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7" r:id="rId4"/>
    <p:sldId id="257" r:id="rId5"/>
    <p:sldId id="259" r:id="rId6"/>
    <p:sldId id="266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D1164-29FE-4887-9A9A-46E3F369D37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92A4-8EC9-4A12-82AB-817DAF912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3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192A4-8EC9-4A12-82AB-817DAF912F4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6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30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5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372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2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5779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37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93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0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04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2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9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0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2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985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2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236D8-1A17-41A1-A12F-7D421A9B3BB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FB4FC6-2360-41B3-9DB2-DAB1BB2FC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Орфограммы в корне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Подготовка к решению задания </a:t>
            </a:r>
            <a:r>
              <a:rPr lang="ru-RU" sz="4400" dirty="0" smtClean="0">
                <a:solidFill>
                  <a:schemeClr val="tx1"/>
                </a:solidFill>
              </a:rPr>
              <a:t>9 </a:t>
            </a:r>
            <a:endParaRPr lang="ru-RU" sz="4400" dirty="0" smtClean="0">
              <a:solidFill>
                <a:schemeClr val="tx1"/>
              </a:solidFill>
            </a:endParaRPr>
          </a:p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ЕГЭ. Русский язык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77334" y="5697135"/>
            <a:ext cx="7347550" cy="908381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Подготовила учитель русского языка и литературы МАОУ СОШ №1 им. Н.И. Кондратенко ст. </a:t>
            </a:r>
            <a:r>
              <a:rPr lang="ru-RU" sz="1800" dirty="0" err="1" smtClean="0">
                <a:solidFill>
                  <a:schemeClr val="tx1"/>
                </a:solidFill>
              </a:rPr>
              <a:t>Кущёвской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Базыльская</a:t>
            </a:r>
            <a:r>
              <a:rPr lang="ru-RU" sz="1800" dirty="0" smtClean="0">
                <a:solidFill>
                  <a:schemeClr val="tx1"/>
                </a:solidFill>
              </a:rPr>
              <a:t> Ж.А.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726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2073"/>
            <a:ext cx="8596668" cy="46492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endParaRPr lang="ru-RU" sz="2400" dirty="0" smtClean="0"/>
          </a:p>
          <a:p>
            <a:r>
              <a:rPr lang="ru-RU" sz="2400" dirty="0" smtClean="0"/>
              <a:t>1</a:t>
            </a:r>
            <a:r>
              <a:rPr lang="ru-RU" sz="2400" dirty="0"/>
              <a:t>) </a:t>
            </a:r>
            <a:r>
              <a:rPr lang="ru-RU" sz="2400" dirty="0" err="1"/>
              <a:t>тв</a:t>
            </a:r>
            <a:r>
              <a:rPr lang="ru-RU" sz="2400" dirty="0"/>
              <a:t>...</a:t>
            </a:r>
            <a:r>
              <a:rPr lang="ru-RU" sz="2400" dirty="0" err="1"/>
              <a:t>рение</a:t>
            </a:r>
            <a:r>
              <a:rPr lang="ru-RU" sz="2400" dirty="0"/>
              <a:t>, зал…жить (основу), </a:t>
            </a:r>
            <a:r>
              <a:rPr lang="ru-RU" sz="2400" dirty="0" err="1"/>
              <a:t>акк</a:t>
            </a:r>
            <a:r>
              <a:rPr lang="ru-RU" sz="2400" dirty="0"/>
              <a:t>…</a:t>
            </a:r>
            <a:r>
              <a:rPr lang="ru-RU" sz="2400" dirty="0" err="1"/>
              <a:t>мпанемент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</a:t>
            </a:r>
            <a:r>
              <a:rPr lang="ru-RU" sz="2400" dirty="0" err="1"/>
              <a:t>заб</a:t>
            </a:r>
            <a:r>
              <a:rPr lang="ru-RU" sz="2400" dirty="0"/>
              <a:t>…тонировать, г…</a:t>
            </a:r>
            <a:r>
              <a:rPr lang="ru-RU" sz="2400" dirty="0" err="1"/>
              <a:t>потеза</a:t>
            </a:r>
            <a:r>
              <a:rPr lang="ru-RU" sz="2400" dirty="0"/>
              <a:t>, </a:t>
            </a:r>
            <a:r>
              <a:rPr lang="ru-RU" sz="2400" dirty="0" err="1"/>
              <a:t>забл</a:t>
            </a:r>
            <a:r>
              <a:rPr lang="ru-RU" sz="2400" dirty="0"/>
              <a:t>…стать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д…</a:t>
            </a:r>
            <a:r>
              <a:rPr lang="ru-RU" sz="2400" dirty="0" err="1"/>
              <a:t>летант</a:t>
            </a:r>
            <a:r>
              <a:rPr lang="ru-RU" sz="2400" dirty="0"/>
              <a:t>, эк…паж, </a:t>
            </a:r>
            <a:r>
              <a:rPr lang="ru-RU" sz="2400" dirty="0" err="1"/>
              <a:t>ун</a:t>
            </a:r>
            <a:r>
              <a:rPr lang="ru-RU" sz="2400" dirty="0"/>
              <a:t>…</a:t>
            </a:r>
            <a:r>
              <a:rPr lang="ru-RU" sz="2400" dirty="0" err="1"/>
              <a:t>зительный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</a:t>
            </a:r>
            <a:r>
              <a:rPr lang="ru-RU" sz="2400" dirty="0" err="1"/>
              <a:t>ст</a:t>
            </a:r>
            <a:r>
              <a:rPr lang="ru-RU" sz="2400" dirty="0"/>
              <a:t>…</a:t>
            </a:r>
            <a:r>
              <a:rPr lang="ru-RU" sz="2400" dirty="0" err="1"/>
              <a:t>жѐр</a:t>
            </a:r>
            <a:r>
              <a:rPr lang="ru-RU" sz="2400" dirty="0"/>
              <a:t>, </a:t>
            </a:r>
            <a:r>
              <a:rPr lang="ru-RU" sz="2400" dirty="0" err="1"/>
              <a:t>оз</a:t>
            </a:r>
            <a:r>
              <a:rPr lang="ru-RU" sz="2400" dirty="0"/>
              <a:t>…</a:t>
            </a:r>
            <a:r>
              <a:rPr lang="ru-RU" sz="2400" dirty="0" err="1"/>
              <a:t>рѐнный</a:t>
            </a:r>
            <a:r>
              <a:rPr lang="ru-RU" sz="2400" dirty="0"/>
              <a:t>, пол...г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</a:t>
            </a:r>
            <a:r>
              <a:rPr lang="ru-RU" sz="2400" dirty="0" err="1"/>
              <a:t>оч</a:t>
            </a:r>
            <a:r>
              <a:rPr lang="ru-RU" sz="2400" dirty="0"/>
              <a:t>…</a:t>
            </a:r>
            <a:r>
              <a:rPr lang="ru-RU" sz="2400" dirty="0" err="1"/>
              <a:t>рование</a:t>
            </a:r>
            <a:r>
              <a:rPr lang="ru-RU" sz="2400" dirty="0"/>
              <a:t>, к…</a:t>
            </a:r>
            <a:r>
              <a:rPr lang="ru-RU" sz="2400" dirty="0" err="1"/>
              <a:t>сательное</a:t>
            </a:r>
            <a:r>
              <a:rPr lang="ru-RU" sz="2400" dirty="0"/>
              <a:t> ( ранение), б…</a:t>
            </a:r>
            <a:r>
              <a:rPr lang="ru-RU" sz="2400" dirty="0" err="1"/>
              <a:t>тальон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734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42197"/>
            <a:ext cx="8596668" cy="4499166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endParaRPr lang="ru-RU" sz="2400" dirty="0" smtClean="0"/>
          </a:p>
          <a:p>
            <a:r>
              <a:rPr lang="ru-RU" sz="2400" dirty="0" smtClean="0"/>
              <a:t>1</a:t>
            </a:r>
            <a:r>
              <a:rPr lang="ru-RU" sz="2400" dirty="0"/>
              <a:t>) к…</a:t>
            </a:r>
            <a:r>
              <a:rPr lang="ru-RU" sz="2400" dirty="0" err="1"/>
              <a:t>ридор</a:t>
            </a:r>
            <a:r>
              <a:rPr lang="ru-RU" sz="2400" dirty="0"/>
              <a:t>, р…сточек, </a:t>
            </a:r>
            <a:r>
              <a:rPr lang="ru-RU" sz="2400" dirty="0" err="1"/>
              <a:t>минд</a:t>
            </a:r>
            <a:r>
              <a:rPr lang="ru-RU" sz="2400" dirty="0"/>
              <a:t>…</a:t>
            </a:r>
            <a:r>
              <a:rPr lang="ru-RU" sz="2400" dirty="0" err="1"/>
              <a:t>левидный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р…</a:t>
            </a:r>
            <a:r>
              <a:rPr lang="ru-RU" sz="2400" dirty="0" err="1"/>
              <a:t>скошный</a:t>
            </a:r>
            <a:r>
              <a:rPr lang="ru-RU" sz="2400" dirty="0"/>
              <a:t>, </a:t>
            </a:r>
            <a:r>
              <a:rPr lang="ru-RU" sz="2400" dirty="0" err="1"/>
              <a:t>разг</a:t>
            </a:r>
            <a:r>
              <a:rPr lang="ru-RU" sz="2400" dirty="0"/>
              <a:t>…</a:t>
            </a:r>
            <a:r>
              <a:rPr lang="ru-RU" sz="2400" dirty="0" err="1"/>
              <a:t>раться</a:t>
            </a:r>
            <a:r>
              <a:rPr lang="ru-RU" sz="2400" dirty="0"/>
              <a:t>, </a:t>
            </a:r>
            <a:r>
              <a:rPr lang="ru-RU" sz="2400" dirty="0" err="1"/>
              <a:t>распр</a:t>
            </a:r>
            <a:r>
              <a:rPr lang="ru-RU" sz="2400" dirty="0"/>
              <a:t>…</a:t>
            </a:r>
            <a:r>
              <a:rPr lang="ru-RU" sz="2400" dirty="0" err="1"/>
              <a:t>странить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</a:t>
            </a:r>
            <a:r>
              <a:rPr lang="ru-RU" sz="2400" dirty="0" err="1"/>
              <a:t>стр</a:t>
            </a:r>
            <a:r>
              <a:rPr lang="ru-RU" sz="2400" dirty="0"/>
              <a:t>…</a:t>
            </a:r>
            <a:r>
              <a:rPr lang="ru-RU" sz="2400" dirty="0" err="1"/>
              <a:t>миться</a:t>
            </a:r>
            <a:r>
              <a:rPr lang="ru-RU" sz="2400" dirty="0"/>
              <a:t>, </a:t>
            </a:r>
            <a:r>
              <a:rPr lang="ru-RU" sz="2400" dirty="0" err="1"/>
              <a:t>тр</a:t>
            </a:r>
            <a:r>
              <a:rPr lang="ru-RU" sz="2400" dirty="0"/>
              <a:t>…</a:t>
            </a:r>
            <a:r>
              <a:rPr lang="ru-RU" sz="2400" dirty="0" err="1"/>
              <a:t>нировать</a:t>
            </a:r>
            <a:r>
              <a:rPr lang="ru-RU" sz="2400" dirty="0"/>
              <a:t>, </a:t>
            </a:r>
            <a:r>
              <a:rPr lang="ru-RU" sz="2400" dirty="0" err="1"/>
              <a:t>фрагм</a:t>
            </a:r>
            <a:r>
              <a:rPr lang="ru-RU" sz="2400" dirty="0"/>
              <a:t>…</a:t>
            </a:r>
            <a:r>
              <a:rPr lang="ru-RU" sz="2400" dirty="0" err="1"/>
              <a:t>нтарный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</a:t>
            </a:r>
            <a:r>
              <a:rPr lang="ru-RU" sz="2400" dirty="0" err="1"/>
              <a:t>разж</a:t>
            </a:r>
            <a:r>
              <a:rPr lang="ru-RU" sz="2400" dirty="0"/>
              <a:t>…мать, </a:t>
            </a:r>
            <a:r>
              <a:rPr lang="ru-RU" sz="2400" dirty="0" err="1"/>
              <a:t>подст</a:t>
            </a:r>
            <a:r>
              <a:rPr lang="ru-RU" sz="2400" dirty="0"/>
              <a:t>…гнуть, в…</a:t>
            </a:r>
            <a:r>
              <a:rPr lang="ru-RU" sz="2400" dirty="0" err="1"/>
              <a:t>негрет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уст...</a:t>
            </a:r>
            <a:r>
              <a:rPr lang="ru-RU" sz="2400" dirty="0" err="1"/>
              <a:t>лать</a:t>
            </a:r>
            <a:r>
              <a:rPr lang="ru-RU" sz="2400" dirty="0"/>
              <a:t>, </a:t>
            </a:r>
            <a:r>
              <a:rPr lang="ru-RU" sz="2400" dirty="0" err="1"/>
              <a:t>прож</a:t>
            </a:r>
            <a:r>
              <a:rPr lang="ru-RU" sz="2400" dirty="0"/>
              <a:t>…</a:t>
            </a:r>
            <a:r>
              <a:rPr lang="ru-RU" sz="2400" dirty="0" err="1"/>
              <a:t>вать</a:t>
            </a:r>
            <a:r>
              <a:rPr lang="ru-RU" sz="2400" dirty="0"/>
              <a:t> ( в городе), </a:t>
            </a:r>
            <a:r>
              <a:rPr lang="ru-RU" sz="2400" dirty="0" err="1"/>
              <a:t>стр</a:t>
            </a:r>
            <a:r>
              <a:rPr lang="ru-RU" sz="2400" dirty="0"/>
              <a:t>…козы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121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 к проверке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3015"/>
            <a:ext cx="8596668" cy="460834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/>
              <a:t>1) 15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1245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35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135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23</a:t>
            </a:r>
          </a:p>
        </p:txBody>
      </p:sp>
    </p:spTree>
    <p:extLst>
      <p:ext uri="{BB962C8B-B14F-4D97-AF65-F5344CB8AC3E}">
        <p14:creationId xmlns:p14="http://schemas.microsoft.com/office/powerpoint/2010/main" val="220476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9. Правописание гласных и согласных в корне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4209"/>
            <a:ext cx="8596668" cy="426715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1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r>
              <a:rPr lang="ru-RU" sz="2800" dirty="0" smtClean="0"/>
              <a:t>1</a:t>
            </a:r>
            <a:r>
              <a:rPr lang="ru-RU" sz="3300" dirty="0" smtClean="0"/>
              <a:t>) </a:t>
            </a:r>
            <a:r>
              <a:rPr lang="ru-RU" sz="3200" dirty="0" err="1" smtClean="0"/>
              <a:t>заг</a:t>
            </a:r>
            <a:r>
              <a:rPr lang="ru-RU" sz="3200" dirty="0" smtClean="0"/>
              <a:t>..</a:t>
            </a:r>
            <a:r>
              <a:rPr lang="ru-RU" sz="3200" dirty="0" err="1" smtClean="0"/>
              <a:t>релый</a:t>
            </a:r>
            <a:r>
              <a:rPr lang="ru-RU" sz="3200" dirty="0" smtClean="0"/>
              <a:t>, </a:t>
            </a:r>
            <a:r>
              <a:rPr lang="ru-RU" sz="3200" dirty="0" err="1" smtClean="0"/>
              <a:t>непром</a:t>
            </a:r>
            <a:r>
              <a:rPr lang="ru-RU" sz="3200" dirty="0" smtClean="0"/>
              <a:t>..</a:t>
            </a:r>
            <a:r>
              <a:rPr lang="ru-RU" sz="3200" dirty="0" err="1" smtClean="0"/>
              <a:t>каемый</a:t>
            </a:r>
            <a:r>
              <a:rPr lang="ru-RU" sz="3200" dirty="0" smtClean="0"/>
              <a:t>, к..</a:t>
            </a:r>
            <a:r>
              <a:rPr lang="ru-RU" sz="3200" dirty="0" err="1" smtClean="0"/>
              <a:t>мендант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2) оп..</a:t>
            </a:r>
            <a:r>
              <a:rPr lang="ru-RU" sz="3200" dirty="0" err="1" smtClean="0"/>
              <a:t>раться</a:t>
            </a:r>
            <a:r>
              <a:rPr lang="ru-RU" sz="3200" dirty="0" smtClean="0"/>
              <a:t>, см..</a:t>
            </a:r>
            <a:r>
              <a:rPr lang="ru-RU" sz="3200" dirty="0" err="1" smtClean="0"/>
              <a:t>нать</a:t>
            </a:r>
            <a:r>
              <a:rPr lang="ru-RU" sz="3200" dirty="0" smtClean="0"/>
              <a:t> (траву), </a:t>
            </a:r>
            <a:r>
              <a:rPr lang="ru-RU" sz="3200" dirty="0" err="1" smtClean="0"/>
              <a:t>поч</a:t>
            </a:r>
            <a:r>
              <a:rPr lang="ru-RU" sz="3200" dirty="0" smtClean="0"/>
              <a:t>..</a:t>
            </a:r>
            <a:r>
              <a:rPr lang="ru-RU" sz="3200" dirty="0" err="1" smtClean="0"/>
              <a:t>татель</a:t>
            </a:r>
            <a:r>
              <a:rPr lang="ru-RU" sz="3200" dirty="0" smtClean="0"/>
              <a:t> (таланта) </a:t>
            </a:r>
          </a:p>
          <a:p>
            <a:r>
              <a:rPr lang="ru-RU" sz="3200" dirty="0" smtClean="0"/>
              <a:t>3) </a:t>
            </a:r>
            <a:r>
              <a:rPr lang="ru-RU" sz="3200" dirty="0" err="1" smtClean="0"/>
              <a:t>укр</a:t>
            </a:r>
            <a:r>
              <a:rPr lang="ru-RU" sz="3200" dirty="0" smtClean="0"/>
              <a:t>..</a:t>
            </a:r>
            <a:r>
              <a:rPr lang="ru-RU" sz="3200" dirty="0" err="1" smtClean="0"/>
              <a:t>титель</a:t>
            </a:r>
            <a:r>
              <a:rPr lang="ru-RU" sz="3200" dirty="0" smtClean="0"/>
              <a:t> (тигров), </a:t>
            </a:r>
            <a:r>
              <a:rPr lang="ru-RU" sz="3200" dirty="0" err="1" smtClean="0"/>
              <a:t>благосл</a:t>
            </a:r>
            <a:r>
              <a:rPr lang="ru-RU" sz="3200" dirty="0" smtClean="0"/>
              <a:t>..вить, </a:t>
            </a:r>
            <a:r>
              <a:rPr lang="ru-RU" sz="3200" dirty="0" err="1" smtClean="0"/>
              <a:t>симп</a:t>
            </a:r>
            <a:r>
              <a:rPr lang="ru-RU" sz="3200" dirty="0" smtClean="0"/>
              <a:t>..</a:t>
            </a:r>
            <a:r>
              <a:rPr lang="ru-RU" sz="3200" dirty="0" err="1" smtClean="0"/>
              <a:t>тичный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4) </a:t>
            </a:r>
            <a:r>
              <a:rPr lang="ru-RU" sz="3200" dirty="0" err="1" smtClean="0"/>
              <a:t>посв</a:t>
            </a:r>
            <a:r>
              <a:rPr lang="ru-RU" sz="3200" dirty="0" smtClean="0"/>
              <a:t>..</a:t>
            </a:r>
            <a:r>
              <a:rPr lang="ru-RU" sz="3200" dirty="0" err="1" smtClean="0"/>
              <a:t>щение</a:t>
            </a:r>
            <a:r>
              <a:rPr lang="ru-RU" sz="3200" dirty="0" smtClean="0"/>
              <a:t> (другу), </a:t>
            </a:r>
            <a:r>
              <a:rPr lang="ru-RU" sz="3200" dirty="0" err="1" smtClean="0"/>
              <a:t>недос</a:t>
            </a:r>
            <a:r>
              <a:rPr lang="ru-RU" sz="3200" dirty="0" smtClean="0"/>
              <a:t>..</a:t>
            </a:r>
            <a:r>
              <a:rPr lang="ru-RU" sz="3200" dirty="0" err="1" smtClean="0"/>
              <a:t>гаемый</a:t>
            </a:r>
            <a:r>
              <a:rPr lang="ru-RU" sz="3200" dirty="0" smtClean="0"/>
              <a:t>, у..</a:t>
            </a:r>
            <a:r>
              <a:rPr lang="ru-RU" sz="3200" dirty="0" err="1" smtClean="0"/>
              <a:t>звить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5) </a:t>
            </a:r>
            <a:r>
              <a:rPr lang="ru-RU" sz="3200" dirty="0" err="1" smtClean="0"/>
              <a:t>бл</a:t>
            </a:r>
            <a:r>
              <a:rPr lang="ru-RU" sz="3200" dirty="0" smtClean="0"/>
              <a:t>..</a:t>
            </a:r>
            <a:r>
              <a:rPr lang="ru-RU" sz="3200" dirty="0" err="1" smtClean="0"/>
              <a:t>стеть</a:t>
            </a:r>
            <a:r>
              <a:rPr lang="ru-RU" sz="3200" dirty="0" smtClean="0"/>
              <a:t>, </a:t>
            </a:r>
            <a:r>
              <a:rPr lang="ru-RU" sz="3200" dirty="0" err="1" smtClean="0"/>
              <a:t>с..дина</a:t>
            </a:r>
            <a:r>
              <a:rPr lang="ru-RU" sz="3200" dirty="0" smtClean="0"/>
              <a:t> (в волосах), прим..</a:t>
            </a:r>
            <a:r>
              <a:rPr lang="ru-RU" sz="3200" dirty="0" err="1" smtClean="0"/>
              <a:t>рять</a:t>
            </a:r>
            <a:r>
              <a:rPr lang="ru-RU" sz="3200" dirty="0" smtClean="0"/>
              <a:t> (поссорившихся)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38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Орфограммы в корне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6" y="1446663"/>
            <a:ext cx="10780594" cy="49950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3200" dirty="0" smtClean="0"/>
              <a:t>1. Проверяемая безударная гласная в корне слова.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3200" dirty="0" smtClean="0"/>
              <a:t>Проверяется подбором однокоренного слова, чтобы проверяемая гласная стояла под ударением.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3200" dirty="0" smtClean="0"/>
              <a:t>2. Непроверяемая </a:t>
            </a:r>
            <a:r>
              <a:rPr lang="ru-RU" sz="3200" dirty="0"/>
              <a:t>безударная гласная в корне слова. </a:t>
            </a:r>
            <a:endParaRPr lang="ru-RU" sz="3200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3200" dirty="0" smtClean="0"/>
              <a:t>Запомнить написание слова. Составить словарик трудных слов.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200" dirty="0" smtClean="0"/>
              <a:t>3. Чередование гласных в корне слова.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76288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5" y="0"/>
            <a:ext cx="11873553" cy="6858000"/>
          </a:xfrm>
        </p:spPr>
      </p:pic>
    </p:spTree>
    <p:extLst>
      <p:ext uri="{BB962C8B-B14F-4D97-AF65-F5344CB8AC3E}">
        <p14:creationId xmlns:p14="http://schemas.microsoft.com/office/powerpoint/2010/main" val="2350081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Исключить слова с корнями: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501255"/>
            <a:ext cx="9689910" cy="4540108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ru-RU" sz="2400" dirty="0" smtClean="0"/>
              <a:t>-мир- в значении мир, дружба, отсутствие войны: мирить.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-мер- в значении мерять, примерять (одежду): примерять (примерка).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-рос- в значении утренняя роса.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- пир- в значении праздник: пировать, пир (горой).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- кос – в значении коса (девичья), коса (инструмент для косьбы)</a:t>
            </a:r>
          </a:p>
          <a:p>
            <a:pPr marL="0" indent="0">
              <a:buNone/>
            </a:pPr>
            <a:r>
              <a:rPr lang="ru-RU" sz="2400" b="1" u="sng" dirty="0" smtClean="0"/>
              <a:t>В словах данных корней безударные гласные ПРОВЕРЯЕМЫЕ!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6087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Практическая работа. Тестовая работа с взаимопроверкой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Решите тестовые задания и проверьте себя!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260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6663"/>
            <a:ext cx="8596668" cy="4594699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1</a:t>
            </a:r>
            <a:r>
              <a:rPr lang="ru-RU" sz="2400" dirty="0"/>
              <a:t>) </a:t>
            </a:r>
            <a:r>
              <a:rPr lang="ru-RU" sz="2400" dirty="0" err="1"/>
              <a:t>тв</a:t>
            </a:r>
            <a:r>
              <a:rPr lang="ru-RU" sz="2400" dirty="0"/>
              <a:t>…рожок, л…</a:t>
            </a:r>
            <a:r>
              <a:rPr lang="ru-RU" sz="2400" dirty="0" err="1"/>
              <a:t>гичный</a:t>
            </a:r>
            <a:r>
              <a:rPr lang="ru-RU" sz="2400" dirty="0"/>
              <a:t>, </a:t>
            </a:r>
            <a:r>
              <a:rPr lang="ru-RU" sz="2400" dirty="0" err="1"/>
              <a:t>выр</a:t>
            </a:r>
            <a:r>
              <a:rPr lang="ru-RU" sz="2400" dirty="0"/>
              <a:t>…</a:t>
            </a:r>
            <a:r>
              <a:rPr lang="ru-RU" sz="2400" dirty="0" err="1"/>
              <a:t>сший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</a:t>
            </a:r>
            <a:r>
              <a:rPr lang="ru-RU" sz="2400" dirty="0" err="1"/>
              <a:t>тр</a:t>
            </a:r>
            <a:r>
              <a:rPr lang="ru-RU" sz="2400" dirty="0"/>
              <a:t>…</a:t>
            </a:r>
            <a:r>
              <a:rPr lang="ru-RU" sz="2400" dirty="0" err="1"/>
              <a:t>мвай</a:t>
            </a:r>
            <a:r>
              <a:rPr lang="ru-RU" sz="2400" dirty="0"/>
              <a:t>, </a:t>
            </a:r>
            <a:r>
              <a:rPr lang="ru-RU" sz="2400" dirty="0" err="1"/>
              <a:t>тр</a:t>
            </a:r>
            <a:r>
              <a:rPr lang="ru-RU" sz="2400" dirty="0"/>
              <a:t>…</a:t>
            </a:r>
            <a:r>
              <a:rPr lang="ru-RU" sz="2400" dirty="0" err="1"/>
              <a:t>туар</a:t>
            </a:r>
            <a:r>
              <a:rPr lang="ru-RU" sz="2400" dirty="0"/>
              <a:t>, с…листка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</a:t>
            </a:r>
            <a:r>
              <a:rPr lang="ru-RU" sz="2400" dirty="0" err="1"/>
              <a:t>предраспол</a:t>
            </a:r>
            <a:r>
              <a:rPr lang="ru-RU" sz="2400" dirty="0"/>
              <a:t>…жить, м…</a:t>
            </a:r>
            <a:r>
              <a:rPr lang="ru-RU" sz="2400" dirty="0" err="1"/>
              <a:t>кнуть</a:t>
            </a:r>
            <a:r>
              <a:rPr lang="ru-RU" sz="2400" dirty="0"/>
              <a:t> ( в сметану), </a:t>
            </a:r>
            <a:r>
              <a:rPr lang="ru-RU" sz="2400" dirty="0" err="1"/>
              <a:t>пл</a:t>
            </a:r>
            <a:r>
              <a:rPr lang="ru-RU" sz="2400" dirty="0"/>
              <a:t>…</a:t>
            </a:r>
            <a:r>
              <a:rPr lang="ru-RU" sz="2400" dirty="0" err="1"/>
              <a:t>вучий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</a:t>
            </a:r>
            <a:r>
              <a:rPr lang="ru-RU" sz="2400" dirty="0" err="1"/>
              <a:t>рест</a:t>
            </a:r>
            <a:r>
              <a:rPr lang="ru-RU" sz="2400" dirty="0"/>
              <a:t>…</a:t>
            </a:r>
            <a:r>
              <a:rPr lang="ru-RU" sz="2400" dirty="0" err="1"/>
              <a:t>врация</a:t>
            </a:r>
            <a:r>
              <a:rPr lang="ru-RU" sz="2400" dirty="0"/>
              <a:t>, </a:t>
            </a:r>
            <a:r>
              <a:rPr lang="ru-RU" sz="2400" dirty="0" err="1"/>
              <a:t>пок</a:t>
            </a:r>
            <a:r>
              <a:rPr lang="ru-RU" sz="2400" dirty="0"/>
              <a:t>…</a:t>
            </a:r>
            <a:r>
              <a:rPr lang="ru-RU" sz="2400" dirty="0" err="1"/>
              <a:t>ление</a:t>
            </a:r>
            <a:r>
              <a:rPr lang="ru-RU" sz="2400" dirty="0"/>
              <a:t>, к…</a:t>
            </a:r>
            <a:r>
              <a:rPr lang="ru-RU" sz="2400" dirty="0" err="1"/>
              <a:t>сатка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иск…</a:t>
            </a:r>
            <a:r>
              <a:rPr lang="ru-RU" sz="2400" dirty="0" err="1"/>
              <a:t>са</a:t>
            </a:r>
            <a:r>
              <a:rPr lang="ru-RU" sz="2400" dirty="0"/>
              <a:t>, </a:t>
            </a:r>
            <a:r>
              <a:rPr lang="ru-RU" sz="2400" dirty="0" err="1"/>
              <a:t>подск</a:t>
            </a:r>
            <a:r>
              <a:rPr lang="ru-RU" sz="2400" dirty="0"/>
              <a:t>…</a:t>
            </a:r>
            <a:r>
              <a:rPr lang="ru-RU" sz="2400" dirty="0" err="1"/>
              <a:t>чил</a:t>
            </a:r>
            <a:r>
              <a:rPr lang="ru-RU" sz="2400" dirty="0"/>
              <a:t>, к…</a:t>
            </a:r>
            <a:r>
              <a:rPr lang="ru-RU" sz="2400" dirty="0" err="1"/>
              <a:t>стюмерная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623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8425"/>
            <a:ext cx="8596668" cy="4662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 smtClean="0"/>
              <a:t>1</a:t>
            </a:r>
            <a:r>
              <a:rPr lang="ru-RU" sz="2400" dirty="0"/>
              <a:t>) разув…</a:t>
            </a:r>
            <a:r>
              <a:rPr lang="ru-RU" sz="2400" dirty="0" err="1"/>
              <a:t>рять</a:t>
            </a:r>
            <a:r>
              <a:rPr lang="ru-RU" sz="2400" dirty="0"/>
              <a:t>, </a:t>
            </a:r>
            <a:r>
              <a:rPr lang="ru-RU" sz="2400" dirty="0" err="1"/>
              <a:t>увл</a:t>
            </a:r>
            <a:r>
              <a:rPr lang="ru-RU" sz="2400" dirty="0"/>
              <a:t>…</a:t>
            </a:r>
            <a:r>
              <a:rPr lang="ru-RU" sz="2400" dirty="0" err="1"/>
              <a:t>каться</a:t>
            </a:r>
            <a:r>
              <a:rPr lang="ru-RU" sz="2400" dirty="0"/>
              <a:t>, </a:t>
            </a:r>
            <a:r>
              <a:rPr lang="ru-RU" sz="2400" dirty="0" err="1"/>
              <a:t>опров</a:t>
            </a:r>
            <a:r>
              <a:rPr lang="ru-RU" sz="2400" dirty="0"/>
              <a:t>…</a:t>
            </a:r>
            <a:r>
              <a:rPr lang="ru-RU" sz="2400" dirty="0" err="1"/>
              <a:t>ржение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к…</a:t>
            </a:r>
            <a:r>
              <a:rPr lang="ru-RU" sz="2400" dirty="0" err="1"/>
              <a:t>рневище</a:t>
            </a:r>
            <a:r>
              <a:rPr lang="ru-RU" sz="2400" dirty="0"/>
              <a:t>, выт…</a:t>
            </a:r>
            <a:r>
              <a:rPr lang="ru-RU" sz="2400" dirty="0" err="1"/>
              <a:t>чка</a:t>
            </a:r>
            <a:r>
              <a:rPr lang="ru-RU" sz="2400" dirty="0"/>
              <a:t> (на блузке), …</a:t>
            </a:r>
            <a:r>
              <a:rPr lang="ru-RU" sz="2400" dirty="0" err="1"/>
              <a:t>лигархия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</a:t>
            </a:r>
            <a:r>
              <a:rPr lang="ru-RU" sz="2400" dirty="0" err="1"/>
              <a:t>окл</a:t>
            </a:r>
            <a:r>
              <a:rPr lang="ru-RU" sz="2400" dirty="0"/>
              <a:t>…</a:t>
            </a:r>
            <a:r>
              <a:rPr lang="ru-RU" sz="2400" dirty="0" err="1"/>
              <a:t>ветанный</a:t>
            </a:r>
            <a:r>
              <a:rPr lang="ru-RU" sz="2400" dirty="0"/>
              <a:t>, л…монад, </a:t>
            </a:r>
            <a:r>
              <a:rPr lang="ru-RU" sz="2400" dirty="0" err="1"/>
              <a:t>кр</a:t>
            </a:r>
            <a:r>
              <a:rPr lang="ru-RU" sz="2400" dirty="0"/>
              <a:t>…</a:t>
            </a:r>
            <a:r>
              <a:rPr lang="ru-RU" sz="2400" dirty="0" err="1"/>
              <a:t>сталлический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б…</a:t>
            </a:r>
            <a:r>
              <a:rPr lang="ru-RU" sz="2400" dirty="0" err="1"/>
              <a:t>калавр</a:t>
            </a:r>
            <a:r>
              <a:rPr lang="ru-RU" sz="2400" dirty="0"/>
              <a:t>, </a:t>
            </a:r>
            <a:r>
              <a:rPr lang="ru-RU" sz="2400" dirty="0" err="1"/>
              <a:t>сл</a:t>
            </a:r>
            <a:r>
              <a:rPr lang="ru-RU" sz="2400" dirty="0"/>
              <a:t>…</a:t>
            </a:r>
            <a:r>
              <a:rPr lang="ru-RU" sz="2400" dirty="0" err="1"/>
              <a:t>гаемое</a:t>
            </a:r>
            <a:r>
              <a:rPr lang="ru-RU" sz="2400" dirty="0"/>
              <a:t>, с…</a:t>
            </a:r>
            <a:r>
              <a:rPr lang="ru-RU" sz="2400" dirty="0" err="1"/>
              <a:t>наторий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</a:t>
            </a:r>
            <a:r>
              <a:rPr lang="ru-RU" sz="2400" dirty="0" err="1"/>
              <a:t>оз</a:t>
            </a:r>
            <a:r>
              <a:rPr lang="ru-RU" sz="2400" dirty="0"/>
              <a:t>…</a:t>
            </a:r>
            <a:r>
              <a:rPr lang="ru-RU" sz="2400" dirty="0" err="1"/>
              <a:t>рение</a:t>
            </a:r>
            <a:r>
              <a:rPr lang="ru-RU" sz="2400" dirty="0"/>
              <a:t>, в…</a:t>
            </a:r>
            <a:r>
              <a:rPr lang="ru-RU" sz="2400" dirty="0" err="1"/>
              <a:t>риант</a:t>
            </a:r>
            <a:r>
              <a:rPr lang="ru-RU" sz="2400" dirty="0"/>
              <a:t>, </a:t>
            </a:r>
            <a:r>
              <a:rPr lang="ru-RU" sz="2400" dirty="0" err="1"/>
              <a:t>обог</a:t>
            </a:r>
            <a:r>
              <a:rPr lang="ru-RU" sz="2400" dirty="0"/>
              <a:t>…</a:t>
            </a:r>
            <a:r>
              <a:rPr lang="ru-RU" sz="2400" dirty="0" err="1"/>
              <a:t>щаться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022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3015"/>
            <a:ext cx="8596668" cy="460834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Укажите варианты ответов, в которых во всех словах одного ряда пропущена одна и та же буква. Запишите номера ответов. 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1</a:t>
            </a:r>
            <a:r>
              <a:rPr lang="ru-RU" sz="2400" dirty="0"/>
              <a:t>) накл...</a:t>
            </a:r>
            <a:r>
              <a:rPr lang="ru-RU" sz="2400" dirty="0" err="1"/>
              <a:t>нившись</a:t>
            </a:r>
            <a:r>
              <a:rPr lang="ru-RU" sz="2400" dirty="0"/>
              <a:t>, </a:t>
            </a:r>
            <a:r>
              <a:rPr lang="ru-RU" sz="2400" dirty="0" err="1"/>
              <a:t>выг</a:t>
            </a:r>
            <a:r>
              <a:rPr lang="ru-RU" sz="2400" dirty="0"/>
              <a:t>…</a:t>
            </a:r>
            <a:r>
              <a:rPr lang="ru-RU" sz="2400" dirty="0" err="1"/>
              <a:t>рки</a:t>
            </a:r>
            <a:r>
              <a:rPr lang="ru-RU" sz="2400" dirty="0"/>
              <a:t>, ч…</a:t>
            </a:r>
            <a:r>
              <a:rPr lang="ru-RU" sz="2400" dirty="0" err="1"/>
              <a:t>стота</a:t>
            </a:r>
            <a:r>
              <a:rPr lang="ru-RU" sz="2400" dirty="0"/>
              <a:t> ( удара)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з…</a:t>
            </a:r>
            <a:r>
              <a:rPr lang="ru-RU" sz="2400" dirty="0" err="1"/>
              <a:t>рница</a:t>
            </a:r>
            <a:r>
              <a:rPr lang="ru-RU" sz="2400" dirty="0"/>
              <a:t>, к…</a:t>
            </a:r>
            <a:r>
              <a:rPr lang="ru-RU" sz="2400" dirty="0" err="1"/>
              <a:t>тастрофа</a:t>
            </a:r>
            <a:r>
              <a:rPr lang="ru-RU" sz="2400" dirty="0"/>
              <a:t>, г…</a:t>
            </a:r>
            <a:r>
              <a:rPr lang="ru-RU" sz="2400" dirty="0" err="1"/>
              <a:t>релка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б…талия, оке...</a:t>
            </a:r>
            <a:r>
              <a:rPr lang="ru-RU" sz="2400" dirty="0" err="1"/>
              <a:t>нолог</a:t>
            </a:r>
            <a:r>
              <a:rPr lang="ru-RU" sz="2400" dirty="0"/>
              <a:t>, р…</a:t>
            </a:r>
            <a:r>
              <a:rPr lang="ru-RU" sz="2400" dirty="0" err="1"/>
              <a:t>внозначный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р…</a:t>
            </a:r>
            <a:r>
              <a:rPr lang="ru-RU" sz="2400" dirty="0" err="1"/>
              <a:t>стовщичество</a:t>
            </a:r>
            <a:r>
              <a:rPr lang="ru-RU" sz="2400" dirty="0"/>
              <a:t>, н…</a:t>
            </a:r>
            <a:r>
              <a:rPr lang="ru-RU" sz="2400" dirty="0" err="1"/>
              <a:t>тюрморт</a:t>
            </a:r>
            <a:r>
              <a:rPr lang="ru-RU" sz="2400" dirty="0"/>
              <a:t>, к…</a:t>
            </a:r>
            <a:r>
              <a:rPr lang="ru-RU" sz="2400" dirty="0" err="1"/>
              <a:t>ролевич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5) ре…</a:t>
            </a:r>
            <a:r>
              <a:rPr lang="ru-RU" sz="2400" dirty="0" err="1"/>
              <a:t>ниматолог</a:t>
            </a:r>
            <a:r>
              <a:rPr lang="ru-RU" sz="2400" dirty="0"/>
              <a:t>, к…</a:t>
            </a:r>
            <a:r>
              <a:rPr lang="ru-RU" sz="2400" dirty="0" err="1"/>
              <a:t>рбюратор</a:t>
            </a:r>
            <a:r>
              <a:rPr lang="ru-RU" sz="2400" dirty="0"/>
              <a:t>, </a:t>
            </a:r>
            <a:r>
              <a:rPr lang="ru-RU" sz="2400" dirty="0" err="1"/>
              <a:t>вр</a:t>
            </a:r>
            <a:r>
              <a:rPr lang="ru-RU" sz="2400" dirty="0"/>
              <a:t>…</a:t>
            </a:r>
            <a:r>
              <a:rPr lang="ru-RU" sz="2400" dirty="0" err="1"/>
              <a:t>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5084526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456</Words>
  <Application>Microsoft Office PowerPoint</Application>
  <PresentationFormat>Широкоэкранный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Грань</vt:lpstr>
      <vt:lpstr>Орфограммы в корне слова</vt:lpstr>
      <vt:lpstr>Задание 9. Правописание гласных и согласных в корне слова</vt:lpstr>
      <vt:lpstr>Орфограммы в корне слова</vt:lpstr>
      <vt:lpstr>Презентация PowerPoint</vt:lpstr>
      <vt:lpstr>Исключить слова с корнями:</vt:lpstr>
      <vt:lpstr>Практическая работа. Тестовая работа с взаимопроверкой</vt:lpstr>
      <vt:lpstr>Задание 1</vt:lpstr>
      <vt:lpstr>Задание 2</vt:lpstr>
      <vt:lpstr>Задание 3</vt:lpstr>
      <vt:lpstr>Задание 4</vt:lpstr>
      <vt:lpstr>Задание 5</vt:lpstr>
      <vt:lpstr>Ключ к проверке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Орфограммы в корне слова</dc:title>
  <dc:creator>RePack by Diakov</dc:creator>
  <cp:lastModifiedBy>RePack by Diakov</cp:lastModifiedBy>
  <cp:revision>7</cp:revision>
  <dcterms:created xsi:type="dcterms:W3CDTF">2022-09-12T21:58:17Z</dcterms:created>
  <dcterms:modified xsi:type="dcterms:W3CDTF">2023-07-12T16:37:36Z</dcterms:modified>
</cp:coreProperties>
</file>