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65" r:id="rId4"/>
    <p:sldId id="276" r:id="rId5"/>
    <p:sldId id="267" r:id="rId6"/>
    <p:sldId id="263" r:id="rId7"/>
    <p:sldId id="257" r:id="rId8"/>
    <p:sldId id="262" r:id="rId9"/>
    <p:sldId id="264" r:id="rId10"/>
    <p:sldId id="277" r:id="rId11"/>
    <p:sldId id="258" r:id="rId12"/>
    <p:sldId id="259" r:id="rId13"/>
    <p:sldId id="260" r:id="rId14"/>
    <p:sldId id="279" r:id="rId15"/>
    <p:sldId id="261" r:id="rId16"/>
    <p:sldId id="268" r:id="rId17"/>
    <p:sldId id="270" r:id="rId18"/>
    <p:sldId id="269" r:id="rId19"/>
    <p:sldId id="280" r:id="rId20"/>
    <p:sldId id="271" r:id="rId21"/>
    <p:sldId id="272" r:id="rId22"/>
    <p:sldId id="273" r:id="rId23"/>
    <p:sldId id="284" r:id="rId24"/>
    <p:sldId id="281" r:id="rId25"/>
    <p:sldId id="282" r:id="rId26"/>
    <p:sldId id="283" r:id="rId27"/>
    <p:sldId id="28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25.05.2022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3;&#1072;&#1089;&#1090;&#1103;\Downloads\water-waves-splash-against-rocks-with-ship-pass-by_gjehe5eo.mp3" TargetMode="Externa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3;&#1072;&#1089;&#1090;&#1103;\Downloads\water-waves-splash-against-rocks-with-ship-pass-by_gjehe5eo.mp3" TargetMode="Externa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3;&#1072;&#1089;&#1090;&#1103;\Downloads\water-waves-splash-against-rocks-with-ship-pass-by_gjehe5eo.mp3" TargetMode="Externa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3;&#1072;&#1089;&#1090;&#1103;\Downloads\water-waves-splash-against-rocks-with-ship-pass-by_gjehe5eo.mp3" TargetMode="Externa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3;&#1072;&#1089;&#1090;&#1103;\Downloads\water-waves-splash-against-rocks-with-ship-pass-by_gjehe5eo.mp3" TargetMode="Externa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 smtClean="0"/>
              <a:t>Путешествие </a:t>
            </a:r>
            <a:r>
              <a:rPr lang="ru-RU" sz="6000" dirty="0" smtClean="0"/>
              <a:t>по островам страны математики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6941" t="39000" r="46481" b="30485"/>
          <a:stretch>
            <a:fillRect/>
          </a:stretch>
        </p:blipFill>
        <p:spPr bwMode="auto">
          <a:xfrm>
            <a:off x="2555776" y="3356992"/>
            <a:ext cx="3744416" cy="3224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9255" t="26353" r="38384" b="29147"/>
          <a:stretch>
            <a:fillRect/>
          </a:stretch>
        </p:blipFill>
        <p:spPr bwMode="auto">
          <a:xfrm>
            <a:off x="539552" y="332655"/>
            <a:ext cx="7992888" cy="6297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water-waves-splash-against-rocks-with-ship-pass-by_gjehe5e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165304"/>
            <a:ext cx="692696" cy="6926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8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220524_0050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80728"/>
            <a:ext cx="9141459" cy="49685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214508/0005-011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8892480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28700" dirty="0" smtClean="0">
                <a:solidFill>
                  <a:srgbClr val="FF0000"/>
                </a:solidFill>
              </a:rPr>
              <a:t>Ш</a:t>
            </a:r>
            <a:endParaRPr lang="ru-RU" sz="287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9255" t="26353" r="38384" b="29147"/>
          <a:stretch>
            <a:fillRect/>
          </a:stretch>
        </p:blipFill>
        <p:spPr bwMode="auto">
          <a:xfrm>
            <a:off x="539552" y="332655"/>
            <a:ext cx="7992888" cy="6297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water-waves-splash-against-rocks-with-ship-pass-by_gjehe5e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165304"/>
            <a:ext cx="692696" cy="6926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8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220524_0107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0"/>
            <a:ext cx="5616624" cy="68747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18093" t="17067" r="38072" b="20447"/>
          <a:stretch>
            <a:fillRect/>
          </a:stretch>
        </p:blipFill>
        <p:spPr bwMode="auto">
          <a:xfrm>
            <a:off x="1547664" y="188640"/>
            <a:ext cx="6264696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18093" t="17067" r="38072" b="20447"/>
          <a:stretch>
            <a:fillRect/>
          </a:stretch>
        </p:blipFill>
        <p:spPr bwMode="auto">
          <a:xfrm>
            <a:off x="1331640" y="260648"/>
            <a:ext cx="6264696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55976" y="476672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извлечение 5"/>
          <p:cNvSpPr/>
          <p:nvPr/>
        </p:nvSpPr>
        <p:spPr>
          <a:xfrm>
            <a:off x="3131840" y="404664"/>
            <a:ext cx="648072" cy="576064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732240" y="3861048"/>
            <a:ext cx="5760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1844824"/>
            <a:ext cx="64807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55976" y="3068960"/>
            <a:ext cx="72008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решение 9"/>
          <p:cNvSpPr/>
          <p:nvPr/>
        </p:nvSpPr>
        <p:spPr>
          <a:xfrm>
            <a:off x="1979712" y="3933056"/>
            <a:ext cx="720080" cy="864096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ручное управление 10"/>
          <p:cNvSpPr/>
          <p:nvPr/>
        </p:nvSpPr>
        <p:spPr>
          <a:xfrm rot="10800000">
            <a:off x="4355976" y="1268760"/>
            <a:ext cx="1008112" cy="50405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ручное управление 11"/>
          <p:cNvSpPr/>
          <p:nvPr/>
        </p:nvSpPr>
        <p:spPr>
          <a:xfrm rot="10800000">
            <a:off x="3419872" y="3140968"/>
            <a:ext cx="864096" cy="576064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ручное управление 12"/>
          <p:cNvSpPr/>
          <p:nvPr/>
        </p:nvSpPr>
        <p:spPr>
          <a:xfrm rot="10800000">
            <a:off x="4499992" y="5445224"/>
            <a:ext cx="1008112" cy="50405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47664" y="3212976"/>
            <a:ext cx="50405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ручное управление 14"/>
          <p:cNvSpPr/>
          <p:nvPr/>
        </p:nvSpPr>
        <p:spPr>
          <a:xfrm rot="10800000">
            <a:off x="6444208" y="2492896"/>
            <a:ext cx="864096" cy="432048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решение 15"/>
          <p:cNvSpPr/>
          <p:nvPr/>
        </p:nvSpPr>
        <p:spPr>
          <a:xfrm>
            <a:off x="3203848" y="3933056"/>
            <a:ext cx="864096" cy="936104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700" dirty="0" smtClean="0"/>
              <a:t>Л</a:t>
            </a:r>
            <a:endParaRPr lang="ru-RU" sz="28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9255" t="26353" r="38384" b="29147"/>
          <a:stretch>
            <a:fillRect/>
          </a:stretch>
        </p:blipFill>
        <p:spPr bwMode="auto">
          <a:xfrm>
            <a:off x="539552" y="332655"/>
            <a:ext cx="7992888" cy="6297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water-waves-splash-against-rocks-with-ship-pass-by_gjehe5e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165304"/>
            <a:ext cx="692696" cy="6926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8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0220524_0052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2459662"/>
            <a:ext cx="3024336" cy="248150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20220524_00490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291004">
            <a:off x="281066" y="135476"/>
            <a:ext cx="3312368" cy="2542549"/>
          </a:xfrm>
          <a:ln>
            <a:solidFill>
              <a:schemeClr val="accent1"/>
            </a:solidFill>
          </a:ln>
        </p:spPr>
      </p:pic>
      <p:pic>
        <p:nvPicPr>
          <p:cNvPr id="5" name="Рисунок 4" descr="20220524_0050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332656"/>
            <a:ext cx="3563888" cy="193703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 descr="20220524_0054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0072" y="5085184"/>
            <a:ext cx="2650991" cy="177281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 descr="20220524_010358.jpg"/>
          <p:cNvPicPr>
            <a:picLocks noChangeAspect="1"/>
          </p:cNvPicPr>
          <p:nvPr/>
        </p:nvPicPr>
        <p:blipFill>
          <a:blip r:embed="rId6" cstate="print"/>
          <a:srcRect l="9930" t="43351" r="4204" b="5200"/>
          <a:stretch>
            <a:fillRect/>
          </a:stretch>
        </p:blipFill>
        <p:spPr>
          <a:xfrm rot="320227">
            <a:off x="263052" y="4770372"/>
            <a:ext cx="3174230" cy="194421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Рисунок 8" descr="20220524_010736.jpg"/>
          <p:cNvPicPr>
            <a:picLocks noChangeAspect="1"/>
          </p:cNvPicPr>
          <p:nvPr/>
        </p:nvPicPr>
        <p:blipFill>
          <a:blip r:embed="rId7" cstate="print"/>
          <a:srcRect t="18259" r="4216" b="3486"/>
          <a:stretch>
            <a:fillRect/>
          </a:stretch>
        </p:blipFill>
        <p:spPr>
          <a:xfrm>
            <a:off x="6012160" y="2420888"/>
            <a:ext cx="2592288" cy="259228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Стрелка вправо 9"/>
          <p:cNvSpPr/>
          <p:nvPr/>
        </p:nvSpPr>
        <p:spPr>
          <a:xfrm>
            <a:off x="3707904" y="1196752"/>
            <a:ext cx="1152128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8172400" y="2060848"/>
            <a:ext cx="504056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лево 11"/>
          <p:cNvSpPr/>
          <p:nvPr/>
        </p:nvSpPr>
        <p:spPr>
          <a:xfrm>
            <a:off x="4716016" y="3356992"/>
            <a:ext cx="1584176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лево 12"/>
          <p:cNvSpPr/>
          <p:nvPr/>
        </p:nvSpPr>
        <p:spPr>
          <a:xfrm rot="18646783">
            <a:off x="1060633" y="4107111"/>
            <a:ext cx="1266633" cy="51598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3275856" y="5661248"/>
            <a:ext cx="2016224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20524_0052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0"/>
            <a:ext cx="5832648" cy="645972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00776"/>
          </a:xfrm>
        </p:spPr>
        <p:txBody>
          <a:bodyPr>
            <a:noAutofit/>
          </a:bodyPr>
          <a:lstStyle/>
          <a:p>
            <a:pPr algn="ctr"/>
            <a:r>
              <a:rPr lang="en-US" sz="11500" dirty="0" smtClean="0"/>
              <a:t>&gt;</a:t>
            </a:r>
            <a:r>
              <a:rPr lang="ru-RU" sz="11500" dirty="0" smtClean="0"/>
              <a:t>  </a:t>
            </a:r>
            <a:r>
              <a:rPr lang="en-US" sz="11500" dirty="0" smtClean="0"/>
              <a:t>&lt;</a:t>
            </a:r>
            <a:r>
              <a:rPr lang="ru-RU" sz="11500" dirty="0" smtClean="0"/>
              <a:t>  =</a:t>
            </a:r>
            <a:endParaRPr lang="ru-RU" sz="115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1916832"/>
            <a:ext cx="583264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dirty="0" smtClean="0"/>
              <a:t>6    8</a:t>
            </a:r>
            <a:endParaRPr lang="ru-RU" sz="11500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3861048"/>
            <a:ext cx="38884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3</a:t>
            </a:r>
            <a:r>
              <a:rPr lang="ru-RU" sz="13800" dirty="0" smtClean="0"/>
              <a:t>   7</a:t>
            </a:r>
            <a:endParaRPr lang="ru-RU" sz="13800" dirty="0"/>
          </a:p>
        </p:txBody>
      </p:sp>
      <p:sp>
        <p:nvSpPr>
          <p:cNvPr id="10" name="TextBox 9"/>
          <p:cNvSpPr txBox="1"/>
          <p:nvPr/>
        </p:nvSpPr>
        <p:spPr>
          <a:xfrm>
            <a:off x="5292080" y="1772816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9     7</a:t>
            </a:r>
            <a:endParaRPr lang="ru-RU" sz="9600" dirty="0"/>
          </a:p>
        </p:txBody>
      </p:sp>
      <p:sp>
        <p:nvSpPr>
          <p:cNvPr id="11" name="TextBox 10"/>
          <p:cNvSpPr txBox="1"/>
          <p:nvPr/>
        </p:nvSpPr>
        <p:spPr>
          <a:xfrm>
            <a:off x="5220072" y="3717032"/>
            <a:ext cx="33843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3   3</a:t>
            </a:r>
            <a:endParaRPr lang="ru-RU" sz="13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403648" y="1988840"/>
            <a:ext cx="86433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/>
              <a:t>&lt;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03648" y="4509120"/>
            <a:ext cx="86433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/>
              <a:t>&lt;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44208" y="1916832"/>
            <a:ext cx="86433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/>
              <a:t>&gt;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300192" y="4293096"/>
            <a:ext cx="86433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 smtClean="0"/>
              <a:t>=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28700" dirty="0" smtClean="0">
                <a:solidFill>
                  <a:srgbClr val="FF0000"/>
                </a:solidFill>
              </a:rPr>
              <a:t>К</a:t>
            </a:r>
            <a:endParaRPr lang="ru-RU" sz="287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9255" t="26353" r="38384" b="29147"/>
          <a:stretch>
            <a:fillRect/>
          </a:stretch>
        </p:blipFill>
        <p:spPr bwMode="auto">
          <a:xfrm>
            <a:off x="539552" y="332655"/>
            <a:ext cx="7992888" cy="6297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water-waves-splash-against-rocks-with-ship-pass-by_gjehe5e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165304"/>
            <a:ext cx="692696" cy="6926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8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220524_01035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9268" r="-308"/>
          <a:stretch>
            <a:fillRect/>
          </a:stretch>
        </p:blipFill>
        <p:spPr>
          <a:xfrm>
            <a:off x="467544" y="0"/>
            <a:ext cx="8244408" cy="67828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18254" t="26375" r="38926" b="30313"/>
          <a:stretch>
            <a:fillRect/>
          </a:stretch>
        </p:blipFill>
        <p:spPr bwMode="auto">
          <a:xfrm>
            <a:off x="-1" y="0"/>
            <a:ext cx="9144001" cy="6936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4703" t="46420" r="58909" b="22460"/>
          <a:stretch>
            <a:fillRect/>
          </a:stretch>
        </p:blipFill>
        <p:spPr bwMode="auto">
          <a:xfrm>
            <a:off x="5796136" y="1772816"/>
            <a:ext cx="237626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2627784" y="2060848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283968" y="2996952"/>
            <a:ext cx="720080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627784" y="3933056"/>
            <a:ext cx="720080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627784" y="4869160"/>
            <a:ext cx="720080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28700" dirty="0" smtClean="0"/>
              <a:t>А</a:t>
            </a:r>
            <a:endParaRPr lang="ru-RU" sz="28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010" t="27471" r="24162" b="13472"/>
          <a:stretch>
            <a:fillRect/>
          </a:stretch>
        </p:blipFill>
        <p:spPr bwMode="auto">
          <a:xfrm>
            <a:off x="0" y="-1"/>
            <a:ext cx="9144000" cy="7003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476672"/>
            <a:ext cx="7560840" cy="57966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9255" t="26353" r="38384" b="29147"/>
          <a:stretch>
            <a:fillRect/>
          </a:stretch>
        </p:blipFill>
        <p:spPr bwMode="auto">
          <a:xfrm>
            <a:off x="539552" y="332655"/>
            <a:ext cx="7992888" cy="6297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water-waves-splash-against-rocks-with-ship-pass-by_gjehe5e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165304"/>
            <a:ext cx="692696" cy="6926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8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782" t="19724" r="38068" b="23000"/>
          <a:stretch>
            <a:fillRect/>
          </a:stretch>
        </p:blipFill>
        <p:spPr bwMode="auto">
          <a:xfrm>
            <a:off x="1043608" y="0"/>
            <a:ext cx="69482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220524_0049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3074"/>
            <a:ext cx="9144000" cy="68810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20469" t="58859" r="40402" b="29329"/>
          <a:stretch>
            <a:fillRect/>
          </a:stretch>
        </p:blipFill>
        <p:spPr bwMode="auto">
          <a:xfrm>
            <a:off x="1043608" y="5013176"/>
            <a:ext cx="667874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20220524_005012.jpg"/>
          <p:cNvPicPr>
            <a:picLocks noChangeAspect="1"/>
          </p:cNvPicPr>
          <p:nvPr/>
        </p:nvPicPr>
        <p:blipFill>
          <a:blip r:embed="rId3" cstate="print"/>
          <a:srcRect l="38986" r="-3966" b="1449"/>
          <a:stretch>
            <a:fillRect/>
          </a:stretch>
        </p:blipFill>
        <p:spPr>
          <a:xfrm>
            <a:off x="0" y="1124744"/>
            <a:ext cx="4596604" cy="3789040"/>
          </a:xfrm>
          <a:prstGeom prst="rect">
            <a:avLst/>
          </a:prstGeom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002" t="31659" r="42376" b="41799"/>
          <a:stretch>
            <a:fillRect/>
          </a:stretch>
        </p:blipFill>
        <p:spPr bwMode="auto">
          <a:xfrm>
            <a:off x="3779912" y="1556792"/>
            <a:ext cx="511256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976" t="32472" r="40042" b="42603"/>
          <a:stretch>
            <a:fillRect/>
          </a:stretch>
        </p:blipFill>
        <p:spPr bwMode="auto">
          <a:xfrm>
            <a:off x="251520" y="548680"/>
            <a:ext cx="820891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19731" t="57875" r="41141" b="30313"/>
          <a:stretch>
            <a:fillRect/>
          </a:stretch>
        </p:blipFill>
        <p:spPr bwMode="auto">
          <a:xfrm>
            <a:off x="827584" y="4653136"/>
            <a:ext cx="699677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700" dirty="0" smtClean="0">
                <a:solidFill>
                  <a:srgbClr val="FF0000"/>
                </a:solidFill>
              </a:rPr>
              <a:t>О</a:t>
            </a:r>
            <a:endParaRPr lang="ru-RU" sz="287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78</TotalTime>
  <Words>25</Words>
  <Application>Microsoft Office PowerPoint</Application>
  <PresentationFormat>Экран (4:3)</PresentationFormat>
  <Paragraphs>15</Paragraphs>
  <Slides>27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Поток</vt:lpstr>
      <vt:lpstr>Путешествие по островам страны математики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&gt;  &lt;  =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Настя</cp:lastModifiedBy>
  <cp:revision>15</cp:revision>
  <dcterms:created xsi:type="dcterms:W3CDTF">2022-05-24T14:42:12Z</dcterms:created>
  <dcterms:modified xsi:type="dcterms:W3CDTF">2022-05-25T05:27:21Z</dcterms:modified>
</cp:coreProperties>
</file>