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80" r:id="rId23"/>
    <p:sldId id="279" r:id="rId24"/>
    <p:sldId id="281" r:id="rId25"/>
    <p:sldId id="282" r:id="rId26"/>
    <p:sldId id="283" r:id="rId27"/>
    <p:sldId id="284" r:id="rId28"/>
    <p:sldId id="285" r:id="rId29"/>
    <p:sldId id="28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H:\&#1052;&#1077;&#1090;&#1086;&#1076;&#1080;&#1082;&#1072;%20&#1052;&#1072;&#1090;&#1077;&#1084;&#1072;&#1090;&#1080;&#1082;&#1072;\5.mp4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H:\&#1052;&#1077;&#1090;&#1086;&#1076;&#1080;&#1082;&#1072;%20&#1052;&#1072;&#1090;&#1077;&#1084;&#1072;&#1090;&#1080;&#1082;&#1072;\&#1057;&#1091;&#1087;&#1077;&#1088;%20&#1092;&#1080;&#1079;&#1082;&#1091;&#1083;&#1100;&#1090;&#1084;&#1080;&#1085;&#1091;&#1090;&#1082;&#1072;%20&#1076;&#1083;&#1103;%20&#1091;&#1088;&#1086;&#1082;&#1072;.mp4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50" name="Picture 6" descr="https://ds05.infourok.ru/uploads/ex/0f5a/0008fc81-e00f4b56/img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653136"/>
            <a:ext cx="8352928" cy="2204864"/>
          </a:xfrm>
        </p:spPr>
        <p:txBody>
          <a:bodyPr>
            <a:noAutofit/>
          </a:bodyPr>
          <a:lstStyle/>
          <a:p>
            <a:r>
              <a:rPr lang="ru-RU" sz="18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2+2=4</a:t>
            </a:r>
            <a:endParaRPr lang="ru-RU" sz="18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3250704" cy="460648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33794" name="Picture 2" descr="https://i.pinimg.com/originals/21/ce/cf/21cecf8428b92fb71f188229f0d446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032263" cy="4824536"/>
          </a:xfrm>
          <a:prstGeom prst="rect">
            <a:avLst/>
          </a:prstGeom>
          <a:noFill/>
        </p:spPr>
      </p:pic>
      <p:pic>
        <p:nvPicPr>
          <p:cNvPr id="33796" name="Picture 4" descr="https://thumbs.dreamstime.com/b/knapweed-flower-isolated-white-background-leaves-5124957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67521" y="0"/>
            <a:ext cx="3376479" cy="496157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s://mir-s3-cdn-cf.behance.net/project_modules/fs/3e95ea16828607.562b1dff45ac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49032" y="0"/>
            <a:ext cx="5245937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8" name="Picture 4" descr="http://player.myshared.ru/9/895996/slides/slide_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8029"/>
            <a:ext cx="9144000" cy="672194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961" name="Object 1"/>
          <p:cNvGraphicFramePr>
            <a:graphicFrameLocks noChangeAspect="1"/>
          </p:cNvGraphicFramePr>
          <p:nvPr/>
        </p:nvGraphicFramePr>
        <p:xfrm>
          <a:off x="1097868" y="2459"/>
          <a:ext cx="6948264" cy="6853082"/>
        </p:xfrm>
        <a:graphic>
          <a:graphicData uri="http://schemas.openxmlformats.org/presentationml/2006/ole">
            <p:oleObj spid="_x0000_s40961" name="Точечный рисунок" r:id="rId3" imgW="1905266" imgH="1876190" progId="PBrush">
              <p:embed/>
            </p:oleObj>
          </a:graphicData>
        </a:graphic>
      </p:graphicFrame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652120" y="4725144"/>
            <a:ext cx="1584176" cy="136815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779912" y="4725144"/>
            <a:ext cx="1584176" cy="13681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907704" y="4725144"/>
            <a:ext cx="1584176" cy="136815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0" y="4725144"/>
            <a:ext cx="1584176" cy="136815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559824" y="4725144"/>
            <a:ext cx="1584176" cy="136815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0" y="1268760"/>
            <a:ext cx="1584176" cy="1368152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907704" y="1268760"/>
            <a:ext cx="1584176" cy="1368152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707904" y="1268760"/>
            <a:ext cx="1584176" cy="1368152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652120" y="1268760"/>
            <a:ext cx="1584176" cy="1368152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s://ds04.infourok.ru/uploads/ex/0093/0003486a-60b34f3c/hello_html_7fd4c84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015876"/>
            <a:ext cx="9144000" cy="2508361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5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-1524000" y="0"/>
            <a:ext cx="1221668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437112"/>
            <a:ext cx="8301608" cy="2079104"/>
          </a:xfrm>
        </p:spPr>
        <p:txBody>
          <a:bodyPr>
            <a:noAutofit/>
          </a:bodyPr>
          <a:lstStyle/>
          <a:p>
            <a:r>
              <a:rPr lang="ru-RU" sz="18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3+2=5</a:t>
            </a:r>
            <a:endParaRPr lang="ru-RU" sz="18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1554481"/>
            <a:ext cx="3250704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1988" name="Picture 4" descr="http://i.mycdn.me/i?r=AzEPZsRbOZEKgBhR0XGMT1RkM1u1lHOYPA7GX1SSrPTvJKaKTM5SRkZCeTgDn6uOyic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277391" cy="3028499"/>
          </a:xfrm>
          <a:prstGeom prst="rect">
            <a:avLst/>
          </a:prstGeom>
          <a:noFill/>
        </p:spPr>
      </p:pic>
      <p:pic>
        <p:nvPicPr>
          <p:cNvPr id="41990" name="Picture 6" descr="https://i.ytimg.com/vi/le3gzlqPDQs/maxresdefaul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30445" y="1700808"/>
            <a:ext cx="4513555" cy="2633439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376" y="987723"/>
            <a:ext cx="8147248" cy="4882554"/>
          </a:xfrm>
        </p:spPr>
        <p:txBody>
          <a:bodyPr>
            <a:noAutofit/>
          </a:bodyPr>
          <a:lstStyle/>
          <a:p>
            <a:r>
              <a:rPr lang="ru-RU" sz="1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4+1=5</a:t>
            </a:r>
            <a:br>
              <a:rPr lang="ru-RU" sz="1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1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1+4=5</a:t>
            </a:r>
            <a:endParaRPr lang="ru-RU" sz="1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77272"/>
            <a:ext cx="8075240" cy="248891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5675"/>
            <a:ext cx="9144000" cy="574665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7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4+1   1+4</a:t>
            </a:r>
            <a:br>
              <a:rPr lang="ru-RU" sz="17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7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2+3   3+2</a:t>
            </a:r>
            <a:endParaRPr lang="ru-RU" sz="17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165304"/>
            <a:ext cx="514400" cy="432048"/>
          </a:xfrm>
        </p:spPr>
        <p:txBody>
          <a:bodyPr>
            <a:normAutofit/>
          </a:bodyPr>
          <a:lstStyle/>
          <a:p>
            <a:endParaRPr lang="ru-RU" sz="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mishutkina-shkola.ru/wp-content/uploads/2016/03/z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86551" y="0"/>
            <a:ext cx="6970898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упер физкультминутка для уро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-15654" y="848445"/>
            <a:ext cx="9175308" cy="5161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6" name="Picture 4" descr="https://i0.wp.com/webstockreview.net/images/clipart-numbers-clip-art-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08720"/>
            <a:ext cx="9144000" cy="2319267"/>
          </a:xfrm>
          <a:prstGeom prst="rect">
            <a:avLst/>
          </a:prstGeom>
          <a:noFill/>
        </p:spPr>
      </p:pic>
      <p:pic>
        <p:nvPicPr>
          <p:cNvPr id="44038" name="Picture 6" descr="https://t4.ftcdn.net/jpg/00/18/74/47/240_F_18744763_RhmHeGEiPrFyQhpADfLWr3QgBSSlx3s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789040"/>
            <a:ext cx="9144000" cy="2286001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8129" name="Object 1"/>
          <p:cNvGraphicFramePr>
            <a:graphicFrameLocks noChangeAspect="1"/>
          </p:cNvGraphicFramePr>
          <p:nvPr/>
        </p:nvGraphicFramePr>
        <p:xfrm>
          <a:off x="772298" y="0"/>
          <a:ext cx="7599405" cy="6858000"/>
        </p:xfrm>
        <a:graphic>
          <a:graphicData uri="http://schemas.openxmlformats.org/presentationml/2006/ole">
            <p:oleObj spid="_x0000_s49154" name="Точечный рисунок" r:id="rId3" imgW="3371429" imgH="3029373" progId="PBrush">
              <p:embed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188640"/>
            <a:ext cx="2016224" cy="136815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9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9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300192" y="1916832"/>
            <a:ext cx="2016224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8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5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491880" y="3573016"/>
            <a:ext cx="2016224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2</a:t>
            </a:r>
            <a:endParaRPr kumimoji="0" lang="ru-RU" sz="9800" b="1" i="0" u="none" strike="noStrike" kern="1200" cap="none" spc="0" normalizeH="0" baseline="0" noProof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491880" y="5373216"/>
            <a:ext cx="2016224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1</a:t>
            </a:r>
            <a:endParaRPr kumimoji="0" lang="ru-RU" sz="9800" b="1" i="0" u="none" strike="noStrike" kern="1200" cap="none" spc="0" normalizeH="0" baseline="0" noProof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6" name="Picture 4" descr="https://hopshop.uz/images/video/iconvd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980728"/>
            <a:ext cx="4932040" cy="49421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https://lermontovka-spb.ru/m/789062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1916832"/>
            <a:ext cx="4624947" cy="3494405"/>
          </a:xfrm>
          <a:prstGeom prst="rect">
            <a:avLst/>
          </a:prstGeom>
          <a:noFill/>
        </p:spPr>
      </p:pic>
      <p:pic>
        <p:nvPicPr>
          <p:cNvPr id="51204" name="Picture 4" descr="https://hsto.org/getpro/geektimes/post_images/1d7/fff/49e/1d7fff49eb40c4a80b0376c2aa530fd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0"/>
            <a:ext cx="4994020" cy="2492896"/>
          </a:xfrm>
          <a:prstGeom prst="rect">
            <a:avLst/>
          </a:prstGeom>
          <a:noFill/>
        </p:spPr>
      </p:pic>
      <p:pic>
        <p:nvPicPr>
          <p:cNvPr id="51206" name="Picture 6" descr="https://sun9-25.userapi.com/c625628/u68534727/video/y_3b07176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46136" y="0"/>
            <a:ext cx="4297864" cy="2492896"/>
          </a:xfrm>
          <a:prstGeom prst="rect">
            <a:avLst/>
          </a:prstGeom>
          <a:noFill/>
        </p:spPr>
      </p:pic>
      <p:pic>
        <p:nvPicPr>
          <p:cNvPr id="51208" name="Picture 8" descr="https://cstor.nn2.ru/forum/data/forum/images/2020-04/247916823-22a2a485cdd1dc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" y="4337326"/>
            <a:ext cx="4355976" cy="2520674"/>
          </a:xfrm>
          <a:prstGeom prst="rect">
            <a:avLst/>
          </a:prstGeom>
          <a:noFill/>
        </p:spPr>
      </p:pic>
      <p:pic>
        <p:nvPicPr>
          <p:cNvPr id="51210" name="Picture 10" descr="Козлёнок считал до 10-ти, Библейский Исаак купил брата, а Каин убил, - философия понимания...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52120" y="3772834"/>
            <a:ext cx="3491880" cy="308516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 descr="https://im0-tub-ru.yandex.net/i?id=81d962c9f1b8171b1299577e535d9787-l&amp;n=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68" y="404664"/>
            <a:ext cx="9144468" cy="2873935"/>
          </a:xfrm>
          <a:prstGeom prst="rect">
            <a:avLst/>
          </a:prstGeom>
          <a:noFill/>
        </p:spPr>
      </p:pic>
      <p:pic>
        <p:nvPicPr>
          <p:cNvPr id="50180" name="Picture 4" descr="https://i.mycdn.me/i?r=AyH4iRPQ2q0otWIFepML2LxRFBVNBnLXXE5cSfkV1DcDL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3429000"/>
            <a:ext cx="2531047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15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 и 4  4 и 1</a:t>
            </a:r>
            <a:br>
              <a:rPr lang="ru-RU" sz="15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15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 и 3  3 и 2</a:t>
            </a:r>
            <a:endParaRPr lang="ru-RU" sz="15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21288"/>
            <a:ext cx="946448" cy="360040"/>
          </a:xfrm>
        </p:spPr>
        <p:txBody>
          <a:bodyPr>
            <a:normAutofit/>
          </a:bodyPr>
          <a:lstStyle/>
          <a:p>
            <a:endParaRPr lang="ru-RU" sz="1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3250" name="Picture 2" descr="http://ballov5.ru/wp-content/uploads/2019/01/555-55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3162752" cy="3573016"/>
          </a:xfrm>
          <a:prstGeom prst="rect">
            <a:avLst/>
          </a:prstGeom>
          <a:noFill/>
        </p:spPr>
      </p:pic>
      <p:sp>
        <p:nvSpPr>
          <p:cNvPr id="53254" name="AutoShape 6" descr="https://terra-incognita.od.ua/images/800_600/905007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56" name="AutoShape 8" descr="https://terra-incognita.od.ua/images/800_600/905007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60" name="AutoShape 12" descr="https://terra-incognita.od.ua/images/800_600/90500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262" name="AutoShape 14" descr="https://terra-incognita.od.ua/images/800_600/90500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3264" name="Picture 16" descr="https://sveterra.ru/upload/iblock/fac/fac418f67952d89dba2cf8178ebaa74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13344" y="0"/>
            <a:ext cx="4030656" cy="4011553"/>
          </a:xfrm>
          <a:prstGeom prst="rect">
            <a:avLst/>
          </a:prstGeom>
          <a:noFill/>
        </p:spPr>
      </p:pic>
      <p:pic>
        <p:nvPicPr>
          <p:cNvPr id="53252" name="Picture 4" descr="https://ds05.infourok.ru/uploads/ex/11f6/0013866d-5572a8f2/hello_html_778fa69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39752" y="2695349"/>
            <a:ext cx="4064327" cy="4162651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293096"/>
            <a:ext cx="7643192" cy="648072"/>
          </a:xfrm>
        </p:spPr>
        <p:txBody>
          <a:bodyPr/>
          <a:lstStyle/>
          <a:p>
            <a:pPr>
              <a:buNone/>
            </a:pPr>
            <a:r>
              <a:rPr lang="ru-RU" dirty="0"/>
              <a:t>Написать состав числа 5 и выучить его</a:t>
            </a:r>
          </a:p>
        </p:txBody>
      </p:sp>
      <p:pic>
        <p:nvPicPr>
          <p:cNvPr id="4" name="Рисунок 3" descr="https://ds02.infourok.ru/uploads/ex/12fb/00002682-ade48b1e/img27.jpg"/>
          <p:cNvPicPr/>
          <p:nvPr/>
        </p:nvPicPr>
        <p:blipFill>
          <a:blip r:embed="rId3" cstate="email"/>
          <a:srcRect l="9515" t="17910" r="8769" b="21642"/>
          <a:stretch>
            <a:fillRect/>
          </a:stretch>
        </p:blipFill>
        <p:spPr bwMode="auto">
          <a:xfrm>
            <a:off x="0" y="1196752"/>
            <a:ext cx="5653088" cy="3192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5297" name="Object 1"/>
          <p:cNvGraphicFramePr>
            <a:graphicFrameLocks noChangeAspect="1"/>
          </p:cNvGraphicFramePr>
          <p:nvPr/>
        </p:nvGraphicFramePr>
        <p:xfrm>
          <a:off x="251520" y="4869160"/>
          <a:ext cx="7088288" cy="1512168"/>
        </p:xfrm>
        <a:graphic>
          <a:graphicData uri="http://schemas.openxmlformats.org/presentationml/2006/ole">
            <p:oleObj spid="_x0000_s55297" name="Точечный рисунок" r:id="rId4" imgW="8600000" imgH="1848108" progId="PBrush">
              <p:embed/>
            </p:oleObj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6321" name="Object 1"/>
          <p:cNvGraphicFramePr>
            <a:graphicFrameLocks noChangeAspect="1"/>
          </p:cNvGraphicFramePr>
          <p:nvPr/>
        </p:nvGraphicFramePr>
        <p:xfrm>
          <a:off x="22770" y="850404"/>
          <a:ext cx="9098461" cy="5157192"/>
        </p:xfrm>
        <a:graphic>
          <a:graphicData uri="http://schemas.openxmlformats.org/presentationml/2006/ole">
            <p:oleObj spid="_x0000_s56321" name="Точечный рисунок" r:id="rId3" imgW="7535327" imgH="4304762" progId="PBrush">
              <p:embed/>
            </p:oleObj>
          </a:graphicData>
        </a:graphic>
      </p:graphicFrame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i.ytimg.com/vi/AEfqKCqO-0U/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1646" y="1735551"/>
            <a:ext cx="9167292" cy="338689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free-images.com/or/d0d7/number_digit_text_digital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764704"/>
            <a:ext cx="4631723" cy="5148064"/>
          </a:xfrm>
          <a:prstGeom prst="rect">
            <a:avLst/>
          </a:prstGeom>
          <a:noFill/>
        </p:spPr>
      </p:pic>
      <p:pic>
        <p:nvPicPr>
          <p:cNvPr id="3078" name="Picture 6" descr="https://33-podelki.ru/wp-content/uploads/2018/08/tsifry-trafarety-dlya-vyrezaniya-iz-bumagi-1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56176" y="1412776"/>
            <a:ext cx="2375268" cy="404882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www.clipartmax.com/png/full/183-1837302_homer-is-thinking-bout-homer-is-thinking-bout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19856" y="0"/>
            <a:ext cx="630428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s://cdn.pixabay.com/photo/2013/07/12/15/30/counting-149952_128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46597" y="0"/>
            <a:ext cx="645080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s://blog.tonsetelecom.com/wp-content/uploads/2014/01/shutterstock_9240778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1816" y="0"/>
            <a:ext cx="7800368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4.bp.blogspot.com/-PIbZMdoe3xQ/T4fqNDXJrnI/AAAAAAAAAmo/-Tw5ccXTjT0/s1600/db2bcbd5450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37928" y="-14477"/>
            <a:ext cx="5868144" cy="6886955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19256" cy="3514402"/>
          </a:xfrm>
        </p:spPr>
        <p:txBody>
          <a:bodyPr>
            <a:noAutofit/>
          </a:bodyPr>
          <a:lstStyle/>
          <a:p>
            <a:r>
              <a:rPr lang="ru-RU" sz="25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3-1=2</a:t>
            </a:r>
            <a:endParaRPr lang="ru-RU" sz="25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949280"/>
            <a:ext cx="8507288" cy="17688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</TotalTime>
  <Words>25</Words>
  <Application>Microsoft Office PowerPoint</Application>
  <PresentationFormat>Экран (4:3)</PresentationFormat>
  <Paragraphs>12</Paragraphs>
  <Slides>29</Slides>
  <Notes>0</Notes>
  <HiddenSlides>0</HiddenSlides>
  <MMClips>2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Тема Office</vt:lpstr>
      <vt:lpstr>Точечный рисунок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3-1=2</vt:lpstr>
      <vt:lpstr>2+2=4</vt:lpstr>
      <vt:lpstr>Слайд 11</vt:lpstr>
      <vt:lpstr>Слайд 12</vt:lpstr>
      <vt:lpstr>Слайд 13</vt:lpstr>
      <vt:lpstr>Слайд 14</vt:lpstr>
      <vt:lpstr>Слайд 15</vt:lpstr>
      <vt:lpstr>Слайд 16</vt:lpstr>
      <vt:lpstr>3+2=5</vt:lpstr>
      <vt:lpstr>4+1=5 1+4=5</vt:lpstr>
      <vt:lpstr>4+1   1+4 2+3   3+2</vt:lpstr>
      <vt:lpstr>Слайд 20</vt:lpstr>
      <vt:lpstr>Слайд 21</vt:lpstr>
      <vt:lpstr>4</vt:lpstr>
      <vt:lpstr>Слайд 23</vt:lpstr>
      <vt:lpstr>Слайд 24</vt:lpstr>
      <vt:lpstr>Слайд 25</vt:lpstr>
      <vt:lpstr>1 и 4  4 и 1 2 и 3  3 и 2</vt:lpstr>
      <vt:lpstr>Слайд 27</vt:lpstr>
      <vt:lpstr>Домашнее задание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58</cp:revision>
  <dcterms:created xsi:type="dcterms:W3CDTF">2021-04-11T05:15:13Z</dcterms:created>
  <dcterms:modified xsi:type="dcterms:W3CDTF">2021-04-25T12:50:20Z</dcterms:modified>
</cp:coreProperties>
</file>