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7" r:id="rId1"/>
  </p:sldMasterIdLst>
  <p:notesMasterIdLst>
    <p:notesMasterId r:id="rId18"/>
  </p:notesMasterIdLst>
  <p:sldIdLst>
    <p:sldId id="256" r:id="rId2"/>
    <p:sldId id="259" r:id="rId3"/>
    <p:sldId id="279" r:id="rId4"/>
    <p:sldId id="276" r:id="rId5"/>
    <p:sldId id="258" r:id="rId6"/>
    <p:sldId id="257" r:id="rId7"/>
    <p:sldId id="267" r:id="rId8"/>
    <p:sldId id="280" r:id="rId9"/>
    <p:sldId id="275" r:id="rId10"/>
    <p:sldId id="265" r:id="rId11"/>
    <p:sldId id="281" r:id="rId12"/>
    <p:sldId id="282" r:id="rId13"/>
    <p:sldId id="283" r:id="rId14"/>
    <p:sldId id="284" r:id="rId15"/>
    <p:sldId id="274" r:id="rId16"/>
    <p:sldId id="285" r:id="rId17"/>
  </p:sldIdLst>
  <p:sldSz cx="9144000" cy="5143500" type="screen16x9"/>
  <p:notesSz cx="6858000" cy="9144000"/>
  <p:embeddedFontLst>
    <p:embeddedFont>
      <p:font typeface="Denk One" charset="0"/>
      <p:regular r:id="rId19"/>
    </p:embeddedFont>
    <p:embeddedFont>
      <p:font typeface="Bahnschrift Light Condensed" pitchFamily="34" charset="0"/>
      <p:regular r:id="rId20"/>
    </p:embeddedFont>
    <p:embeddedFont>
      <p:font typeface="Gadugi" pitchFamily="34" charset="0"/>
      <p:regular r:id="rId21"/>
      <p:bold r:id="rId22"/>
    </p:embeddedFont>
    <p:embeddedFont>
      <p:font typeface="Barlow Condensed" charset="0"/>
      <p:regular r:id="rId23"/>
      <p:bold r:id="rId24"/>
      <p:italic r:id="rId25"/>
      <p:boldItalic r:id="rId26"/>
    </p:embeddedFont>
    <p:embeddedFont>
      <p:font typeface="Barlow Semi Condensed" charset="0"/>
      <p:regular r:id="rId27"/>
      <p:bold r:id="rId28"/>
      <p:italic r:id="rId29"/>
      <p:boldItalic r:id="rId30"/>
    </p:embeddedFont>
    <p:embeddedFont>
      <p:font typeface="Century Gothic" pitchFamily="34" charset="0"/>
      <p:regular r:id="rId31"/>
      <p:bold r:id="rId32"/>
      <p:italic r:id="rId33"/>
      <p:boldItalic r:id="rId34"/>
    </p:embeddedFont>
    <p:embeddedFont>
      <p:font typeface="Arial Unicode MS" pitchFamily="34" charset="-128"/>
      <p:regular r:id="rId35"/>
    </p:embeddedFont>
    <p:embeddedFont>
      <p:font typeface="Segoe UI" pitchFamily="34" charset="0"/>
      <p:regular r:id="rId36"/>
      <p:bold r:id="rId37"/>
      <p:italic r:id="rId38"/>
      <p:boldItalic r:id="rId39"/>
    </p:embeddedFont>
    <p:embeddedFont>
      <p:font typeface="Comic Sans MS" pitchFamily="66" charset="0"/>
      <p:regular r:id="rId40"/>
      <p:bold r:id="rId41"/>
      <p:italic r:id="rId42"/>
      <p:boldItalic r:id="rId43"/>
    </p:embeddedFont>
    <p:embeddedFont>
      <p:font typeface="Corbel" pitchFamily="34" charset="0"/>
      <p:regular r:id="rId44"/>
      <p:bold r:id="rId45"/>
      <p:italic r:id="rId46"/>
      <p:boldItalic r:id="rId47"/>
    </p:embeddedFont>
    <p:embeddedFont>
      <p:font typeface="Tahoma" pitchFamily="34" charset="0"/>
      <p:regular r:id="rId48"/>
      <p:bold r:id="rId49"/>
    </p:embeddedFont>
    <p:embeddedFont>
      <p:font typeface="Barlow Semi Condensed Light" charset="0"/>
      <p:regular r:id="rId50"/>
      <p:bold r:id="rId51"/>
      <p:italic r:id="rId52"/>
      <p:boldItalic r:id="rId53"/>
    </p:embeddedFont>
    <p:embeddedFont>
      <p:font typeface="Segoe Print" pitchFamily="2" charset="0"/>
      <p:regular r:id="rId54"/>
      <p:bold r:id="rId55"/>
    </p:embeddedFont>
    <p:embeddedFont>
      <p:font typeface="Arial Narrow" pitchFamily="34" charset="0"/>
      <p:regular r:id="rId56"/>
      <p:bold r:id="rId57"/>
      <p:italic r:id="rId58"/>
      <p:boldItalic r:id="rId59"/>
    </p:embeddedFont>
    <p:embeddedFont>
      <p:font typeface="Barlow" charset="0"/>
      <p:regular r:id="rId60"/>
      <p:bold r:id="rId61"/>
      <p:italic r:id="rId62"/>
      <p:boldItalic r:id="rId63"/>
    </p:embeddedFont>
    <p:embeddedFont>
      <p:font typeface="Fira Sans Extra Condensed" charset="0"/>
      <p:regular r:id="rId64"/>
      <p:bold r:id="rId65"/>
      <p:italic r:id="rId66"/>
      <p:boldItalic r:id="rId6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A68E"/>
    <a:srgbClr val="67A99C"/>
    <a:srgbClr val="66AA93"/>
    <a:srgbClr val="50B495"/>
    <a:srgbClr val="D67A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300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9" Type="http://schemas.openxmlformats.org/officeDocument/2006/relationships/font" Target="fonts/font21.fntdata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42" Type="http://schemas.openxmlformats.org/officeDocument/2006/relationships/font" Target="fonts/font24.fntdata"/><Relationship Id="rId47" Type="http://schemas.openxmlformats.org/officeDocument/2006/relationships/font" Target="fonts/font29.fntdata"/><Relationship Id="rId50" Type="http://schemas.openxmlformats.org/officeDocument/2006/relationships/font" Target="fonts/font32.fntdata"/><Relationship Id="rId55" Type="http://schemas.openxmlformats.org/officeDocument/2006/relationships/font" Target="fonts/font37.fntdata"/><Relationship Id="rId63" Type="http://schemas.openxmlformats.org/officeDocument/2006/relationships/font" Target="fonts/font45.fntdata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font" Target="fonts/font19.fntdata"/><Relationship Id="rId40" Type="http://schemas.openxmlformats.org/officeDocument/2006/relationships/font" Target="fonts/font22.fntdata"/><Relationship Id="rId45" Type="http://schemas.openxmlformats.org/officeDocument/2006/relationships/font" Target="fonts/font27.fntdata"/><Relationship Id="rId53" Type="http://schemas.openxmlformats.org/officeDocument/2006/relationships/font" Target="fonts/font35.fntdata"/><Relationship Id="rId58" Type="http://schemas.openxmlformats.org/officeDocument/2006/relationships/font" Target="fonts/font40.fntdata"/><Relationship Id="rId66" Type="http://schemas.openxmlformats.org/officeDocument/2006/relationships/font" Target="fonts/font4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font" Target="fonts/font18.fntdata"/><Relationship Id="rId49" Type="http://schemas.openxmlformats.org/officeDocument/2006/relationships/font" Target="fonts/font31.fntdata"/><Relationship Id="rId57" Type="http://schemas.openxmlformats.org/officeDocument/2006/relationships/font" Target="fonts/font39.fntdata"/><Relationship Id="rId61" Type="http://schemas.openxmlformats.org/officeDocument/2006/relationships/font" Target="fonts/font43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4" Type="http://schemas.openxmlformats.org/officeDocument/2006/relationships/font" Target="fonts/font26.fntdata"/><Relationship Id="rId52" Type="http://schemas.openxmlformats.org/officeDocument/2006/relationships/font" Target="fonts/font34.fntdata"/><Relationship Id="rId60" Type="http://schemas.openxmlformats.org/officeDocument/2006/relationships/font" Target="fonts/font42.fntdata"/><Relationship Id="rId65" Type="http://schemas.openxmlformats.org/officeDocument/2006/relationships/font" Target="fonts/font4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Relationship Id="rId43" Type="http://schemas.openxmlformats.org/officeDocument/2006/relationships/font" Target="fonts/font25.fntdata"/><Relationship Id="rId48" Type="http://schemas.openxmlformats.org/officeDocument/2006/relationships/font" Target="fonts/font30.fntdata"/><Relationship Id="rId56" Type="http://schemas.openxmlformats.org/officeDocument/2006/relationships/font" Target="fonts/font38.fntdata"/><Relationship Id="rId64" Type="http://schemas.openxmlformats.org/officeDocument/2006/relationships/font" Target="fonts/font46.fntdata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3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font" Target="fonts/font20.fntdata"/><Relationship Id="rId46" Type="http://schemas.openxmlformats.org/officeDocument/2006/relationships/font" Target="fonts/font28.fntdata"/><Relationship Id="rId59" Type="http://schemas.openxmlformats.org/officeDocument/2006/relationships/font" Target="fonts/font41.fntdata"/><Relationship Id="rId67" Type="http://schemas.openxmlformats.org/officeDocument/2006/relationships/font" Target="fonts/font49.fntdata"/><Relationship Id="rId20" Type="http://schemas.openxmlformats.org/officeDocument/2006/relationships/font" Target="fonts/font2.fntdata"/><Relationship Id="rId41" Type="http://schemas.openxmlformats.org/officeDocument/2006/relationships/font" Target="fonts/font23.fntdata"/><Relationship Id="rId54" Type="http://schemas.openxmlformats.org/officeDocument/2006/relationships/font" Target="fonts/font36.fntdata"/><Relationship Id="rId62" Type="http://schemas.openxmlformats.org/officeDocument/2006/relationships/font" Target="fonts/font44.fntdata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6c6cb6ce8_1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56c6cb6ce8_1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5465e7bc0b_1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5465e7bc0b_1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58d3b44f0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58d3b44f0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58d3b44f08_3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58d3b44f08_3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Google Shape;1100;g58d3b44f08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1" name="Google Shape;1101;g58d3b44f08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Google Shape;1100;g58d3b44f08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1" name="Google Shape;1101;g58d3b44f08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0" name="Google Shape;2320;g5465e7bc0b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1" name="Google Shape;2321;g5465e7bc0b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58d3b44f08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58d3b44f08_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2" name="Google Shape;2092;g5465e7bc0b_1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3" name="Google Shape;2093;g5465e7bc0b_1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SLIDE">
  <p:cSld name="CUSTOM_7"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82675" y="397650"/>
            <a:ext cx="1157700" cy="36783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633126" y="1571150"/>
            <a:ext cx="4955100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5500"/>
              <a:buNone/>
              <a:defRPr sz="5500">
                <a:solidFill>
                  <a:srgbClr val="FF7C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5200"/>
              <a:buFont typeface="Barlow"/>
              <a:buNone/>
              <a:defRPr sz="5200" b="1">
                <a:solidFill>
                  <a:srgbClr val="F4783C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5200"/>
              <a:buFont typeface="Barlow"/>
              <a:buNone/>
              <a:defRPr sz="5200" b="1">
                <a:solidFill>
                  <a:srgbClr val="F4783C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5200"/>
              <a:buFont typeface="Barlow"/>
              <a:buNone/>
              <a:defRPr sz="5200" b="1">
                <a:solidFill>
                  <a:srgbClr val="F4783C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5200"/>
              <a:buFont typeface="Barlow"/>
              <a:buNone/>
              <a:defRPr sz="5200" b="1">
                <a:solidFill>
                  <a:srgbClr val="F4783C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5200"/>
              <a:buFont typeface="Barlow"/>
              <a:buNone/>
              <a:defRPr sz="5200" b="1">
                <a:solidFill>
                  <a:srgbClr val="F4783C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5200"/>
              <a:buFont typeface="Barlow"/>
              <a:buNone/>
              <a:defRPr sz="5200" b="1">
                <a:solidFill>
                  <a:srgbClr val="F4783C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5200"/>
              <a:buFont typeface="Barlow"/>
              <a:buNone/>
              <a:defRPr sz="5200" b="1">
                <a:solidFill>
                  <a:srgbClr val="F4783C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5200"/>
              <a:buFont typeface="Barlow"/>
              <a:buNone/>
              <a:defRPr sz="5200" b="1">
                <a:solidFill>
                  <a:srgbClr val="F4783C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100" y="4423400"/>
            <a:ext cx="9144000" cy="7170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633122" y="3249529"/>
            <a:ext cx="4352100" cy="71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arlow Semi Condensed"/>
              <a:buNone/>
              <a:defRPr sz="1400"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2800"/>
              <a:buNone/>
              <a:defRPr sz="2800">
                <a:solidFill>
                  <a:srgbClr val="F4783C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2800"/>
              <a:buNone/>
              <a:defRPr sz="2800">
                <a:solidFill>
                  <a:srgbClr val="F4783C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2800"/>
              <a:buNone/>
              <a:defRPr sz="2800">
                <a:solidFill>
                  <a:srgbClr val="F4783C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2800"/>
              <a:buNone/>
              <a:defRPr sz="2800">
                <a:solidFill>
                  <a:srgbClr val="F4783C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2800"/>
              <a:buNone/>
              <a:defRPr sz="2800">
                <a:solidFill>
                  <a:srgbClr val="F4783C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2800"/>
              <a:buNone/>
              <a:defRPr sz="2800">
                <a:solidFill>
                  <a:srgbClr val="F4783C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2800"/>
              <a:buNone/>
              <a:defRPr sz="2800">
                <a:solidFill>
                  <a:srgbClr val="F4783C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2800"/>
              <a:buNone/>
              <a:defRPr sz="2800">
                <a:solidFill>
                  <a:srgbClr val="F4783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7"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4706700" y="397650"/>
            <a:ext cx="4437300" cy="36783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382675" y="397650"/>
            <a:ext cx="1157700" cy="36783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/>
          <p:nvPr/>
        </p:nvSpPr>
        <p:spPr>
          <a:xfrm>
            <a:off x="100" y="4426500"/>
            <a:ext cx="9144000" cy="7170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ctrTitle"/>
          </p:nvPr>
        </p:nvSpPr>
        <p:spPr>
          <a:xfrm>
            <a:off x="5810800" y="635800"/>
            <a:ext cx="2951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ubTitle" idx="1"/>
          </p:nvPr>
        </p:nvSpPr>
        <p:spPr>
          <a:xfrm>
            <a:off x="5810800" y="1031500"/>
            <a:ext cx="3675300" cy="3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2" hasCustomPrompt="1"/>
          </p:nvPr>
        </p:nvSpPr>
        <p:spPr>
          <a:xfrm>
            <a:off x="4114235" y="638011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None/>
              <a:defRPr sz="3600" b="0">
                <a:solidFill>
                  <a:srgbClr val="FF7C3E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>
            <a:spLocks noGrp="1"/>
          </p:cNvSpPr>
          <p:nvPr>
            <p:ph type="ctrTitle" idx="3"/>
          </p:nvPr>
        </p:nvSpPr>
        <p:spPr>
          <a:xfrm>
            <a:off x="532475" y="1763700"/>
            <a:ext cx="34407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None/>
              <a:defRPr sz="3600">
                <a:solidFill>
                  <a:srgbClr val="FF7C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800"/>
              <a:buNone/>
              <a:defRPr sz="1800">
                <a:solidFill>
                  <a:srgbClr val="FF7C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800"/>
              <a:buNone/>
              <a:defRPr sz="1800">
                <a:solidFill>
                  <a:srgbClr val="FF7C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800"/>
              <a:buNone/>
              <a:defRPr sz="1800">
                <a:solidFill>
                  <a:srgbClr val="FF7C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800"/>
              <a:buNone/>
              <a:defRPr sz="1800">
                <a:solidFill>
                  <a:srgbClr val="FF7C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800"/>
              <a:buNone/>
              <a:defRPr sz="1800">
                <a:solidFill>
                  <a:srgbClr val="FF7C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800"/>
              <a:buNone/>
              <a:defRPr sz="1800">
                <a:solidFill>
                  <a:srgbClr val="FF7C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800"/>
              <a:buNone/>
              <a:defRPr sz="1800">
                <a:solidFill>
                  <a:srgbClr val="FF7C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800"/>
              <a:buNone/>
              <a:defRPr sz="1800">
                <a:solidFill>
                  <a:srgbClr val="FF7C3E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ldNum" idx="12"/>
          </p:nvPr>
        </p:nvSpPr>
        <p:spPr>
          <a:xfrm>
            <a:off x="8556784" y="313670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ctrTitle" idx="4"/>
          </p:nvPr>
        </p:nvSpPr>
        <p:spPr>
          <a:xfrm>
            <a:off x="5810800" y="1257375"/>
            <a:ext cx="2951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5"/>
          </p:nvPr>
        </p:nvSpPr>
        <p:spPr>
          <a:xfrm>
            <a:off x="5810800" y="1653075"/>
            <a:ext cx="3675300" cy="3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title" idx="6" hasCustomPrompt="1"/>
          </p:nvPr>
        </p:nvSpPr>
        <p:spPr>
          <a:xfrm>
            <a:off x="4114235" y="1259586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None/>
              <a:defRPr sz="3600" b="0">
                <a:solidFill>
                  <a:srgbClr val="FF7C3E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r>
              <a:t>xx%</a:t>
            </a:r>
          </a:p>
        </p:txBody>
      </p:sp>
      <p:sp>
        <p:nvSpPr>
          <p:cNvPr id="25" name="Google Shape;25;p3"/>
          <p:cNvSpPr txBox="1">
            <a:spLocks noGrp="1"/>
          </p:cNvSpPr>
          <p:nvPr>
            <p:ph type="ctrTitle" idx="7"/>
          </p:nvPr>
        </p:nvSpPr>
        <p:spPr>
          <a:xfrm>
            <a:off x="5810800" y="1882750"/>
            <a:ext cx="2951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ubTitle" idx="8"/>
          </p:nvPr>
        </p:nvSpPr>
        <p:spPr>
          <a:xfrm>
            <a:off x="5810800" y="2278450"/>
            <a:ext cx="3675300" cy="3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title" idx="9" hasCustomPrompt="1"/>
          </p:nvPr>
        </p:nvSpPr>
        <p:spPr>
          <a:xfrm>
            <a:off x="4114235" y="1884961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None/>
              <a:defRPr sz="3600" b="0">
                <a:solidFill>
                  <a:srgbClr val="FF7C3E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r>
              <a:t>xx%</a:t>
            </a:r>
          </a:p>
        </p:txBody>
      </p:sp>
      <p:sp>
        <p:nvSpPr>
          <p:cNvPr id="28" name="Google Shape;28;p3"/>
          <p:cNvSpPr txBox="1">
            <a:spLocks noGrp="1"/>
          </p:cNvSpPr>
          <p:nvPr>
            <p:ph type="ctrTitle" idx="13"/>
          </p:nvPr>
        </p:nvSpPr>
        <p:spPr>
          <a:xfrm>
            <a:off x="5810800" y="2508125"/>
            <a:ext cx="2951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ubTitle" idx="14"/>
          </p:nvPr>
        </p:nvSpPr>
        <p:spPr>
          <a:xfrm>
            <a:off x="5810800" y="2903825"/>
            <a:ext cx="3675300" cy="3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title" idx="15" hasCustomPrompt="1"/>
          </p:nvPr>
        </p:nvSpPr>
        <p:spPr>
          <a:xfrm>
            <a:off x="4114235" y="2510336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None/>
              <a:defRPr sz="3600" b="0">
                <a:solidFill>
                  <a:srgbClr val="FF7C3E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r>
              <a:t>xx%</a:t>
            </a:r>
          </a:p>
        </p:txBody>
      </p:sp>
      <p:sp>
        <p:nvSpPr>
          <p:cNvPr id="31" name="Google Shape;31;p3"/>
          <p:cNvSpPr txBox="1">
            <a:spLocks noGrp="1"/>
          </p:cNvSpPr>
          <p:nvPr>
            <p:ph type="ctrTitle" idx="16"/>
          </p:nvPr>
        </p:nvSpPr>
        <p:spPr>
          <a:xfrm>
            <a:off x="5810800" y="3131900"/>
            <a:ext cx="2951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None/>
              <a:defRPr sz="1400">
                <a:solidFill>
                  <a:srgbClr val="FF7C3E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subTitle" idx="17"/>
          </p:nvPr>
        </p:nvSpPr>
        <p:spPr>
          <a:xfrm>
            <a:off x="5810800" y="3527600"/>
            <a:ext cx="3675300" cy="3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None/>
              <a:defRPr sz="11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title" idx="18" hasCustomPrompt="1"/>
          </p:nvPr>
        </p:nvSpPr>
        <p:spPr>
          <a:xfrm>
            <a:off x="4114235" y="3134111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None/>
              <a:defRPr sz="3600" b="0">
                <a:solidFill>
                  <a:srgbClr val="FF7C3E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">
  <p:cSld name="CUSTOM_17_2"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/>
          <p:nvPr/>
        </p:nvSpPr>
        <p:spPr>
          <a:xfrm>
            <a:off x="382675" y="397650"/>
            <a:ext cx="1157700" cy="36783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4"/>
          <p:cNvSpPr/>
          <p:nvPr/>
        </p:nvSpPr>
        <p:spPr>
          <a:xfrm>
            <a:off x="100" y="4427567"/>
            <a:ext cx="9144000" cy="7170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ctrTitle"/>
          </p:nvPr>
        </p:nvSpPr>
        <p:spPr>
          <a:xfrm>
            <a:off x="532475" y="2283175"/>
            <a:ext cx="51186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5000"/>
              <a:buNone/>
              <a:defRPr sz="5000" b="0">
                <a:solidFill>
                  <a:srgbClr val="FF7C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title" idx="2" hasCustomPrompt="1"/>
          </p:nvPr>
        </p:nvSpPr>
        <p:spPr>
          <a:xfrm>
            <a:off x="532470" y="1528325"/>
            <a:ext cx="26670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7200"/>
              <a:buNone/>
              <a:defRPr sz="7200" b="0">
                <a:solidFill>
                  <a:srgbClr val="FF7C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3600"/>
              <a:buFont typeface="Fira Sans Extra Condensed"/>
              <a:buNone/>
              <a:defRPr sz="3600" b="0">
                <a:solidFill>
                  <a:srgbClr val="FF7C3E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CUSTOM_17_1"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>
            <a:spLocks noGrp="1"/>
          </p:cNvSpPr>
          <p:nvPr>
            <p:ph type="sldNum" idx="12"/>
          </p:nvPr>
        </p:nvSpPr>
        <p:spPr>
          <a:xfrm>
            <a:off x="8556784" y="313670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algn="ctr" rtl="0">
              <a:buNone/>
              <a:defRPr>
                <a:solidFill>
                  <a:srgbClr val="F4F2F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41" name="Google Shape;41;p5"/>
          <p:cNvSpPr/>
          <p:nvPr/>
        </p:nvSpPr>
        <p:spPr>
          <a:xfrm>
            <a:off x="382675" y="397650"/>
            <a:ext cx="8378700" cy="43482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2" name="Google Shape;42;p5"/>
          <p:cNvCxnSpPr/>
          <p:nvPr/>
        </p:nvCxnSpPr>
        <p:spPr>
          <a:xfrm>
            <a:off x="3834150" y="2653325"/>
            <a:ext cx="1475700" cy="0"/>
          </a:xfrm>
          <a:prstGeom prst="straightConnector1">
            <a:avLst/>
          </a:prstGeom>
          <a:noFill/>
          <a:ln w="28575" cap="flat" cmpd="sng">
            <a:solidFill>
              <a:srgbClr val="FF7C3E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3" name="Google Shape;43;p5"/>
          <p:cNvSpPr txBox="1">
            <a:spLocks noGrp="1"/>
          </p:cNvSpPr>
          <p:nvPr>
            <p:ph type="ctrTitle"/>
          </p:nvPr>
        </p:nvSpPr>
        <p:spPr>
          <a:xfrm>
            <a:off x="382650" y="776000"/>
            <a:ext cx="8378700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5200"/>
              <a:buFont typeface="Barlow"/>
              <a:buNone/>
              <a:defRPr sz="5200" b="1">
                <a:solidFill>
                  <a:srgbClr val="F4783C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5200"/>
              <a:buFont typeface="Barlow"/>
              <a:buNone/>
              <a:defRPr sz="5200" b="1">
                <a:solidFill>
                  <a:srgbClr val="F4783C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5200"/>
              <a:buFont typeface="Barlow"/>
              <a:buNone/>
              <a:defRPr sz="5200" b="1">
                <a:solidFill>
                  <a:srgbClr val="F4783C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5200"/>
              <a:buFont typeface="Barlow"/>
              <a:buNone/>
              <a:defRPr sz="5200" b="1">
                <a:solidFill>
                  <a:srgbClr val="F4783C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5200"/>
              <a:buFont typeface="Barlow"/>
              <a:buNone/>
              <a:defRPr sz="5200" b="1">
                <a:solidFill>
                  <a:srgbClr val="F4783C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5200"/>
              <a:buFont typeface="Barlow"/>
              <a:buNone/>
              <a:defRPr sz="5200" b="1">
                <a:solidFill>
                  <a:srgbClr val="F4783C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5200"/>
              <a:buFont typeface="Barlow"/>
              <a:buNone/>
              <a:defRPr sz="5200" b="1">
                <a:solidFill>
                  <a:srgbClr val="F4783C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5200"/>
              <a:buFont typeface="Barlow"/>
              <a:buNone/>
              <a:defRPr sz="5200" b="1">
                <a:solidFill>
                  <a:srgbClr val="F4783C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ubTitle" idx="1"/>
          </p:nvPr>
        </p:nvSpPr>
        <p:spPr>
          <a:xfrm>
            <a:off x="2395947" y="2813304"/>
            <a:ext cx="4352100" cy="71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arlow Semi Condensed"/>
              <a:buNone/>
              <a:defRPr sz="1400"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2800"/>
              <a:buNone/>
              <a:defRPr sz="2800">
                <a:solidFill>
                  <a:srgbClr val="F4783C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2800"/>
              <a:buNone/>
              <a:defRPr sz="2800">
                <a:solidFill>
                  <a:srgbClr val="F4783C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2800"/>
              <a:buNone/>
              <a:defRPr sz="2800">
                <a:solidFill>
                  <a:srgbClr val="F4783C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2800"/>
              <a:buNone/>
              <a:defRPr sz="2800">
                <a:solidFill>
                  <a:srgbClr val="F4783C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2800"/>
              <a:buNone/>
              <a:defRPr sz="2800">
                <a:solidFill>
                  <a:srgbClr val="F4783C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2800"/>
              <a:buNone/>
              <a:defRPr sz="2800">
                <a:solidFill>
                  <a:srgbClr val="F4783C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2800"/>
              <a:buNone/>
              <a:defRPr sz="2800">
                <a:solidFill>
                  <a:srgbClr val="F4783C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83C"/>
              </a:buClr>
              <a:buSzPts val="2800"/>
              <a:buNone/>
              <a:defRPr sz="2800">
                <a:solidFill>
                  <a:srgbClr val="F4783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DESIGN 2">
  <p:cSld name="CUSTOM_17_1_1_1_1"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8"/>
          <p:cNvSpPr/>
          <p:nvPr/>
        </p:nvSpPr>
        <p:spPr>
          <a:xfrm>
            <a:off x="382675" y="397650"/>
            <a:ext cx="8396700" cy="5910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8"/>
          <p:cNvSpPr/>
          <p:nvPr/>
        </p:nvSpPr>
        <p:spPr>
          <a:xfrm>
            <a:off x="382548" y="1257625"/>
            <a:ext cx="8396700" cy="34779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8"/>
          <p:cNvSpPr txBox="1">
            <a:spLocks noGrp="1"/>
          </p:cNvSpPr>
          <p:nvPr>
            <p:ph type="ctrTitle"/>
          </p:nvPr>
        </p:nvSpPr>
        <p:spPr>
          <a:xfrm>
            <a:off x="3351750" y="397650"/>
            <a:ext cx="5118600" cy="59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400"/>
              <a:buNone/>
              <a:defRPr sz="2400" b="0">
                <a:solidFill>
                  <a:srgbClr val="FF7C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>
  <p:cSld name="CUSTOM_17_1_1_1_1_1"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9"/>
          <p:cNvSpPr/>
          <p:nvPr/>
        </p:nvSpPr>
        <p:spPr>
          <a:xfrm flipH="1">
            <a:off x="382798" y="397650"/>
            <a:ext cx="8401800" cy="5910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ctrTitle"/>
          </p:nvPr>
        </p:nvSpPr>
        <p:spPr>
          <a:xfrm>
            <a:off x="3351750" y="397650"/>
            <a:ext cx="5118600" cy="59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400"/>
              <a:buNone/>
              <a:defRPr sz="2400" b="0">
                <a:solidFill>
                  <a:srgbClr val="FF7C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9"/>
          <p:cNvSpPr/>
          <p:nvPr/>
        </p:nvSpPr>
        <p:spPr>
          <a:xfrm flipH="1">
            <a:off x="4786900" y="1267950"/>
            <a:ext cx="3997800" cy="34779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9"/>
          <p:cNvSpPr/>
          <p:nvPr/>
        </p:nvSpPr>
        <p:spPr>
          <a:xfrm flipH="1">
            <a:off x="388111" y="1267950"/>
            <a:ext cx="3997800" cy="34779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subTitle" idx="1"/>
          </p:nvPr>
        </p:nvSpPr>
        <p:spPr>
          <a:xfrm flipH="1">
            <a:off x="796256" y="3054500"/>
            <a:ext cx="3181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subTitle" idx="2"/>
          </p:nvPr>
        </p:nvSpPr>
        <p:spPr>
          <a:xfrm flipH="1">
            <a:off x="796256" y="2482100"/>
            <a:ext cx="3181500" cy="57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400"/>
              <a:buFont typeface="Denk One"/>
              <a:buNone/>
              <a:defRPr sz="2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subTitle" idx="3"/>
          </p:nvPr>
        </p:nvSpPr>
        <p:spPr>
          <a:xfrm flipH="1">
            <a:off x="5195056" y="3054500"/>
            <a:ext cx="3181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9"/>
          <p:cNvSpPr txBox="1">
            <a:spLocks noGrp="1"/>
          </p:cNvSpPr>
          <p:nvPr>
            <p:ph type="subTitle" idx="4"/>
          </p:nvPr>
        </p:nvSpPr>
        <p:spPr>
          <a:xfrm flipH="1">
            <a:off x="5195056" y="2482100"/>
            <a:ext cx="3181500" cy="57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400"/>
              <a:buFont typeface="Denk One"/>
              <a:buNone/>
              <a:defRPr sz="2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>
  <p:cSld name="CUSTOM_17_2_1_1_1_1"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1"/>
          <p:cNvSpPr/>
          <p:nvPr/>
        </p:nvSpPr>
        <p:spPr>
          <a:xfrm flipH="1">
            <a:off x="7020050" y="1503820"/>
            <a:ext cx="960000" cy="774900"/>
          </a:xfrm>
          <a:prstGeom prst="rect">
            <a:avLst/>
          </a:pr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1"/>
          <p:cNvSpPr/>
          <p:nvPr/>
        </p:nvSpPr>
        <p:spPr>
          <a:xfrm flipH="1">
            <a:off x="1146900" y="1498575"/>
            <a:ext cx="960000" cy="774900"/>
          </a:xfrm>
          <a:prstGeom prst="rect">
            <a:avLst/>
          </a:pr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1"/>
          <p:cNvSpPr/>
          <p:nvPr/>
        </p:nvSpPr>
        <p:spPr>
          <a:xfrm flipH="1">
            <a:off x="4082377" y="1503820"/>
            <a:ext cx="960000" cy="774900"/>
          </a:xfrm>
          <a:prstGeom prst="rect">
            <a:avLst/>
          </a:pr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1"/>
          <p:cNvSpPr/>
          <p:nvPr/>
        </p:nvSpPr>
        <p:spPr>
          <a:xfrm flipH="1">
            <a:off x="6261050" y="2666037"/>
            <a:ext cx="2478000" cy="21033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1"/>
          <p:cNvSpPr/>
          <p:nvPr/>
        </p:nvSpPr>
        <p:spPr>
          <a:xfrm flipH="1">
            <a:off x="387900" y="2651824"/>
            <a:ext cx="2478000" cy="21033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1"/>
          <p:cNvSpPr/>
          <p:nvPr/>
        </p:nvSpPr>
        <p:spPr>
          <a:xfrm flipH="1">
            <a:off x="3323377" y="2666037"/>
            <a:ext cx="2478000" cy="21033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1"/>
          <p:cNvSpPr/>
          <p:nvPr/>
        </p:nvSpPr>
        <p:spPr>
          <a:xfrm flipH="1">
            <a:off x="387998" y="397650"/>
            <a:ext cx="8396700" cy="5910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1"/>
          <p:cNvSpPr/>
          <p:nvPr/>
        </p:nvSpPr>
        <p:spPr>
          <a:xfrm flipH="1">
            <a:off x="387998" y="397650"/>
            <a:ext cx="8396700" cy="5910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1"/>
          <p:cNvSpPr txBox="1">
            <a:spLocks noGrp="1"/>
          </p:cNvSpPr>
          <p:nvPr>
            <p:ph type="subTitle" idx="1"/>
          </p:nvPr>
        </p:nvSpPr>
        <p:spPr>
          <a:xfrm flipH="1">
            <a:off x="525450" y="3556750"/>
            <a:ext cx="22029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1"/>
          <p:cNvSpPr txBox="1">
            <a:spLocks noGrp="1"/>
          </p:cNvSpPr>
          <p:nvPr>
            <p:ph type="subTitle" idx="2"/>
          </p:nvPr>
        </p:nvSpPr>
        <p:spPr>
          <a:xfrm flipH="1">
            <a:off x="525450" y="2984350"/>
            <a:ext cx="2202900" cy="57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9pPr>
          </a:lstStyle>
          <a:p>
            <a:endParaRPr/>
          </a:p>
        </p:txBody>
      </p:sp>
      <p:sp>
        <p:nvSpPr>
          <p:cNvPr id="103" name="Google Shape;103;p11"/>
          <p:cNvSpPr txBox="1">
            <a:spLocks noGrp="1"/>
          </p:cNvSpPr>
          <p:nvPr>
            <p:ph type="subTitle" idx="3"/>
          </p:nvPr>
        </p:nvSpPr>
        <p:spPr>
          <a:xfrm flipH="1">
            <a:off x="3460927" y="3556750"/>
            <a:ext cx="22029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1"/>
          <p:cNvSpPr txBox="1">
            <a:spLocks noGrp="1"/>
          </p:cNvSpPr>
          <p:nvPr>
            <p:ph type="subTitle" idx="4"/>
          </p:nvPr>
        </p:nvSpPr>
        <p:spPr>
          <a:xfrm flipH="1">
            <a:off x="3460927" y="2984350"/>
            <a:ext cx="2202900" cy="57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9pPr>
          </a:lstStyle>
          <a:p>
            <a:endParaRPr/>
          </a:p>
        </p:txBody>
      </p:sp>
      <p:sp>
        <p:nvSpPr>
          <p:cNvPr id="105" name="Google Shape;105;p11"/>
          <p:cNvSpPr txBox="1">
            <a:spLocks noGrp="1"/>
          </p:cNvSpPr>
          <p:nvPr>
            <p:ph type="subTitle" idx="5"/>
          </p:nvPr>
        </p:nvSpPr>
        <p:spPr>
          <a:xfrm flipH="1">
            <a:off x="6398600" y="3556750"/>
            <a:ext cx="22029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1"/>
          <p:cNvSpPr txBox="1">
            <a:spLocks noGrp="1"/>
          </p:cNvSpPr>
          <p:nvPr>
            <p:ph type="subTitle" idx="6"/>
          </p:nvPr>
        </p:nvSpPr>
        <p:spPr>
          <a:xfrm flipH="1">
            <a:off x="6398600" y="2984350"/>
            <a:ext cx="2202900" cy="57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1400"/>
              <a:buFont typeface="Denk One"/>
              <a:buNone/>
              <a:defRPr sz="140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9pPr>
          </a:lstStyle>
          <a:p>
            <a:endParaRPr/>
          </a:p>
        </p:txBody>
      </p:sp>
      <p:sp>
        <p:nvSpPr>
          <p:cNvPr id="107" name="Google Shape;107;p11"/>
          <p:cNvSpPr txBox="1">
            <a:spLocks noGrp="1"/>
          </p:cNvSpPr>
          <p:nvPr>
            <p:ph type="ctrTitle"/>
          </p:nvPr>
        </p:nvSpPr>
        <p:spPr>
          <a:xfrm>
            <a:off x="3351750" y="397650"/>
            <a:ext cx="5118600" cy="59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400"/>
              <a:buNone/>
              <a:defRPr sz="2400" b="0">
                <a:solidFill>
                  <a:srgbClr val="FF7C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7_2_1_1_2_2_1_1_1"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6"/>
          <p:cNvSpPr/>
          <p:nvPr/>
        </p:nvSpPr>
        <p:spPr>
          <a:xfrm>
            <a:off x="382675" y="397650"/>
            <a:ext cx="3588000" cy="43482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6"/>
          <p:cNvSpPr txBox="1">
            <a:spLocks noGrp="1"/>
          </p:cNvSpPr>
          <p:nvPr>
            <p:ph type="subTitle" idx="1"/>
          </p:nvPr>
        </p:nvSpPr>
        <p:spPr>
          <a:xfrm flipH="1">
            <a:off x="956400" y="2448700"/>
            <a:ext cx="23661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16"/>
          <p:cNvSpPr txBox="1">
            <a:spLocks noGrp="1"/>
          </p:cNvSpPr>
          <p:nvPr>
            <p:ph type="ctrTitle"/>
          </p:nvPr>
        </p:nvSpPr>
        <p:spPr>
          <a:xfrm>
            <a:off x="956400" y="1867000"/>
            <a:ext cx="2440500" cy="59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400"/>
              <a:buNone/>
              <a:defRPr sz="2400" b="0">
                <a:solidFill>
                  <a:srgbClr val="FF7C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DESIGN 6">
  <p:cSld name="CUSTOM_17_2_1_1_2_2_1_1_1_1"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7"/>
          <p:cNvSpPr/>
          <p:nvPr/>
        </p:nvSpPr>
        <p:spPr>
          <a:xfrm>
            <a:off x="394800" y="397650"/>
            <a:ext cx="8354400" cy="4348200"/>
          </a:xfrm>
          <a:prstGeom prst="rect">
            <a:avLst/>
          </a:pr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7"/>
          <p:cNvSpPr txBox="1">
            <a:spLocks noGrp="1"/>
          </p:cNvSpPr>
          <p:nvPr>
            <p:ph type="subTitle" idx="1"/>
          </p:nvPr>
        </p:nvSpPr>
        <p:spPr>
          <a:xfrm flipH="1">
            <a:off x="956300" y="1521075"/>
            <a:ext cx="54918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17"/>
          <p:cNvSpPr txBox="1">
            <a:spLocks noGrp="1"/>
          </p:cNvSpPr>
          <p:nvPr>
            <p:ph type="ctrTitle"/>
          </p:nvPr>
        </p:nvSpPr>
        <p:spPr>
          <a:xfrm>
            <a:off x="956300" y="930075"/>
            <a:ext cx="2440500" cy="59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400"/>
              <a:buNone/>
              <a:defRPr sz="2400" b="0">
                <a:solidFill>
                  <a:srgbClr val="FF7C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4800"/>
              <a:buNone/>
              <a:defRPr sz="4800">
                <a:solidFill>
                  <a:srgbClr val="FF7C3E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4F2F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7C3E"/>
              </a:buClr>
              <a:buSzPts val="2800"/>
              <a:buFont typeface="Denk One"/>
              <a:buNone/>
              <a:defRPr sz="2800" b="1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Denk One"/>
              <a:buNone/>
              <a:defRPr sz="2800" b="1">
                <a:solidFill>
                  <a:srgbClr val="434343"/>
                </a:solidFill>
                <a:latin typeface="Denk One"/>
                <a:ea typeface="Denk One"/>
                <a:cs typeface="Denk One"/>
                <a:sym typeface="Denk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Denk One"/>
              <a:buNone/>
              <a:defRPr sz="2800" b="1">
                <a:solidFill>
                  <a:srgbClr val="434343"/>
                </a:solidFill>
                <a:latin typeface="Denk One"/>
                <a:ea typeface="Denk One"/>
                <a:cs typeface="Denk One"/>
                <a:sym typeface="Denk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Denk One"/>
              <a:buNone/>
              <a:defRPr sz="2800" b="1">
                <a:solidFill>
                  <a:srgbClr val="434343"/>
                </a:solidFill>
                <a:latin typeface="Denk One"/>
                <a:ea typeface="Denk One"/>
                <a:cs typeface="Denk One"/>
                <a:sym typeface="Denk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Denk One"/>
              <a:buNone/>
              <a:defRPr sz="2800" b="1">
                <a:solidFill>
                  <a:srgbClr val="434343"/>
                </a:solidFill>
                <a:latin typeface="Denk One"/>
                <a:ea typeface="Denk One"/>
                <a:cs typeface="Denk One"/>
                <a:sym typeface="Denk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Denk One"/>
              <a:buNone/>
              <a:defRPr sz="2800" b="1">
                <a:solidFill>
                  <a:srgbClr val="434343"/>
                </a:solidFill>
                <a:latin typeface="Denk One"/>
                <a:ea typeface="Denk One"/>
                <a:cs typeface="Denk One"/>
                <a:sym typeface="Denk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Denk One"/>
              <a:buNone/>
              <a:defRPr sz="2800" b="1">
                <a:solidFill>
                  <a:srgbClr val="434343"/>
                </a:solidFill>
                <a:latin typeface="Denk One"/>
                <a:ea typeface="Denk One"/>
                <a:cs typeface="Denk One"/>
                <a:sym typeface="Denk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Denk One"/>
              <a:buNone/>
              <a:defRPr sz="2800" b="1">
                <a:solidFill>
                  <a:srgbClr val="434343"/>
                </a:solidFill>
                <a:latin typeface="Denk One"/>
                <a:ea typeface="Denk One"/>
                <a:cs typeface="Denk One"/>
                <a:sym typeface="Denk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Denk One"/>
              <a:buNone/>
              <a:defRPr sz="2800" b="1">
                <a:solidFill>
                  <a:srgbClr val="434343"/>
                </a:solidFill>
                <a:latin typeface="Denk One"/>
                <a:ea typeface="Denk One"/>
                <a:cs typeface="Denk One"/>
                <a:sym typeface="Denk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●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○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■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●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○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■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●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Char char="○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Barlow Semi Condensed Light"/>
              <a:buChar char="■"/>
              <a:defRPr sz="1200">
                <a:solidFill>
                  <a:srgbClr val="434343"/>
                </a:solidFill>
                <a:latin typeface="Barlow Semi Condensed Light"/>
                <a:ea typeface="Barlow Semi Condensed Light"/>
                <a:cs typeface="Barlow Semi Condensed Light"/>
                <a:sym typeface="Barlow Semi Condensed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4" r:id="rId5"/>
    <p:sldLayoutId id="2147483655" r:id="rId6"/>
    <p:sldLayoutId id="2147483657" r:id="rId7"/>
    <p:sldLayoutId id="2147483662" r:id="rId8"/>
    <p:sldLayoutId id="2147483663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4000510"/>
            <a:ext cx="1500166" cy="4286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1500166" cy="4286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428596" cy="44291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0"/>
            <a:ext cx="7643834" cy="44291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3" name="Google Shape;183;p23"/>
          <p:cNvSpPr txBox="1">
            <a:spLocks noGrp="1"/>
          </p:cNvSpPr>
          <p:nvPr>
            <p:ph type="ctrTitle"/>
          </p:nvPr>
        </p:nvSpPr>
        <p:spPr>
          <a:xfrm>
            <a:off x="633126" y="1643056"/>
            <a:ext cx="4955100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5500" b="0" dirty="0" smtClean="0">
                <a:solidFill>
                  <a:srgbClr val="FF7C3E"/>
                </a:solidFill>
              </a:rPr>
              <a:t>ENGLISH  GRAMMAR</a:t>
            </a:r>
            <a:endParaRPr sz="5500" b="0">
              <a:solidFill>
                <a:srgbClr val="FF7C3E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5500" b="0" dirty="0" smtClean="0">
                <a:solidFill>
                  <a:srgbClr val="FF7C3E"/>
                </a:solidFill>
              </a:rPr>
              <a:t>IN STORIES</a:t>
            </a:r>
            <a:endParaRPr sz="5500" b="0">
              <a:solidFill>
                <a:srgbClr val="FF7C3E"/>
              </a:solidFill>
            </a:endParaRPr>
          </a:p>
        </p:txBody>
      </p:sp>
      <p:sp>
        <p:nvSpPr>
          <p:cNvPr id="185" name="Google Shape;185;p23"/>
          <p:cNvSpPr/>
          <p:nvPr/>
        </p:nvSpPr>
        <p:spPr>
          <a:xfrm flipH="1">
            <a:off x="5561239" y="847364"/>
            <a:ext cx="2694273" cy="3983228"/>
          </a:xfrm>
          <a:custGeom>
            <a:avLst/>
            <a:gdLst/>
            <a:ahLst/>
            <a:cxnLst/>
            <a:rect l="l" t="t" r="r" b="b"/>
            <a:pathLst>
              <a:path w="39964" h="59083" extrusionOk="0">
                <a:moveTo>
                  <a:pt x="24766" y="0"/>
                </a:moveTo>
                <a:cubicBezTo>
                  <a:pt x="24741" y="0"/>
                  <a:pt x="24716" y="0"/>
                  <a:pt x="24691" y="0"/>
                </a:cubicBezTo>
                <a:cubicBezTo>
                  <a:pt x="22227" y="17"/>
                  <a:pt x="19851" y="902"/>
                  <a:pt x="17591" y="1885"/>
                </a:cubicBezTo>
                <a:cubicBezTo>
                  <a:pt x="15966" y="2591"/>
                  <a:pt x="14365" y="3355"/>
                  <a:pt x="12795" y="4175"/>
                </a:cubicBezTo>
                <a:cubicBezTo>
                  <a:pt x="10811" y="5213"/>
                  <a:pt x="8832" y="6370"/>
                  <a:pt x="7367" y="8066"/>
                </a:cubicBezTo>
                <a:cubicBezTo>
                  <a:pt x="4397" y="11511"/>
                  <a:pt x="4114" y="16723"/>
                  <a:pt x="5797" y="20949"/>
                </a:cubicBezTo>
                <a:cubicBezTo>
                  <a:pt x="6179" y="21908"/>
                  <a:pt x="6664" y="22902"/>
                  <a:pt x="6510" y="23926"/>
                </a:cubicBezTo>
                <a:cubicBezTo>
                  <a:pt x="6203" y="26005"/>
                  <a:pt x="3677" y="26790"/>
                  <a:pt x="2155" y="28241"/>
                </a:cubicBezTo>
                <a:cubicBezTo>
                  <a:pt x="369" y="29941"/>
                  <a:pt x="0" y="32767"/>
                  <a:pt x="748" y="35119"/>
                </a:cubicBezTo>
                <a:cubicBezTo>
                  <a:pt x="1492" y="37471"/>
                  <a:pt x="3179" y="39410"/>
                  <a:pt x="5032" y="41038"/>
                </a:cubicBezTo>
                <a:cubicBezTo>
                  <a:pt x="5469" y="41424"/>
                  <a:pt x="5927" y="41807"/>
                  <a:pt x="6231" y="42302"/>
                </a:cubicBezTo>
                <a:cubicBezTo>
                  <a:pt x="6862" y="43340"/>
                  <a:pt x="6708" y="44646"/>
                  <a:pt x="6776" y="45859"/>
                </a:cubicBezTo>
                <a:cubicBezTo>
                  <a:pt x="6916" y="48327"/>
                  <a:pt x="8067" y="50652"/>
                  <a:pt x="9603" y="52590"/>
                </a:cubicBezTo>
                <a:cubicBezTo>
                  <a:pt x="11136" y="54529"/>
                  <a:pt x="13812" y="57496"/>
                  <a:pt x="15706" y="59083"/>
                </a:cubicBezTo>
                <a:lnTo>
                  <a:pt x="29965" y="58834"/>
                </a:lnTo>
                <a:cubicBezTo>
                  <a:pt x="32194" y="57748"/>
                  <a:pt x="32085" y="54945"/>
                  <a:pt x="33788" y="53140"/>
                </a:cubicBezTo>
                <a:cubicBezTo>
                  <a:pt x="35297" y="51536"/>
                  <a:pt x="37527" y="50614"/>
                  <a:pt x="38656" y="48722"/>
                </a:cubicBezTo>
                <a:cubicBezTo>
                  <a:pt x="39554" y="47221"/>
                  <a:pt x="39953" y="45204"/>
                  <a:pt x="39957" y="43455"/>
                </a:cubicBezTo>
                <a:cubicBezTo>
                  <a:pt x="39964" y="40748"/>
                  <a:pt x="39537" y="38051"/>
                  <a:pt x="38086" y="35761"/>
                </a:cubicBezTo>
                <a:cubicBezTo>
                  <a:pt x="37492" y="34826"/>
                  <a:pt x="36676" y="34003"/>
                  <a:pt x="36325" y="32951"/>
                </a:cubicBezTo>
                <a:cubicBezTo>
                  <a:pt x="35877" y="31604"/>
                  <a:pt x="36273" y="30139"/>
                  <a:pt x="36629" y="28763"/>
                </a:cubicBezTo>
                <a:cubicBezTo>
                  <a:pt x="38022" y="23394"/>
                  <a:pt x="38803" y="17853"/>
                  <a:pt x="38745" y="12306"/>
                </a:cubicBezTo>
                <a:cubicBezTo>
                  <a:pt x="38715" y="9548"/>
                  <a:pt x="38400" y="6588"/>
                  <a:pt x="36615" y="4486"/>
                </a:cubicBezTo>
                <a:cubicBezTo>
                  <a:pt x="35075" y="2673"/>
                  <a:pt x="32713" y="1816"/>
                  <a:pt x="30443" y="1110"/>
                </a:cubicBezTo>
                <a:cubicBezTo>
                  <a:pt x="28596" y="533"/>
                  <a:pt x="26703" y="0"/>
                  <a:pt x="24766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23"/>
          <p:cNvSpPr/>
          <p:nvPr/>
        </p:nvSpPr>
        <p:spPr>
          <a:xfrm flipH="1">
            <a:off x="5588138" y="876556"/>
            <a:ext cx="2611417" cy="3898821"/>
          </a:xfrm>
          <a:custGeom>
            <a:avLst/>
            <a:gdLst/>
            <a:ahLst/>
            <a:cxnLst/>
            <a:rect l="l" t="t" r="r" b="b"/>
            <a:pathLst>
              <a:path w="38735" h="57831" extrusionOk="0">
                <a:moveTo>
                  <a:pt x="24090" y="1"/>
                </a:moveTo>
                <a:cubicBezTo>
                  <a:pt x="21731" y="18"/>
                  <a:pt x="19403" y="891"/>
                  <a:pt x="17232" y="1837"/>
                </a:cubicBezTo>
                <a:cubicBezTo>
                  <a:pt x="15631" y="2533"/>
                  <a:pt x="14030" y="3298"/>
                  <a:pt x="12480" y="4107"/>
                </a:cubicBezTo>
                <a:cubicBezTo>
                  <a:pt x="10279" y="5254"/>
                  <a:pt x="8548" y="6330"/>
                  <a:pt x="7237" y="7852"/>
                </a:cubicBezTo>
                <a:cubicBezTo>
                  <a:pt x="5909" y="9388"/>
                  <a:pt x="5086" y="11395"/>
                  <a:pt x="4854" y="13655"/>
                </a:cubicBezTo>
                <a:cubicBezTo>
                  <a:pt x="4636" y="15775"/>
                  <a:pt x="4963" y="18062"/>
                  <a:pt x="5773" y="20093"/>
                </a:cubicBezTo>
                <a:cubicBezTo>
                  <a:pt x="5817" y="20206"/>
                  <a:pt x="5864" y="20319"/>
                  <a:pt x="5909" y="20434"/>
                </a:cubicBezTo>
                <a:cubicBezTo>
                  <a:pt x="6271" y="21319"/>
                  <a:pt x="6680" y="22323"/>
                  <a:pt x="6523" y="23394"/>
                </a:cubicBezTo>
                <a:cubicBezTo>
                  <a:pt x="6274" y="25070"/>
                  <a:pt x="4909" y="25981"/>
                  <a:pt x="3588" y="26865"/>
                </a:cubicBezTo>
                <a:cubicBezTo>
                  <a:pt x="2997" y="27262"/>
                  <a:pt x="2437" y="27634"/>
                  <a:pt x="1980" y="28067"/>
                </a:cubicBezTo>
                <a:cubicBezTo>
                  <a:pt x="502" y="29481"/>
                  <a:pt x="0" y="31986"/>
                  <a:pt x="737" y="34308"/>
                </a:cubicBezTo>
                <a:cubicBezTo>
                  <a:pt x="1338" y="36205"/>
                  <a:pt x="2680" y="38048"/>
                  <a:pt x="4837" y="39947"/>
                </a:cubicBezTo>
                <a:lnTo>
                  <a:pt x="4939" y="40035"/>
                </a:lnTo>
                <a:cubicBezTo>
                  <a:pt x="5376" y="40418"/>
                  <a:pt x="5827" y="40813"/>
                  <a:pt x="6159" y="41357"/>
                </a:cubicBezTo>
                <a:cubicBezTo>
                  <a:pt x="6739" y="42309"/>
                  <a:pt x="6756" y="43378"/>
                  <a:pt x="6773" y="44412"/>
                </a:cubicBezTo>
                <a:cubicBezTo>
                  <a:pt x="6776" y="44685"/>
                  <a:pt x="6783" y="44944"/>
                  <a:pt x="6797" y="45201"/>
                </a:cubicBezTo>
                <a:cubicBezTo>
                  <a:pt x="6947" y="47853"/>
                  <a:pt x="8343" y="50133"/>
                  <a:pt x="9486" y="51580"/>
                </a:cubicBezTo>
                <a:cubicBezTo>
                  <a:pt x="10985" y="53475"/>
                  <a:pt x="13501" y="56261"/>
                  <a:pt x="15327" y="57831"/>
                </a:cubicBezTo>
                <a:lnTo>
                  <a:pt x="29204" y="57588"/>
                </a:lnTo>
                <a:cubicBezTo>
                  <a:pt x="30197" y="57046"/>
                  <a:pt x="30620" y="56042"/>
                  <a:pt x="31108" y="54884"/>
                </a:cubicBezTo>
                <a:cubicBezTo>
                  <a:pt x="31515" y="53922"/>
                  <a:pt x="31934" y="52932"/>
                  <a:pt x="32727" y="52089"/>
                </a:cubicBezTo>
                <a:cubicBezTo>
                  <a:pt x="33379" y="51396"/>
                  <a:pt x="34140" y="50833"/>
                  <a:pt x="34880" y="50290"/>
                </a:cubicBezTo>
                <a:cubicBezTo>
                  <a:pt x="35922" y="49522"/>
                  <a:pt x="36905" y="48795"/>
                  <a:pt x="37516" y="47777"/>
                </a:cubicBezTo>
                <a:cubicBezTo>
                  <a:pt x="38270" y="46515"/>
                  <a:pt x="38724" y="44668"/>
                  <a:pt x="38728" y="42831"/>
                </a:cubicBezTo>
                <a:cubicBezTo>
                  <a:pt x="38734" y="39776"/>
                  <a:pt x="38154" y="37369"/>
                  <a:pt x="36952" y="35475"/>
                </a:cubicBezTo>
                <a:cubicBezTo>
                  <a:pt x="36771" y="35188"/>
                  <a:pt x="36566" y="34911"/>
                  <a:pt x="36352" y="34618"/>
                </a:cubicBezTo>
                <a:cubicBezTo>
                  <a:pt x="35881" y="33987"/>
                  <a:pt x="35396" y="33328"/>
                  <a:pt x="35126" y="32526"/>
                </a:cubicBezTo>
                <a:cubicBezTo>
                  <a:pt x="34631" y="31027"/>
                  <a:pt x="35038" y="29454"/>
                  <a:pt x="35399" y="28064"/>
                </a:cubicBezTo>
                <a:lnTo>
                  <a:pt x="35419" y="27985"/>
                </a:lnTo>
                <a:cubicBezTo>
                  <a:pt x="36864" y="22411"/>
                  <a:pt x="37570" y="16929"/>
                  <a:pt x="37512" y="11688"/>
                </a:cubicBezTo>
                <a:cubicBezTo>
                  <a:pt x="37485" y="9142"/>
                  <a:pt x="37229" y="6268"/>
                  <a:pt x="35533" y="4268"/>
                </a:cubicBezTo>
                <a:cubicBezTo>
                  <a:pt x="34091" y="2571"/>
                  <a:pt x="31838" y="1762"/>
                  <a:pt x="29651" y="1083"/>
                </a:cubicBezTo>
                <a:cubicBezTo>
                  <a:pt x="27896" y="537"/>
                  <a:pt x="26029" y="1"/>
                  <a:pt x="24155" y="1"/>
                </a:cubicBezTo>
                <a:close/>
              </a:path>
            </a:pathLst>
          </a:cu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23"/>
          <p:cNvSpPr/>
          <p:nvPr/>
        </p:nvSpPr>
        <p:spPr>
          <a:xfrm flipH="1">
            <a:off x="4078565" y="4687238"/>
            <a:ext cx="4209122" cy="179235"/>
          </a:xfrm>
          <a:custGeom>
            <a:avLst/>
            <a:gdLst/>
            <a:ahLst/>
            <a:cxnLst/>
            <a:rect l="l" t="t" r="r" b="b"/>
            <a:pathLst>
              <a:path w="73786" h="3142" extrusionOk="0">
                <a:moveTo>
                  <a:pt x="36891" y="1"/>
                </a:moveTo>
                <a:cubicBezTo>
                  <a:pt x="16515" y="1"/>
                  <a:pt x="0" y="704"/>
                  <a:pt x="0" y="1570"/>
                </a:cubicBezTo>
                <a:cubicBezTo>
                  <a:pt x="0" y="2438"/>
                  <a:pt x="16515" y="3141"/>
                  <a:pt x="36891" y="3141"/>
                </a:cubicBezTo>
                <a:cubicBezTo>
                  <a:pt x="57267" y="3141"/>
                  <a:pt x="73786" y="2438"/>
                  <a:pt x="73786" y="1570"/>
                </a:cubicBezTo>
                <a:cubicBezTo>
                  <a:pt x="73786" y="704"/>
                  <a:pt x="57267" y="1"/>
                  <a:pt x="36891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7" name="Picture 5" descr="C:\Users\Татьяна\Desktop\грамматика в образах\hello_html_m65b64a06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10000"/>
          </a:blip>
          <a:stretch>
            <a:fillRect/>
          </a:stretch>
        </p:blipFill>
        <p:spPr bwMode="auto">
          <a:xfrm>
            <a:off x="6000760" y="2428874"/>
            <a:ext cx="2663148" cy="2371102"/>
          </a:xfrm>
          <a:prstGeom prst="rect">
            <a:avLst/>
          </a:prstGeom>
          <a:noFill/>
        </p:spPr>
      </p:pic>
      <p:grpSp>
        <p:nvGrpSpPr>
          <p:cNvPr id="121" name="Группа 120"/>
          <p:cNvGrpSpPr/>
          <p:nvPr/>
        </p:nvGrpSpPr>
        <p:grpSpPr>
          <a:xfrm>
            <a:off x="-32" y="0"/>
            <a:ext cx="9144032" cy="285734"/>
            <a:chOff x="-32" y="0"/>
            <a:chExt cx="9144032" cy="285734"/>
          </a:xfrm>
        </p:grpSpPr>
        <p:pic>
          <p:nvPicPr>
            <p:cNvPr id="1026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-32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118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2643174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119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r="56412"/>
            <a:stretch>
              <a:fillRect/>
            </a:stretch>
          </p:blipFill>
          <p:spPr bwMode="auto">
            <a:xfrm>
              <a:off x="7929586" y="0"/>
              <a:ext cx="1214414" cy="285734"/>
            </a:xfrm>
            <a:prstGeom prst="rect">
              <a:avLst/>
            </a:prstGeom>
            <a:noFill/>
          </p:spPr>
        </p:pic>
        <p:pic>
          <p:nvPicPr>
            <p:cNvPr id="120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5286380" y="0"/>
              <a:ext cx="2786082" cy="285734"/>
            </a:xfrm>
            <a:prstGeom prst="rect">
              <a:avLst/>
            </a:prstGeom>
            <a:noFill/>
          </p:spPr>
        </p:pic>
      </p:grpSp>
      <p:sp>
        <p:nvSpPr>
          <p:cNvPr id="14" name="Google Shape;182;p23"/>
          <p:cNvSpPr txBox="1">
            <a:spLocks noGrp="1"/>
          </p:cNvSpPr>
          <p:nvPr>
            <p:ph type="subTitle" idx="1"/>
          </p:nvPr>
        </p:nvSpPr>
        <p:spPr>
          <a:xfrm>
            <a:off x="1571604" y="3357568"/>
            <a:ext cx="3867440" cy="71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bg1"/>
                </a:solidFill>
                <a:latin typeface="Bahnschrift Light Condensed" pitchFamily="34" charset="0"/>
                <a:ea typeface="Gadugi" pitchFamily="34" charset="0"/>
                <a:cs typeface="Barlow Condensed"/>
                <a:sym typeface="Barlow Condensed"/>
              </a:rPr>
              <a:t>Правила в веселых историях</a:t>
            </a:r>
            <a:r>
              <a:rPr lang="en-US" sz="1800" dirty="0" smtClean="0">
                <a:solidFill>
                  <a:schemeClr val="bg1"/>
                </a:solidFill>
                <a:latin typeface="Bahnschrift Light Condensed" pitchFamily="34" charset="0"/>
                <a:ea typeface="Gadugi" pitchFamily="34" charset="0"/>
                <a:cs typeface="Barlow Condensed"/>
                <a:sym typeface="Barlow Condensed"/>
              </a:rPr>
              <a:t>,</a:t>
            </a:r>
            <a:r>
              <a:rPr lang="ru-RU" sz="1800" dirty="0" smtClean="0">
                <a:solidFill>
                  <a:schemeClr val="bg1"/>
                </a:solidFill>
                <a:latin typeface="Bahnschrift Light Condensed" pitchFamily="34" charset="0"/>
                <a:ea typeface="Gadugi" pitchFamily="34" charset="0"/>
                <a:cs typeface="Barlow Condensed"/>
                <a:sym typeface="Barlow Condensed"/>
              </a:rPr>
              <a:t> которые запоминаются сами собой</a:t>
            </a:r>
            <a:endParaRPr sz="1800">
              <a:solidFill>
                <a:schemeClr val="bg1"/>
              </a:solidFill>
              <a:latin typeface="Gadugi" pitchFamily="34" charset="0"/>
              <a:ea typeface="Gadugi" pitchFamily="34" charset="0"/>
              <a:cs typeface="Barlow Condensed"/>
              <a:sym typeface="Barlow Condense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Прямоугольник 147"/>
          <p:cNvSpPr/>
          <p:nvPr/>
        </p:nvSpPr>
        <p:spPr>
          <a:xfrm rot="5400000">
            <a:off x="750083" y="-321487"/>
            <a:ext cx="428596" cy="10715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7" name="Прямоугольник 146"/>
          <p:cNvSpPr/>
          <p:nvPr/>
        </p:nvSpPr>
        <p:spPr>
          <a:xfrm>
            <a:off x="0" y="0"/>
            <a:ext cx="428596" cy="44291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6" name="Прямоугольник 145"/>
          <p:cNvSpPr/>
          <p:nvPr/>
        </p:nvSpPr>
        <p:spPr>
          <a:xfrm>
            <a:off x="1500166" y="0"/>
            <a:ext cx="7643834" cy="44291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2" name="Google Shape;892;p32"/>
          <p:cNvSpPr txBox="1">
            <a:spLocks noGrp="1"/>
          </p:cNvSpPr>
          <p:nvPr>
            <p:ph type="ctrTitle"/>
          </p:nvPr>
        </p:nvSpPr>
        <p:spPr>
          <a:xfrm>
            <a:off x="532475" y="2283175"/>
            <a:ext cx="51186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/>
              <a:t>PRACTICE</a:t>
            </a:r>
            <a:endParaRPr/>
          </a:p>
        </p:txBody>
      </p:sp>
      <p:sp>
        <p:nvSpPr>
          <p:cNvPr id="893" name="Google Shape;893;p32"/>
          <p:cNvSpPr/>
          <p:nvPr/>
        </p:nvSpPr>
        <p:spPr>
          <a:xfrm flipH="1">
            <a:off x="4291891" y="4608612"/>
            <a:ext cx="4131359" cy="175538"/>
          </a:xfrm>
          <a:custGeom>
            <a:avLst/>
            <a:gdLst/>
            <a:ahLst/>
            <a:cxnLst/>
            <a:rect l="l" t="t" r="r" b="b"/>
            <a:pathLst>
              <a:path w="70321" h="2988" extrusionOk="0">
                <a:moveTo>
                  <a:pt x="32372" y="1"/>
                </a:moveTo>
                <a:cubicBezTo>
                  <a:pt x="14259" y="62"/>
                  <a:pt x="1" y="704"/>
                  <a:pt x="1" y="1493"/>
                </a:cubicBezTo>
                <a:cubicBezTo>
                  <a:pt x="1" y="2318"/>
                  <a:pt x="15745" y="2988"/>
                  <a:pt x="35161" y="2988"/>
                </a:cubicBezTo>
                <a:cubicBezTo>
                  <a:pt x="54581" y="2988"/>
                  <a:pt x="70321" y="2318"/>
                  <a:pt x="70321" y="1493"/>
                </a:cubicBezTo>
                <a:cubicBezTo>
                  <a:pt x="70321" y="1189"/>
                  <a:pt x="68184" y="905"/>
                  <a:pt x="64511" y="667"/>
                </a:cubicBezTo>
                <a:cubicBezTo>
                  <a:pt x="63702" y="1271"/>
                  <a:pt x="62706" y="1625"/>
                  <a:pt x="61627" y="1625"/>
                </a:cubicBezTo>
                <a:lnTo>
                  <a:pt x="35980" y="1625"/>
                </a:lnTo>
                <a:cubicBezTo>
                  <a:pt x="34550" y="1625"/>
                  <a:pt x="33260" y="998"/>
                  <a:pt x="32372" y="1"/>
                </a:cubicBezTo>
                <a:close/>
              </a:path>
            </a:pathLst>
          </a:custGeom>
          <a:solidFill>
            <a:srgbClr val="A2D5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32"/>
          <p:cNvSpPr/>
          <p:nvPr/>
        </p:nvSpPr>
        <p:spPr>
          <a:xfrm>
            <a:off x="6027764" y="727664"/>
            <a:ext cx="2694273" cy="3983228"/>
          </a:xfrm>
          <a:custGeom>
            <a:avLst/>
            <a:gdLst/>
            <a:ahLst/>
            <a:cxnLst/>
            <a:rect l="l" t="t" r="r" b="b"/>
            <a:pathLst>
              <a:path w="39964" h="59083" extrusionOk="0">
                <a:moveTo>
                  <a:pt x="24766" y="0"/>
                </a:moveTo>
                <a:cubicBezTo>
                  <a:pt x="24741" y="0"/>
                  <a:pt x="24716" y="0"/>
                  <a:pt x="24691" y="0"/>
                </a:cubicBezTo>
                <a:cubicBezTo>
                  <a:pt x="22227" y="17"/>
                  <a:pt x="19851" y="902"/>
                  <a:pt x="17591" y="1885"/>
                </a:cubicBezTo>
                <a:cubicBezTo>
                  <a:pt x="15966" y="2591"/>
                  <a:pt x="14365" y="3355"/>
                  <a:pt x="12795" y="4175"/>
                </a:cubicBezTo>
                <a:cubicBezTo>
                  <a:pt x="10811" y="5213"/>
                  <a:pt x="8832" y="6370"/>
                  <a:pt x="7367" y="8066"/>
                </a:cubicBezTo>
                <a:cubicBezTo>
                  <a:pt x="4397" y="11511"/>
                  <a:pt x="4114" y="16723"/>
                  <a:pt x="5797" y="20949"/>
                </a:cubicBezTo>
                <a:cubicBezTo>
                  <a:pt x="6179" y="21908"/>
                  <a:pt x="6664" y="22902"/>
                  <a:pt x="6510" y="23926"/>
                </a:cubicBezTo>
                <a:cubicBezTo>
                  <a:pt x="6203" y="26005"/>
                  <a:pt x="3677" y="26790"/>
                  <a:pt x="2155" y="28241"/>
                </a:cubicBezTo>
                <a:cubicBezTo>
                  <a:pt x="369" y="29941"/>
                  <a:pt x="0" y="32767"/>
                  <a:pt x="748" y="35119"/>
                </a:cubicBezTo>
                <a:cubicBezTo>
                  <a:pt x="1492" y="37471"/>
                  <a:pt x="3179" y="39410"/>
                  <a:pt x="5032" y="41038"/>
                </a:cubicBezTo>
                <a:cubicBezTo>
                  <a:pt x="5469" y="41424"/>
                  <a:pt x="5927" y="41807"/>
                  <a:pt x="6231" y="42302"/>
                </a:cubicBezTo>
                <a:cubicBezTo>
                  <a:pt x="6862" y="43340"/>
                  <a:pt x="6708" y="44646"/>
                  <a:pt x="6776" y="45859"/>
                </a:cubicBezTo>
                <a:cubicBezTo>
                  <a:pt x="6916" y="48327"/>
                  <a:pt x="8067" y="50652"/>
                  <a:pt x="9603" y="52590"/>
                </a:cubicBezTo>
                <a:cubicBezTo>
                  <a:pt x="11136" y="54529"/>
                  <a:pt x="13812" y="57496"/>
                  <a:pt x="15706" y="59083"/>
                </a:cubicBezTo>
                <a:lnTo>
                  <a:pt x="29965" y="58834"/>
                </a:lnTo>
                <a:cubicBezTo>
                  <a:pt x="32194" y="57748"/>
                  <a:pt x="32085" y="54945"/>
                  <a:pt x="33788" y="53140"/>
                </a:cubicBezTo>
                <a:cubicBezTo>
                  <a:pt x="35297" y="51536"/>
                  <a:pt x="37527" y="50614"/>
                  <a:pt x="38656" y="48722"/>
                </a:cubicBezTo>
                <a:cubicBezTo>
                  <a:pt x="39554" y="47221"/>
                  <a:pt x="39953" y="45204"/>
                  <a:pt x="39957" y="43455"/>
                </a:cubicBezTo>
                <a:cubicBezTo>
                  <a:pt x="39964" y="40748"/>
                  <a:pt x="39537" y="38051"/>
                  <a:pt x="38086" y="35761"/>
                </a:cubicBezTo>
                <a:cubicBezTo>
                  <a:pt x="37492" y="34826"/>
                  <a:pt x="36676" y="34003"/>
                  <a:pt x="36325" y="32951"/>
                </a:cubicBezTo>
                <a:cubicBezTo>
                  <a:pt x="35877" y="31604"/>
                  <a:pt x="36273" y="30139"/>
                  <a:pt x="36629" y="28763"/>
                </a:cubicBezTo>
                <a:cubicBezTo>
                  <a:pt x="38022" y="23394"/>
                  <a:pt x="38803" y="17853"/>
                  <a:pt x="38745" y="12306"/>
                </a:cubicBezTo>
                <a:cubicBezTo>
                  <a:pt x="38715" y="9548"/>
                  <a:pt x="38400" y="6588"/>
                  <a:pt x="36615" y="4486"/>
                </a:cubicBezTo>
                <a:cubicBezTo>
                  <a:pt x="35075" y="2673"/>
                  <a:pt x="32713" y="1816"/>
                  <a:pt x="30443" y="1110"/>
                </a:cubicBezTo>
                <a:cubicBezTo>
                  <a:pt x="28596" y="533"/>
                  <a:pt x="26703" y="0"/>
                  <a:pt x="24766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32"/>
          <p:cNvSpPr/>
          <p:nvPr/>
        </p:nvSpPr>
        <p:spPr>
          <a:xfrm>
            <a:off x="6083721" y="756856"/>
            <a:ext cx="2611417" cy="3898821"/>
          </a:xfrm>
          <a:custGeom>
            <a:avLst/>
            <a:gdLst/>
            <a:ahLst/>
            <a:cxnLst/>
            <a:rect l="l" t="t" r="r" b="b"/>
            <a:pathLst>
              <a:path w="38735" h="57831" extrusionOk="0">
                <a:moveTo>
                  <a:pt x="24090" y="1"/>
                </a:moveTo>
                <a:cubicBezTo>
                  <a:pt x="21731" y="18"/>
                  <a:pt x="19403" y="891"/>
                  <a:pt x="17232" y="1837"/>
                </a:cubicBezTo>
                <a:cubicBezTo>
                  <a:pt x="15631" y="2533"/>
                  <a:pt x="14030" y="3298"/>
                  <a:pt x="12480" y="4107"/>
                </a:cubicBezTo>
                <a:cubicBezTo>
                  <a:pt x="10279" y="5254"/>
                  <a:pt x="8548" y="6330"/>
                  <a:pt x="7237" y="7852"/>
                </a:cubicBezTo>
                <a:cubicBezTo>
                  <a:pt x="5909" y="9388"/>
                  <a:pt x="5086" y="11395"/>
                  <a:pt x="4854" y="13655"/>
                </a:cubicBezTo>
                <a:cubicBezTo>
                  <a:pt x="4636" y="15775"/>
                  <a:pt x="4963" y="18062"/>
                  <a:pt x="5773" y="20093"/>
                </a:cubicBezTo>
                <a:cubicBezTo>
                  <a:pt x="5817" y="20206"/>
                  <a:pt x="5864" y="20319"/>
                  <a:pt x="5909" y="20434"/>
                </a:cubicBezTo>
                <a:cubicBezTo>
                  <a:pt x="6271" y="21319"/>
                  <a:pt x="6680" y="22323"/>
                  <a:pt x="6523" y="23394"/>
                </a:cubicBezTo>
                <a:cubicBezTo>
                  <a:pt x="6274" y="25070"/>
                  <a:pt x="4909" y="25981"/>
                  <a:pt x="3588" y="26865"/>
                </a:cubicBezTo>
                <a:cubicBezTo>
                  <a:pt x="2997" y="27262"/>
                  <a:pt x="2437" y="27634"/>
                  <a:pt x="1980" y="28067"/>
                </a:cubicBezTo>
                <a:cubicBezTo>
                  <a:pt x="502" y="29481"/>
                  <a:pt x="0" y="31986"/>
                  <a:pt x="737" y="34308"/>
                </a:cubicBezTo>
                <a:cubicBezTo>
                  <a:pt x="1338" y="36205"/>
                  <a:pt x="2680" y="38048"/>
                  <a:pt x="4837" y="39947"/>
                </a:cubicBezTo>
                <a:lnTo>
                  <a:pt x="4939" y="40035"/>
                </a:lnTo>
                <a:cubicBezTo>
                  <a:pt x="5376" y="40418"/>
                  <a:pt x="5827" y="40813"/>
                  <a:pt x="6159" y="41357"/>
                </a:cubicBezTo>
                <a:cubicBezTo>
                  <a:pt x="6739" y="42309"/>
                  <a:pt x="6756" y="43378"/>
                  <a:pt x="6773" y="44412"/>
                </a:cubicBezTo>
                <a:cubicBezTo>
                  <a:pt x="6776" y="44685"/>
                  <a:pt x="6783" y="44944"/>
                  <a:pt x="6797" y="45201"/>
                </a:cubicBezTo>
                <a:cubicBezTo>
                  <a:pt x="6947" y="47853"/>
                  <a:pt x="8343" y="50133"/>
                  <a:pt x="9486" y="51580"/>
                </a:cubicBezTo>
                <a:cubicBezTo>
                  <a:pt x="10985" y="53475"/>
                  <a:pt x="13501" y="56261"/>
                  <a:pt x="15327" y="57831"/>
                </a:cubicBezTo>
                <a:lnTo>
                  <a:pt x="29204" y="57588"/>
                </a:lnTo>
                <a:cubicBezTo>
                  <a:pt x="30197" y="57046"/>
                  <a:pt x="30620" y="56042"/>
                  <a:pt x="31108" y="54884"/>
                </a:cubicBezTo>
                <a:cubicBezTo>
                  <a:pt x="31515" y="53922"/>
                  <a:pt x="31934" y="52932"/>
                  <a:pt x="32727" y="52089"/>
                </a:cubicBezTo>
                <a:cubicBezTo>
                  <a:pt x="33379" y="51396"/>
                  <a:pt x="34140" y="50833"/>
                  <a:pt x="34880" y="50290"/>
                </a:cubicBezTo>
                <a:cubicBezTo>
                  <a:pt x="35922" y="49522"/>
                  <a:pt x="36905" y="48795"/>
                  <a:pt x="37516" y="47777"/>
                </a:cubicBezTo>
                <a:cubicBezTo>
                  <a:pt x="38270" y="46515"/>
                  <a:pt x="38724" y="44668"/>
                  <a:pt x="38728" y="42831"/>
                </a:cubicBezTo>
                <a:cubicBezTo>
                  <a:pt x="38734" y="39776"/>
                  <a:pt x="38154" y="37369"/>
                  <a:pt x="36952" y="35475"/>
                </a:cubicBezTo>
                <a:cubicBezTo>
                  <a:pt x="36771" y="35188"/>
                  <a:pt x="36566" y="34911"/>
                  <a:pt x="36352" y="34618"/>
                </a:cubicBezTo>
                <a:cubicBezTo>
                  <a:pt x="35881" y="33987"/>
                  <a:pt x="35396" y="33328"/>
                  <a:pt x="35126" y="32526"/>
                </a:cubicBezTo>
                <a:cubicBezTo>
                  <a:pt x="34631" y="31027"/>
                  <a:pt x="35038" y="29454"/>
                  <a:pt x="35399" y="28064"/>
                </a:cubicBezTo>
                <a:lnTo>
                  <a:pt x="35419" y="27985"/>
                </a:lnTo>
                <a:cubicBezTo>
                  <a:pt x="36864" y="22411"/>
                  <a:pt x="37570" y="16929"/>
                  <a:pt x="37512" y="11688"/>
                </a:cubicBezTo>
                <a:cubicBezTo>
                  <a:pt x="37485" y="9142"/>
                  <a:pt x="37229" y="6268"/>
                  <a:pt x="35533" y="4268"/>
                </a:cubicBezTo>
                <a:cubicBezTo>
                  <a:pt x="34091" y="2571"/>
                  <a:pt x="31838" y="1762"/>
                  <a:pt x="29651" y="1083"/>
                </a:cubicBezTo>
                <a:cubicBezTo>
                  <a:pt x="27896" y="537"/>
                  <a:pt x="26029" y="1"/>
                  <a:pt x="24155" y="1"/>
                </a:cubicBezTo>
                <a:close/>
              </a:path>
            </a:pathLst>
          </a:custGeom>
          <a:solidFill>
            <a:srgbClr val="F4E9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97" name="Google Shape;897;p32"/>
          <p:cNvGrpSpPr/>
          <p:nvPr/>
        </p:nvGrpSpPr>
        <p:grpSpPr>
          <a:xfrm>
            <a:off x="4567724" y="1277838"/>
            <a:ext cx="2130085" cy="3433068"/>
            <a:chOff x="4633351" y="1345102"/>
            <a:chExt cx="2130085" cy="3433068"/>
          </a:xfrm>
        </p:grpSpPr>
        <p:sp>
          <p:nvSpPr>
            <p:cNvPr id="898" name="Google Shape;898;p32"/>
            <p:cNvSpPr/>
            <p:nvPr/>
          </p:nvSpPr>
          <p:spPr>
            <a:xfrm>
              <a:off x="4633351" y="1608896"/>
              <a:ext cx="2130085" cy="3169274"/>
            </a:xfrm>
            <a:custGeom>
              <a:avLst/>
              <a:gdLst/>
              <a:ahLst/>
              <a:cxnLst/>
              <a:rect l="l" t="t" r="r" b="b"/>
              <a:pathLst>
                <a:path w="53513" h="79620" extrusionOk="0">
                  <a:moveTo>
                    <a:pt x="2909" y="0"/>
                  </a:moveTo>
                  <a:cubicBezTo>
                    <a:pt x="1308" y="0"/>
                    <a:pt x="1" y="1308"/>
                    <a:pt x="1" y="2905"/>
                  </a:cubicBezTo>
                  <a:lnTo>
                    <a:pt x="1" y="76714"/>
                  </a:lnTo>
                  <a:cubicBezTo>
                    <a:pt x="1" y="78312"/>
                    <a:pt x="1308" y="79619"/>
                    <a:pt x="2909" y="79619"/>
                  </a:cubicBezTo>
                  <a:lnTo>
                    <a:pt x="50604" y="79619"/>
                  </a:lnTo>
                  <a:cubicBezTo>
                    <a:pt x="52202" y="79619"/>
                    <a:pt x="53513" y="78312"/>
                    <a:pt x="53513" y="76714"/>
                  </a:cubicBezTo>
                  <a:lnTo>
                    <a:pt x="53513" y="2905"/>
                  </a:lnTo>
                  <a:cubicBezTo>
                    <a:pt x="53513" y="1308"/>
                    <a:pt x="52202" y="0"/>
                    <a:pt x="50604" y="0"/>
                  </a:cubicBezTo>
                  <a:close/>
                </a:path>
              </a:pathLst>
            </a:custGeom>
            <a:solidFill>
              <a:srgbClr val="4D37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32"/>
            <p:cNvSpPr/>
            <p:nvPr/>
          </p:nvSpPr>
          <p:spPr>
            <a:xfrm>
              <a:off x="4740707" y="1768557"/>
              <a:ext cx="1915257" cy="2900113"/>
            </a:xfrm>
            <a:custGeom>
              <a:avLst/>
              <a:gdLst/>
              <a:ahLst/>
              <a:cxnLst/>
              <a:rect l="l" t="t" r="r" b="b"/>
              <a:pathLst>
                <a:path w="48116" h="72858" extrusionOk="0">
                  <a:moveTo>
                    <a:pt x="2708" y="0"/>
                  </a:moveTo>
                  <a:cubicBezTo>
                    <a:pt x="1219" y="0"/>
                    <a:pt x="1" y="1219"/>
                    <a:pt x="1" y="2707"/>
                  </a:cubicBezTo>
                  <a:lnTo>
                    <a:pt x="1" y="70153"/>
                  </a:lnTo>
                  <a:cubicBezTo>
                    <a:pt x="1" y="71641"/>
                    <a:pt x="1219" y="72857"/>
                    <a:pt x="2708" y="72857"/>
                  </a:cubicBezTo>
                  <a:lnTo>
                    <a:pt x="45412" y="72857"/>
                  </a:lnTo>
                  <a:cubicBezTo>
                    <a:pt x="46900" y="72857"/>
                    <a:pt x="48115" y="71641"/>
                    <a:pt x="48115" y="70153"/>
                  </a:cubicBezTo>
                  <a:lnTo>
                    <a:pt x="48115" y="2707"/>
                  </a:lnTo>
                  <a:cubicBezTo>
                    <a:pt x="48115" y="1219"/>
                    <a:pt x="46900" y="0"/>
                    <a:pt x="45412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32"/>
            <p:cNvSpPr/>
            <p:nvPr/>
          </p:nvSpPr>
          <p:spPr>
            <a:xfrm>
              <a:off x="4799421" y="1783484"/>
              <a:ext cx="1797833" cy="2820065"/>
            </a:xfrm>
            <a:custGeom>
              <a:avLst/>
              <a:gdLst/>
              <a:ahLst/>
              <a:cxnLst/>
              <a:rect l="l" t="t" r="r" b="b"/>
              <a:pathLst>
                <a:path w="45166" h="70847" extrusionOk="0">
                  <a:moveTo>
                    <a:pt x="2970" y="1"/>
                  </a:moveTo>
                  <a:cubicBezTo>
                    <a:pt x="1338" y="1"/>
                    <a:pt x="0" y="1335"/>
                    <a:pt x="0" y="2967"/>
                  </a:cubicBezTo>
                  <a:lnTo>
                    <a:pt x="0" y="67880"/>
                  </a:lnTo>
                  <a:cubicBezTo>
                    <a:pt x="0" y="69512"/>
                    <a:pt x="1338" y="70847"/>
                    <a:pt x="2970" y="70847"/>
                  </a:cubicBezTo>
                  <a:lnTo>
                    <a:pt x="42199" y="70847"/>
                  </a:lnTo>
                  <a:cubicBezTo>
                    <a:pt x="43831" y="70847"/>
                    <a:pt x="45166" y="69512"/>
                    <a:pt x="45166" y="67880"/>
                  </a:cubicBezTo>
                  <a:lnTo>
                    <a:pt x="45166" y="2967"/>
                  </a:lnTo>
                  <a:cubicBezTo>
                    <a:pt x="45166" y="1335"/>
                    <a:pt x="43831" y="1"/>
                    <a:pt x="42199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32"/>
            <p:cNvSpPr/>
            <p:nvPr/>
          </p:nvSpPr>
          <p:spPr>
            <a:xfrm>
              <a:off x="5025120" y="2109575"/>
              <a:ext cx="958783" cy="17833"/>
            </a:xfrm>
            <a:custGeom>
              <a:avLst/>
              <a:gdLst/>
              <a:ahLst/>
              <a:cxnLst/>
              <a:rect l="l" t="t" r="r" b="b"/>
              <a:pathLst>
                <a:path w="24087" h="448" extrusionOk="0">
                  <a:moveTo>
                    <a:pt x="229" y="0"/>
                  </a:moveTo>
                  <a:cubicBezTo>
                    <a:pt x="103" y="0"/>
                    <a:pt x="1" y="99"/>
                    <a:pt x="1" y="222"/>
                  </a:cubicBezTo>
                  <a:cubicBezTo>
                    <a:pt x="1" y="345"/>
                    <a:pt x="103" y="447"/>
                    <a:pt x="229" y="447"/>
                  </a:cubicBezTo>
                  <a:lnTo>
                    <a:pt x="23858" y="447"/>
                  </a:lnTo>
                  <a:cubicBezTo>
                    <a:pt x="23985" y="447"/>
                    <a:pt x="24087" y="345"/>
                    <a:pt x="24087" y="222"/>
                  </a:cubicBezTo>
                  <a:cubicBezTo>
                    <a:pt x="24087" y="99"/>
                    <a:pt x="23985" y="0"/>
                    <a:pt x="23858" y="0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32"/>
            <p:cNvSpPr/>
            <p:nvPr/>
          </p:nvSpPr>
          <p:spPr>
            <a:xfrm>
              <a:off x="6087975" y="2036173"/>
              <a:ext cx="303314" cy="296109"/>
            </a:xfrm>
            <a:custGeom>
              <a:avLst/>
              <a:gdLst/>
              <a:ahLst/>
              <a:cxnLst/>
              <a:rect l="l" t="t" r="r" b="b"/>
              <a:pathLst>
                <a:path w="7620" h="7439" extrusionOk="0">
                  <a:moveTo>
                    <a:pt x="4646" y="448"/>
                  </a:moveTo>
                  <a:cubicBezTo>
                    <a:pt x="6032" y="448"/>
                    <a:pt x="7162" y="1551"/>
                    <a:pt x="7162" y="2903"/>
                  </a:cubicBezTo>
                  <a:lnTo>
                    <a:pt x="7162" y="4537"/>
                  </a:lnTo>
                  <a:cubicBezTo>
                    <a:pt x="7162" y="5893"/>
                    <a:pt x="6032" y="6992"/>
                    <a:pt x="4646" y="6992"/>
                  </a:cubicBezTo>
                  <a:lnTo>
                    <a:pt x="2973" y="6992"/>
                  </a:lnTo>
                  <a:cubicBezTo>
                    <a:pt x="1585" y="6992"/>
                    <a:pt x="458" y="5893"/>
                    <a:pt x="458" y="4537"/>
                  </a:cubicBezTo>
                  <a:lnTo>
                    <a:pt x="458" y="2903"/>
                  </a:lnTo>
                  <a:cubicBezTo>
                    <a:pt x="458" y="1551"/>
                    <a:pt x="1585" y="448"/>
                    <a:pt x="2973" y="448"/>
                  </a:cubicBezTo>
                  <a:close/>
                  <a:moveTo>
                    <a:pt x="2973" y="1"/>
                  </a:moveTo>
                  <a:cubicBezTo>
                    <a:pt x="1335" y="1"/>
                    <a:pt x="0" y="1301"/>
                    <a:pt x="0" y="2903"/>
                  </a:cubicBezTo>
                  <a:lnTo>
                    <a:pt x="0" y="4537"/>
                  </a:lnTo>
                  <a:cubicBezTo>
                    <a:pt x="0" y="6139"/>
                    <a:pt x="1335" y="7439"/>
                    <a:pt x="2973" y="7439"/>
                  </a:cubicBezTo>
                  <a:lnTo>
                    <a:pt x="4646" y="7439"/>
                  </a:lnTo>
                  <a:cubicBezTo>
                    <a:pt x="6285" y="7439"/>
                    <a:pt x="7619" y="6139"/>
                    <a:pt x="7619" y="4537"/>
                  </a:cubicBezTo>
                  <a:lnTo>
                    <a:pt x="7619" y="2903"/>
                  </a:lnTo>
                  <a:cubicBezTo>
                    <a:pt x="7619" y="1301"/>
                    <a:pt x="6285" y="1"/>
                    <a:pt x="4646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32"/>
            <p:cNvSpPr/>
            <p:nvPr/>
          </p:nvSpPr>
          <p:spPr>
            <a:xfrm>
              <a:off x="5025120" y="2591906"/>
              <a:ext cx="958783" cy="17872"/>
            </a:xfrm>
            <a:custGeom>
              <a:avLst/>
              <a:gdLst/>
              <a:ahLst/>
              <a:cxnLst/>
              <a:rect l="l" t="t" r="r" b="b"/>
              <a:pathLst>
                <a:path w="24087" h="449" extrusionOk="0">
                  <a:moveTo>
                    <a:pt x="229" y="1"/>
                  </a:moveTo>
                  <a:cubicBezTo>
                    <a:pt x="103" y="1"/>
                    <a:pt x="1" y="103"/>
                    <a:pt x="1" y="226"/>
                  </a:cubicBezTo>
                  <a:cubicBezTo>
                    <a:pt x="1" y="349"/>
                    <a:pt x="103" y="448"/>
                    <a:pt x="229" y="448"/>
                  </a:cubicBezTo>
                  <a:lnTo>
                    <a:pt x="23858" y="448"/>
                  </a:lnTo>
                  <a:cubicBezTo>
                    <a:pt x="23985" y="448"/>
                    <a:pt x="24087" y="349"/>
                    <a:pt x="24087" y="226"/>
                  </a:cubicBezTo>
                  <a:cubicBezTo>
                    <a:pt x="24087" y="103"/>
                    <a:pt x="23985" y="1"/>
                    <a:pt x="23858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32"/>
            <p:cNvSpPr/>
            <p:nvPr/>
          </p:nvSpPr>
          <p:spPr>
            <a:xfrm>
              <a:off x="6087975" y="2518703"/>
              <a:ext cx="303314" cy="296109"/>
            </a:xfrm>
            <a:custGeom>
              <a:avLst/>
              <a:gdLst/>
              <a:ahLst/>
              <a:cxnLst/>
              <a:rect l="l" t="t" r="r" b="b"/>
              <a:pathLst>
                <a:path w="7620" h="7439" extrusionOk="0">
                  <a:moveTo>
                    <a:pt x="4646" y="444"/>
                  </a:moveTo>
                  <a:cubicBezTo>
                    <a:pt x="6032" y="444"/>
                    <a:pt x="7162" y="1546"/>
                    <a:pt x="7162" y="2902"/>
                  </a:cubicBezTo>
                  <a:lnTo>
                    <a:pt x="7162" y="4537"/>
                  </a:lnTo>
                  <a:cubicBezTo>
                    <a:pt x="7162" y="5889"/>
                    <a:pt x="6032" y="6991"/>
                    <a:pt x="4646" y="6991"/>
                  </a:cubicBezTo>
                  <a:lnTo>
                    <a:pt x="2973" y="6991"/>
                  </a:lnTo>
                  <a:cubicBezTo>
                    <a:pt x="1585" y="6991"/>
                    <a:pt x="458" y="5889"/>
                    <a:pt x="458" y="4537"/>
                  </a:cubicBezTo>
                  <a:lnTo>
                    <a:pt x="458" y="2902"/>
                  </a:lnTo>
                  <a:cubicBezTo>
                    <a:pt x="458" y="1546"/>
                    <a:pt x="1585" y="444"/>
                    <a:pt x="2973" y="444"/>
                  </a:cubicBezTo>
                  <a:close/>
                  <a:moveTo>
                    <a:pt x="2973" y="1"/>
                  </a:moveTo>
                  <a:cubicBezTo>
                    <a:pt x="1335" y="1"/>
                    <a:pt x="0" y="1301"/>
                    <a:pt x="0" y="2902"/>
                  </a:cubicBezTo>
                  <a:lnTo>
                    <a:pt x="0" y="4537"/>
                  </a:lnTo>
                  <a:cubicBezTo>
                    <a:pt x="0" y="6134"/>
                    <a:pt x="1335" y="7439"/>
                    <a:pt x="2973" y="7439"/>
                  </a:cubicBezTo>
                  <a:lnTo>
                    <a:pt x="4646" y="7439"/>
                  </a:lnTo>
                  <a:cubicBezTo>
                    <a:pt x="6285" y="7439"/>
                    <a:pt x="7619" y="6134"/>
                    <a:pt x="7619" y="4537"/>
                  </a:cubicBezTo>
                  <a:lnTo>
                    <a:pt x="7619" y="2902"/>
                  </a:lnTo>
                  <a:cubicBezTo>
                    <a:pt x="7619" y="1301"/>
                    <a:pt x="6285" y="1"/>
                    <a:pt x="4646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32"/>
            <p:cNvSpPr/>
            <p:nvPr/>
          </p:nvSpPr>
          <p:spPr>
            <a:xfrm>
              <a:off x="5025120" y="3079437"/>
              <a:ext cx="958783" cy="17833"/>
            </a:xfrm>
            <a:custGeom>
              <a:avLst/>
              <a:gdLst/>
              <a:ahLst/>
              <a:cxnLst/>
              <a:rect l="l" t="t" r="r" b="b"/>
              <a:pathLst>
                <a:path w="24087" h="448" extrusionOk="0">
                  <a:moveTo>
                    <a:pt x="229" y="1"/>
                  </a:moveTo>
                  <a:cubicBezTo>
                    <a:pt x="103" y="1"/>
                    <a:pt x="1" y="100"/>
                    <a:pt x="1" y="223"/>
                  </a:cubicBezTo>
                  <a:cubicBezTo>
                    <a:pt x="1" y="346"/>
                    <a:pt x="103" y="448"/>
                    <a:pt x="229" y="448"/>
                  </a:cubicBezTo>
                  <a:lnTo>
                    <a:pt x="23858" y="448"/>
                  </a:lnTo>
                  <a:cubicBezTo>
                    <a:pt x="23985" y="448"/>
                    <a:pt x="24087" y="346"/>
                    <a:pt x="24087" y="223"/>
                  </a:cubicBezTo>
                  <a:cubicBezTo>
                    <a:pt x="24087" y="100"/>
                    <a:pt x="23985" y="1"/>
                    <a:pt x="23858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32"/>
            <p:cNvSpPr/>
            <p:nvPr/>
          </p:nvSpPr>
          <p:spPr>
            <a:xfrm>
              <a:off x="6087975" y="3006074"/>
              <a:ext cx="303314" cy="296109"/>
            </a:xfrm>
            <a:custGeom>
              <a:avLst/>
              <a:gdLst/>
              <a:ahLst/>
              <a:cxnLst/>
              <a:rect l="l" t="t" r="r" b="b"/>
              <a:pathLst>
                <a:path w="7620" h="7439" extrusionOk="0">
                  <a:moveTo>
                    <a:pt x="4646" y="448"/>
                  </a:moveTo>
                  <a:cubicBezTo>
                    <a:pt x="6032" y="448"/>
                    <a:pt x="7162" y="1550"/>
                    <a:pt x="7162" y="2902"/>
                  </a:cubicBezTo>
                  <a:lnTo>
                    <a:pt x="7162" y="4537"/>
                  </a:lnTo>
                  <a:cubicBezTo>
                    <a:pt x="7162" y="5892"/>
                    <a:pt x="6032" y="6991"/>
                    <a:pt x="4646" y="6991"/>
                  </a:cubicBezTo>
                  <a:lnTo>
                    <a:pt x="2973" y="6991"/>
                  </a:lnTo>
                  <a:cubicBezTo>
                    <a:pt x="1585" y="6991"/>
                    <a:pt x="458" y="5892"/>
                    <a:pt x="458" y="4537"/>
                  </a:cubicBezTo>
                  <a:lnTo>
                    <a:pt x="458" y="2902"/>
                  </a:lnTo>
                  <a:cubicBezTo>
                    <a:pt x="458" y="1550"/>
                    <a:pt x="1585" y="448"/>
                    <a:pt x="2973" y="448"/>
                  </a:cubicBezTo>
                  <a:close/>
                  <a:moveTo>
                    <a:pt x="2973" y="0"/>
                  </a:moveTo>
                  <a:cubicBezTo>
                    <a:pt x="1335" y="0"/>
                    <a:pt x="0" y="1301"/>
                    <a:pt x="0" y="2902"/>
                  </a:cubicBezTo>
                  <a:lnTo>
                    <a:pt x="0" y="4537"/>
                  </a:lnTo>
                  <a:cubicBezTo>
                    <a:pt x="0" y="6138"/>
                    <a:pt x="1335" y="7438"/>
                    <a:pt x="2973" y="7438"/>
                  </a:cubicBezTo>
                  <a:lnTo>
                    <a:pt x="4646" y="7438"/>
                  </a:lnTo>
                  <a:cubicBezTo>
                    <a:pt x="6285" y="7438"/>
                    <a:pt x="7619" y="6138"/>
                    <a:pt x="7619" y="4537"/>
                  </a:cubicBezTo>
                  <a:lnTo>
                    <a:pt x="7619" y="2902"/>
                  </a:lnTo>
                  <a:cubicBezTo>
                    <a:pt x="7619" y="1301"/>
                    <a:pt x="6285" y="0"/>
                    <a:pt x="4646" y="0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32"/>
            <p:cNvSpPr/>
            <p:nvPr/>
          </p:nvSpPr>
          <p:spPr>
            <a:xfrm>
              <a:off x="5021420" y="4094835"/>
              <a:ext cx="958783" cy="17793"/>
            </a:xfrm>
            <a:custGeom>
              <a:avLst/>
              <a:gdLst/>
              <a:ahLst/>
              <a:cxnLst/>
              <a:rect l="l" t="t" r="r" b="b"/>
              <a:pathLst>
                <a:path w="24087" h="447" extrusionOk="0">
                  <a:moveTo>
                    <a:pt x="229" y="0"/>
                  </a:moveTo>
                  <a:cubicBezTo>
                    <a:pt x="103" y="0"/>
                    <a:pt x="1" y="103"/>
                    <a:pt x="1" y="225"/>
                  </a:cubicBezTo>
                  <a:cubicBezTo>
                    <a:pt x="1" y="348"/>
                    <a:pt x="103" y="447"/>
                    <a:pt x="229" y="447"/>
                  </a:cubicBezTo>
                  <a:lnTo>
                    <a:pt x="23858" y="447"/>
                  </a:lnTo>
                  <a:cubicBezTo>
                    <a:pt x="23985" y="447"/>
                    <a:pt x="24087" y="348"/>
                    <a:pt x="24087" y="225"/>
                  </a:cubicBezTo>
                  <a:cubicBezTo>
                    <a:pt x="24087" y="103"/>
                    <a:pt x="23985" y="0"/>
                    <a:pt x="23858" y="0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32"/>
            <p:cNvSpPr/>
            <p:nvPr/>
          </p:nvSpPr>
          <p:spPr>
            <a:xfrm>
              <a:off x="5025120" y="2218125"/>
              <a:ext cx="958783" cy="17833"/>
            </a:xfrm>
            <a:custGeom>
              <a:avLst/>
              <a:gdLst/>
              <a:ahLst/>
              <a:cxnLst/>
              <a:rect l="l" t="t" r="r" b="b"/>
              <a:pathLst>
                <a:path w="24087" h="448" extrusionOk="0">
                  <a:moveTo>
                    <a:pt x="229" y="0"/>
                  </a:moveTo>
                  <a:cubicBezTo>
                    <a:pt x="103" y="0"/>
                    <a:pt x="1" y="100"/>
                    <a:pt x="1" y="222"/>
                  </a:cubicBezTo>
                  <a:cubicBezTo>
                    <a:pt x="1" y="349"/>
                    <a:pt x="103" y="448"/>
                    <a:pt x="229" y="448"/>
                  </a:cubicBezTo>
                  <a:lnTo>
                    <a:pt x="23858" y="448"/>
                  </a:lnTo>
                  <a:cubicBezTo>
                    <a:pt x="23985" y="448"/>
                    <a:pt x="24087" y="349"/>
                    <a:pt x="24087" y="222"/>
                  </a:cubicBezTo>
                  <a:cubicBezTo>
                    <a:pt x="24087" y="100"/>
                    <a:pt x="23985" y="0"/>
                    <a:pt x="23858" y="0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32"/>
            <p:cNvSpPr/>
            <p:nvPr/>
          </p:nvSpPr>
          <p:spPr>
            <a:xfrm>
              <a:off x="5025120" y="2700656"/>
              <a:ext cx="958783" cy="17673"/>
            </a:xfrm>
            <a:custGeom>
              <a:avLst/>
              <a:gdLst/>
              <a:ahLst/>
              <a:cxnLst/>
              <a:rect l="l" t="t" r="r" b="b"/>
              <a:pathLst>
                <a:path w="24087" h="444" extrusionOk="0">
                  <a:moveTo>
                    <a:pt x="229" y="0"/>
                  </a:moveTo>
                  <a:cubicBezTo>
                    <a:pt x="103" y="0"/>
                    <a:pt x="1" y="99"/>
                    <a:pt x="1" y="222"/>
                  </a:cubicBezTo>
                  <a:cubicBezTo>
                    <a:pt x="1" y="345"/>
                    <a:pt x="103" y="443"/>
                    <a:pt x="229" y="443"/>
                  </a:cubicBezTo>
                  <a:lnTo>
                    <a:pt x="23858" y="443"/>
                  </a:lnTo>
                  <a:cubicBezTo>
                    <a:pt x="23985" y="443"/>
                    <a:pt x="24087" y="345"/>
                    <a:pt x="24087" y="222"/>
                  </a:cubicBezTo>
                  <a:cubicBezTo>
                    <a:pt x="24087" y="99"/>
                    <a:pt x="23985" y="0"/>
                    <a:pt x="23858" y="0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32"/>
            <p:cNvSpPr/>
            <p:nvPr/>
          </p:nvSpPr>
          <p:spPr>
            <a:xfrm>
              <a:off x="5025120" y="3187987"/>
              <a:ext cx="958783" cy="17872"/>
            </a:xfrm>
            <a:custGeom>
              <a:avLst/>
              <a:gdLst/>
              <a:ahLst/>
              <a:cxnLst/>
              <a:rect l="l" t="t" r="r" b="b"/>
              <a:pathLst>
                <a:path w="24087" h="449" extrusionOk="0">
                  <a:moveTo>
                    <a:pt x="229" y="1"/>
                  </a:moveTo>
                  <a:cubicBezTo>
                    <a:pt x="103" y="1"/>
                    <a:pt x="1" y="100"/>
                    <a:pt x="1" y="226"/>
                  </a:cubicBezTo>
                  <a:cubicBezTo>
                    <a:pt x="1" y="349"/>
                    <a:pt x="103" y="448"/>
                    <a:pt x="229" y="448"/>
                  </a:cubicBezTo>
                  <a:lnTo>
                    <a:pt x="23858" y="448"/>
                  </a:lnTo>
                  <a:cubicBezTo>
                    <a:pt x="23985" y="448"/>
                    <a:pt x="24087" y="349"/>
                    <a:pt x="24087" y="226"/>
                  </a:cubicBezTo>
                  <a:cubicBezTo>
                    <a:pt x="24087" y="100"/>
                    <a:pt x="23985" y="1"/>
                    <a:pt x="23858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32"/>
            <p:cNvSpPr/>
            <p:nvPr/>
          </p:nvSpPr>
          <p:spPr>
            <a:xfrm>
              <a:off x="5021420" y="4203505"/>
              <a:ext cx="958783" cy="17713"/>
            </a:xfrm>
            <a:custGeom>
              <a:avLst/>
              <a:gdLst/>
              <a:ahLst/>
              <a:cxnLst/>
              <a:rect l="l" t="t" r="r" b="b"/>
              <a:pathLst>
                <a:path w="24087" h="445" extrusionOk="0">
                  <a:moveTo>
                    <a:pt x="229" y="1"/>
                  </a:moveTo>
                  <a:cubicBezTo>
                    <a:pt x="103" y="1"/>
                    <a:pt x="1" y="100"/>
                    <a:pt x="1" y="223"/>
                  </a:cubicBezTo>
                  <a:cubicBezTo>
                    <a:pt x="1" y="346"/>
                    <a:pt x="103" y="445"/>
                    <a:pt x="229" y="445"/>
                  </a:cubicBezTo>
                  <a:lnTo>
                    <a:pt x="23858" y="445"/>
                  </a:lnTo>
                  <a:cubicBezTo>
                    <a:pt x="23985" y="445"/>
                    <a:pt x="24087" y="346"/>
                    <a:pt x="24087" y="223"/>
                  </a:cubicBezTo>
                  <a:cubicBezTo>
                    <a:pt x="24087" y="100"/>
                    <a:pt x="23985" y="1"/>
                    <a:pt x="23858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32"/>
            <p:cNvSpPr/>
            <p:nvPr/>
          </p:nvSpPr>
          <p:spPr>
            <a:xfrm>
              <a:off x="6084275" y="4021592"/>
              <a:ext cx="303314" cy="296109"/>
            </a:xfrm>
            <a:custGeom>
              <a:avLst/>
              <a:gdLst/>
              <a:ahLst/>
              <a:cxnLst/>
              <a:rect l="l" t="t" r="r" b="b"/>
              <a:pathLst>
                <a:path w="7620" h="7439" extrusionOk="0">
                  <a:moveTo>
                    <a:pt x="4646" y="443"/>
                  </a:moveTo>
                  <a:cubicBezTo>
                    <a:pt x="6032" y="443"/>
                    <a:pt x="7162" y="1546"/>
                    <a:pt x="7162" y="2901"/>
                  </a:cubicBezTo>
                  <a:lnTo>
                    <a:pt x="7162" y="4536"/>
                  </a:lnTo>
                  <a:cubicBezTo>
                    <a:pt x="7162" y="5888"/>
                    <a:pt x="6032" y="6991"/>
                    <a:pt x="4646" y="6991"/>
                  </a:cubicBezTo>
                  <a:lnTo>
                    <a:pt x="2973" y="6991"/>
                  </a:lnTo>
                  <a:cubicBezTo>
                    <a:pt x="1585" y="6991"/>
                    <a:pt x="458" y="5888"/>
                    <a:pt x="458" y="4536"/>
                  </a:cubicBezTo>
                  <a:lnTo>
                    <a:pt x="458" y="2901"/>
                  </a:lnTo>
                  <a:cubicBezTo>
                    <a:pt x="458" y="1546"/>
                    <a:pt x="1585" y="443"/>
                    <a:pt x="2973" y="443"/>
                  </a:cubicBezTo>
                  <a:close/>
                  <a:moveTo>
                    <a:pt x="2973" y="0"/>
                  </a:moveTo>
                  <a:cubicBezTo>
                    <a:pt x="1335" y="0"/>
                    <a:pt x="0" y="1300"/>
                    <a:pt x="0" y="2901"/>
                  </a:cubicBezTo>
                  <a:lnTo>
                    <a:pt x="0" y="4536"/>
                  </a:lnTo>
                  <a:cubicBezTo>
                    <a:pt x="0" y="6134"/>
                    <a:pt x="1335" y="7438"/>
                    <a:pt x="2973" y="7438"/>
                  </a:cubicBezTo>
                  <a:lnTo>
                    <a:pt x="4646" y="7438"/>
                  </a:lnTo>
                  <a:cubicBezTo>
                    <a:pt x="6285" y="7438"/>
                    <a:pt x="7619" y="6134"/>
                    <a:pt x="7619" y="4536"/>
                  </a:cubicBezTo>
                  <a:lnTo>
                    <a:pt x="7619" y="2901"/>
                  </a:lnTo>
                  <a:cubicBezTo>
                    <a:pt x="7619" y="1300"/>
                    <a:pt x="6285" y="0"/>
                    <a:pt x="4646" y="0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32"/>
            <p:cNvSpPr/>
            <p:nvPr/>
          </p:nvSpPr>
          <p:spPr>
            <a:xfrm>
              <a:off x="6103659" y="2002457"/>
              <a:ext cx="304747" cy="273182"/>
            </a:xfrm>
            <a:custGeom>
              <a:avLst/>
              <a:gdLst/>
              <a:ahLst/>
              <a:cxnLst/>
              <a:rect l="l" t="t" r="r" b="b"/>
              <a:pathLst>
                <a:path w="7656" h="6863" extrusionOk="0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32"/>
            <p:cNvSpPr/>
            <p:nvPr/>
          </p:nvSpPr>
          <p:spPr>
            <a:xfrm>
              <a:off x="5282465" y="1608896"/>
              <a:ext cx="831885" cy="159698"/>
            </a:xfrm>
            <a:custGeom>
              <a:avLst/>
              <a:gdLst/>
              <a:ahLst/>
              <a:cxnLst/>
              <a:rect l="l" t="t" r="r" b="b"/>
              <a:pathLst>
                <a:path w="20899" h="4012" extrusionOk="0">
                  <a:moveTo>
                    <a:pt x="18" y="0"/>
                  </a:moveTo>
                  <a:cubicBezTo>
                    <a:pt x="8" y="103"/>
                    <a:pt x="0" y="208"/>
                    <a:pt x="0" y="314"/>
                  </a:cubicBezTo>
                  <a:lnTo>
                    <a:pt x="0" y="4011"/>
                  </a:lnTo>
                  <a:lnTo>
                    <a:pt x="20899" y="4011"/>
                  </a:lnTo>
                  <a:lnTo>
                    <a:pt x="20899" y="314"/>
                  </a:lnTo>
                  <a:cubicBezTo>
                    <a:pt x="20899" y="208"/>
                    <a:pt x="20892" y="103"/>
                    <a:pt x="20879" y="0"/>
                  </a:cubicBezTo>
                  <a:close/>
                </a:path>
              </a:pathLst>
            </a:custGeom>
            <a:solidFill>
              <a:srgbClr val="291E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32"/>
            <p:cNvSpPr/>
            <p:nvPr/>
          </p:nvSpPr>
          <p:spPr>
            <a:xfrm>
              <a:off x="5282465" y="1768557"/>
              <a:ext cx="831885" cy="14967"/>
            </a:xfrm>
            <a:custGeom>
              <a:avLst/>
              <a:gdLst/>
              <a:ahLst/>
              <a:cxnLst/>
              <a:rect l="l" t="t" r="r" b="b"/>
              <a:pathLst>
                <a:path w="20899" h="376" extrusionOk="0">
                  <a:moveTo>
                    <a:pt x="0" y="0"/>
                  </a:moveTo>
                  <a:lnTo>
                    <a:pt x="0" y="317"/>
                  </a:lnTo>
                  <a:lnTo>
                    <a:pt x="0" y="376"/>
                  </a:lnTo>
                  <a:lnTo>
                    <a:pt x="20899" y="376"/>
                  </a:lnTo>
                  <a:lnTo>
                    <a:pt x="20899" y="317"/>
                  </a:lnTo>
                  <a:lnTo>
                    <a:pt x="20899" y="0"/>
                  </a:lnTo>
                  <a:close/>
                </a:path>
              </a:pathLst>
            </a:custGeom>
            <a:solidFill>
              <a:srgbClr val="4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32"/>
            <p:cNvSpPr/>
            <p:nvPr/>
          </p:nvSpPr>
          <p:spPr>
            <a:xfrm>
              <a:off x="5282465" y="1783484"/>
              <a:ext cx="831885" cy="104409"/>
            </a:xfrm>
            <a:custGeom>
              <a:avLst/>
              <a:gdLst/>
              <a:ahLst/>
              <a:cxnLst/>
              <a:rect l="l" t="t" r="r" b="b"/>
              <a:pathLst>
                <a:path w="20899" h="2623" extrusionOk="0">
                  <a:moveTo>
                    <a:pt x="0" y="1"/>
                  </a:moveTo>
                  <a:cubicBezTo>
                    <a:pt x="31" y="1448"/>
                    <a:pt x="1253" y="2622"/>
                    <a:pt x="2742" y="2622"/>
                  </a:cubicBezTo>
                  <a:lnTo>
                    <a:pt x="18154" y="2622"/>
                  </a:lnTo>
                  <a:cubicBezTo>
                    <a:pt x="19642" y="2622"/>
                    <a:pt x="20865" y="1448"/>
                    <a:pt x="20899" y="1"/>
                  </a:cubicBezTo>
                  <a:close/>
                </a:path>
              </a:pathLst>
            </a:custGeom>
            <a:solidFill>
              <a:srgbClr val="827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32"/>
            <p:cNvSpPr/>
            <p:nvPr/>
          </p:nvSpPr>
          <p:spPr>
            <a:xfrm>
              <a:off x="5282465" y="1345102"/>
              <a:ext cx="831885" cy="515992"/>
            </a:xfrm>
            <a:custGeom>
              <a:avLst/>
              <a:gdLst/>
              <a:ahLst/>
              <a:cxnLst/>
              <a:rect l="l" t="t" r="r" b="b"/>
              <a:pathLst>
                <a:path w="20899" h="12963" extrusionOk="0">
                  <a:moveTo>
                    <a:pt x="12098" y="1599"/>
                  </a:moveTo>
                  <a:cubicBezTo>
                    <a:pt x="12505" y="1599"/>
                    <a:pt x="12836" y="1923"/>
                    <a:pt x="12836" y="2319"/>
                  </a:cubicBezTo>
                  <a:cubicBezTo>
                    <a:pt x="12836" y="2715"/>
                    <a:pt x="12505" y="3036"/>
                    <a:pt x="12098" y="3036"/>
                  </a:cubicBezTo>
                  <a:lnTo>
                    <a:pt x="8798" y="3036"/>
                  </a:lnTo>
                  <a:cubicBezTo>
                    <a:pt x="8391" y="3036"/>
                    <a:pt x="8060" y="2715"/>
                    <a:pt x="8060" y="2319"/>
                  </a:cubicBezTo>
                  <a:cubicBezTo>
                    <a:pt x="8060" y="1923"/>
                    <a:pt x="8391" y="1599"/>
                    <a:pt x="8798" y="1599"/>
                  </a:cubicBezTo>
                  <a:close/>
                  <a:moveTo>
                    <a:pt x="7930" y="1"/>
                  </a:moveTo>
                  <a:cubicBezTo>
                    <a:pt x="6422" y="1"/>
                    <a:pt x="5185" y="1206"/>
                    <a:pt x="5185" y="2681"/>
                  </a:cubicBezTo>
                  <a:lnTo>
                    <a:pt x="5185" y="3593"/>
                  </a:lnTo>
                  <a:lnTo>
                    <a:pt x="2742" y="3593"/>
                  </a:lnTo>
                  <a:cubicBezTo>
                    <a:pt x="1233" y="3593"/>
                    <a:pt x="0" y="4797"/>
                    <a:pt x="0" y="6272"/>
                  </a:cubicBezTo>
                  <a:lnTo>
                    <a:pt x="0" y="10286"/>
                  </a:lnTo>
                  <a:cubicBezTo>
                    <a:pt x="0" y="11757"/>
                    <a:pt x="1233" y="12963"/>
                    <a:pt x="2742" y="12963"/>
                  </a:cubicBezTo>
                  <a:lnTo>
                    <a:pt x="18154" y="12963"/>
                  </a:lnTo>
                  <a:cubicBezTo>
                    <a:pt x="19663" y="12963"/>
                    <a:pt x="20899" y="11757"/>
                    <a:pt x="20899" y="10286"/>
                  </a:cubicBezTo>
                  <a:lnTo>
                    <a:pt x="20899" y="6272"/>
                  </a:lnTo>
                  <a:cubicBezTo>
                    <a:pt x="20899" y="4797"/>
                    <a:pt x="19663" y="3593"/>
                    <a:pt x="18154" y="3593"/>
                  </a:cubicBezTo>
                  <a:lnTo>
                    <a:pt x="15710" y="3593"/>
                  </a:lnTo>
                  <a:lnTo>
                    <a:pt x="15710" y="2681"/>
                  </a:lnTo>
                  <a:cubicBezTo>
                    <a:pt x="15710" y="1206"/>
                    <a:pt x="14478" y="1"/>
                    <a:pt x="12968" y="1"/>
                  </a:cubicBezTo>
                  <a:close/>
                </a:path>
              </a:pathLst>
            </a:custGeom>
            <a:solidFill>
              <a:srgbClr val="E8E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32"/>
            <p:cNvSpPr/>
            <p:nvPr/>
          </p:nvSpPr>
          <p:spPr>
            <a:xfrm>
              <a:off x="5336282" y="1680745"/>
              <a:ext cx="35227" cy="26709"/>
            </a:xfrm>
            <a:custGeom>
              <a:avLst/>
              <a:gdLst/>
              <a:ahLst/>
              <a:cxnLst/>
              <a:rect l="l" t="t" r="r" b="b"/>
              <a:pathLst>
                <a:path w="885" h="671" extrusionOk="0">
                  <a:moveTo>
                    <a:pt x="444" y="1"/>
                  </a:moveTo>
                  <a:cubicBezTo>
                    <a:pt x="3" y="1"/>
                    <a:pt x="0" y="670"/>
                    <a:pt x="444" y="670"/>
                  </a:cubicBezTo>
                  <a:cubicBezTo>
                    <a:pt x="884" y="670"/>
                    <a:pt x="884" y="1"/>
                    <a:pt x="4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32"/>
            <p:cNvSpPr/>
            <p:nvPr/>
          </p:nvSpPr>
          <p:spPr>
            <a:xfrm>
              <a:off x="5338471" y="1726363"/>
              <a:ext cx="126381" cy="98876"/>
            </a:xfrm>
            <a:custGeom>
              <a:avLst/>
              <a:gdLst/>
              <a:ahLst/>
              <a:cxnLst/>
              <a:rect l="l" t="t" r="r" b="b"/>
              <a:pathLst>
                <a:path w="3175" h="2484" extrusionOk="0">
                  <a:moveTo>
                    <a:pt x="457" y="1"/>
                  </a:moveTo>
                  <a:cubicBezTo>
                    <a:pt x="286" y="1"/>
                    <a:pt x="101" y="107"/>
                    <a:pt x="75" y="319"/>
                  </a:cubicBezTo>
                  <a:cubicBezTo>
                    <a:pt x="0" y="927"/>
                    <a:pt x="102" y="1538"/>
                    <a:pt x="608" y="1944"/>
                  </a:cubicBezTo>
                  <a:cubicBezTo>
                    <a:pt x="1195" y="2419"/>
                    <a:pt x="2004" y="2460"/>
                    <a:pt x="2731" y="2483"/>
                  </a:cubicBezTo>
                  <a:cubicBezTo>
                    <a:pt x="2735" y="2484"/>
                    <a:pt x="2740" y="2484"/>
                    <a:pt x="2744" y="2484"/>
                  </a:cubicBezTo>
                  <a:cubicBezTo>
                    <a:pt x="3175" y="2484"/>
                    <a:pt x="3167" y="1828"/>
                    <a:pt x="2731" y="1814"/>
                  </a:cubicBezTo>
                  <a:cubicBezTo>
                    <a:pt x="2195" y="1798"/>
                    <a:pt x="1563" y="1798"/>
                    <a:pt x="1106" y="1477"/>
                  </a:cubicBezTo>
                  <a:cubicBezTo>
                    <a:pt x="710" y="1200"/>
                    <a:pt x="706" y="756"/>
                    <a:pt x="758" y="319"/>
                  </a:cubicBezTo>
                  <a:cubicBezTo>
                    <a:pt x="785" y="106"/>
                    <a:pt x="628" y="1"/>
                    <a:pt x="45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32"/>
            <p:cNvSpPr/>
            <p:nvPr/>
          </p:nvSpPr>
          <p:spPr>
            <a:xfrm>
              <a:off x="5021420" y="3604223"/>
              <a:ext cx="958783" cy="17793"/>
            </a:xfrm>
            <a:custGeom>
              <a:avLst/>
              <a:gdLst/>
              <a:ahLst/>
              <a:cxnLst/>
              <a:rect l="l" t="t" r="r" b="b"/>
              <a:pathLst>
                <a:path w="24087" h="447" extrusionOk="0">
                  <a:moveTo>
                    <a:pt x="229" y="0"/>
                  </a:moveTo>
                  <a:cubicBezTo>
                    <a:pt x="103" y="0"/>
                    <a:pt x="1" y="103"/>
                    <a:pt x="1" y="225"/>
                  </a:cubicBezTo>
                  <a:cubicBezTo>
                    <a:pt x="1" y="348"/>
                    <a:pt x="103" y="447"/>
                    <a:pt x="229" y="447"/>
                  </a:cubicBezTo>
                  <a:lnTo>
                    <a:pt x="23858" y="447"/>
                  </a:lnTo>
                  <a:cubicBezTo>
                    <a:pt x="23985" y="447"/>
                    <a:pt x="24087" y="348"/>
                    <a:pt x="24087" y="225"/>
                  </a:cubicBezTo>
                  <a:cubicBezTo>
                    <a:pt x="24087" y="103"/>
                    <a:pt x="23985" y="0"/>
                    <a:pt x="23858" y="0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32"/>
            <p:cNvSpPr/>
            <p:nvPr/>
          </p:nvSpPr>
          <p:spPr>
            <a:xfrm>
              <a:off x="5021420" y="3712893"/>
              <a:ext cx="958783" cy="17713"/>
            </a:xfrm>
            <a:custGeom>
              <a:avLst/>
              <a:gdLst/>
              <a:ahLst/>
              <a:cxnLst/>
              <a:rect l="l" t="t" r="r" b="b"/>
              <a:pathLst>
                <a:path w="24087" h="445" extrusionOk="0">
                  <a:moveTo>
                    <a:pt x="229" y="1"/>
                  </a:moveTo>
                  <a:cubicBezTo>
                    <a:pt x="103" y="1"/>
                    <a:pt x="1" y="100"/>
                    <a:pt x="1" y="223"/>
                  </a:cubicBezTo>
                  <a:cubicBezTo>
                    <a:pt x="1" y="346"/>
                    <a:pt x="103" y="445"/>
                    <a:pt x="229" y="445"/>
                  </a:cubicBezTo>
                  <a:lnTo>
                    <a:pt x="23858" y="445"/>
                  </a:lnTo>
                  <a:cubicBezTo>
                    <a:pt x="23985" y="445"/>
                    <a:pt x="24087" y="346"/>
                    <a:pt x="24087" y="223"/>
                  </a:cubicBezTo>
                  <a:cubicBezTo>
                    <a:pt x="24087" y="100"/>
                    <a:pt x="23985" y="1"/>
                    <a:pt x="23858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32"/>
            <p:cNvSpPr/>
            <p:nvPr/>
          </p:nvSpPr>
          <p:spPr>
            <a:xfrm>
              <a:off x="6084275" y="3530980"/>
              <a:ext cx="303314" cy="296109"/>
            </a:xfrm>
            <a:custGeom>
              <a:avLst/>
              <a:gdLst/>
              <a:ahLst/>
              <a:cxnLst/>
              <a:rect l="l" t="t" r="r" b="b"/>
              <a:pathLst>
                <a:path w="7620" h="7439" extrusionOk="0">
                  <a:moveTo>
                    <a:pt x="4646" y="443"/>
                  </a:moveTo>
                  <a:cubicBezTo>
                    <a:pt x="6032" y="443"/>
                    <a:pt x="7162" y="1546"/>
                    <a:pt x="7162" y="2901"/>
                  </a:cubicBezTo>
                  <a:lnTo>
                    <a:pt x="7162" y="4536"/>
                  </a:lnTo>
                  <a:cubicBezTo>
                    <a:pt x="7162" y="5888"/>
                    <a:pt x="6032" y="6991"/>
                    <a:pt x="4646" y="6991"/>
                  </a:cubicBezTo>
                  <a:lnTo>
                    <a:pt x="2973" y="6991"/>
                  </a:lnTo>
                  <a:cubicBezTo>
                    <a:pt x="1585" y="6991"/>
                    <a:pt x="458" y="5888"/>
                    <a:pt x="458" y="4536"/>
                  </a:cubicBezTo>
                  <a:lnTo>
                    <a:pt x="458" y="2901"/>
                  </a:lnTo>
                  <a:cubicBezTo>
                    <a:pt x="458" y="1546"/>
                    <a:pt x="1585" y="443"/>
                    <a:pt x="2973" y="443"/>
                  </a:cubicBezTo>
                  <a:close/>
                  <a:moveTo>
                    <a:pt x="2973" y="0"/>
                  </a:moveTo>
                  <a:cubicBezTo>
                    <a:pt x="1335" y="0"/>
                    <a:pt x="0" y="1300"/>
                    <a:pt x="0" y="2901"/>
                  </a:cubicBezTo>
                  <a:lnTo>
                    <a:pt x="0" y="4536"/>
                  </a:lnTo>
                  <a:cubicBezTo>
                    <a:pt x="0" y="6134"/>
                    <a:pt x="1335" y="7438"/>
                    <a:pt x="2973" y="7438"/>
                  </a:cubicBezTo>
                  <a:lnTo>
                    <a:pt x="4646" y="7438"/>
                  </a:lnTo>
                  <a:cubicBezTo>
                    <a:pt x="6285" y="7438"/>
                    <a:pt x="7619" y="6134"/>
                    <a:pt x="7619" y="4536"/>
                  </a:cubicBezTo>
                  <a:lnTo>
                    <a:pt x="7619" y="2901"/>
                  </a:lnTo>
                  <a:cubicBezTo>
                    <a:pt x="7619" y="1300"/>
                    <a:pt x="6285" y="0"/>
                    <a:pt x="4646" y="0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3" name="Google Shape;923;p32"/>
          <p:cNvGrpSpPr/>
          <p:nvPr/>
        </p:nvGrpSpPr>
        <p:grpSpPr>
          <a:xfrm>
            <a:off x="6229624" y="1146075"/>
            <a:ext cx="2096338" cy="3582911"/>
            <a:chOff x="6229624" y="1146075"/>
            <a:chExt cx="2096338" cy="3582911"/>
          </a:xfrm>
        </p:grpSpPr>
        <p:sp>
          <p:nvSpPr>
            <p:cNvPr id="924" name="Google Shape;924;p32"/>
            <p:cNvSpPr/>
            <p:nvPr/>
          </p:nvSpPr>
          <p:spPr>
            <a:xfrm flipH="1">
              <a:off x="6846480" y="4593631"/>
              <a:ext cx="589439" cy="110915"/>
            </a:xfrm>
            <a:custGeom>
              <a:avLst/>
              <a:gdLst/>
              <a:ahLst/>
              <a:cxnLst/>
              <a:rect l="l" t="t" r="r" b="b"/>
              <a:pathLst>
                <a:path w="10033" h="1888" extrusionOk="0">
                  <a:moveTo>
                    <a:pt x="9824" y="0"/>
                  </a:moveTo>
                  <a:lnTo>
                    <a:pt x="263" y="344"/>
                  </a:lnTo>
                  <a:cubicBezTo>
                    <a:pt x="263" y="344"/>
                    <a:pt x="0" y="1888"/>
                    <a:pt x="1229" y="1888"/>
                  </a:cubicBezTo>
                  <a:cubicBezTo>
                    <a:pt x="2461" y="1888"/>
                    <a:pt x="2679" y="1300"/>
                    <a:pt x="2679" y="1300"/>
                  </a:cubicBezTo>
                  <a:cubicBezTo>
                    <a:pt x="2679" y="1300"/>
                    <a:pt x="2966" y="1888"/>
                    <a:pt x="3847" y="1888"/>
                  </a:cubicBezTo>
                  <a:cubicBezTo>
                    <a:pt x="4724" y="1888"/>
                    <a:pt x="4724" y="1222"/>
                    <a:pt x="4724" y="1222"/>
                  </a:cubicBezTo>
                  <a:cubicBezTo>
                    <a:pt x="4724" y="1222"/>
                    <a:pt x="5117" y="1751"/>
                    <a:pt x="5731" y="1751"/>
                  </a:cubicBezTo>
                  <a:cubicBezTo>
                    <a:pt x="6346" y="1751"/>
                    <a:pt x="6749" y="1116"/>
                    <a:pt x="6749" y="1116"/>
                  </a:cubicBezTo>
                  <a:cubicBezTo>
                    <a:pt x="6749" y="1116"/>
                    <a:pt x="6769" y="1621"/>
                    <a:pt x="7574" y="1621"/>
                  </a:cubicBezTo>
                  <a:cubicBezTo>
                    <a:pt x="8377" y="1621"/>
                    <a:pt x="8377" y="1010"/>
                    <a:pt x="8377" y="1010"/>
                  </a:cubicBezTo>
                  <a:cubicBezTo>
                    <a:pt x="8377" y="1010"/>
                    <a:pt x="8560" y="1595"/>
                    <a:pt x="9145" y="1595"/>
                  </a:cubicBezTo>
                  <a:cubicBezTo>
                    <a:pt x="9163" y="1595"/>
                    <a:pt x="9181" y="1595"/>
                    <a:pt x="9200" y="1594"/>
                  </a:cubicBezTo>
                  <a:cubicBezTo>
                    <a:pt x="10032" y="1543"/>
                    <a:pt x="9824" y="0"/>
                    <a:pt x="9824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32"/>
            <p:cNvSpPr/>
            <p:nvPr/>
          </p:nvSpPr>
          <p:spPr>
            <a:xfrm flipH="1">
              <a:off x="7351425" y="4618071"/>
              <a:ext cx="589498" cy="110915"/>
            </a:xfrm>
            <a:custGeom>
              <a:avLst/>
              <a:gdLst/>
              <a:ahLst/>
              <a:cxnLst/>
              <a:rect l="l" t="t" r="r" b="b"/>
              <a:pathLst>
                <a:path w="10034" h="1888" extrusionOk="0">
                  <a:moveTo>
                    <a:pt x="9829" y="0"/>
                  </a:moveTo>
                  <a:lnTo>
                    <a:pt x="264" y="345"/>
                  </a:lnTo>
                  <a:cubicBezTo>
                    <a:pt x="264" y="345"/>
                    <a:pt x="1" y="1888"/>
                    <a:pt x="1233" y="1888"/>
                  </a:cubicBezTo>
                  <a:cubicBezTo>
                    <a:pt x="2462" y="1888"/>
                    <a:pt x="2684" y="1300"/>
                    <a:pt x="2684" y="1300"/>
                  </a:cubicBezTo>
                  <a:cubicBezTo>
                    <a:pt x="2684" y="1300"/>
                    <a:pt x="2967" y="1888"/>
                    <a:pt x="3848" y="1888"/>
                  </a:cubicBezTo>
                  <a:cubicBezTo>
                    <a:pt x="4729" y="1888"/>
                    <a:pt x="4725" y="1223"/>
                    <a:pt x="4725" y="1223"/>
                  </a:cubicBezTo>
                  <a:lnTo>
                    <a:pt x="4725" y="1223"/>
                  </a:lnTo>
                  <a:cubicBezTo>
                    <a:pt x="4725" y="1223"/>
                    <a:pt x="5118" y="1751"/>
                    <a:pt x="5735" y="1751"/>
                  </a:cubicBezTo>
                  <a:cubicBezTo>
                    <a:pt x="6350" y="1751"/>
                    <a:pt x="6749" y="1116"/>
                    <a:pt x="6749" y="1116"/>
                  </a:cubicBezTo>
                  <a:cubicBezTo>
                    <a:pt x="6749" y="1116"/>
                    <a:pt x="6773" y="1622"/>
                    <a:pt x="7576" y="1622"/>
                  </a:cubicBezTo>
                  <a:cubicBezTo>
                    <a:pt x="8378" y="1622"/>
                    <a:pt x="8378" y="1014"/>
                    <a:pt x="8378" y="1014"/>
                  </a:cubicBezTo>
                  <a:cubicBezTo>
                    <a:pt x="8378" y="1014"/>
                    <a:pt x="8564" y="1596"/>
                    <a:pt x="9146" y="1596"/>
                  </a:cubicBezTo>
                  <a:cubicBezTo>
                    <a:pt x="9164" y="1596"/>
                    <a:pt x="9182" y="1596"/>
                    <a:pt x="9200" y="1595"/>
                  </a:cubicBezTo>
                  <a:cubicBezTo>
                    <a:pt x="10033" y="1543"/>
                    <a:pt x="9829" y="0"/>
                    <a:pt x="98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32"/>
            <p:cNvSpPr/>
            <p:nvPr/>
          </p:nvSpPr>
          <p:spPr>
            <a:xfrm flipH="1">
              <a:off x="7563038" y="1867397"/>
              <a:ext cx="590496" cy="527259"/>
            </a:xfrm>
            <a:custGeom>
              <a:avLst/>
              <a:gdLst/>
              <a:ahLst/>
              <a:cxnLst/>
              <a:rect l="l" t="t" r="r" b="b"/>
              <a:pathLst>
                <a:path w="10051" h="8975" extrusionOk="0">
                  <a:moveTo>
                    <a:pt x="7828" y="0"/>
                  </a:moveTo>
                  <a:cubicBezTo>
                    <a:pt x="7828" y="0"/>
                    <a:pt x="1066" y="3591"/>
                    <a:pt x="533" y="4635"/>
                  </a:cubicBezTo>
                  <a:cubicBezTo>
                    <a:pt x="1" y="5677"/>
                    <a:pt x="325" y="8254"/>
                    <a:pt x="1162" y="8940"/>
                  </a:cubicBezTo>
                  <a:cubicBezTo>
                    <a:pt x="1190" y="8963"/>
                    <a:pt x="1228" y="8975"/>
                    <a:pt x="1273" y="8975"/>
                  </a:cubicBezTo>
                  <a:cubicBezTo>
                    <a:pt x="2541" y="8975"/>
                    <a:pt x="10051" y="0"/>
                    <a:pt x="10051" y="0"/>
                  </a:cubicBezTo>
                  <a:close/>
                </a:path>
              </a:pathLst>
            </a:custGeom>
            <a:solidFill>
              <a:srgbClr val="DB83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32"/>
            <p:cNvSpPr/>
            <p:nvPr/>
          </p:nvSpPr>
          <p:spPr>
            <a:xfrm flipH="1">
              <a:off x="6801726" y="2728124"/>
              <a:ext cx="2938" cy="2056"/>
            </a:xfrm>
            <a:custGeom>
              <a:avLst/>
              <a:gdLst/>
              <a:ahLst/>
              <a:cxnLst/>
              <a:rect l="l" t="t" r="r" b="b"/>
              <a:pathLst>
                <a:path w="50" h="35" extrusionOk="0">
                  <a:moveTo>
                    <a:pt x="25" y="0"/>
                  </a:moveTo>
                  <a:cubicBezTo>
                    <a:pt x="1" y="0"/>
                    <a:pt x="1" y="34"/>
                    <a:pt x="25" y="34"/>
                  </a:cubicBezTo>
                  <a:cubicBezTo>
                    <a:pt x="49" y="34"/>
                    <a:pt x="49" y="0"/>
                    <a:pt x="25" y="0"/>
                  </a:cubicBezTo>
                  <a:close/>
                </a:path>
              </a:pathLst>
            </a:custGeom>
            <a:solidFill>
              <a:srgbClr val="DD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32"/>
            <p:cNvSpPr/>
            <p:nvPr/>
          </p:nvSpPr>
          <p:spPr>
            <a:xfrm flipH="1">
              <a:off x="7049402" y="3306094"/>
              <a:ext cx="421061" cy="400952"/>
            </a:xfrm>
            <a:custGeom>
              <a:avLst/>
              <a:gdLst/>
              <a:ahLst/>
              <a:cxnLst/>
              <a:rect l="l" t="t" r="r" b="b"/>
              <a:pathLst>
                <a:path w="7167" h="6825" extrusionOk="0">
                  <a:moveTo>
                    <a:pt x="2070" y="1"/>
                  </a:moveTo>
                  <a:lnTo>
                    <a:pt x="216" y="2902"/>
                  </a:lnTo>
                  <a:cubicBezTo>
                    <a:pt x="1" y="3281"/>
                    <a:pt x="93" y="5039"/>
                    <a:pt x="1752" y="6066"/>
                  </a:cubicBezTo>
                  <a:cubicBezTo>
                    <a:pt x="2677" y="6638"/>
                    <a:pt x="3446" y="6824"/>
                    <a:pt x="4036" y="6824"/>
                  </a:cubicBezTo>
                  <a:cubicBezTo>
                    <a:pt x="4802" y="6824"/>
                    <a:pt x="5268" y="6511"/>
                    <a:pt x="5388" y="6322"/>
                  </a:cubicBezTo>
                  <a:lnTo>
                    <a:pt x="7166" y="3537"/>
                  </a:lnTo>
                  <a:lnTo>
                    <a:pt x="2070" y="1"/>
                  </a:ln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32"/>
            <p:cNvSpPr/>
            <p:nvPr/>
          </p:nvSpPr>
          <p:spPr>
            <a:xfrm flipH="1">
              <a:off x="7061625" y="3532923"/>
              <a:ext cx="239524" cy="174128"/>
            </a:xfrm>
            <a:custGeom>
              <a:avLst/>
              <a:gdLst/>
              <a:ahLst/>
              <a:cxnLst/>
              <a:rect l="l" t="t" r="r" b="b"/>
              <a:pathLst>
                <a:path w="4077" h="2964" extrusionOk="0">
                  <a:moveTo>
                    <a:pt x="4076" y="0"/>
                  </a:moveTo>
                  <a:lnTo>
                    <a:pt x="1649" y="293"/>
                  </a:lnTo>
                  <a:lnTo>
                    <a:pt x="1628" y="328"/>
                  </a:lnTo>
                  <a:lnTo>
                    <a:pt x="1622" y="328"/>
                  </a:lnTo>
                  <a:lnTo>
                    <a:pt x="0" y="2755"/>
                  </a:lnTo>
                  <a:cubicBezTo>
                    <a:pt x="437" y="2905"/>
                    <a:pt x="823" y="2963"/>
                    <a:pt x="1154" y="2963"/>
                  </a:cubicBezTo>
                  <a:cubicBezTo>
                    <a:pt x="1918" y="2963"/>
                    <a:pt x="2386" y="2649"/>
                    <a:pt x="2506" y="2461"/>
                  </a:cubicBezTo>
                  <a:lnTo>
                    <a:pt x="4076" y="0"/>
                  </a:lnTo>
                  <a:close/>
                </a:path>
              </a:pathLst>
            </a:custGeom>
            <a:solidFill>
              <a:srgbClr val="FF87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32"/>
            <p:cNvSpPr/>
            <p:nvPr/>
          </p:nvSpPr>
          <p:spPr>
            <a:xfrm flipH="1">
              <a:off x="7334809" y="3295461"/>
              <a:ext cx="137005" cy="223240"/>
            </a:xfrm>
            <a:custGeom>
              <a:avLst/>
              <a:gdLst/>
              <a:ahLst/>
              <a:cxnLst/>
              <a:rect l="l" t="t" r="r" b="b"/>
              <a:pathLst>
                <a:path w="2332" h="3800" extrusionOk="0">
                  <a:moveTo>
                    <a:pt x="2066" y="1"/>
                  </a:moveTo>
                  <a:cubicBezTo>
                    <a:pt x="2066" y="1"/>
                    <a:pt x="120" y="2701"/>
                    <a:pt x="79" y="2892"/>
                  </a:cubicBezTo>
                  <a:cubicBezTo>
                    <a:pt x="38" y="3083"/>
                    <a:pt x="0" y="3800"/>
                    <a:pt x="0" y="3800"/>
                  </a:cubicBezTo>
                  <a:lnTo>
                    <a:pt x="2332" y="345"/>
                  </a:lnTo>
                  <a:lnTo>
                    <a:pt x="2066" y="1"/>
                  </a:lnTo>
                  <a:close/>
                </a:path>
              </a:pathLst>
            </a:custGeom>
            <a:solidFill>
              <a:srgbClr val="F495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32"/>
            <p:cNvSpPr/>
            <p:nvPr/>
          </p:nvSpPr>
          <p:spPr>
            <a:xfrm flipH="1">
              <a:off x="7157155" y="3002422"/>
              <a:ext cx="31725" cy="36012"/>
            </a:xfrm>
            <a:custGeom>
              <a:avLst/>
              <a:gdLst/>
              <a:ahLst/>
              <a:cxnLst/>
              <a:rect l="l" t="t" r="r" b="b"/>
              <a:pathLst>
                <a:path w="540" h="613" extrusionOk="0">
                  <a:moveTo>
                    <a:pt x="328" y="1"/>
                  </a:moveTo>
                  <a:cubicBezTo>
                    <a:pt x="229" y="1"/>
                    <a:pt x="133" y="49"/>
                    <a:pt x="79" y="138"/>
                  </a:cubicBezTo>
                  <a:cubicBezTo>
                    <a:pt x="1" y="257"/>
                    <a:pt x="10" y="424"/>
                    <a:pt x="96" y="554"/>
                  </a:cubicBezTo>
                  <a:cubicBezTo>
                    <a:pt x="130" y="568"/>
                    <a:pt x="164" y="588"/>
                    <a:pt x="195" y="612"/>
                  </a:cubicBezTo>
                  <a:lnTo>
                    <a:pt x="540" y="70"/>
                  </a:lnTo>
                  <a:cubicBezTo>
                    <a:pt x="472" y="25"/>
                    <a:pt x="400" y="1"/>
                    <a:pt x="328" y="1"/>
                  </a:cubicBezTo>
                  <a:close/>
                </a:path>
              </a:pathLst>
            </a:custGeom>
            <a:solidFill>
              <a:srgbClr val="FFD9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32"/>
            <p:cNvSpPr/>
            <p:nvPr/>
          </p:nvSpPr>
          <p:spPr>
            <a:xfrm flipH="1">
              <a:off x="7178775" y="3033324"/>
              <a:ext cx="32782" cy="37187"/>
            </a:xfrm>
            <a:custGeom>
              <a:avLst/>
              <a:gdLst/>
              <a:ahLst/>
              <a:cxnLst/>
              <a:rect l="l" t="t" r="r" b="b"/>
              <a:pathLst>
                <a:path w="558" h="633" extrusionOk="0">
                  <a:moveTo>
                    <a:pt x="346" y="1"/>
                  </a:moveTo>
                  <a:cubicBezTo>
                    <a:pt x="243" y="1"/>
                    <a:pt x="147" y="45"/>
                    <a:pt x="93" y="134"/>
                  </a:cubicBezTo>
                  <a:cubicBezTo>
                    <a:pt x="1" y="277"/>
                    <a:pt x="35" y="489"/>
                    <a:pt x="168" y="625"/>
                  </a:cubicBezTo>
                  <a:cubicBezTo>
                    <a:pt x="188" y="625"/>
                    <a:pt x="209" y="629"/>
                    <a:pt x="229" y="632"/>
                  </a:cubicBezTo>
                  <a:lnTo>
                    <a:pt x="557" y="120"/>
                  </a:lnTo>
                  <a:cubicBezTo>
                    <a:pt x="530" y="93"/>
                    <a:pt x="503" y="62"/>
                    <a:pt x="482" y="28"/>
                  </a:cubicBezTo>
                  <a:cubicBezTo>
                    <a:pt x="437" y="11"/>
                    <a:pt x="390" y="1"/>
                    <a:pt x="346" y="1"/>
                  </a:cubicBezTo>
                  <a:close/>
                </a:path>
              </a:pathLst>
            </a:custGeom>
            <a:solidFill>
              <a:srgbClr val="FFD9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32"/>
            <p:cNvSpPr/>
            <p:nvPr/>
          </p:nvSpPr>
          <p:spPr>
            <a:xfrm flipH="1">
              <a:off x="7177424" y="3034910"/>
              <a:ext cx="5816" cy="5522"/>
            </a:xfrm>
            <a:custGeom>
              <a:avLst/>
              <a:gdLst/>
              <a:ahLst/>
              <a:cxnLst/>
              <a:rect l="l" t="t" r="r" b="b"/>
              <a:pathLst>
                <a:path w="99" h="94" extrusionOk="0">
                  <a:moveTo>
                    <a:pt x="0" y="1"/>
                  </a:moveTo>
                  <a:cubicBezTo>
                    <a:pt x="21" y="35"/>
                    <a:pt x="48" y="66"/>
                    <a:pt x="75" y="93"/>
                  </a:cubicBezTo>
                  <a:lnTo>
                    <a:pt x="99" y="59"/>
                  </a:lnTo>
                  <a:cubicBezTo>
                    <a:pt x="68" y="35"/>
                    <a:pt x="34" y="15"/>
                    <a:pt x="0" y="1"/>
                  </a:cubicBezTo>
                  <a:close/>
                </a:path>
              </a:pathLst>
            </a:custGeom>
            <a:solidFill>
              <a:srgbClr val="FFB86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32"/>
            <p:cNvSpPr/>
            <p:nvPr/>
          </p:nvSpPr>
          <p:spPr>
            <a:xfrm flipH="1">
              <a:off x="7199278" y="3070042"/>
              <a:ext cx="22090" cy="30549"/>
            </a:xfrm>
            <a:custGeom>
              <a:avLst/>
              <a:gdLst/>
              <a:ahLst/>
              <a:cxnLst/>
              <a:rect l="l" t="t" r="r" b="b"/>
              <a:pathLst>
                <a:path w="376" h="520" extrusionOk="0">
                  <a:moveTo>
                    <a:pt x="322" y="0"/>
                  </a:moveTo>
                  <a:cubicBezTo>
                    <a:pt x="223" y="0"/>
                    <a:pt x="127" y="45"/>
                    <a:pt x="72" y="134"/>
                  </a:cubicBezTo>
                  <a:cubicBezTo>
                    <a:pt x="1" y="243"/>
                    <a:pt x="4" y="393"/>
                    <a:pt x="69" y="520"/>
                  </a:cubicBezTo>
                  <a:lnTo>
                    <a:pt x="376" y="38"/>
                  </a:lnTo>
                  <a:cubicBezTo>
                    <a:pt x="363" y="28"/>
                    <a:pt x="349" y="14"/>
                    <a:pt x="335" y="0"/>
                  </a:cubicBezTo>
                  <a:close/>
                </a:path>
              </a:pathLst>
            </a:custGeom>
            <a:solidFill>
              <a:srgbClr val="FFD9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32"/>
            <p:cNvSpPr/>
            <p:nvPr/>
          </p:nvSpPr>
          <p:spPr>
            <a:xfrm flipH="1">
              <a:off x="7198045" y="3070042"/>
              <a:ext cx="3701" cy="2232"/>
            </a:xfrm>
            <a:custGeom>
              <a:avLst/>
              <a:gdLst/>
              <a:ahLst/>
              <a:cxnLst/>
              <a:rect l="l" t="t" r="r" b="b"/>
              <a:pathLst>
                <a:path w="63" h="38" extrusionOk="0">
                  <a:moveTo>
                    <a:pt x="1" y="0"/>
                  </a:moveTo>
                  <a:cubicBezTo>
                    <a:pt x="15" y="14"/>
                    <a:pt x="29" y="28"/>
                    <a:pt x="42" y="38"/>
                  </a:cubicBezTo>
                  <a:lnTo>
                    <a:pt x="62" y="7"/>
                  </a:lnTo>
                  <a:cubicBezTo>
                    <a:pt x="42" y="4"/>
                    <a:pt x="21" y="0"/>
                    <a:pt x="1" y="0"/>
                  </a:cubicBezTo>
                  <a:close/>
                </a:path>
              </a:pathLst>
            </a:custGeom>
            <a:solidFill>
              <a:srgbClr val="FFB86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32"/>
            <p:cNvSpPr/>
            <p:nvPr/>
          </p:nvSpPr>
          <p:spPr>
            <a:xfrm flipH="1">
              <a:off x="6321256" y="2072723"/>
              <a:ext cx="1049686" cy="1479438"/>
            </a:xfrm>
            <a:custGeom>
              <a:avLst/>
              <a:gdLst/>
              <a:ahLst/>
              <a:cxnLst/>
              <a:rect l="l" t="t" r="r" b="b"/>
              <a:pathLst>
                <a:path w="17867" h="25183" extrusionOk="0">
                  <a:moveTo>
                    <a:pt x="14443" y="1"/>
                  </a:moveTo>
                  <a:lnTo>
                    <a:pt x="0" y="21998"/>
                  </a:lnTo>
                  <a:cubicBezTo>
                    <a:pt x="24" y="22704"/>
                    <a:pt x="396" y="23858"/>
                    <a:pt x="1622" y="24616"/>
                  </a:cubicBezTo>
                  <a:cubicBezTo>
                    <a:pt x="2055" y="24882"/>
                    <a:pt x="2454" y="25066"/>
                    <a:pt x="2816" y="25183"/>
                  </a:cubicBezTo>
                  <a:lnTo>
                    <a:pt x="17867" y="2264"/>
                  </a:lnTo>
                  <a:lnTo>
                    <a:pt x="14443" y="1"/>
                  </a:lnTo>
                  <a:close/>
                </a:path>
              </a:pathLst>
            </a:custGeom>
            <a:solidFill>
              <a:srgbClr val="2AB0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32"/>
            <p:cNvSpPr/>
            <p:nvPr/>
          </p:nvSpPr>
          <p:spPr>
            <a:xfrm flipH="1">
              <a:off x="6244415" y="2205672"/>
              <a:ext cx="961091" cy="1357537"/>
            </a:xfrm>
            <a:custGeom>
              <a:avLst/>
              <a:gdLst/>
              <a:ahLst/>
              <a:cxnLst/>
              <a:rect l="l" t="t" r="r" b="b"/>
              <a:pathLst>
                <a:path w="16359" h="23108" extrusionOk="0">
                  <a:moveTo>
                    <a:pt x="15051" y="1"/>
                  </a:moveTo>
                  <a:lnTo>
                    <a:pt x="0" y="22920"/>
                  </a:lnTo>
                  <a:cubicBezTo>
                    <a:pt x="411" y="23055"/>
                    <a:pt x="775" y="23107"/>
                    <a:pt x="1089" y="23107"/>
                  </a:cubicBezTo>
                  <a:cubicBezTo>
                    <a:pt x="1854" y="23107"/>
                    <a:pt x="2320" y="22795"/>
                    <a:pt x="2441" y="22606"/>
                  </a:cubicBezTo>
                  <a:lnTo>
                    <a:pt x="2441" y="22603"/>
                  </a:lnTo>
                  <a:lnTo>
                    <a:pt x="16358" y="864"/>
                  </a:lnTo>
                  <a:lnTo>
                    <a:pt x="15051" y="1"/>
                  </a:lnTo>
                  <a:close/>
                </a:path>
              </a:pathLst>
            </a:custGeom>
            <a:solidFill>
              <a:srgbClr val="5284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32"/>
            <p:cNvSpPr/>
            <p:nvPr/>
          </p:nvSpPr>
          <p:spPr>
            <a:xfrm flipH="1">
              <a:off x="6522358" y="2055451"/>
              <a:ext cx="849231" cy="1309658"/>
            </a:xfrm>
            <a:custGeom>
              <a:avLst/>
              <a:gdLst/>
              <a:ahLst/>
              <a:cxnLst/>
              <a:rect l="l" t="t" r="r" b="b"/>
              <a:pathLst>
                <a:path w="14455" h="22293" extrusionOk="0">
                  <a:moveTo>
                    <a:pt x="14013" y="1"/>
                  </a:moveTo>
                  <a:lnTo>
                    <a:pt x="97" y="21743"/>
                  </a:lnTo>
                  <a:cubicBezTo>
                    <a:pt x="38" y="21842"/>
                    <a:pt x="1" y="22039"/>
                    <a:pt x="11" y="22292"/>
                  </a:cubicBezTo>
                  <a:lnTo>
                    <a:pt x="14454" y="295"/>
                  </a:lnTo>
                  <a:lnTo>
                    <a:pt x="14013" y="1"/>
                  </a:lnTo>
                  <a:close/>
                </a:path>
              </a:pathLst>
            </a:custGeom>
            <a:solidFill>
              <a:srgbClr val="5284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32"/>
            <p:cNvSpPr/>
            <p:nvPr/>
          </p:nvSpPr>
          <p:spPr>
            <a:xfrm flipH="1">
              <a:off x="6229980" y="1896771"/>
              <a:ext cx="137240" cy="138468"/>
            </a:xfrm>
            <a:custGeom>
              <a:avLst/>
              <a:gdLst/>
              <a:ahLst/>
              <a:cxnLst/>
              <a:rect l="l" t="t" r="r" b="b"/>
              <a:pathLst>
                <a:path w="2336" h="2357" extrusionOk="0">
                  <a:moveTo>
                    <a:pt x="1981" y="0"/>
                  </a:moveTo>
                  <a:cubicBezTo>
                    <a:pt x="1707" y="0"/>
                    <a:pt x="897" y="361"/>
                    <a:pt x="0" y="825"/>
                  </a:cubicBezTo>
                  <a:cubicBezTo>
                    <a:pt x="140" y="1285"/>
                    <a:pt x="635" y="2259"/>
                    <a:pt x="2335" y="2357"/>
                  </a:cubicBezTo>
                  <a:cubicBezTo>
                    <a:pt x="2332" y="1159"/>
                    <a:pt x="2253" y="118"/>
                    <a:pt x="2048" y="12"/>
                  </a:cubicBezTo>
                  <a:cubicBezTo>
                    <a:pt x="2032" y="4"/>
                    <a:pt x="2010" y="0"/>
                    <a:pt x="1981" y="0"/>
                  </a:cubicBezTo>
                  <a:close/>
                </a:path>
              </a:pathLst>
            </a:custGeom>
            <a:solidFill>
              <a:srgbClr val="1D37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32"/>
            <p:cNvSpPr/>
            <p:nvPr/>
          </p:nvSpPr>
          <p:spPr>
            <a:xfrm flipH="1">
              <a:off x="6229624" y="1945180"/>
              <a:ext cx="331350" cy="340853"/>
            </a:xfrm>
            <a:custGeom>
              <a:avLst/>
              <a:gdLst/>
              <a:ahLst/>
              <a:cxnLst/>
              <a:rect l="l" t="t" r="r" b="b"/>
              <a:pathLst>
                <a:path w="5640" h="5802" extrusionOk="0">
                  <a:moveTo>
                    <a:pt x="3298" y="1"/>
                  </a:moveTo>
                  <a:cubicBezTo>
                    <a:pt x="1923" y="710"/>
                    <a:pt x="342" y="1656"/>
                    <a:pt x="215" y="1878"/>
                  </a:cubicBezTo>
                  <a:cubicBezTo>
                    <a:pt x="1" y="2260"/>
                    <a:pt x="93" y="4019"/>
                    <a:pt x="1755" y="5046"/>
                  </a:cubicBezTo>
                  <a:cubicBezTo>
                    <a:pt x="2678" y="5616"/>
                    <a:pt x="3445" y="5801"/>
                    <a:pt x="4034" y="5801"/>
                  </a:cubicBezTo>
                  <a:cubicBezTo>
                    <a:pt x="4801" y="5801"/>
                    <a:pt x="5268" y="5488"/>
                    <a:pt x="5387" y="5298"/>
                  </a:cubicBezTo>
                  <a:cubicBezTo>
                    <a:pt x="5510" y="5107"/>
                    <a:pt x="5640" y="3175"/>
                    <a:pt x="5633" y="1533"/>
                  </a:cubicBezTo>
                  <a:cubicBezTo>
                    <a:pt x="3933" y="1435"/>
                    <a:pt x="3438" y="461"/>
                    <a:pt x="3298" y="1"/>
                  </a:cubicBezTo>
                  <a:close/>
                </a:path>
              </a:pathLst>
            </a:custGeom>
            <a:solidFill>
              <a:srgbClr val="FCCD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32"/>
            <p:cNvSpPr/>
            <p:nvPr/>
          </p:nvSpPr>
          <p:spPr>
            <a:xfrm flipH="1">
              <a:off x="6362810" y="1945180"/>
              <a:ext cx="190526" cy="170720"/>
            </a:xfrm>
            <a:custGeom>
              <a:avLst/>
              <a:gdLst/>
              <a:ahLst/>
              <a:cxnLst/>
              <a:rect l="l" t="t" r="r" b="b"/>
              <a:pathLst>
                <a:path w="3243" h="2906" extrusionOk="0">
                  <a:moveTo>
                    <a:pt x="3168" y="1"/>
                  </a:moveTo>
                  <a:cubicBezTo>
                    <a:pt x="1793" y="710"/>
                    <a:pt x="212" y="1656"/>
                    <a:pt x="85" y="1878"/>
                  </a:cubicBezTo>
                  <a:cubicBezTo>
                    <a:pt x="35" y="1970"/>
                    <a:pt x="0" y="2137"/>
                    <a:pt x="0" y="2352"/>
                  </a:cubicBezTo>
                  <a:cubicBezTo>
                    <a:pt x="0" y="2513"/>
                    <a:pt x="21" y="2700"/>
                    <a:pt x="65" y="2905"/>
                  </a:cubicBezTo>
                  <a:cubicBezTo>
                    <a:pt x="130" y="2786"/>
                    <a:pt x="983" y="1312"/>
                    <a:pt x="3243" y="202"/>
                  </a:cubicBezTo>
                  <a:cubicBezTo>
                    <a:pt x="3240" y="195"/>
                    <a:pt x="3236" y="185"/>
                    <a:pt x="3233" y="178"/>
                  </a:cubicBezTo>
                  <a:cubicBezTo>
                    <a:pt x="3206" y="113"/>
                    <a:pt x="3186" y="52"/>
                    <a:pt x="3168" y="1"/>
                  </a:cubicBezTo>
                  <a:close/>
                </a:path>
              </a:pathLst>
            </a:custGeom>
            <a:solidFill>
              <a:srgbClr val="FAB3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32"/>
            <p:cNvSpPr/>
            <p:nvPr/>
          </p:nvSpPr>
          <p:spPr>
            <a:xfrm flipH="1">
              <a:off x="6319046" y="2334038"/>
              <a:ext cx="2291" cy="1645"/>
            </a:xfrm>
            <a:custGeom>
              <a:avLst/>
              <a:gdLst/>
              <a:ahLst/>
              <a:cxnLst/>
              <a:rect l="l" t="t" r="r" b="b"/>
              <a:pathLst>
                <a:path w="39" h="28" extrusionOk="0">
                  <a:moveTo>
                    <a:pt x="18" y="1"/>
                  </a:moveTo>
                  <a:cubicBezTo>
                    <a:pt x="1" y="1"/>
                    <a:pt x="1" y="28"/>
                    <a:pt x="18" y="28"/>
                  </a:cubicBezTo>
                  <a:cubicBezTo>
                    <a:pt x="39" y="28"/>
                    <a:pt x="39" y="1"/>
                    <a:pt x="18" y="1"/>
                  </a:cubicBezTo>
                  <a:close/>
                </a:path>
              </a:pathLst>
            </a:custGeom>
            <a:solidFill>
              <a:srgbClr val="F2D3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32"/>
            <p:cNvSpPr/>
            <p:nvPr/>
          </p:nvSpPr>
          <p:spPr>
            <a:xfrm flipH="1">
              <a:off x="6650710" y="2745396"/>
              <a:ext cx="1500945" cy="1496828"/>
            </a:xfrm>
            <a:custGeom>
              <a:avLst/>
              <a:gdLst/>
              <a:ahLst/>
              <a:cxnLst/>
              <a:rect l="l" t="t" r="r" b="b"/>
              <a:pathLst>
                <a:path w="25548" h="25479" extrusionOk="0">
                  <a:moveTo>
                    <a:pt x="10728" y="0"/>
                  </a:moveTo>
                  <a:cubicBezTo>
                    <a:pt x="7369" y="0"/>
                    <a:pt x="3860" y="561"/>
                    <a:pt x="894" y="2242"/>
                  </a:cubicBezTo>
                  <a:cubicBezTo>
                    <a:pt x="894" y="2242"/>
                    <a:pt x="0" y="21857"/>
                    <a:pt x="7759" y="25035"/>
                  </a:cubicBezTo>
                  <a:cubicBezTo>
                    <a:pt x="7759" y="25035"/>
                    <a:pt x="9302" y="25416"/>
                    <a:pt x="10962" y="25416"/>
                  </a:cubicBezTo>
                  <a:cubicBezTo>
                    <a:pt x="11298" y="25416"/>
                    <a:pt x="11638" y="25400"/>
                    <a:pt x="11971" y="25363"/>
                  </a:cubicBezTo>
                  <a:cubicBezTo>
                    <a:pt x="13617" y="25179"/>
                    <a:pt x="13784" y="25117"/>
                    <a:pt x="13784" y="25117"/>
                  </a:cubicBezTo>
                  <a:cubicBezTo>
                    <a:pt x="13784" y="25117"/>
                    <a:pt x="14255" y="25250"/>
                    <a:pt x="15989" y="25418"/>
                  </a:cubicBezTo>
                  <a:cubicBezTo>
                    <a:pt x="16461" y="25463"/>
                    <a:pt x="16835" y="25479"/>
                    <a:pt x="17127" y="25479"/>
                  </a:cubicBezTo>
                  <a:cubicBezTo>
                    <a:pt x="17909" y="25479"/>
                    <a:pt x="18119" y="25363"/>
                    <a:pt x="18119" y="25363"/>
                  </a:cubicBezTo>
                  <a:cubicBezTo>
                    <a:pt x="18119" y="25363"/>
                    <a:pt x="20430" y="22062"/>
                    <a:pt x="22987" y="16696"/>
                  </a:cubicBezTo>
                  <a:cubicBezTo>
                    <a:pt x="25547" y="11330"/>
                    <a:pt x="23567" y="2242"/>
                    <a:pt x="23567" y="2242"/>
                  </a:cubicBezTo>
                  <a:cubicBezTo>
                    <a:pt x="23567" y="2242"/>
                    <a:pt x="17445" y="0"/>
                    <a:pt x="10728" y="0"/>
                  </a:cubicBezTo>
                  <a:close/>
                </a:path>
              </a:pathLst>
            </a:custGeom>
            <a:solidFill>
              <a:srgbClr val="0F93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32"/>
            <p:cNvSpPr/>
            <p:nvPr/>
          </p:nvSpPr>
          <p:spPr>
            <a:xfrm flipH="1">
              <a:off x="6778863" y="2822357"/>
              <a:ext cx="464184" cy="209552"/>
            </a:xfrm>
            <a:custGeom>
              <a:avLst/>
              <a:gdLst/>
              <a:ahLst/>
              <a:cxnLst/>
              <a:rect l="l" t="t" r="r" b="b"/>
              <a:pathLst>
                <a:path w="7901" h="3567" extrusionOk="0">
                  <a:moveTo>
                    <a:pt x="1" y="1"/>
                  </a:moveTo>
                  <a:cubicBezTo>
                    <a:pt x="2" y="2"/>
                    <a:pt x="4050" y="3566"/>
                    <a:pt x="5675" y="3566"/>
                  </a:cubicBezTo>
                  <a:cubicBezTo>
                    <a:pt x="5694" y="3566"/>
                    <a:pt x="5712" y="3566"/>
                    <a:pt x="5729" y="3565"/>
                  </a:cubicBezTo>
                  <a:cubicBezTo>
                    <a:pt x="7316" y="3483"/>
                    <a:pt x="7900" y="1851"/>
                    <a:pt x="7900" y="1851"/>
                  </a:cubicBezTo>
                  <a:cubicBezTo>
                    <a:pt x="7900" y="1851"/>
                    <a:pt x="1762" y="206"/>
                    <a:pt x="203" y="17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32"/>
            <p:cNvSpPr/>
            <p:nvPr/>
          </p:nvSpPr>
          <p:spPr>
            <a:xfrm flipH="1">
              <a:off x="7514338" y="2818950"/>
              <a:ext cx="658646" cy="1461579"/>
            </a:xfrm>
            <a:custGeom>
              <a:avLst/>
              <a:gdLst/>
              <a:ahLst/>
              <a:cxnLst/>
              <a:rect l="l" t="t" r="r" b="b"/>
              <a:pathLst>
                <a:path w="11211" h="24879" extrusionOk="0">
                  <a:moveTo>
                    <a:pt x="11210" y="1"/>
                  </a:moveTo>
                  <a:lnTo>
                    <a:pt x="7585" y="666"/>
                  </a:lnTo>
                  <a:lnTo>
                    <a:pt x="1014" y="280"/>
                  </a:lnTo>
                  <a:cubicBezTo>
                    <a:pt x="1014" y="280"/>
                    <a:pt x="703" y="1025"/>
                    <a:pt x="352" y="7858"/>
                  </a:cubicBezTo>
                  <a:cubicBezTo>
                    <a:pt x="0" y="14689"/>
                    <a:pt x="6793" y="24879"/>
                    <a:pt x="6793" y="24879"/>
                  </a:cubicBezTo>
                  <a:cubicBezTo>
                    <a:pt x="6793" y="24879"/>
                    <a:pt x="9558" y="24442"/>
                    <a:pt x="9121" y="24111"/>
                  </a:cubicBezTo>
                  <a:cubicBezTo>
                    <a:pt x="8688" y="23780"/>
                    <a:pt x="6732" y="19537"/>
                    <a:pt x="6056" y="15157"/>
                  </a:cubicBezTo>
                  <a:cubicBezTo>
                    <a:pt x="5380" y="10774"/>
                    <a:pt x="6581" y="7640"/>
                    <a:pt x="6581" y="7640"/>
                  </a:cubicBezTo>
                  <a:cubicBezTo>
                    <a:pt x="8804" y="5271"/>
                    <a:pt x="11210" y="1"/>
                    <a:pt x="11210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32"/>
            <p:cNvSpPr/>
            <p:nvPr/>
          </p:nvSpPr>
          <p:spPr>
            <a:xfrm flipH="1">
              <a:off x="6668393" y="1859759"/>
              <a:ext cx="1512989" cy="1086946"/>
            </a:xfrm>
            <a:custGeom>
              <a:avLst/>
              <a:gdLst/>
              <a:ahLst/>
              <a:cxnLst/>
              <a:rect l="l" t="t" r="r" b="b"/>
              <a:pathLst>
                <a:path w="25753" h="18502" extrusionOk="0">
                  <a:moveTo>
                    <a:pt x="10508" y="1"/>
                  </a:moveTo>
                  <a:cubicBezTo>
                    <a:pt x="6343" y="1523"/>
                    <a:pt x="1773" y="6026"/>
                    <a:pt x="888" y="10459"/>
                  </a:cubicBezTo>
                  <a:cubicBezTo>
                    <a:pt x="1" y="14894"/>
                    <a:pt x="308" y="17382"/>
                    <a:pt x="1469" y="17621"/>
                  </a:cubicBezTo>
                  <a:cubicBezTo>
                    <a:pt x="1537" y="17636"/>
                    <a:pt x="1639" y="17642"/>
                    <a:pt x="1770" y="17642"/>
                  </a:cubicBezTo>
                  <a:cubicBezTo>
                    <a:pt x="3651" y="17642"/>
                    <a:pt x="11584" y="16279"/>
                    <a:pt x="14763" y="16279"/>
                  </a:cubicBezTo>
                  <a:cubicBezTo>
                    <a:pt x="15100" y="16279"/>
                    <a:pt x="15384" y="16294"/>
                    <a:pt x="15601" y="16328"/>
                  </a:cubicBezTo>
                  <a:cubicBezTo>
                    <a:pt x="17530" y="16628"/>
                    <a:pt x="21522" y="18501"/>
                    <a:pt x="23579" y="18501"/>
                  </a:cubicBezTo>
                  <a:cubicBezTo>
                    <a:pt x="24092" y="18501"/>
                    <a:pt x="24484" y="18385"/>
                    <a:pt x="24695" y="18099"/>
                  </a:cubicBezTo>
                  <a:cubicBezTo>
                    <a:pt x="25753" y="16669"/>
                    <a:pt x="23627" y="8039"/>
                    <a:pt x="21790" y="4455"/>
                  </a:cubicBezTo>
                  <a:cubicBezTo>
                    <a:pt x="19953" y="874"/>
                    <a:pt x="10508" y="1"/>
                    <a:pt x="10508" y="1"/>
                  </a:cubicBezTo>
                  <a:close/>
                </a:path>
              </a:pathLst>
            </a:custGeom>
            <a:solidFill>
              <a:srgbClr val="FF9C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32"/>
            <p:cNvSpPr/>
            <p:nvPr/>
          </p:nvSpPr>
          <p:spPr>
            <a:xfrm flipH="1">
              <a:off x="7512700" y="2227232"/>
              <a:ext cx="177543" cy="727000"/>
            </a:xfrm>
            <a:custGeom>
              <a:avLst/>
              <a:gdLst/>
              <a:ahLst/>
              <a:cxnLst/>
              <a:rect l="l" t="t" r="r" b="b"/>
              <a:pathLst>
                <a:path w="3022" h="12375" extrusionOk="0">
                  <a:moveTo>
                    <a:pt x="1146" y="0"/>
                  </a:moveTo>
                  <a:cubicBezTo>
                    <a:pt x="932" y="0"/>
                    <a:pt x="717" y="633"/>
                    <a:pt x="823" y="1272"/>
                  </a:cubicBezTo>
                  <a:cubicBezTo>
                    <a:pt x="963" y="2102"/>
                    <a:pt x="0" y="4014"/>
                    <a:pt x="331" y="4453"/>
                  </a:cubicBezTo>
                  <a:cubicBezTo>
                    <a:pt x="796" y="5068"/>
                    <a:pt x="441" y="5529"/>
                    <a:pt x="847" y="6174"/>
                  </a:cubicBezTo>
                  <a:cubicBezTo>
                    <a:pt x="1250" y="6820"/>
                    <a:pt x="1916" y="9427"/>
                    <a:pt x="577" y="9588"/>
                  </a:cubicBezTo>
                  <a:cubicBezTo>
                    <a:pt x="577" y="9588"/>
                    <a:pt x="451" y="11875"/>
                    <a:pt x="1417" y="12309"/>
                  </a:cubicBezTo>
                  <a:cubicBezTo>
                    <a:pt x="1519" y="12354"/>
                    <a:pt x="1618" y="12375"/>
                    <a:pt x="1713" y="12375"/>
                  </a:cubicBezTo>
                  <a:cubicBezTo>
                    <a:pt x="2512" y="12375"/>
                    <a:pt x="3022" y="10926"/>
                    <a:pt x="3022" y="10926"/>
                  </a:cubicBezTo>
                  <a:cubicBezTo>
                    <a:pt x="3022" y="10926"/>
                    <a:pt x="2356" y="8243"/>
                    <a:pt x="1913" y="6711"/>
                  </a:cubicBezTo>
                  <a:cubicBezTo>
                    <a:pt x="1059" y="3764"/>
                    <a:pt x="1513" y="398"/>
                    <a:pt x="1270" y="78"/>
                  </a:cubicBezTo>
                  <a:cubicBezTo>
                    <a:pt x="1231" y="25"/>
                    <a:pt x="1188" y="0"/>
                    <a:pt x="1146" y="0"/>
                  </a:cubicBezTo>
                  <a:close/>
                </a:path>
              </a:pathLst>
            </a:custGeom>
            <a:solidFill>
              <a:srgbClr val="DB83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32"/>
            <p:cNvSpPr/>
            <p:nvPr/>
          </p:nvSpPr>
          <p:spPr>
            <a:xfrm flipH="1">
              <a:off x="7564033" y="1859759"/>
              <a:ext cx="761929" cy="1082011"/>
            </a:xfrm>
            <a:custGeom>
              <a:avLst/>
              <a:gdLst/>
              <a:ahLst/>
              <a:cxnLst/>
              <a:rect l="l" t="t" r="r" b="b"/>
              <a:pathLst>
                <a:path w="12969" h="18418" extrusionOk="0">
                  <a:moveTo>
                    <a:pt x="12969" y="1"/>
                  </a:moveTo>
                  <a:cubicBezTo>
                    <a:pt x="12968" y="1"/>
                    <a:pt x="9118" y="1451"/>
                    <a:pt x="4561" y="5162"/>
                  </a:cubicBezTo>
                  <a:cubicBezTo>
                    <a:pt x="0" y="8869"/>
                    <a:pt x="1656" y="17007"/>
                    <a:pt x="3210" y="18256"/>
                  </a:cubicBezTo>
                  <a:cubicBezTo>
                    <a:pt x="3347" y="18367"/>
                    <a:pt x="3485" y="18418"/>
                    <a:pt x="3623" y="18418"/>
                  </a:cubicBezTo>
                  <a:cubicBezTo>
                    <a:pt x="5037" y="18418"/>
                    <a:pt x="6367" y="13057"/>
                    <a:pt x="6367" y="13057"/>
                  </a:cubicBezTo>
                  <a:lnTo>
                    <a:pt x="6367" y="13057"/>
                  </a:lnTo>
                  <a:cubicBezTo>
                    <a:pt x="6367" y="13057"/>
                    <a:pt x="6218" y="13089"/>
                    <a:pt x="6004" y="13089"/>
                  </a:cubicBezTo>
                  <a:cubicBezTo>
                    <a:pt x="5261" y="13089"/>
                    <a:pt x="3731" y="12703"/>
                    <a:pt x="4875" y="9251"/>
                  </a:cubicBezTo>
                  <a:cubicBezTo>
                    <a:pt x="6350" y="4803"/>
                    <a:pt x="12968" y="1"/>
                    <a:pt x="12969" y="1"/>
                  </a:cubicBezTo>
                  <a:close/>
                </a:path>
              </a:pathLst>
            </a:custGeom>
            <a:solidFill>
              <a:srgbClr val="DB83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32"/>
            <p:cNvSpPr/>
            <p:nvPr/>
          </p:nvSpPr>
          <p:spPr>
            <a:xfrm flipH="1">
              <a:off x="7024134" y="1915512"/>
              <a:ext cx="703238" cy="403713"/>
            </a:xfrm>
            <a:custGeom>
              <a:avLst/>
              <a:gdLst/>
              <a:ahLst/>
              <a:cxnLst/>
              <a:rect l="l" t="t" r="r" b="b"/>
              <a:pathLst>
                <a:path w="11970" h="6872" extrusionOk="0">
                  <a:moveTo>
                    <a:pt x="1244" y="0"/>
                  </a:moveTo>
                  <a:lnTo>
                    <a:pt x="97" y="854"/>
                  </a:lnTo>
                  <a:cubicBezTo>
                    <a:pt x="1" y="1000"/>
                    <a:pt x="1371" y="3044"/>
                    <a:pt x="2557" y="3044"/>
                  </a:cubicBezTo>
                  <a:cubicBezTo>
                    <a:pt x="2638" y="3044"/>
                    <a:pt x="2718" y="3035"/>
                    <a:pt x="2797" y="3014"/>
                  </a:cubicBezTo>
                  <a:cubicBezTo>
                    <a:pt x="3013" y="2959"/>
                    <a:pt x="3156" y="2933"/>
                    <a:pt x="3246" y="2933"/>
                  </a:cubicBezTo>
                  <a:cubicBezTo>
                    <a:pt x="3670" y="2933"/>
                    <a:pt x="2934" y="3506"/>
                    <a:pt x="3196" y="4322"/>
                  </a:cubicBezTo>
                  <a:cubicBezTo>
                    <a:pt x="3402" y="4964"/>
                    <a:pt x="4201" y="5251"/>
                    <a:pt x="4945" y="5251"/>
                  </a:cubicBezTo>
                  <a:cubicBezTo>
                    <a:pt x="5348" y="5251"/>
                    <a:pt x="5735" y="5166"/>
                    <a:pt x="6002" y="5008"/>
                  </a:cubicBezTo>
                  <a:cubicBezTo>
                    <a:pt x="6105" y="4946"/>
                    <a:pt x="6194" y="4919"/>
                    <a:pt x="6274" y="4919"/>
                  </a:cubicBezTo>
                  <a:cubicBezTo>
                    <a:pt x="6778" y="4919"/>
                    <a:pt x="6921" y="6009"/>
                    <a:pt x="8111" y="6421"/>
                  </a:cubicBezTo>
                  <a:cubicBezTo>
                    <a:pt x="9362" y="6852"/>
                    <a:pt x="11514" y="6872"/>
                    <a:pt x="11907" y="6872"/>
                  </a:cubicBezTo>
                  <a:cubicBezTo>
                    <a:pt x="11948" y="6872"/>
                    <a:pt x="11969" y="6872"/>
                    <a:pt x="11969" y="6872"/>
                  </a:cubicBezTo>
                  <a:lnTo>
                    <a:pt x="1244" y="0"/>
                  </a:lnTo>
                  <a:close/>
                </a:path>
              </a:pathLst>
            </a:custGeom>
            <a:solidFill>
              <a:srgbClr val="DB83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32"/>
            <p:cNvSpPr/>
            <p:nvPr/>
          </p:nvSpPr>
          <p:spPr>
            <a:xfrm flipH="1">
              <a:off x="6848077" y="2183465"/>
              <a:ext cx="96526" cy="73846"/>
            </a:xfrm>
            <a:custGeom>
              <a:avLst/>
              <a:gdLst/>
              <a:ahLst/>
              <a:cxnLst/>
              <a:rect l="l" t="t" r="r" b="b"/>
              <a:pathLst>
                <a:path w="1643" h="1257" extrusionOk="0">
                  <a:moveTo>
                    <a:pt x="823" y="0"/>
                  </a:moveTo>
                  <a:lnTo>
                    <a:pt x="0" y="874"/>
                  </a:lnTo>
                  <a:cubicBezTo>
                    <a:pt x="0" y="874"/>
                    <a:pt x="361" y="1257"/>
                    <a:pt x="910" y="1257"/>
                  </a:cubicBezTo>
                  <a:cubicBezTo>
                    <a:pt x="1128" y="1257"/>
                    <a:pt x="1375" y="1196"/>
                    <a:pt x="1642" y="1028"/>
                  </a:cubicBezTo>
                  <a:lnTo>
                    <a:pt x="823" y="0"/>
                  </a:lnTo>
                  <a:close/>
                </a:path>
              </a:pathLst>
            </a:custGeom>
            <a:solidFill>
              <a:srgbClr val="E5A6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32"/>
            <p:cNvSpPr/>
            <p:nvPr/>
          </p:nvSpPr>
          <p:spPr>
            <a:xfrm flipH="1">
              <a:off x="6727385" y="1146373"/>
              <a:ext cx="1109024" cy="732229"/>
            </a:xfrm>
            <a:custGeom>
              <a:avLst/>
              <a:gdLst/>
              <a:ahLst/>
              <a:cxnLst/>
              <a:rect l="l" t="t" r="r" b="b"/>
              <a:pathLst>
                <a:path w="18877" h="12464" extrusionOk="0">
                  <a:moveTo>
                    <a:pt x="10211" y="0"/>
                  </a:moveTo>
                  <a:cubicBezTo>
                    <a:pt x="5546" y="0"/>
                    <a:pt x="327" y="2374"/>
                    <a:pt x="1792" y="7743"/>
                  </a:cubicBezTo>
                  <a:cubicBezTo>
                    <a:pt x="1792" y="7743"/>
                    <a:pt x="0" y="8289"/>
                    <a:pt x="325" y="10269"/>
                  </a:cubicBezTo>
                  <a:cubicBezTo>
                    <a:pt x="617" y="12054"/>
                    <a:pt x="1942" y="12464"/>
                    <a:pt x="3049" y="12464"/>
                  </a:cubicBezTo>
                  <a:cubicBezTo>
                    <a:pt x="3168" y="12464"/>
                    <a:pt x="3285" y="12459"/>
                    <a:pt x="3397" y="12451"/>
                  </a:cubicBezTo>
                  <a:cubicBezTo>
                    <a:pt x="4557" y="12365"/>
                    <a:pt x="16669" y="10283"/>
                    <a:pt x="17027" y="8306"/>
                  </a:cubicBezTo>
                  <a:cubicBezTo>
                    <a:pt x="17027" y="8306"/>
                    <a:pt x="18877" y="2694"/>
                    <a:pt x="14416" y="766"/>
                  </a:cubicBezTo>
                  <a:cubicBezTo>
                    <a:pt x="13254" y="263"/>
                    <a:pt x="11763" y="0"/>
                    <a:pt x="10211" y="0"/>
                  </a:cubicBezTo>
                  <a:close/>
                </a:path>
              </a:pathLst>
            </a:custGeom>
            <a:solidFill>
              <a:srgbClr val="FFB3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32"/>
            <p:cNvSpPr/>
            <p:nvPr/>
          </p:nvSpPr>
          <p:spPr>
            <a:xfrm flipH="1">
              <a:off x="7242477" y="1146075"/>
              <a:ext cx="624336" cy="456997"/>
            </a:xfrm>
            <a:custGeom>
              <a:avLst/>
              <a:gdLst/>
              <a:ahLst/>
              <a:cxnLst/>
              <a:rect l="l" t="t" r="r" b="b"/>
              <a:pathLst>
                <a:path w="10627" h="7779" extrusionOk="0">
                  <a:moveTo>
                    <a:pt x="9021" y="0"/>
                  </a:moveTo>
                  <a:cubicBezTo>
                    <a:pt x="7740" y="0"/>
                    <a:pt x="5817" y="236"/>
                    <a:pt x="3724" y="1313"/>
                  </a:cubicBezTo>
                  <a:cubicBezTo>
                    <a:pt x="1" y="3231"/>
                    <a:pt x="2008" y="7778"/>
                    <a:pt x="2008" y="7778"/>
                  </a:cubicBezTo>
                  <a:lnTo>
                    <a:pt x="3817" y="7601"/>
                  </a:lnTo>
                  <a:cubicBezTo>
                    <a:pt x="3287" y="289"/>
                    <a:pt x="10626" y="143"/>
                    <a:pt x="10626" y="143"/>
                  </a:cubicBezTo>
                  <a:cubicBezTo>
                    <a:pt x="10626" y="143"/>
                    <a:pt x="10018" y="0"/>
                    <a:pt x="9021" y="0"/>
                  </a:cubicBezTo>
                  <a:close/>
                </a:path>
              </a:pathLst>
            </a:custGeom>
            <a:solidFill>
              <a:srgbClr val="BF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32"/>
            <p:cNvSpPr/>
            <p:nvPr/>
          </p:nvSpPr>
          <p:spPr>
            <a:xfrm flipH="1">
              <a:off x="6742018" y="1586460"/>
              <a:ext cx="925548" cy="732699"/>
            </a:xfrm>
            <a:custGeom>
              <a:avLst/>
              <a:gdLst/>
              <a:ahLst/>
              <a:cxnLst/>
              <a:rect l="l" t="t" r="r" b="b"/>
              <a:pathLst>
                <a:path w="15754" h="12472" extrusionOk="0">
                  <a:moveTo>
                    <a:pt x="2625" y="1"/>
                  </a:moveTo>
                  <a:cubicBezTo>
                    <a:pt x="2328" y="1"/>
                    <a:pt x="1543" y="359"/>
                    <a:pt x="1632" y="597"/>
                  </a:cubicBezTo>
                  <a:cubicBezTo>
                    <a:pt x="1735" y="870"/>
                    <a:pt x="2431" y="2242"/>
                    <a:pt x="2329" y="3495"/>
                  </a:cubicBezTo>
                  <a:cubicBezTo>
                    <a:pt x="2165" y="5543"/>
                    <a:pt x="0" y="4403"/>
                    <a:pt x="205" y="6635"/>
                  </a:cubicBezTo>
                  <a:cubicBezTo>
                    <a:pt x="320" y="7908"/>
                    <a:pt x="1169" y="8146"/>
                    <a:pt x="1913" y="8146"/>
                  </a:cubicBezTo>
                  <a:cubicBezTo>
                    <a:pt x="2136" y="8146"/>
                    <a:pt x="2349" y="8125"/>
                    <a:pt x="2530" y="8103"/>
                  </a:cubicBezTo>
                  <a:cubicBezTo>
                    <a:pt x="2710" y="8081"/>
                    <a:pt x="2859" y="8061"/>
                    <a:pt x="2955" y="8061"/>
                  </a:cubicBezTo>
                  <a:cubicBezTo>
                    <a:pt x="3008" y="8061"/>
                    <a:pt x="3045" y="8067"/>
                    <a:pt x="3063" y="8083"/>
                  </a:cubicBezTo>
                  <a:cubicBezTo>
                    <a:pt x="3250" y="8253"/>
                    <a:pt x="2039" y="9039"/>
                    <a:pt x="3113" y="10131"/>
                  </a:cubicBezTo>
                  <a:cubicBezTo>
                    <a:pt x="3524" y="10548"/>
                    <a:pt x="3981" y="10676"/>
                    <a:pt x="4411" y="10676"/>
                  </a:cubicBezTo>
                  <a:cubicBezTo>
                    <a:pt x="4753" y="10676"/>
                    <a:pt x="5079" y="10595"/>
                    <a:pt x="5352" y="10514"/>
                  </a:cubicBezTo>
                  <a:cubicBezTo>
                    <a:pt x="5625" y="10432"/>
                    <a:pt x="5847" y="10353"/>
                    <a:pt x="5983" y="10353"/>
                  </a:cubicBezTo>
                  <a:cubicBezTo>
                    <a:pt x="5988" y="10353"/>
                    <a:pt x="5993" y="10353"/>
                    <a:pt x="5998" y="10353"/>
                  </a:cubicBezTo>
                  <a:cubicBezTo>
                    <a:pt x="6413" y="10370"/>
                    <a:pt x="7494" y="12471"/>
                    <a:pt x="10177" y="12471"/>
                  </a:cubicBezTo>
                  <a:cubicBezTo>
                    <a:pt x="10255" y="12471"/>
                    <a:pt x="10335" y="12470"/>
                    <a:pt x="10416" y="12466"/>
                  </a:cubicBezTo>
                  <a:cubicBezTo>
                    <a:pt x="12587" y="12370"/>
                    <a:pt x="12378" y="11117"/>
                    <a:pt x="12771" y="10947"/>
                  </a:cubicBezTo>
                  <a:cubicBezTo>
                    <a:pt x="12801" y="10934"/>
                    <a:pt x="12837" y="10928"/>
                    <a:pt x="12879" y="10928"/>
                  </a:cubicBezTo>
                  <a:cubicBezTo>
                    <a:pt x="13023" y="10928"/>
                    <a:pt x="13230" y="10998"/>
                    <a:pt x="13463" y="11070"/>
                  </a:cubicBezTo>
                  <a:cubicBezTo>
                    <a:pt x="13697" y="11140"/>
                    <a:pt x="13958" y="11210"/>
                    <a:pt x="14212" y="11210"/>
                  </a:cubicBezTo>
                  <a:cubicBezTo>
                    <a:pt x="14567" y="11210"/>
                    <a:pt x="14908" y="11073"/>
                    <a:pt x="15143" y="10605"/>
                  </a:cubicBezTo>
                  <a:cubicBezTo>
                    <a:pt x="15754" y="9380"/>
                    <a:pt x="14539" y="9107"/>
                    <a:pt x="14532" y="8783"/>
                  </a:cubicBezTo>
                  <a:cubicBezTo>
                    <a:pt x="14528" y="8458"/>
                    <a:pt x="15716" y="1208"/>
                    <a:pt x="14153" y="815"/>
                  </a:cubicBezTo>
                  <a:cubicBezTo>
                    <a:pt x="13711" y="704"/>
                    <a:pt x="13348" y="666"/>
                    <a:pt x="13020" y="666"/>
                  </a:cubicBezTo>
                  <a:cubicBezTo>
                    <a:pt x="12321" y="666"/>
                    <a:pt x="11788" y="839"/>
                    <a:pt x="11010" y="839"/>
                  </a:cubicBezTo>
                  <a:cubicBezTo>
                    <a:pt x="9866" y="839"/>
                    <a:pt x="6247" y="1833"/>
                    <a:pt x="4578" y="1870"/>
                  </a:cubicBezTo>
                  <a:cubicBezTo>
                    <a:pt x="4559" y="1871"/>
                    <a:pt x="4539" y="1871"/>
                    <a:pt x="4520" y="1871"/>
                  </a:cubicBezTo>
                  <a:cubicBezTo>
                    <a:pt x="2911" y="1871"/>
                    <a:pt x="3028" y="331"/>
                    <a:pt x="2721" y="27"/>
                  </a:cubicBezTo>
                  <a:cubicBezTo>
                    <a:pt x="2703" y="9"/>
                    <a:pt x="2669" y="1"/>
                    <a:pt x="262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32"/>
            <p:cNvSpPr/>
            <p:nvPr/>
          </p:nvSpPr>
          <p:spPr>
            <a:xfrm flipH="1">
              <a:off x="7572683" y="1723991"/>
              <a:ext cx="135007" cy="97932"/>
            </a:xfrm>
            <a:custGeom>
              <a:avLst/>
              <a:gdLst/>
              <a:ahLst/>
              <a:cxnLst/>
              <a:rect l="l" t="t" r="r" b="b"/>
              <a:pathLst>
                <a:path w="2298" h="1667" extrusionOk="0">
                  <a:moveTo>
                    <a:pt x="946" y="0"/>
                  </a:moveTo>
                  <a:cubicBezTo>
                    <a:pt x="817" y="0"/>
                    <a:pt x="690" y="21"/>
                    <a:pt x="578" y="62"/>
                  </a:cubicBezTo>
                  <a:cubicBezTo>
                    <a:pt x="407" y="127"/>
                    <a:pt x="260" y="239"/>
                    <a:pt x="161" y="399"/>
                  </a:cubicBezTo>
                  <a:cubicBezTo>
                    <a:pt x="59" y="560"/>
                    <a:pt x="1" y="771"/>
                    <a:pt x="1" y="1031"/>
                  </a:cubicBezTo>
                  <a:lnTo>
                    <a:pt x="69" y="1031"/>
                  </a:lnTo>
                  <a:cubicBezTo>
                    <a:pt x="69" y="864"/>
                    <a:pt x="93" y="721"/>
                    <a:pt x="137" y="601"/>
                  </a:cubicBezTo>
                  <a:cubicBezTo>
                    <a:pt x="202" y="420"/>
                    <a:pt x="315" y="287"/>
                    <a:pt x="451" y="198"/>
                  </a:cubicBezTo>
                  <a:cubicBezTo>
                    <a:pt x="591" y="113"/>
                    <a:pt x="762" y="68"/>
                    <a:pt x="946" y="68"/>
                  </a:cubicBezTo>
                  <a:cubicBezTo>
                    <a:pt x="1144" y="68"/>
                    <a:pt x="1359" y="116"/>
                    <a:pt x="1570" y="215"/>
                  </a:cubicBezTo>
                  <a:cubicBezTo>
                    <a:pt x="1761" y="303"/>
                    <a:pt x="1946" y="428"/>
                    <a:pt x="2119" y="588"/>
                  </a:cubicBezTo>
                  <a:lnTo>
                    <a:pt x="2119" y="588"/>
                  </a:lnTo>
                  <a:cubicBezTo>
                    <a:pt x="2096" y="588"/>
                    <a:pt x="2070" y="587"/>
                    <a:pt x="2042" y="587"/>
                  </a:cubicBezTo>
                  <a:cubicBezTo>
                    <a:pt x="1960" y="587"/>
                    <a:pt x="1854" y="594"/>
                    <a:pt x="1745" y="608"/>
                  </a:cubicBezTo>
                  <a:cubicBezTo>
                    <a:pt x="1581" y="628"/>
                    <a:pt x="1403" y="669"/>
                    <a:pt x="1260" y="758"/>
                  </a:cubicBezTo>
                  <a:cubicBezTo>
                    <a:pt x="1192" y="803"/>
                    <a:pt x="1131" y="861"/>
                    <a:pt x="1086" y="932"/>
                  </a:cubicBezTo>
                  <a:cubicBezTo>
                    <a:pt x="1042" y="1004"/>
                    <a:pt x="1017" y="1089"/>
                    <a:pt x="1017" y="1188"/>
                  </a:cubicBezTo>
                  <a:lnTo>
                    <a:pt x="1017" y="1215"/>
                  </a:lnTo>
                  <a:cubicBezTo>
                    <a:pt x="1022" y="1304"/>
                    <a:pt x="1038" y="1376"/>
                    <a:pt x="1063" y="1434"/>
                  </a:cubicBezTo>
                  <a:cubicBezTo>
                    <a:pt x="1083" y="1478"/>
                    <a:pt x="1107" y="1516"/>
                    <a:pt x="1134" y="1546"/>
                  </a:cubicBezTo>
                  <a:cubicBezTo>
                    <a:pt x="1178" y="1591"/>
                    <a:pt x="1230" y="1622"/>
                    <a:pt x="1284" y="1642"/>
                  </a:cubicBezTo>
                  <a:cubicBezTo>
                    <a:pt x="1339" y="1659"/>
                    <a:pt x="1400" y="1666"/>
                    <a:pt x="1458" y="1666"/>
                  </a:cubicBezTo>
                  <a:cubicBezTo>
                    <a:pt x="1564" y="1666"/>
                    <a:pt x="1670" y="1642"/>
                    <a:pt x="1752" y="1619"/>
                  </a:cubicBezTo>
                  <a:cubicBezTo>
                    <a:pt x="1830" y="1595"/>
                    <a:pt x="1882" y="1570"/>
                    <a:pt x="1885" y="1570"/>
                  </a:cubicBezTo>
                  <a:lnTo>
                    <a:pt x="1854" y="1509"/>
                  </a:lnTo>
                  <a:cubicBezTo>
                    <a:pt x="1851" y="1509"/>
                    <a:pt x="1796" y="1533"/>
                    <a:pt x="1725" y="1557"/>
                  </a:cubicBezTo>
                  <a:cubicBezTo>
                    <a:pt x="1649" y="1578"/>
                    <a:pt x="1550" y="1598"/>
                    <a:pt x="1458" y="1598"/>
                  </a:cubicBezTo>
                  <a:cubicBezTo>
                    <a:pt x="1411" y="1598"/>
                    <a:pt x="1366" y="1595"/>
                    <a:pt x="1321" y="1581"/>
                  </a:cubicBezTo>
                  <a:cubicBezTo>
                    <a:pt x="1291" y="1574"/>
                    <a:pt x="1260" y="1560"/>
                    <a:pt x="1233" y="1543"/>
                  </a:cubicBezTo>
                  <a:cubicBezTo>
                    <a:pt x="1195" y="1516"/>
                    <a:pt x="1161" y="1478"/>
                    <a:pt x="1134" y="1427"/>
                  </a:cubicBezTo>
                  <a:cubicBezTo>
                    <a:pt x="1107" y="1373"/>
                    <a:pt x="1090" y="1304"/>
                    <a:pt x="1086" y="1215"/>
                  </a:cubicBezTo>
                  <a:lnTo>
                    <a:pt x="1086" y="1188"/>
                  </a:lnTo>
                  <a:cubicBezTo>
                    <a:pt x="1086" y="1130"/>
                    <a:pt x="1096" y="1079"/>
                    <a:pt x="1113" y="1031"/>
                  </a:cubicBezTo>
                  <a:cubicBezTo>
                    <a:pt x="1144" y="952"/>
                    <a:pt x="1195" y="888"/>
                    <a:pt x="1267" y="837"/>
                  </a:cubicBezTo>
                  <a:cubicBezTo>
                    <a:pt x="1373" y="762"/>
                    <a:pt x="1513" y="717"/>
                    <a:pt x="1652" y="689"/>
                  </a:cubicBezTo>
                  <a:cubicBezTo>
                    <a:pt x="1796" y="662"/>
                    <a:pt x="1936" y="656"/>
                    <a:pt x="2042" y="656"/>
                  </a:cubicBezTo>
                  <a:cubicBezTo>
                    <a:pt x="2090" y="656"/>
                    <a:pt x="2131" y="659"/>
                    <a:pt x="2161" y="659"/>
                  </a:cubicBezTo>
                  <a:cubicBezTo>
                    <a:pt x="2175" y="662"/>
                    <a:pt x="2185" y="662"/>
                    <a:pt x="2196" y="662"/>
                  </a:cubicBezTo>
                  <a:lnTo>
                    <a:pt x="2205" y="662"/>
                  </a:lnTo>
                  <a:lnTo>
                    <a:pt x="2298" y="673"/>
                  </a:lnTo>
                  <a:lnTo>
                    <a:pt x="2233" y="604"/>
                  </a:lnTo>
                  <a:cubicBezTo>
                    <a:pt x="2038" y="407"/>
                    <a:pt x="1820" y="256"/>
                    <a:pt x="1602" y="154"/>
                  </a:cubicBezTo>
                  <a:cubicBezTo>
                    <a:pt x="1380" y="51"/>
                    <a:pt x="1154" y="0"/>
                    <a:pt x="946" y="0"/>
                  </a:cubicBezTo>
                  <a:close/>
                </a:path>
              </a:pathLst>
            </a:custGeom>
            <a:solidFill>
              <a:srgbClr val="A57D5E"/>
            </a:solidFill>
            <a:ln w="9525" cap="flat" cmpd="sng">
              <a:solidFill>
                <a:srgbClr val="BF83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32"/>
            <p:cNvSpPr/>
            <p:nvPr/>
          </p:nvSpPr>
          <p:spPr>
            <a:xfrm flipH="1">
              <a:off x="6830804" y="1380663"/>
              <a:ext cx="134361" cy="71848"/>
            </a:xfrm>
            <a:custGeom>
              <a:avLst/>
              <a:gdLst/>
              <a:ahLst/>
              <a:cxnLst/>
              <a:rect l="l" t="t" r="r" b="b"/>
              <a:pathLst>
                <a:path w="2287" h="1223" extrusionOk="0">
                  <a:moveTo>
                    <a:pt x="776" y="0"/>
                  </a:moveTo>
                  <a:cubicBezTo>
                    <a:pt x="526" y="0"/>
                    <a:pt x="310" y="70"/>
                    <a:pt x="200" y="236"/>
                  </a:cubicBezTo>
                  <a:cubicBezTo>
                    <a:pt x="1" y="534"/>
                    <a:pt x="1114" y="1223"/>
                    <a:pt x="1747" y="1223"/>
                  </a:cubicBezTo>
                  <a:cubicBezTo>
                    <a:pt x="1947" y="1223"/>
                    <a:pt x="2099" y="1154"/>
                    <a:pt x="2146" y="983"/>
                  </a:cubicBezTo>
                  <a:cubicBezTo>
                    <a:pt x="2286" y="467"/>
                    <a:pt x="1419" y="0"/>
                    <a:pt x="776" y="0"/>
                  </a:cubicBezTo>
                  <a:close/>
                </a:path>
              </a:pathLst>
            </a:custGeom>
            <a:solidFill>
              <a:srgbClr val="0303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32"/>
            <p:cNvSpPr/>
            <p:nvPr/>
          </p:nvSpPr>
          <p:spPr>
            <a:xfrm flipH="1">
              <a:off x="7168079" y="1363391"/>
              <a:ext cx="207740" cy="83069"/>
            </a:xfrm>
            <a:custGeom>
              <a:avLst/>
              <a:gdLst/>
              <a:ahLst/>
              <a:cxnLst/>
              <a:rect l="l" t="t" r="r" b="b"/>
              <a:pathLst>
                <a:path w="3536" h="1414" extrusionOk="0">
                  <a:moveTo>
                    <a:pt x="2647" y="1"/>
                  </a:moveTo>
                  <a:cubicBezTo>
                    <a:pt x="1698" y="1"/>
                    <a:pt x="1" y="660"/>
                    <a:pt x="373" y="1356"/>
                  </a:cubicBezTo>
                  <a:cubicBezTo>
                    <a:pt x="395" y="1396"/>
                    <a:pt x="468" y="1414"/>
                    <a:pt x="578" y="1414"/>
                  </a:cubicBezTo>
                  <a:cubicBezTo>
                    <a:pt x="1288" y="1414"/>
                    <a:pt x="3535" y="651"/>
                    <a:pt x="3210" y="175"/>
                  </a:cubicBezTo>
                  <a:cubicBezTo>
                    <a:pt x="3126" y="54"/>
                    <a:pt x="2917" y="1"/>
                    <a:pt x="2647" y="1"/>
                  </a:cubicBezTo>
                  <a:close/>
                </a:path>
              </a:pathLst>
            </a:custGeom>
            <a:solidFill>
              <a:srgbClr val="0303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32"/>
            <p:cNvSpPr/>
            <p:nvPr/>
          </p:nvSpPr>
          <p:spPr>
            <a:xfrm flipH="1">
              <a:off x="6887204" y="1533410"/>
              <a:ext cx="50584" cy="25614"/>
            </a:xfrm>
            <a:custGeom>
              <a:avLst/>
              <a:gdLst/>
              <a:ahLst/>
              <a:cxnLst/>
              <a:rect l="l" t="t" r="r" b="b"/>
              <a:pathLst>
                <a:path w="861" h="436" extrusionOk="0">
                  <a:moveTo>
                    <a:pt x="1" y="1"/>
                  </a:moveTo>
                  <a:cubicBezTo>
                    <a:pt x="1" y="240"/>
                    <a:pt x="192" y="435"/>
                    <a:pt x="431" y="435"/>
                  </a:cubicBezTo>
                  <a:cubicBezTo>
                    <a:pt x="669" y="435"/>
                    <a:pt x="861" y="240"/>
                    <a:pt x="86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32"/>
            <p:cNvSpPr/>
            <p:nvPr/>
          </p:nvSpPr>
          <p:spPr>
            <a:xfrm flipH="1">
              <a:off x="7216079" y="1533410"/>
              <a:ext cx="69443" cy="34955"/>
            </a:xfrm>
            <a:custGeom>
              <a:avLst/>
              <a:gdLst/>
              <a:ahLst/>
              <a:cxnLst/>
              <a:rect l="l" t="t" r="r" b="b"/>
              <a:pathLst>
                <a:path w="1182" h="595" extrusionOk="0">
                  <a:moveTo>
                    <a:pt x="1" y="1"/>
                  </a:moveTo>
                  <a:cubicBezTo>
                    <a:pt x="1" y="329"/>
                    <a:pt x="263" y="595"/>
                    <a:pt x="590" y="595"/>
                  </a:cubicBezTo>
                  <a:cubicBezTo>
                    <a:pt x="915" y="595"/>
                    <a:pt x="1181" y="329"/>
                    <a:pt x="118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32"/>
            <p:cNvSpPr/>
            <p:nvPr/>
          </p:nvSpPr>
          <p:spPr>
            <a:xfrm flipH="1">
              <a:off x="7098170" y="1684159"/>
              <a:ext cx="92296" cy="41887"/>
            </a:xfrm>
            <a:custGeom>
              <a:avLst/>
              <a:gdLst/>
              <a:ahLst/>
              <a:cxnLst/>
              <a:rect l="l" t="t" r="r" b="b"/>
              <a:pathLst>
                <a:path w="1571" h="713" extrusionOk="0">
                  <a:moveTo>
                    <a:pt x="7" y="0"/>
                  </a:moveTo>
                  <a:cubicBezTo>
                    <a:pt x="6" y="0"/>
                    <a:pt x="4" y="1"/>
                    <a:pt x="4" y="3"/>
                  </a:cubicBezTo>
                  <a:cubicBezTo>
                    <a:pt x="1" y="6"/>
                    <a:pt x="1" y="9"/>
                    <a:pt x="4" y="12"/>
                  </a:cubicBezTo>
                  <a:cubicBezTo>
                    <a:pt x="4" y="12"/>
                    <a:pt x="7" y="16"/>
                    <a:pt x="14" y="23"/>
                  </a:cubicBezTo>
                  <a:cubicBezTo>
                    <a:pt x="89" y="118"/>
                    <a:pt x="513" y="712"/>
                    <a:pt x="1195" y="712"/>
                  </a:cubicBezTo>
                  <a:cubicBezTo>
                    <a:pt x="1311" y="712"/>
                    <a:pt x="1434" y="696"/>
                    <a:pt x="1567" y="658"/>
                  </a:cubicBezTo>
                  <a:cubicBezTo>
                    <a:pt x="1570" y="655"/>
                    <a:pt x="1570" y="651"/>
                    <a:pt x="1570" y="647"/>
                  </a:cubicBezTo>
                  <a:cubicBezTo>
                    <a:pt x="1570" y="644"/>
                    <a:pt x="1567" y="644"/>
                    <a:pt x="1564" y="644"/>
                  </a:cubicBezTo>
                  <a:cubicBezTo>
                    <a:pt x="1434" y="685"/>
                    <a:pt x="1311" y="702"/>
                    <a:pt x="1195" y="702"/>
                  </a:cubicBezTo>
                  <a:cubicBezTo>
                    <a:pt x="836" y="702"/>
                    <a:pt x="546" y="532"/>
                    <a:pt x="345" y="361"/>
                  </a:cubicBezTo>
                  <a:cubicBezTo>
                    <a:pt x="242" y="275"/>
                    <a:pt x="164" y="190"/>
                    <a:pt x="110" y="122"/>
                  </a:cubicBezTo>
                  <a:cubicBezTo>
                    <a:pt x="83" y="91"/>
                    <a:pt x="58" y="61"/>
                    <a:pt x="42" y="40"/>
                  </a:cubicBezTo>
                  <a:cubicBezTo>
                    <a:pt x="34" y="30"/>
                    <a:pt x="28" y="23"/>
                    <a:pt x="24" y="16"/>
                  </a:cubicBezTo>
                  <a:cubicBezTo>
                    <a:pt x="17" y="9"/>
                    <a:pt x="14" y="6"/>
                    <a:pt x="10" y="3"/>
                  </a:cubicBezTo>
                  <a:cubicBezTo>
                    <a:pt x="10" y="1"/>
                    <a:pt x="9" y="0"/>
                    <a:pt x="7" y="0"/>
                  </a:cubicBezTo>
                  <a:close/>
                </a:path>
              </a:pathLst>
            </a:custGeom>
            <a:solidFill>
              <a:srgbClr val="B26E47"/>
            </a:solidFill>
            <a:ln w="19050" cap="flat" cmpd="sng">
              <a:solidFill>
                <a:srgbClr val="C685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32"/>
            <p:cNvSpPr/>
            <p:nvPr/>
          </p:nvSpPr>
          <p:spPr>
            <a:xfrm flipH="1">
              <a:off x="6879390" y="1533234"/>
              <a:ext cx="106925" cy="705"/>
            </a:xfrm>
            <a:custGeom>
              <a:avLst/>
              <a:gdLst/>
              <a:ahLst/>
              <a:cxnLst/>
              <a:rect l="l" t="t" r="r" b="b"/>
              <a:pathLst>
                <a:path w="1820" h="12" extrusionOk="0">
                  <a:moveTo>
                    <a:pt x="0" y="1"/>
                  </a:moveTo>
                  <a:lnTo>
                    <a:pt x="0" y="11"/>
                  </a:lnTo>
                  <a:lnTo>
                    <a:pt x="1820" y="11"/>
                  </a:lnTo>
                  <a:lnTo>
                    <a:pt x="1820" y="1"/>
                  </a:lnTo>
                  <a:close/>
                </a:path>
              </a:pathLst>
            </a:custGeom>
            <a:solidFill>
              <a:srgbClr val="DD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32"/>
            <p:cNvSpPr/>
            <p:nvPr/>
          </p:nvSpPr>
          <p:spPr>
            <a:xfrm flipH="1">
              <a:off x="7205268" y="1533058"/>
              <a:ext cx="147051" cy="1057"/>
            </a:xfrm>
            <a:custGeom>
              <a:avLst/>
              <a:gdLst/>
              <a:ahLst/>
              <a:cxnLst/>
              <a:rect l="l" t="t" r="r" b="b"/>
              <a:pathLst>
                <a:path w="2503" h="18" extrusionOk="0">
                  <a:moveTo>
                    <a:pt x="0" y="0"/>
                  </a:moveTo>
                  <a:lnTo>
                    <a:pt x="0" y="18"/>
                  </a:lnTo>
                  <a:lnTo>
                    <a:pt x="2502" y="18"/>
                  </a:lnTo>
                  <a:lnTo>
                    <a:pt x="2502" y="0"/>
                  </a:lnTo>
                  <a:close/>
                </a:path>
              </a:pathLst>
            </a:custGeom>
            <a:solidFill>
              <a:srgbClr val="DD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32"/>
            <p:cNvSpPr/>
            <p:nvPr/>
          </p:nvSpPr>
          <p:spPr>
            <a:xfrm flipH="1">
              <a:off x="6760659" y="1437826"/>
              <a:ext cx="75435" cy="225414"/>
            </a:xfrm>
            <a:custGeom>
              <a:avLst/>
              <a:gdLst/>
              <a:ahLst/>
              <a:cxnLst/>
              <a:rect l="l" t="t" r="r" b="b"/>
              <a:pathLst>
                <a:path w="1284" h="3837" extrusionOk="0">
                  <a:moveTo>
                    <a:pt x="584" y="2294"/>
                  </a:moveTo>
                  <a:cubicBezTo>
                    <a:pt x="608" y="2294"/>
                    <a:pt x="608" y="2332"/>
                    <a:pt x="584" y="2332"/>
                  </a:cubicBezTo>
                  <a:cubicBezTo>
                    <a:pt x="556" y="2332"/>
                    <a:pt x="556" y="2294"/>
                    <a:pt x="584" y="2294"/>
                  </a:cubicBezTo>
                  <a:close/>
                  <a:moveTo>
                    <a:pt x="345" y="0"/>
                  </a:moveTo>
                  <a:lnTo>
                    <a:pt x="345" y="0"/>
                  </a:lnTo>
                  <a:cubicBezTo>
                    <a:pt x="362" y="194"/>
                    <a:pt x="372" y="386"/>
                    <a:pt x="379" y="574"/>
                  </a:cubicBezTo>
                  <a:cubicBezTo>
                    <a:pt x="433" y="659"/>
                    <a:pt x="471" y="751"/>
                    <a:pt x="498" y="850"/>
                  </a:cubicBezTo>
                  <a:cubicBezTo>
                    <a:pt x="577" y="1123"/>
                    <a:pt x="577" y="1413"/>
                    <a:pt x="560" y="1697"/>
                  </a:cubicBezTo>
                  <a:cubicBezTo>
                    <a:pt x="560" y="1707"/>
                    <a:pt x="550" y="1714"/>
                    <a:pt x="543" y="1714"/>
                  </a:cubicBezTo>
                  <a:cubicBezTo>
                    <a:pt x="533" y="1714"/>
                    <a:pt x="523" y="1707"/>
                    <a:pt x="523" y="1697"/>
                  </a:cubicBezTo>
                  <a:cubicBezTo>
                    <a:pt x="539" y="1427"/>
                    <a:pt x="539" y="1154"/>
                    <a:pt x="471" y="895"/>
                  </a:cubicBezTo>
                  <a:cubicBezTo>
                    <a:pt x="451" y="809"/>
                    <a:pt x="420" y="724"/>
                    <a:pt x="379" y="649"/>
                  </a:cubicBezTo>
                  <a:lnTo>
                    <a:pt x="379" y="649"/>
                  </a:lnTo>
                  <a:cubicBezTo>
                    <a:pt x="396" y="2137"/>
                    <a:pt x="0" y="3345"/>
                    <a:pt x="0" y="3345"/>
                  </a:cubicBezTo>
                  <a:cubicBezTo>
                    <a:pt x="208" y="3397"/>
                    <a:pt x="369" y="3570"/>
                    <a:pt x="488" y="3837"/>
                  </a:cubicBezTo>
                  <a:cubicBezTo>
                    <a:pt x="580" y="3762"/>
                    <a:pt x="659" y="3676"/>
                    <a:pt x="731" y="3588"/>
                  </a:cubicBezTo>
                  <a:cubicBezTo>
                    <a:pt x="1171" y="2932"/>
                    <a:pt x="1191" y="2055"/>
                    <a:pt x="1191" y="1905"/>
                  </a:cubicBezTo>
                  <a:cubicBezTo>
                    <a:pt x="1191" y="1676"/>
                    <a:pt x="1205" y="1431"/>
                    <a:pt x="1222" y="1195"/>
                  </a:cubicBezTo>
                  <a:cubicBezTo>
                    <a:pt x="1249" y="741"/>
                    <a:pt x="1284" y="174"/>
                    <a:pt x="1154" y="17"/>
                  </a:cubicBezTo>
                  <a:lnTo>
                    <a:pt x="1137" y="17"/>
                  </a:lnTo>
                  <a:cubicBezTo>
                    <a:pt x="990" y="17"/>
                    <a:pt x="703" y="10"/>
                    <a:pt x="345" y="0"/>
                  </a:cubicBezTo>
                  <a:close/>
                </a:path>
              </a:pathLst>
            </a:custGeom>
            <a:solidFill>
              <a:srgbClr val="D1DB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32"/>
            <p:cNvSpPr/>
            <p:nvPr/>
          </p:nvSpPr>
          <p:spPr>
            <a:xfrm flipH="1">
              <a:off x="6812826" y="1434360"/>
              <a:ext cx="187530" cy="200035"/>
            </a:xfrm>
            <a:custGeom>
              <a:avLst/>
              <a:gdLst/>
              <a:ahLst/>
              <a:cxnLst/>
              <a:rect l="l" t="t" r="r" b="b"/>
              <a:pathLst>
                <a:path w="3192" h="3405" extrusionOk="0">
                  <a:moveTo>
                    <a:pt x="2059" y="1684"/>
                  </a:moveTo>
                  <a:lnTo>
                    <a:pt x="2059" y="1694"/>
                  </a:lnTo>
                  <a:lnTo>
                    <a:pt x="1926" y="1694"/>
                  </a:lnTo>
                  <a:cubicBezTo>
                    <a:pt x="1922" y="1929"/>
                    <a:pt x="1731" y="2121"/>
                    <a:pt x="1496" y="2121"/>
                  </a:cubicBezTo>
                  <a:cubicBezTo>
                    <a:pt x="1260" y="2121"/>
                    <a:pt x="1069" y="1929"/>
                    <a:pt x="1066" y="1694"/>
                  </a:cubicBezTo>
                  <a:lnTo>
                    <a:pt x="239" y="1694"/>
                  </a:lnTo>
                  <a:lnTo>
                    <a:pt x="239" y="1684"/>
                  </a:lnTo>
                  <a:close/>
                  <a:moveTo>
                    <a:pt x="185" y="1"/>
                  </a:moveTo>
                  <a:cubicBezTo>
                    <a:pt x="92" y="141"/>
                    <a:pt x="1" y="885"/>
                    <a:pt x="110" y="2418"/>
                  </a:cubicBezTo>
                  <a:cubicBezTo>
                    <a:pt x="137" y="2804"/>
                    <a:pt x="215" y="3125"/>
                    <a:pt x="349" y="3387"/>
                  </a:cubicBezTo>
                  <a:cubicBezTo>
                    <a:pt x="795" y="3336"/>
                    <a:pt x="1192" y="3258"/>
                    <a:pt x="1666" y="3258"/>
                  </a:cubicBezTo>
                  <a:cubicBezTo>
                    <a:pt x="1991" y="3258"/>
                    <a:pt x="2356" y="3295"/>
                    <a:pt x="2796" y="3404"/>
                  </a:cubicBezTo>
                  <a:cubicBezTo>
                    <a:pt x="2796" y="3404"/>
                    <a:pt x="3192" y="2196"/>
                    <a:pt x="3175" y="708"/>
                  </a:cubicBezTo>
                  <a:cubicBezTo>
                    <a:pt x="3124" y="612"/>
                    <a:pt x="3056" y="530"/>
                    <a:pt x="2963" y="469"/>
                  </a:cubicBezTo>
                  <a:cubicBezTo>
                    <a:pt x="2946" y="458"/>
                    <a:pt x="2957" y="434"/>
                    <a:pt x="2974" y="434"/>
                  </a:cubicBezTo>
                  <a:cubicBezTo>
                    <a:pt x="2977" y="434"/>
                    <a:pt x="2980" y="434"/>
                    <a:pt x="2984" y="438"/>
                  </a:cubicBezTo>
                  <a:cubicBezTo>
                    <a:pt x="3062" y="489"/>
                    <a:pt x="3124" y="554"/>
                    <a:pt x="3175" y="633"/>
                  </a:cubicBezTo>
                  <a:cubicBezTo>
                    <a:pt x="3168" y="445"/>
                    <a:pt x="3158" y="253"/>
                    <a:pt x="3141" y="59"/>
                  </a:cubicBezTo>
                  <a:cubicBezTo>
                    <a:pt x="3018" y="59"/>
                    <a:pt x="2885" y="56"/>
                    <a:pt x="2749" y="53"/>
                  </a:cubicBezTo>
                  <a:cubicBezTo>
                    <a:pt x="2745" y="56"/>
                    <a:pt x="2745" y="62"/>
                    <a:pt x="2745" y="69"/>
                  </a:cubicBezTo>
                  <a:cubicBezTo>
                    <a:pt x="2697" y="240"/>
                    <a:pt x="2544" y="308"/>
                    <a:pt x="2345" y="308"/>
                  </a:cubicBezTo>
                  <a:cubicBezTo>
                    <a:pt x="2076" y="308"/>
                    <a:pt x="1721" y="185"/>
                    <a:pt x="1417" y="18"/>
                  </a:cubicBezTo>
                  <a:cubicBezTo>
                    <a:pt x="929" y="7"/>
                    <a:pt x="478" y="1"/>
                    <a:pt x="185" y="1"/>
                  </a:cubicBezTo>
                  <a:close/>
                </a:path>
              </a:pathLst>
            </a:custGeom>
            <a:solidFill>
              <a:srgbClr val="D1B3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32"/>
            <p:cNvSpPr/>
            <p:nvPr/>
          </p:nvSpPr>
          <p:spPr>
            <a:xfrm flipH="1">
              <a:off x="6807362" y="1625704"/>
              <a:ext cx="172549" cy="58806"/>
            </a:xfrm>
            <a:custGeom>
              <a:avLst/>
              <a:gdLst/>
              <a:ahLst/>
              <a:cxnLst/>
              <a:rect l="l" t="t" r="r" b="b"/>
              <a:pathLst>
                <a:path w="2937" h="1001" extrusionOk="0">
                  <a:moveTo>
                    <a:pt x="1318" y="1"/>
                  </a:moveTo>
                  <a:cubicBezTo>
                    <a:pt x="844" y="1"/>
                    <a:pt x="447" y="79"/>
                    <a:pt x="1" y="130"/>
                  </a:cubicBezTo>
                  <a:cubicBezTo>
                    <a:pt x="304" y="724"/>
                    <a:pt x="891" y="1001"/>
                    <a:pt x="1813" y="1001"/>
                  </a:cubicBezTo>
                  <a:lnTo>
                    <a:pt x="1875" y="1001"/>
                  </a:lnTo>
                  <a:cubicBezTo>
                    <a:pt x="2336" y="998"/>
                    <a:pt x="2680" y="854"/>
                    <a:pt x="2936" y="639"/>
                  </a:cubicBezTo>
                  <a:cubicBezTo>
                    <a:pt x="2817" y="372"/>
                    <a:pt x="2656" y="199"/>
                    <a:pt x="2448" y="147"/>
                  </a:cubicBezTo>
                  <a:cubicBezTo>
                    <a:pt x="2008" y="38"/>
                    <a:pt x="1643" y="1"/>
                    <a:pt x="131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32"/>
            <p:cNvSpPr/>
            <p:nvPr/>
          </p:nvSpPr>
          <p:spPr>
            <a:xfrm flipH="1">
              <a:off x="6838854" y="1435417"/>
              <a:ext cx="78255" cy="17096"/>
            </a:xfrm>
            <a:custGeom>
              <a:avLst/>
              <a:gdLst/>
              <a:ahLst/>
              <a:cxnLst/>
              <a:rect l="l" t="t" r="r" b="b"/>
              <a:pathLst>
                <a:path w="1332" h="291" extrusionOk="0">
                  <a:moveTo>
                    <a:pt x="0" y="0"/>
                  </a:moveTo>
                  <a:cubicBezTo>
                    <a:pt x="304" y="167"/>
                    <a:pt x="659" y="290"/>
                    <a:pt x="928" y="290"/>
                  </a:cubicBezTo>
                  <a:cubicBezTo>
                    <a:pt x="1127" y="290"/>
                    <a:pt x="1280" y="222"/>
                    <a:pt x="1328" y="51"/>
                  </a:cubicBezTo>
                  <a:cubicBezTo>
                    <a:pt x="1328" y="44"/>
                    <a:pt x="1328" y="38"/>
                    <a:pt x="1332" y="35"/>
                  </a:cubicBezTo>
                  <a:cubicBezTo>
                    <a:pt x="1242" y="30"/>
                    <a:pt x="1150" y="27"/>
                    <a:pt x="1058" y="27"/>
                  </a:cubicBezTo>
                  <a:cubicBezTo>
                    <a:pt x="710" y="17"/>
                    <a:pt x="345" y="10"/>
                    <a:pt x="0" y="0"/>
                  </a:cubicBezTo>
                  <a:close/>
                </a:path>
              </a:pathLst>
            </a:custGeom>
            <a:solidFill>
              <a:srgbClr val="0303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32"/>
            <p:cNvSpPr/>
            <p:nvPr/>
          </p:nvSpPr>
          <p:spPr>
            <a:xfrm flipH="1">
              <a:off x="6887204" y="1533880"/>
              <a:ext cx="50584" cy="25144"/>
            </a:xfrm>
            <a:custGeom>
              <a:avLst/>
              <a:gdLst/>
              <a:ahLst/>
              <a:cxnLst/>
              <a:rect l="l" t="t" r="r" b="b"/>
              <a:pathLst>
                <a:path w="861" h="428" extrusionOk="0">
                  <a:moveTo>
                    <a:pt x="1" y="0"/>
                  </a:moveTo>
                  <a:cubicBezTo>
                    <a:pt x="4" y="235"/>
                    <a:pt x="195" y="427"/>
                    <a:pt x="431" y="427"/>
                  </a:cubicBezTo>
                  <a:cubicBezTo>
                    <a:pt x="666" y="427"/>
                    <a:pt x="857" y="235"/>
                    <a:pt x="86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32"/>
            <p:cNvSpPr/>
            <p:nvPr/>
          </p:nvSpPr>
          <p:spPr>
            <a:xfrm flipH="1">
              <a:off x="6879390" y="1533234"/>
              <a:ext cx="106925" cy="705"/>
            </a:xfrm>
            <a:custGeom>
              <a:avLst/>
              <a:gdLst/>
              <a:ahLst/>
              <a:cxnLst/>
              <a:rect l="l" t="t" r="r" b="b"/>
              <a:pathLst>
                <a:path w="1820" h="12" extrusionOk="0">
                  <a:moveTo>
                    <a:pt x="0" y="1"/>
                  </a:moveTo>
                  <a:lnTo>
                    <a:pt x="0" y="11"/>
                  </a:lnTo>
                  <a:lnTo>
                    <a:pt x="1820" y="11"/>
                  </a:lnTo>
                  <a:lnTo>
                    <a:pt x="1820" y="1"/>
                  </a:lnTo>
                  <a:close/>
                </a:path>
              </a:pathLst>
            </a:custGeom>
            <a:solidFill>
              <a:srgbClr val="BF837F"/>
            </a:solidFill>
            <a:ln w="9525" cap="flat" cmpd="sng">
              <a:solidFill>
                <a:srgbClr val="BF83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32"/>
            <p:cNvSpPr/>
            <p:nvPr/>
          </p:nvSpPr>
          <p:spPr>
            <a:xfrm flipH="1">
              <a:off x="7079306" y="1415736"/>
              <a:ext cx="349386" cy="273000"/>
            </a:xfrm>
            <a:custGeom>
              <a:avLst/>
              <a:gdLst/>
              <a:ahLst/>
              <a:cxnLst/>
              <a:rect l="l" t="t" r="r" b="b"/>
              <a:pathLst>
                <a:path w="5947" h="4647" extrusionOk="0">
                  <a:moveTo>
                    <a:pt x="4697" y="605"/>
                  </a:moveTo>
                  <a:cubicBezTo>
                    <a:pt x="4700" y="605"/>
                    <a:pt x="4704" y="605"/>
                    <a:pt x="4707" y="608"/>
                  </a:cubicBezTo>
                  <a:cubicBezTo>
                    <a:pt x="4871" y="718"/>
                    <a:pt x="4967" y="895"/>
                    <a:pt x="5022" y="1079"/>
                  </a:cubicBezTo>
                  <a:cubicBezTo>
                    <a:pt x="5096" y="1353"/>
                    <a:pt x="5100" y="1646"/>
                    <a:pt x="5083" y="1926"/>
                  </a:cubicBezTo>
                  <a:cubicBezTo>
                    <a:pt x="5083" y="1939"/>
                    <a:pt x="5072" y="1943"/>
                    <a:pt x="5062" y="1943"/>
                  </a:cubicBezTo>
                  <a:cubicBezTo>
                    <a:pt x="5052" y="1943"/>
                    <a:pt x="5045" y="1939"/>
                    <a:pt x="5045" y="1926"/>
                  </a:cubicBezTo>
                  <a:cubicBezTo>
                    <a:pt x="5059" y="1660"/>
                    <a:pt x="5059" y="1383"/>
                    <a:pt x="4994" y="1123"/>
                  </a:cubicBezTo>
                  <a:cubicBezTo>
                    <a:pt x="4943" y="936"/>
                    <a:pt x="4854" y="751"/>
                    <a:pt x="4686" y="642"/>
                  </a:cubicBezTo>
                  <a:cubicBezTo>
                    <a:pt x="4673" y="628"/>
                    <a:pt x="4683" y="605"/>
                    <a:pt x="4697" y="605"/>
                  </a:cubicBezTo>
                  <a:close/>
                  <a:moveTo>
                    <a:pt x="5103" y="2523"/>
                  </a:moveTo>
                  <a:cubicBezTo>
                    <a:pt x="5127" y="2523"/>
                    <a:pt x="5127" y="2561"/>
                    <a:pt x="5103" y="2561"/>
                  </a:cubicBezTo>
                  <a:cubicBezTo>
                    <a:pt x="5080" y="2561"/>
                    <a:pt x="5080" y="2523"/>
                    <a:pt x="5103" y="2523"/>
                  </a:cubicBezTo>
                  <a:close/>
                  <a:moveTo>
                    <a:pt x="3802" y="1997"/>
                  </a:moveTo>
                  <a:lnTo>
                    <a:pt x="3802" y="2015"/>
                  </a:lnTo>
                  <a:lnTo>
                    <a:pt x="3618" y="2015"/>
                  </a:lnTo>
                  <a:cubicBezTo>
                    <a:pt x="3615" y="2336"/>
                    <a:pt x="3352" y="2598"/>
                    <a:pt x="3027" y="2598"/>
                  </a:cubicBezTo>
                  <a:cubicBezTo>
                    <a:pt x="2704" y="2598"/>
                    <a:pt x="2441" y="2336"/>
                    <a:pt x="2438" y="2015"/>
                  </a:cubicBezTo>
                  <a:lnTo>
                    <a:pt x="1300" y="2015"/>
                  </a:lnTo>
                  <a:lnTo>
                    <a:pt x="1300" y="1997"/>
                  </a:lnTo>
                  <a:close/>
                  <a:moveTo>
                    <a:pt x="475" y="1"/>
                  </a:moveTo>
                  <a:cubicBezTo>
                    <a:pt x="290" y="1"/>
                    <a:pt x="0" y="154"/>
                    <a:pt x="0" y="574"/>
                  </a:cubicBezTo>
                  <a:lnTo>
                    <a:pt x="0" y="2229"/>
                  </a:lnTo>
                  <a:cubicBezTo>
                    <a:pt x="0" y="3431"/>
                    <a:pt x="338" y="4291"/>
                    <a:pt x="1754" y="4646"/>
                  </a:cubicBezTo>
                  <a:cubicBezTo>
                    <a:pt x="2827" y="4486"/>
                    <a:pt x="4124" y="4200"/>
                    <a:pt x="5192" y="3995"/>
                  </a:cubicBezTo>
                  <a:cubicBezTo>
                    <a:pt x="5946" y="2909"/>
                    <a:pt x="5833" y="1127"/>
                    <a:pt x="5797" y="513"/>
                  </a:cubicBezTo>
                  <a:cubicBezTo>
                    <a:pt x="5792" y="420"/>
                    <a:pt x="5786" y="356"/>
                    <a:pt x="5786" y="318"/>
                  </a:cubicBezTo>
                  <a:cubicBezTo>
                    <a:pt x="5786" y="165"/>
                    <a:pt x="5697" y="72"/>
                    <a:pt x="5575" y="21"/>
                  </a:cubicBezTo>
                  <a:cubicBezTo>
                    <a:pt x="5496" y="4"/>
                    <a:pt x="5411" y="1"/>
                    <a:pt x="5329" y="1"/>
                  </a:cubicBezTo>
                  <a:lnTo>
                    <a:pt x="3372" y="1"/>
                  </a:lnTo>
                  <a:cubicBezTo>
                    <a:pt x="2737" y="288"/>
                    <a:pt x="1871" y="523"/>
                    <a:pt x="1478" y="523"/>
                  </a:cubicBezTo>
                  <a:cubicBezTo>
                    <a:pt x="1365" y="523"/>
                    <a:pt x="1294" y="502"/>
                    <a:pt x="1273" y="465"/>
                  </a:cubicBezTo>
                  <a:cubicBezTo>
                    <a:pt x="1188" y="304"/>
                    <a:pt x="1212" y="148"/>
                    <a:pt x="1307" y="1"/>
                  </a:cubicBezTo>
                  <a:close/>
                </a:path>
              </a:pathLst>
            </a:custGeom>
            <a:solidFill>
              <a:srgbClr val="D1B3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32"/>
            <p:cNvSpPr/>
            <p:nvPr/>
          </p:nvSpPr>
          <p:spPr>
            <a:xfrm flipH="1">
              <a:off x="7230530" y="1415736"/>
              <a:ext cx="128369" cy="30725"/>
            </a:xfrm>
            <a:custGeom>
              <a:avLst/>
              <a:gdLst/>
              <a:ahLst/>
              <a:cxnLst/>
              <a:rect l="l" t="t" r="r" b="b"/>
              <a:pathLst>
                <a:path w="2185" h="523" extrusionOk="0">
                  <a:moveTo>
                    <a:pt x="119" y="1"/>
                  </a:moveTo>
                  <a:cubicBezTo>
                    <a:pt x="24" y="148"/>
                    <a:pt x="0" y="304"/>
                    <a:pt x="85" y="465"/>
                  </a:cubicBezTo>
                  <a:cubicBezTo>
                    <a:pt x="106" y="502"/>
                    <a:pt x="177" y="523"/>
                    <a:pt x="290" y="523"/>
                  </a:cubicBezTo>
                  <a:cubicBezTo>
                    <a:pt x="683" y="523"/>
                    <a:pt x="1549" y="288"/>
                    <a:pt x="2184" y="1"/>
                  </a:cubicBezTo>
                  <a:close/>
                </a:path>
              </a:pathLst>
            </a:custGeom>
            <a:solidFill>
              <a:srgbClr val="0303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32"/>
            <p:cNvSpPr/>
            <p:nvPr/>
          </p:nvSpPr>
          <p:spPr>
            <a:xfrm flipH="1">
              <a:off x="7216079" y="1534056"/>
              <a:ext cx="69443" cy="34309"/>
            </a:xfrm>
            <a:custGeom>
              <a:avLst/>
              <a:gdLst/>
              <a:ahLst/>
              <a:cxnLst/>
              <a:rect l="l" t="t" r="r" b="b"/>
              <a:pathLst>
                <a:path w="1182" h="584" extrusionOk="0">
                  <a:moveTo>
                    <a:pt x="1" y="1"/>
                  </a:moveTo>
                  <a:cubicBezTo>
                    <a:pt x="4" y="322"/>
                    <a:pt x="267" y="584"/>
                    <a:pt x="590" y="584"/>
                  </a:cubicBezTo>
                  <a:cubicBezTo>
                    <a:pt x="915" y="584"/>
                    <a:pt x="1178" y="322"/>
                    <a:pt x="118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32"/>
            <p:cNvSpPr/>
            <p:nvPr/>
          </p:nvSpPr>
          <p:spPr>
            <a:xfrm flipH="1">
              <a:off x="7205268" y="1533058"/>
              <a:ext cx="147051" cy="1057"/>
            </a:xfrm>
            <a:custGeom>
              <a:avLst/>
              <a:gdLst/>
              <a:ahLst/>
              <a:cxnLst/>
              <a:rect l="l" t="t" r="r" b="b"/>
              <a:pathLst>
                <a:path w="2503" h="18" extrusionOk="0">
                  <a:moveTo>
                    <a:pt x="0" y="0"/>
                  </a:moveTo>
                  <a:lnTo>
                    <a:pt x="0" y="18"/>
                  </a:lnTo>
                  <a:lnTo>
                    <a:pt x="2502" y="18"/>
                  </a:lnTo>
                  <a:lnTo>
                    <a:pt x="2502" y="0"/>
                  </a:lnTo>
                  <a:close/>
                </a:path>
              </a:pathLst>
            </a:custGeom>
            <a:solidFill>
              <a:srgbClr val="BF837F"/>
            </a:solidFill>
            <a:ln w="9525" cap="flat" cmpd="sng">
              <a:solidFill>
                <a:srgbClr val="BF83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32"/>
            <p:cNvSpPr/>
            <p:nvPr/>
          </p:nvSpPr>
          <p:spPr>
            <a:xfrm flipH="1">
              <a:off x="6740621" y="1412329"/>
              <a:ext cx="287405" cy="298672"/>
            </a:xfrm>
            <a:custGeom>
              <a:avLst/>
              <a:gdLst/>
              <a:ahLst/>
              <a:cxnLst/>
              <a:rect l="l" t="t" r="r" b="b"/>
              <a:pathLst>
                <a:path w="4892" h="5084" extrusionOk="0">
                  <a:moveTo>
                    <a:pt x="529" y="338"/>
                  </a:moveTo>
                  <a:cubicBezTo>
                    <a:pt x="1041" y="338"/>
                    <a:pt x="2008" y="362"/>
                    <a:pt x="2861" y="382"/>
                  </a:cubicBezTo>
                  <a:cubicBezTo>
                    <a:pt x="3533" y="400"/>
                    <a:pt x="4113" y="417"/>
                    <a:pt x="4343" y="417"/>
                  </a:cubicBezTo>
                  <a:cubicBezTo>
                    <a:pt x="4384" y="417"/>
                    <a:pt x="4404" y="431"/>
                    <a:pt x="4417" y="444"/>
                  </a:cubicBezTo>
                  <a:cubicBezTo>
                    <a:pt x="4551" y="591"/>
                    <a:pt x="4516" y="1168"/>
                    <a:pt x="4489" y="1629"/>
                  </a:cubicBezTo>
                  <a:cubicBezTo>
                    <a:pt x="4472" y="1865"/>
                    <a:pt x="4458" y="2110"/>
                    <a:pt x="4458" y="2339"/>
                  </a:cubicBezTo>
                  <a:cubicBezTo>
                    <a:pt x="4458" y="2585"/>
                    <a:pt x="4407" y="4725"/>
                    <a:pt x="2602" y="4749"/>
                  </a:cubicBezTo>
                  <a:cubicBezTo>
                    <a:pt x="2583" y="4749"/>
                    <a:pt x="2564" y="4750"/>
                    <a:pt x="2546" y="4750"/>
                  </a:cubicBezTo>
                  <a:cubicBezTo>
                    <a:pt x="1194" y="4750"/>
                    <a:pt x="545" y="4158"/>
                    <a:pt x="451" y="2840"/>
                  </a:cubicBezTo>
                  <a:cubicBezTo>
                    <a:pt x="341" y="1257"/>
                    <a:pt x="437" y="482"/>
                    <a:pt x="529" y="338"/>
                  </a:cubicBezTo>
                  <a:close/>
                  <a:moveTo>
                    <a:pt x="499" y="1"/>
                  </a:moveTo>
                  <a:cubicBezTo>
                    <a:pt x="444" y="1"/>
                    <a:pt x="369" y="18"/>
                    <a:pt x="297" y="96"/>
                  </a:cubicBezTo>
                  <a:cubicBezTo>
                    <a:pt x="1" y="420"/>
                    <a:pt x="58" y="1970"/>
                    <a:pt x="124" y="2865"/>
                  </a:cubicBezTo>
                  <a:cubicBezTo>
                    <a:pt x="229" y="4356"/>
                    <a:pt x="1021" y="5083"/>
                    <a:pt x="2550" y="5083"/>
                  </a:cubicBezTo>
                  <a:lnTo>
                    <a:pt x="2608" y="5083"/>
                  </a:lnTo>
                  <a:cubicBezTo>
                    <a:pt x="4216" y="5066"/>
                    <a:pt x="4789" y="3592"/>
                    <a:pt x="4789" y="2339"/>
                  </a:cubicBezTo>
                  <a:cubicBezTo>
                    <a:pt x="4789" y="2120"/>
                    <a:pt x="4803" y="1882"/>
                    <a:pt x="4817" y="1649"/>
                  </a:cubicBezTo>
                  <a:cubicBezTo>
                    <a:pt x="4858" y="1014"/>
                    <a:pt x="4892" y="468"/>
                    <a:pt x="4657" y="215"/>
                  </a:cubicBezTo>
                  <a:cubicBezTo>
                    <a:pt x="4578" y="127"/>
                    <a:pt x="4469" y="79"/>
                    <a:pt x="4343" y="79"/>
                  </a:cubicBezTo>
                  <a:cubicBezTo>
                    <a:pt x="4117" y="79"/>
                    <a:pt x="3540" y="65"/>
                    <a:pt x="2868" y="48"/>
                  </a:cubicBezTo>
                  <a:cubicBezTo>
                    <a:pt x="1994" y="28"/>
                    <a:pt x="1004" y="1"/>
                    <a:pt x="499" y="1"/>
                  </a:cubicBezTo>
                  <a:close/>
                </a:path>
              </a:pathLst>
            </a:custGeom>
            <a:solidFill>
              <a:srgbClr val="D6B2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32"/>
            <p:cNvSpPr/>
            <p:nvPr/>
          </p:nvSpPr>
          <p:spPr>
            <a:xfrm flipH="1">
              <a:off x="7060036" y="1395292"/>
              <a:ext cx="400969" cy="324521"/>
            </a:xfrm>
            <a:custGeom>
              <a:avLst/>
              <a:gdLst/>
              <a:ahLst/>
              <a:cxnLst/>
              <a:rect l="l" t="t" r="r" b="b"/>
              <a:pathLst>
                <a:path w="6825" h="5524" extrusionOk="0">
                  <a:moveTo>
                    <a:pt x="5725" y="304"/>
                  </a:moveTo>
                  <a:cubicBezTo>
                    <a:pt x="6005" y="304"/>
                    <a:pt x="6336" y="365"/>
                    <a:pt x="6336" y="666"/>
                  </a:cubicBezTo>
                  <a:cubicBezTo>
                    <a:pt x="6336" y="704"/>
                    <a:pt x="6342" y="768"/>
                    <a:pt x="6347" y="861"/>
                  </a:cubicBezTo>
                  <a:cubicBezTo>
                    <a:pt x="6388" y="1526"/>
                    <a:pt x="6514" y="3557"/>
                    <a:pt x="5537" y="4595"/>
                  </a:cubicBezTo>
                  <a:cubicBezTo>
                    <a:pt x="5148" y="5011"/>
                    <a:pt x="4612" y="5224"/>
                    <a:pt x="3950" y="5224"/>
                  </a:cubicBezTo>
                  <a:cubicBezTo>
                    <a:pt x="912" y="5224"/>
                    <a:pt x="300" y="4209"/>
                    <a:pt x="300" y="2574"/>
                  </a:cubicBezTo>
                  <a:lnTo>
                    <a:pt x="300" y="891"/>
                  </a:lnTo>
                  <a:cubicBezTo>
                    <a:pt x="300" y="461"/>
                    <a:pt x="594" y="304"/>
                    <a:pt x="782" y="304"/>
                  </a:cubicBezTo>
                  <a:close/>
                  <a:moveTo>
                    <a:pt x="782" y="1"/>
                  </a:moveTo>
                  <a:cubicBezTo>
                    <a:pt x="458" y="1"/>
                    <a:pt x="1" y="277"/>
                    <a:pt x="1" y="891"/>
                  </a:cubicBezTo>
                  <a:lnTo>
                    <a:pt x="1" y="2574"/>
                  </a:lnTo>
                  <a:cubicBezTo>
                    <a:pt x="1" y="4671"/>
                    <a:pt x="1144" y="5523"/>
                    <a:pt x="3950" y="5523"/>
                  </a:cubicBezTo>
                  <a:cubicBezTo>
                    <a:pt x="4701" y="5523"/>
                    <a:pt x="5309" y="5281"/>
                    <a:pt x="5759" y="4803"/>
                  </a:cubicBezTo>
                  <a:cubicBezTo>
                    <a:pt x="6824" y="3667"/>
                    <a:pt x="6691" y="1540"/>
                    <a:pt x="6646" y="840"/>
                  </a:cubicBezTo>
                  <a:cubicBezTo>
                    <a:pt x="6643" y="758"/>
                    <a:pt x="6640" y="700"/>
                    <a:pt x="6640" y="666"/>
                  </a:cubicBezTo>
                  <a:cubicBezTo>
                    <a:pt x="6640" y="250"/>
                    <a:pt x="6298" y="1"/>
                    <a:pt x="5725" y="1"/>
                  </a:cubicBezTo>
                  <a:close/>
                </a:path>
              </a:pathLst>
            </a:custGeom>
            <a:solidFill>
              <a:srgbClr val="D6B2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32"/>
            <p:cNvSpPr/>
            <p:nvPr/>
          </p:nvSpPr>
          <p:spPr>
            <a:xfrm flipH="1">
              <a:off x="6737801" y="1415149"/>
              <a:ext cx="282235" cy="288450"/>
            </a:xfrm>
            <a:custGeom>
              <a:avLst/>
              <a:gdLst/>
              <a:ahLst/>
              <a:cxnLst/>
              <a:rect l="l" t="t" r="r" b="b"/>
              <a:pathLst>
                <a:path w="4804" h="4910" extrusionOk="0">
                  <a:moveTo>
                    <a:pt x="520" y="328"/>
                  </a:moveTo>
                  <a:cubicBezTo>
                    <a:pt x="1021" y="328"/>
                    <a:pt x="1970" y="352"/>
                    <a:pt x="2810" y="372"/>
                  </a:cubicBezTo>
                  <a:cubicBezTo>
                    <a:pt x="3469" y="389"/>
                    <a:pt x="4043" y="403"/>
                    <a:pt x="4268" y="403"/>
                  </a:cubicBezTo>
                  <a:cubicBezTo>
                    <a:pt x="4305" y="403"/>
                    <a:pt x="4326" y="413"/>
                    <a:pt x="4339" y="430"/>
                  </a:cubicBezTo>
                  <a:cubicBezTo>
                    <a:pt x="4473" y="570"/>
                    <a:pt x="4435" y="1127"/>
                    <a:pt x="4407" y="1574"/>
                  </a:cubicBezTo>
                  <a:cubicBezTo>
                    <a:pt x="4394" y="1803"/>
                    <a:pt x="4380" y="2039"/>
                    <a:pt x="4380" y="2260"/>
                  </a:cubicBezTo>
                  <a:cubicBezTo>
                    <a:pt x="4380" y="2496"/>
                    <a:pt x="4330" y="4564"/>
                    <a:pt x="2558" y="4585"/>
                  </a:cubicBezTo>
                  <a:cubicBezTo>
                    <a:pt x="2538" y="4585"/>
                    <a:pt x="2518" y="4585"/>
                    <a:pt x="2498" y="4585"/>
                  </a:cubicBezTo>
                  <a:cubicBezTo>
                    <a:pt x="1173" y="4585"/>
                    <a:pt x="535" y="4013"/>
                    <a:pt x="445" y="2745"/>
                  </a:cubicBezTo>
                  <a:cubicBezTo>
                    <a:pt x="336" y="1212"/>
                    <a:pt x="427" y="468"/>
                    <a:pt x="520" y="328"/>
                  </a:cubicBezTo>
                  <a:close/>
                  <a:moveTo>
                    <a:pt x="489" y="0"/>
                  </a:moveTo>
                  <a:cubicBezTo>
                    <a:pt x="438" y="0"/>
                    <a:pt x="363" y="17"/>
                    <a:pt x="295" y="93"/>
                  </a:cubicBezTo>
                  <a:cubicBezTo>
                    <a:pt x="1" y="407"/>
                    <a:pt x="59" y="1905"/>
                    <a:pt x="120" y="2769"/>
                  </a:cubicBezTo>
                  <a:cubicBezTo>
                    <a:pt x="223" y="4210"/>
                    <a:pt x="1004" y="4909"/>
                    <a:pt x="2507" y="4909"/>
                  </a:cubicBezTo>
                  <a:lnTo>
                    <a:pt x="2561" y="4909"/>
                  </a:lnTo>
                  <a:cubicBezTo>
                    <a:pt x="4141" y="4892"/>
                    <a:pt x="4705" y="3472"/>
                    <a:pt x="4705" y="2260"/>
                  </a:cubicBezTo>
                  <a:cubicBezTo>
                    <a:pt x="4705" y="2048"/>
                    <a:pt x="4719" y="1817"/>
                    <a:pt x="4732" y="1595"/>
                  </a:cubicBezTo>
                  <a:cubicBezTo>
                    <a:pt x="4770" y="980"/>
                    <a:pt x="4804" y="451"/>
                    <a:pt x="4575" y="208"/>
                  </a:cubicBezTo>
                  <a:cubicBezTo>
                    <a:pt x="4497" y="123"/>
                    <a:pt x="4387" y="79"/>
                    <a:pt x="4268" y="79"/>
                  </a:cubicBezTo>
                  <a:cubicBezTo>
                    <a:pt x="4046" y="79"/>
                    <a:pt x="3476" y="62"/>
                    <a:pt x="2817" y="48"/>
                  </a:cubicBezTo>
                  <a:cubicBezTo>
                    <a:pt x="1960" y="27"/>
                    <a:pt x="987" y="0"/>
                    <a:pt x="489" y="0"/>
                  </a:cubicBezTo>
                  <a:close/>
                </a:path>
              </a:pathLst>
            </a:custGeom>
            <a:solidFill>
              <a:srgbClr val="FAE0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32"/>
            <p:cNvSpPr/>
            <p:nvPr/>
          </p:nvSpPr>
          <p:spPr>
            <a:xfrm flipH="1">
              <a:off x="7052281" y="1398288"/>
              <a:ext cx="393684" cy="318705"/>
            </a:xfrm>
            <a:custGeom>
              <a:avLst/>
              <a:gdLst/>
              <a:ahLst/>
              <a:cxnLst/>
              <a:rect l="l" t="t" r="r" b="b"/>
              <a:pathLst>
                <a:path w="6701" h="5425" extrusionOk="0">
                  <a:moveTo>
                    <a:pt x="5623" y="298"/>
                  </a:moveTo>
                  <a:cubicBezTo>
                    <a:pt x="5899" y="298"/>
                    <a:pt x="6223" y="359"/>
                    <a:pt x="6223" y="653"/>
                  </a:cubicBezTo>
                  <a:cubicBezTo>
                    <a:pt x="6223" y="690"/>
                    <a:pt x="6227" y="755"/>
                    <a:pt x="6234" y="843"/>
                  </a:cubicBezTo>
                  <a:cubicBezTo>
                    <a:pt x="6275" y="1499"/>
                    <a:pt x="6398" y="3493"/>
                    <a:pt x="5438" y="4513"/>
                  </a:cubicBezTo>
                  <a:cubicBezTo>
                    <a:pt x="5056" y="4919"/>
                    <a:pt x="4530" y="5127"/>
                    <a:pt x="3879" y="5127"/>
                  </a:cubicBezTo>
                  <a:cubicBezTo>
                    <a:pt x="895" y="5127"/>
                    <a:pt x="294" y="4131"/>
                    <a:pt x="294" y="2526"/>
                  </a:cubicBezTo>
                  <a:lnTo>
                    <a:pt x="294" y="871"/>
                  </a:lnTo>
                  <a:cubicBezTo>
                    <a:pt x="294" y="451"/>
                    <a:pt x="584" y="298"/>
                    <a:pt x="769" y="298"/>
                  </a:cubicBezTo>
                  <a:close/>
                  <a:moveTo>
                    <a:pt x="769" y="0"/>
                  </a:moveTo>
                  <a:cubicBezTo>
                    <a:pt x="447" y="0"/>
                    <a:pt x="0" y="270"/>
                    <a:pt x="0" y="871"/>
                  </a:cubicBezTo>
                  <a:lnTo>
                    <a:pt x="0" y="2526"/>
                  </a:lnTo>
                  <a:cubicBezTo>
                    <a:pt x="0" y="4585"/>
                    <a:pt x="1123" y="5425"/>
                    <a:pt x="3879" y="5425"/>
                  </a:cubicBezTo>
                  <a:cubicBezTo>
                    <a:pt x="4616" y="5425"/>
                    <a:pt x="5213" y="5186"/>
                    <a:pt x="5656" y="4715"/>
                  </a:cubicBezTo>
                  <a:cubicBezTo>
                    <a:pt x="6701" y="3602"/>
                    <a:pt x="6571" y="1510"/>
                    <a:pt x="6530" y="823"/>
                  </a:cubicBezTo>
                  <a:cubicBezTo>
                    <a:pt x="6524" y="744"/>
                    <a:pt x="6521" y="687"/>
                    <a:pt x="6521" y="653"/>
                  </a:cubicBezTo>
                  <a:cubicBezTo>
                    <a:pt x="6521" y="243"/>
                    <a:pt x="6186" y="0"/>
                    <a:pt x="5623" y="0"/>
                  </a:cubicBezTo>
                  <a:close/>
                </a:path>
              </a:pathLst>
            </a:custGeom>
            <a:solidFill>
              <a:srgbClr val="FAE0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32"/>
            <p:cNvSpPr/>
            <p:nvPr/>
          </p:nvSpPr>
          <p:spPr>
            <a:xfrm flipH="1">
              <a:off x="6957408" y="1521190"/>
              <a:ext cx="86480" cy="109564"/>
            </a:xfrm>
            <a:custGeom>
              <a:avLst/>
              <a:gdLst/>
              <a:ahLst/>
              <a:cxnLst/>
              <a:rect l="l" t="t" r="r" b="b"/>
              <a:pathLst>
                <a:path w="1472" h="1865" extrusionOk="0">
                  <a:moveTo>
                    <a:pt x="14" y="1"/>
                  </a:moveTo>
                  <a:lnTo>
                    <a:pt x="14" y="1"/>
                  </a:lnTo>
                  <a:cubicBezTo>
                    <a:pt x="0" y="72"/>
                    <a:pt x="57" y="1213"/>
                    <a:pt x="115" y="1213"/>
                  </a:cubicBezTo>
                  <a:cubicBezTo>
                    <a:pt x="115" y="1213"/>
                    <a:pt x="116" y="1213"/>
                    <a:pt x="117" y="1213"/>
                  </a:cubicBezTo>
                  <a:cubicBezTo>
                    <a:pt x="132" y="1206"/>
                    <a:pt x="198" y="1165"/>
                    <a:pt x="290" y="1117"/>
                  </a:cubicBezTo>
                  <a:lnTo>
                    <a:pt x="290" y="1117"/>
                  </a:lnTo>
                  <a:lnTo>
                    <a:pt x="14" y="1"/>
                  </a:lnTo>
                  <a:close/>
                  <a:moveTo>
                    <a:pt x="844" y="950"/>
                  </a:moveTo>
                  <a:cubicBezTo>
                    <a:pt x="651" y="950"/>
                    <a:pt x="437" y="1042"/>
                    <a:pt x="290" y="1117"/>
                  </a:cubicBezTo>
                  <a:lnTo>
                    <a:pt x="290" y="1117"/>
                  </a:lnTo>
                  <a:lnTo>
                    <a:pt x="475" y="1865"/>
                  </a:lnTo>
                  <a:cubicBezTo>
                    <a:pt x="475" y="1865"/>
                    <a:pt x="1472" y="1571"/>
                    <a:pt x="1196" y="1131"/>
                  </a:cubicBezTo>
                  <a:cubicBezTo>
                    <a:pt x="1110" y="997"/>
                    <a:pt x="983" y="950"/>
                    <a:pt x="844" y="950"/>
                  </a:cubicBezTo>
                  <a:close/>
                </a:path>
              </a:pathLst>
            </a:custGeom>
            <a:solidFill>
              <a:srgbClr val="FCB3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32"/>
            <p:cNvSpPr/>
            <p:nvPr/>
          </p:nvSpPr>
          <p:spPr>
            <a:xfrm flipH="1">
              <a:off x="6970451" y="1521190"/>
              <a:ext cx="73026" cy="109740"/>
            </a:xfrm>
            <a:custGeom>
              <a:avLst/>
              <a:gdLst/>
              <a:ahLst/>
              <a:cxnLst/>
              <a:rect l="l" t="t" r="r" b="b"/>
              <a:pathLst>
                <a:path w="1243" h="1868" extrusionOk="0">
                  <a:moveTo>
                    <a:pt x="1" y="1"/>
                  </a:moveTo>
                  <a:lnTo>
                    <a:pt x="1" y="45"/>
                  </a:lnTo>
                  <a:cubicBezTo>
                    <a:pt x="1" y="158"/>
                    <a:pt x="10" y="451"/>
                    <a:pt x="31" y="714"/>
                  </a:cubicBezTo>
                  <a:cubicBezTo>
                    <a:pt x="42" y="848"/>
                    <a:pt x="51" y="971"/>
                    <a:pt x="62" y="1063"/>
                  </a:cubicBezTo>
                  <a:cubicBezTo>
                    <a:pt x="69" y="1107"/>
                    <a:pt x="75" y="1148"/>
                    <a:pt x="83" y="1172"/>
                  </a:cubicBezTo>
                  <a:cubicBezTo>
                    <a:pt x="86" y="1186"/>
                    <a:pt x="89" y="1196"/>
                    <a:pt x="92" y="1203"/>
                  </a:cubicBezTo>
                  <a:cubicBezTo>
                    <a:pt x="92" y="1209"/>
                    <a:pt x="96" y="1209"/>
                    <a:pt x="96" y="1213"/>
                  </a:cubicBezTo>
                  <a:cubicBezTo>
                    <a:pt x="100" y="1217"/>
                    <a:pt x="103" y="1217"/>
                    <a:pt x="106" y="1217"/>
                  </a:cubicBezTo>
                  <a:lnTo>
                    <a:pt x="110" y="1217"/>
                  </a:lnTo>
                  <a:cubicBezTo>
                    <a:pt x="116" y="1217"/>
                    <a:pt x="127" y="1209"/>
                    <a:pt x="141" y="1199"/>
                  </a:cubicBezTo>
                  <a:cubicBezTo>
                    <a:pt x="192" y="1172"/>
                    <a:pt x="297" y="1110"/>
                    <a:pt x="423" y="1056"/>
                  </a:cubicBezTo>
                  <a:cubicBezTo>
                    <a:pt x="550" y="1001"/>
                    <a:pt x="700" y="954"/>
                    <a:pt x="837" y="954"/>
                  </a:cubicBezTo>
                  <a:cubicBezTo>
                    <a:pt x="973" y="954"/>
                    <a:pt x="1099" y="1001"/>
                    <a:pt x="1181" y="1135"/>
                  </a:cubicBezTo>
                  <a:cubicBezTo>
                    <a:pt x="1216" y="1189"/>
                    <a:pt x="1233" y="1237"/>
                    <a:pt x="1233" y="1288"/>
                  </a:cubicBezTo>
                  <a:cubicBezTo>
                    <a:pt x="1233" y="1373"/>
                    <a:pt x="1185" y="1452"/>
                    <a:pt x="1113" y="1524"/>
                  </a:cubicBezTo>
                  <a:cubicBezTo>
                    <a:pt x="1008" y="1626"/>
                    <a:pt x="844" y="1712"/>
                    <a:pt x="710" y="1770"/>
                  </a:cubicBezTo>
                  <a:cubicBezTo>
                    <a:pt x="642" y="1797"/>
                    <a:pt x="581" y="1820"/>
                    <a:pt x="540" y="1834"/>
                  </a:cubicBezTo>
                  <a:cubicBezTo>
                    <a:pt x="516" y="1844"/>
                    <a:pt x="499" y="1848"/>
                    <a:pt x="485" y="1852"/>
                  </a:cubicBezTo>
                  <a:cubicBezTo>
                    <a:pt x="475" y="1858"/>
                    <a:pt x="468" y="1858"/>
                    <a:pt x="468" y="1858"/>
                  </a:cubicBezTo>
                  <a:lnTo>
                    <a:pt x="472" y="1868"/>
                  </a:lnTo>
                  <a:cubicBezTo>
                    <a:pt x="472" y="1868"/>
                    <a:pt x="663" y="1814"/>
                    <a:pt x="853" y="1712"/>
                  </a:cubicBezTo>
                  <a:cubicBezTo>
                    <a:pt x="953" y="1660"/>
                    <a:pt x="1048" y="1602"/>
                    <a:pt x="1120" y="1530"/>
                  </a:cubicBezTo>
                  <a:cubicBezTo>
                    <a:pt x="1192" y="1458"/>
                    <a:pt x="1243" y="1376"/>
                    <a:pt x="1243" y="1288"/>
                  </a:cubicBezTo>
                  <a:cubicBezTo>
                    <a:pt x="1243" y="1237"/>
                    <a:pt x="1226" y="1182"/>
                    <a:pt x="1192" y="1127"/>
                  </a:cubicBezTo>
                  <a:cubicBezTo>
                    <a:pt x="1107" y="991"/>
                    <a:pt x="976" y="943"/>
                    <a:pt x="837" y="943"/>
                  </a:cubicBezTo>
                  <a:cubicBezTo>
                    <a:pt x="677" y="943"/>
                    <a:pt x="505" y="1008"/>
                    <a:pt x="366" y="1069"/>
                  </a:cubicBezTo>
                  <a:cubicBezTo>
                    <a:pt x="297" y="1104"/>
                    <a:pt x="236" y="1135"/>
                    <a:pt x="192" y="1162"/>
                  </a:cubicBezTo>
                  <a:cubicBezTo>
                    <a:pt x="168" y="1172"/>
                    <a:pt x="151" y="1182"/>
                    <a:pt x="137" y="1192"/>
                  </a:cubicBezTo>
                  <a:cubicBezTo>
                    <a:pt x="120" y="1199"/>
                    <a:pt x="110" y="1206"/>
                    <a:pt x="106" y="1206"/>
                  </a:cubicBezTo>
                  <a:cubicBezTo>
                    <a:pt x="103" y="1206"/>
                    <a:pt x="100" y="1199"/>
                    <a:pt x="100" y="1192"/>
                  </a:cubicBezTo>
                  <a:cubicBezTo>
                    <a:pt x="86" y="1159"/>
                    <a:pt x="75" y="1083"/>
                    <a:pt x="65" y="987"/>
                  </a:cubicBezTo>
                  <a:cubicBezTo>
                    <a:pt x="34" y="694"/>
                    <a:pt x="10" y="202"/>
                    <a:pt x="10" y="45"/>
                  </a:cubicBezTo>
                  <a:lnTo>
                    <a:pt x="10" y="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26E47"/>
            </a:solidFill>
            <a:ln w="9525" cap="flat" cmpd="sng">
              <a:solidFill>
                <a:srgbClr val="C685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32"/>
            <p:cNvSpPr/>
            <p:nvPr/>
          </p:nvSpPr>
          <p:spPr>
            <a:xfrm flipH="1">
              <a:off x="7447724" y="1532881"/>
              <a:ext cx="130190" cy="110328"/>
            </a:xfrm>
            <a:custGeom>
              <a:avLst/>
              <a:gdLst/>
              <a:ahLst/>
              <a:cxnLst/>
              <a:rect l="l" t="t" r="r" b="b"/>
              <a:pathLst>
                <a:path w="2216" h="1878" extrusionOk="0">
                  <a:moveTo>
                    <a:pt x="2062" y="0"/>
                  </a:moveTo>
                  <a:lnTo>
                    <a:pt x="1" y="1382"/>
                  </a:lnTo>
                  <a:lnTo>
                    <a:pt x="236" y="1878"/>
                  </a:lnTo>
                  <a:lnTo>
                    <a:pt x="2216" y="260"/>
                  </a:lnTo>
                  <a:lnTo>
                    <a:pt x="2062" y="0"/>
                  </a:lnTo>
                  <a:close/>
                </a:path>
              </a:pathLst>
            </a:custGeom>
            <a:solidFill>
              <a:srgbClr val="D6B2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32"/>
            <p:cNvSpPr/>
            <p:nvPr/>
          </p:nvSpPr>
          <p:spPr>
            <a:xfrm flipH="1">
              <a:off x="7004702" y="1530473"/>
              <a:ext cx="66270" cy="2232"/>
            </a:xfrm>
            <a:custGeom>
              <a:avLst/>
              <a:gdLst/>
              <a:ahLst/>
              <a:cxnLst/>
              <a:rect l="l" t="t" r="r" b="b"/>
              <a:pathLst>
                <a:path w="1128" h="38" extrusionOk="0">
                  <a:moveTo>
                    <a:pt x="1" y="0"/>
                  </a:moveTo>
                  <a:lnTo>
                    <a:pt x="1" y="38"/>
                  </a:lnTo>
                  <a:lnTo>
                    <a:pt x="1127" y="38"/>
                  </a:lnTo>
                  <a:lnTo>
                    <a:pt x="1127" y="0"/>
                  </a:lnTo>
                  <a:close/>
                </a:path>
              </a:pathLst>
            </a:custGeom>
            <a:solidFill>
              <a:srgbClr val="FAE0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32"/>
            <p:cNvSpPr/>
            <p:nvPr/>
          </p:nvSpPr>
          <p:spPr>
            <a:xfrm flipH="1">
              <a:off x="6750027" y="1434712"/>
              <a:ext cx="9576" cy="15568"/>
            </a:xfrm>
            <a:custGeom>
              <a:avLst/>
              <a:gdLst/>
              <a:ahLst/>
              <a:cxnLst/>
              <a:rect l="l" t="t" r="r" b="b"/>
              <a:pathLst>
                <a:path w="163" h="265" extrusionOk="0">
                  <a:moveTo>
                    <a:pt x="9" y="1"/>
                  </a:moveTo>
                  <a:cubicBezTo>
                    <a:pt x="4" y="1"/>
                    <a:pt x="0" y="6"/>
                    <a:pt x="6" y="9"/>
                  </a:cubicBezTo>
                  <a:cubicBezTo>
                    <a:pt x="84" y="70"/>
                    <a:pt x="135" y="159"/>
                    <a:pt x="152" y="261"/>
                  </a:cubicBezTo>
                  <a:cubicBezTo>
                    <a:pt x="152" y="264"/>
                    <a:pt x="154" y="265"/>
                    <a:pt x="156" y="265"/>
                  </a:cubicBezTo>
                  <a:cubicBezTo>
                    <a:pt x="159" y="265"/>
                    <a:pt x="163" y="262"/>
                    <a:pt x="163" y="258"/>
                  </a:cubicBezTo>
                  <a:cubicBezTo>
                    <a:pt x="146" y="155"/>
                    <a:pt x="94" y="67"/>
                    <a:pt x="12" y="1"/>
                  </a:cubicBezTo>
                  <a:cubicBezTo>
                    <a:pt x="11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32"/>
            <p:cNvSpPr/>
            <p:nvPr/>
          </p:nvSpPr>
          <p:spPr>
            <a:xfrm flipH="1">
              <a:off x="6748617" y="1463675"/>
              <a:ext cx="705" cy="470"/>
            </a:xfrm>
            <a:custGeom>
              <a:avLst/>
              <a:gdLst/>
              <a:ahLst/>
              <a:cxnLst/>
              <a:rect l="l" t="t" r="r" b="b"/>
              <a:pathLst>
                <a:path w="12" h="8" extrusionOk="0">
                  <a:moveTo>
                    <a:pt x="8" y="0"/>
                  </a:moveTo>
                  <a:cubicBezTo>
                    <a:pt x="1" y="0"/>
                    <a:pt x="1" y="7"/>
                    <a:pt x="8" y="7"/>
                  </a:cubicBezTo>
                  <a:cubicBezTo>
                    <a:pt x="12" y="7"/>
                    <a:pt x="12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32"/>
            <p:cNvSpPr/>
            <p:nvPr/>
          </p:nvSpPr>
          <p:spPr>
            <a:xfrm flipH="1">
              <a:off x="7009425" y="1514750"/>
              <a:ext cx="50600" cy="6225"/>
            </a:xfrm>
            <a:custGeom>
              <a:avLst/>
              <a:gdLst/>
              <a:ahLst/>
              <a:cxnLst/>
              <a:rect l="l" t="t" r="r" b="b"/>
              <a:pathLst>
                <a:path w="520" h="17" extrusionOk="0">
                  <a:moveTo>
                    <a:pt x="150" y="1"/>
                  </a:moveTo>
                  <a:cubicBezTo>
                    <a:pt x="103" y="1"/>
                    <a:pt x="55" y="1"/>
                    <a:pt x="7" y="2"/>
                  </a:cubicBezTo>
                  <a:cubicBezTo>
                    <a:pt x="0" y="2"/>
                    <a:pt x="0" y="13"/>
                    <a:pt x="7" y="13"/>
                  </a:cubicBezTo>
                  <a:cubicBezTo>
                    <a:pt x="76" y="11"/>
                    <a:pt x="145" y="11"/>
                    <a:pt x="215" y="11"/>
                  </a:cubicBezTo>
                  <a:cubicBezTo>
                    <a:pt x="313" y="11"/>
                    <a:pt x="412" y="12"/>
                    <a:pt x="513" y="16"/>
                  </a:cubicBezTo>
                  <a:cubicBezTo>
                    <a:pt x="519" y="16"/>
                    <a:pt x="519" y="6"/>
                    <a:pt x="513" y="6"/>
                  </a:cubicBezTo>
                  <a:cubicBezTo>
                    <a:pt x="390" y="3"/>
                    <a:pt x="270" y="1"/>
                    <a:pt x="150" y="1"/>
                  </a:cubicBezTo>
                  <a:close/>
                </a:path>
              </a:pathLst>
            </a:custGeom>
            <a:solidFill>
              <a:srgbClr val="FAE07F"/>
            </a:solidFill>
            <a:ln w="28575" cap="flat" cmpd="sng">
              <a:solidFill>
                <a:srgbClr val="FAE0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32"/>
            <p:cNvSpPr/>
            <p:nvPr/>
          </p:nvSpPr>
          <p:spPr>
            <a:xfrm flipH="1">
              <a:off x="7071265" y="1448636"/>
              <a:ext cx="881" cy="646"/>
            </a:xfrm>
            <a:custGeom>
              <a:avLst/>
              <a:gdLst/>
              <a:ahLst/>
              <a:cxnLst/>
              <a:rect l="l" t="t" r="r" b="b"/>
              <a:pathLst>
                <a:path w="15" h="11" extrusionOk="0">
                  <a:moveTo>
                    <a:pt x="7" y="0"/>
                  </a:moveTo>
                  <a:cubicBezTo>
                    <a:pt x="0" y="0"/>
                    <a:pt x="0" y="10"/>
                    <a:pt x="7" y="10"/>
                  </a:cubicBezTo>
                  <a:cubicBezTo>
                    <a:pt x="14" y="10"/>
                    <a:pt x="14" y="0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2"/>
            <p:cNvSpPr/>
            <p:nvPr/>
          </p:nvSpPr>
          <p:spPr>
            <a:xfrm flipH="1">
              <a:off x="6802196" y="1471489"/>
              <a:ext cx="11632" cy="67031"/>
            </a:xfrm>
            <a:custGeom>
              <a:avLst/>
              <a:gdLst/>
              <a:ahLst/>
              <a:cxnLst/>
              <a:rect l="l" t="t" r="r" b="b"/>
              <a:pathLst>
                <a:path w="198" h="1141" extrusionOk="0">
                  <a:moveTo>
                    <a:pt x="0" y="1"/>
                  </a:moveTo>
                  <a:lnTo>
                    <a:pt x="0" y="76"/>
                  </a:lnTo>
                  <a:cubicBezTo>
                    <a:pt x="41" y="151"/>
                    <a:pt x="72" y="236"/>
                    <a:pt x="92" y="322"/>
                  </a:cubicBezTo>
                  <a:cubicBezTo>
                    <a:pt x="160" y="581"/>
                    <a:pt x="160" y="854"/>
                    <a:pt x="144" y="1124"/>
                  </a:cubicBezTo>
                  <a:cubicBezTo>
                    <a:pt x="144" y="1134"/>
                    <a:pt x="154" y="1141"/>
                    <a:pt x="164" y="1141"/>
                  </a:cubicBezTo>
                  <a:cubicBezTo>
                    <a:pt x="171" y="1141"/>
                    <a:pt x="181" y="1134"/>
                    <a:pt x="181" y="1124"/>
                  </a:cubicBezTo>
                  <a:cubicBezTo>
                    <a:pt x="198" y="840"/>
                    <a:pt x="198" y="550"/>
                    <a:pt x="119" y="277"/>
                  </a:cubicBezTo>
                  <a:cubicBezTo>
                    <a:pt x="92" y="178"/>
                    <a:pt x="54" y="86"/>
                    <a:pt x="0" y="1"/>
                  </a:cubicBezTo>
                  <a:close/>
                </a:path>
              </a:pathLst>
            </a:custGeom>
            <a:solidFill>
              <a:srgbClr val="ECF0F1"/>
            </a:solidFill>
            <a:ln w="9525" cap="flat" cmpd="sng">
              <a:solidFill>
                <a:srgbClr val="F4E9D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32"/>
            <p:cNvSpPr/>
            <p:nvPr/>
          </p:nvSpPr>
          <p:spPr>
            <a:xfrm flipH="1">
              <a:off x="6800375" y="1572595"/>
              <a:ext cx="3055" cy="2232"/>
            </a:xfrm>
            <a:custGeom>
              <a:avLst/>
              <a:gdLst/>
              <a:ahLst/>
              <a:cxnLst/>
              <a:rect l="l" t="t" r="r" b="b"/>
              <a:pathLst>
                <a:path w="52" h="38" extrusionOk="0">
                  <a:moveTo>
                    <a:pt x="28" y="0"/>
                  </a:moveTo>
                  <a:cubicBezTo>
                    <a:pt x="0" y="0"/>
                    <a:pt x="0" y="38"/>
                    <a:pt x="28" y="38"/>
                  </a:cubicBezTo>
                  <a:cubicBezTo>
                    <a:pt x="52" y="38"/>
                    <a:pt x="52" y="0"/>
                    <a:pt x="28" y="0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32"/>
            <p:cNvSpPr/>
            <p:nvPr/>
          </p:nvSpPr>
          <p:spPr>
            <a:xfrm flipH="1">
              <a:off x="7129015" y="1451221"/>
              <a:ext cx="25145" cy="78663"/>
            </a:xfrm>
            <a:custGeom>
              <a:avLst/>
              <a:gdLst/>
              <a:ahLst/>
              <a:cxnLst/>
              <a:rect l="l" t="t" r="r" b="b"/>
              <a:pathLst>
                <a:path w="428" h="1339" extrusionOk="0">
                  <a:moveTo>
                    <a:pt x="24" y="1"/>
                  </a:moveTo>
                  <a:cubicBezTo>
                    <a:pt x="10" y="1"/>
                    <a:pt x="0" y="24"/>
                    <a:pt x="13" y="38"/>
                  </a:cubicBezTo>
                  <a:cubicBezTo>
                    <a:pt x="181" y="147"/>
                    <a:pt x="270" y="332"/>
                    <a:pt x="321" y="519"/>
                  </a:cubicBezTo>
                  <a:cubicBezTo>
                    <a:pt x="386" y="779"/>
                    <a:pt x="386" y="1056"/>
                    <a:pt x="372" y="1322"/>
                  </a:cubicBezTo>
                  <a:cubicBezTo>
                    <a:pt x="372" y="1335"/>
                    <a:pt x="379" y="1339"/>
                    <a:pt x="389" y="1339"/>
                  </a:cubicBezTo>
                  <a:cubicBezTo>
                    <a:pt x="399" y="1339"/>
                    <a:pt x="410" y="1335"/>
                    <a:pt x="410" y="1322"/>
                  </a:cubicBezTo>
                  <a:cubicBezTo>
                    <a:pt x="427" y="1042"/>
                    <a:pt x="423" y="749"/>
                    <a:pt x="349" y="475"/>
                  </a:cubicBezTo>
                  <a:cubicBezTo>
                    <a:pt x="294" y="291"/>
                    <a:pt x="198" y="114"/>
                    <a:pt x="34" y="4"/>
                  </a:cubicBezTo>
                  <a:cubicBezTo>
                    <a:pt x="31" y="1"/>
                    <a:pt x="27" y="1"/>
                    <a:pt x="24" y="1"/>
                  </a:cubicBezTo>
                  <a:close/>
                </a:path>
              </a:pathLst>
            </a:custGeom>
            <a:solidFill>
              <a:srgbClr val="EBDED2"/>
            </a:solidFill>
            <a:ln w="9525" cap="flat" cmpd="sng">
              <a:solidFill>
                <a:srgbClr val="F4E9D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32"/>
            <p:cNvSpPr/>
            <p:nvPr/>
          </p:nvSpPr>
          <p:spPr>
            <a:xfrm flipH="1">
              <a:off x="7127429" y="1563959"/>
              <a:ext cx="2879" cy="2291"/>
            </a:xfrm>
            <a:custGeom>
              <a:avLst/>
              <a:gdLst/>
              <a:ahLst/>
              <a:cxnLst/>
              <a:rect l="l" t="t" r="r" b="b"/>
              <a:pathLst>
                <a:path w="49" h="39" extrusionOk="0">
                  <a:moveTo>
                    <a:pt x="24" y="0"/>
                  </a:moveTo>
                  <a:cubicBezTo>
                    <a:pt x="1" y="0"/>
                    <a:pt x="1" y="38"/>
                    <a:pt x="24" y="38"/>
                  </a:cubicBezTo>
                  <a:cubicBezTo>
                    <a:pt x="48" y="38"/>
                    <a:pt x="48" y="0"/>
                    <a:pt x="24" y="0"/>
                  </a:cubicBezTo>
                  <a:close/>
                </a:path>
              </a:pathLst>
            </a:custGeom>
            <a:solidFill>
              <a:srgbClr val="EBDE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32"/>
            <p:cNvSpPr/>
            <p:nvPr/>
          </p:nvSpPr>
          <p:spPr>
            <a:xfrm flipH="1">
              <a:off x="7577852" y="1566133"/>
              <a:ext cx="160916" cy="47997"/>
            </a:xfrm>
            <a:custGeom>
              <a:avLst/>
              <a:gdLst/>
              <a:ahLst/>
              <a:cxnLst/>
              <a:rect l="l" t="t" r="r" b="b"/>
              <a:pathLst>
                <a:path w="2739" h="817" extrusionOk="0">
                  <a:moveTo>
                    <a:pt x="509" y="1"/>
                  </a:moveTo>
                  <a:cubicBezTo>
                    <a:pt x="347" y="1"/>
                    <a:pt x="177" y="12"/>
                    <a:pt x="1" y="38"/>
                  </a:cubicBezTo>
                  <a:lnTo>
                    <a:pt x="130" y="598"/>
                  </a:lnTo>
                  <a:cubicBezTo>
                    <a:pt x="130" y="598"/>
                    <a:pt x="596" y="409"/>
                    <a:pt x="1237" y="409"/>
                  </a:cubicBezTo>
                  <a:cubicBezTo>
                    <a:pt x="1685" y="409"/>
                    <a:pt x="2219" y="502"/>
                    <a:pt x="2739" y="816"/>
                  </a:cubicBezTo>
                  <a:cubicBezTo>
                    <a:pt x="2739" y="816"/>
                    <a:pt x="1881" y="1"/>
                    <a:pt x="509" y="1"/>
                  </a:cubicBezTo>
                  <a:close/>
                </a:path>
              </a:pathLst>
            </a:custGeom>
            <a:solidFill>
              <a:srgbClr val="BF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32"/>
            <p:cNvSpPr/>
            <p:nvPr/>
          </p:nvSpPr>
          <p:spPr>
            <a:xfrm flipH="1">
              <a:off x="7577844" y="2579666"/>
              <a:ext cx="542732" cy="678122"/>
            </a:xfrm>
            <a:custGeom>
              <a:avLst/>
              <a:gdLst/>
              <a:ahLst/>
              <a:cxnLst/>
              <a:rect l="l" t="t" r="r" b="b"/>
              <a:pathLst>
                <a:path w="9238" h="11543" extrusionOk="0">
                  <a:moveTo>
                    <a:pt x="5479" y="1"/>
                  </a:moveTo>
                  <a:cubicBezTo>
                    <a:pt x="3874" y="1"/>
                    <a:pt x="1753" y="995"/>
                    <a:pt x="467" y="3527"/>
                  </a:cubicBezTo>
                  <a:cubicBezTo>
                    <a:pt x="0" y="4446"/>
                    <a:pt x="1045" y="9699"/>
                    <a:pt x="5513" y="11542"/>
                  </a:cubicBezTo>
                  <a:cubicBezTo>
                    <a:pt x="5513" y="11542"/>
                    <a:pt x="8807" y="7761"/>
                    <a:pt x="9238" y="6050"/>
                  </a:cubicBezTo>
                  <a:cubicBezTo>
                    <a:pt x="9238" y="6050"/>
                    <a:pt x="8264" y="3497"/>
                    <a:pt x="7606" y="1175"/>
                  </a:cubicBezTo>
                  <a:cubicBezTo>
                    <a:pt x="7399" y="447"/>
                    <a:pt x="6555" y="1"/>
                    <a:pt x="5479" y="1"/>
                  </a:cubicBezTo>
                  <a:close/>
                </a:path>
              </a:pathLst>
            </a:custGeom>
            <a:solidFill>
              <a:srgbClr val="FFB3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32"/>
            <p:cNvSpPr/>
            <p:nvPr/>
          </p:nvSpPr>
          <p:spPr>
            <a:xfrm flipH="1">
              <a:off x="7588429" y="2885218"/>
              <a:ext cx="86950" cy="66032"/>
            </a:xfrm>
            <a:custGeom>
              <a:avLst/>
              <a:gdLst/>
              <a:ahLst/>
              <a:cxnLst/>
              <a:rect l="l" t="t" r="r" b="b"/>
              <a:pathLst>
                <a:path w="1480" h="1124" extrusionOk="0">
                  <a:moveTo>
                    <a:pt x="1458" y="1"/>
                  </a:moveTo>
                  <a:cubicBezTo>
                    <a:pt x="1455" y="1"/>
                    <a:pt x="1453" y="1"/>
                    <a:pt x="1451" y="3"/>
                  </a:cubicBezTo>
                  <a:cubicBezTo>
                    <a:pt x="881" y="228"/>
                    <a:pt x="382" y="610"/>
                    <a:pt x="10" y="1098"/>
                  </a:cubicBezTo>
                  <a:cubicBezTo>
                    <a:pt x="1" y="1110"/>
                    <a:pt x="15" y="1124"/>
                    <a:pt x="29" y="1124"/>
                  </a:cubicBezTo>
                  <a:cubicBezTo>
                    <a:pt x="35" y="1124"/>
                    <a:pt x="41" y="1121"/>
                    <a:pt x="45" y="1115"/>
                  </a:cubicBezTo>
                  <a:cubicBezTo>
                    <a:pt x="410" y="638"/>
                    <a:pt x="902" y="262"/>
                    <a:pt x="1461" y="37"/>
                  </a:cubicBezTo>
                  <a:cubicBezTo>
                    <a:pt x="1479" y="31"/>
                    <a:pt x="1473" y="1"/>
                    <a:pt x="1458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32"/>
            <p:cNvSpPr/>
            <p:nvPr/>
          </p:nvSpPr>
          <p:spPr>
            <a:xfrm flipH="1">
              <a:off x="7626614" y="2821182"/>
              <a:ext cx="168495" cy="80543"/>
            </a:xfrm>
            <a:custGeom>
              <a:avLst/>
              <a:gdLst/>
              <a:ahLst/>
              <a:cxnLst/>
              <a:rect l="l" t="t" r="r" b="b"/>
              <a:pathLst>
                <a:path w="2868" h="1371" extrusionOk="0">
                  <a:moveTo>
                    <a:pt x="2847" y="0"/>
                  </a:moveTo>
                  <a:cubicBezTo>
                    <a:pt x="2846" y="0"/>
                    <a:pt x="2845" y="0"/>
                    <a:pt x="2844" y="1"/>
                  </a:cubicBezTo>
                  <a:cubicBezTo>
                    <a:pt x="2021" y="99"/>
                    <a:pt x="1226" y="406"/>
                    <a:pt x="553" y="891"/>
                  </a:cubicBezTo>
                  <a:cubicBezTo>
                    <a:pt x="362" y="1028"/>
                    <a:pt x="181" y="1178"/>
                    <a:pt x="14" y="1338"/>
                  </a:cubicBezTo>
                  <a:cubicBezTo>
                    <a:pt x="1" y="1352"/>
                    <a:pt x="12" y="1371"/>
                    <a:pt x="26" y="1371"/>
                  </a:cubicBezTo>
                  <a:cubicBezTo>
                    <a:pt x="30" y="1371"/>
                    <a:pt x="34" y="1369"/>
                    <a:pt x="38" y="1365"/>
                  </a:cubicBezTo>
                  <a:cubicBezTo>
                    <a:pt x="632" y="799"/>
                    <a:pt x="1363" y="386"/>
                    <a:pt x="2154" y="171"/>
                  </a:cubicBezTo>
                  <a:cubicBezTo>
                    <a:pt x="2379" y="109"/>
                    <a:pt x="2612" y="65"/>
                    <a:pt x="2844" y="37"/>
                  </a:cubicBezTo>
                  <a:cubicBezTo>
                    <a:pt x="2866" y="34"/>
                    <a:pt x="2868" y="0"/>
                    <a:pt x="2847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32"/>
            <p:cNvSpPr/>
            <p:nvPr/>
          </p:nvSpPr>
          <p:spPr>
            <a:xfrm flipH="1">
              <a:off x="7660041" y="2739345"/>
              <a:ext cx="189998" cy="33545"/>
            </a:xfrm>
            <a:custGeom>
              <a:avLst/>
              <a:gdLst/>
              <a:ahLst/>
              <a:cxnLst/>
              <a:rect l="l" t="t" r="r" b="b"/>
              <a:pathLst>
                <a:path w="3234" h="571" extrusionOk="0">
                  <a:moveTo>
                    <a:pt x="2194" y="0"/>
                  </a:moveTo>
                  <a:cubicBezTo>
                    <a:pt x="1682" y="0"/>
                    <a:pt x="1169" y="84"/>
                    <a:pt x="683" y="250"/>
                  </a:cubicBezTo>
                  <a:cubicBezTo>
                    <a:pt x="454" y="328"/>
                    <a:pt x="232" y="423"/>
                    <a:pt x="20" y="537"/>
                  </a:cubicBezTo>
                  <a:cubicBezTo>
                    <a:pt x="0" y="545"/>
                    <a:pt x="11" y="570"/>
                    <a:pt x="27" y="570"/>
                  </a:cubicBezTo>
                  <a:cubicBezTo>
                    <a:pt x="31" y="570"/>
                    <a:pt x="34" y="569"/>
                    <a:pt x="37" y="567"/>
                  </a:cubicBezTo>
                  <a:cubicBezTo>
                    <a:pt x="705" y="218"/>
                    <a:pt x="1453" y="36"/>
                    <a:pt x="2203" y="36"/>
                  </a:cubicBezTo>
                  <a:cubicBezTo>
                    <a:pt x="2297" y="36"/>
                    <a:pt x="2391" y="39"/>
                    <a:pt x="2485" y="45"/>
                  </a:cubicBezTo>
                  <a:cubicBezTo>
                    <a:pt x="2728" y="62"/>
                    <a:pt x="2966" y="96"/>
                    <a:pt x="3205" y="151"/>
                  </a:cubicBezTo>
                  <a:cubicBezTo>
                    <a:pt x="3207" y="151"/>
                    <a:pt x="3209" y="151"/>
                    <a:pt x="3210" y="151"/>
                  </a:cubicBezTo>
                  <a:cubicBezTo>
                    <a:pt x="3227" y="151"/>
                    <a:pt x="3234" y="119"/>
                    <a:pt x="3212" y="113"/>
                  </a:cubicBezTo>
                  <a:cubicBezTo>
                    <a:pt x="2878" y="38"/>
                    <a:pt x="2536" y="0"/>
                    <a:pt x="219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32"/>
            <p:cNvSpPr/>
            <p:nvPr/>
          </p:nvSpPr>
          <p:spPr>
            <a:xfrm flipH="1">
              <a:off x="7679780" y="2668142"/>
              <a:ext cx="199398" cy="26260"/>
            </a:xfrm>
            <a:custGeom>
              <a:avLst/>
              <a:gdLst/>
              <a:ahLst/>
              <a:cxnLst/>
              <a:rect l="l" t="t" r="r" b="b"/>
              <a:pathLst>
                <a:path w="3394" h="447" extrusionOk="0">
                  <a:moveTo>
                    <a:pt x="1774" y="1"/>
                  </a:moveTo>
                  <a:cubicBezTo>
                    <a:pt x="1405" y="1"/>
                    <a:pt x="1037" y="38"/>
                    <a:pt x="677" y="140"/>
                  </a:cubicBezTo>
                  <a:cubicBezTo>
                    <a:pt x="448" y="202"/>
                    <a:pt x="226" y="294"/>
                    <a:pt x="21" y="410"/>
                  </a:cubicBezTo>
                  <a:cubicBezTo>
                    <a:pt x="1" y="419"/>
                    <a:pt x="13" y="446"/>
                    <a:pt x="30" y="446"/>
                  </a:cubicBezTo>
                  <a:cubicBezTo>
                    <a:pt x="33" y="446"/>
                    <a:pt x="36" y="446"/>
                    <a:pt x="38" y="444"/>
                  </a:cubicBezTo>
                  <a:cubicBezTo>
                    <a:pt x="573" y="139"/>
                    <a:pt x="1177" y="40"/>
                    <a:pt x="1782" y="40"/>
                  </a:cubicBezTo>
                  <a:cubicBezTo>
                    <a:pt x="2042" y="40"/>
                    <a:pt x="2302" y="58"/>
                    <a:pt x="2558" y="86"/>
                  </a:cubicBezTo>
                  <a:cubicBezTo>
                    <a:pt x="2827" y="117"/>
                    <a:pt x="3093" y="154"/>
                    <a:pt x="3360" y="195"/>
                  </a:cubicBezTo>
                  <a:cubicBezTo>
                    <a:pt x="3361" y="195"/>
                    <a:pt x="3362" y="195"/>
                    <a:pt x="3363" y="195"/>
                  </a:cubicBezTo>
                  <a:cubicBezTo>
                    <a:pt x="3384" y="195"/>
                    <a:pt x="3393" y="161"/>
                    <a:pt x="3370" y="158"/>
                  </a:cubicBezTo>
                  <a:cubicBezTo>
                    <a:pt x="2844" y="79"/>
                    <a:pt x="2307" y="1"/>
                    <a:pt x="1774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32"/>
            <p:cNvSpPr/>
            <p:nvPr/>
          </p:nvSpPr>
          <p:spPr>
            <a:xfrm flipH="1">
              <a:off x="7002287" y="3070394"/>
              <a:ext cx="342982" cy="1161614"/>
            </a:xfrm>
            <a:custGeom>
              <a:avLst/>
              <a:gdLst/>
              <a:ahLst/>
              <a:cxnLst/>
              <a:rect l="l" t="t" r="r" b="b"/>
              <a:pathLst>
                <a:path w="5838" h="19773" extrusionOk="0">
                  <a:moveTo>
                    <a:pt x="5051" y="0"/>
                  </a:moveTo>
                  <a:cubicBezTo>
                    <a:pt x="4371" y="0"/>
                    <a:pt x="3066" y="826"/>
                    <a:pt x="1915" y="2497"/>
                  </a:cubicBezTo>
                  <a:cubicBezTo>
                    <a:pt x="0" y="5278"/>
                    <a:pt x="583" y="14427"/>
                    <a:pt x="1297" y="16240"/>
                  </a:cubicBezTo>
                  <a:cubicBezTo>
                    <a:pt x="2160" y="18438"/>
                    <a:pt x="58" y="19585"/>
                    <a:pt x="58" y="19585"/>
                  </a:cubicBezTo>
                  <a:lnTo>
                    <a:pt x="348" y="19773"/>
                  </a:lnTo>
                  <a:lnTo>
                    <a:pt x="809" y="19308"/>
                  </a:lnTo>
                  <a:cubicBezTo>
                    <a:pt x="809" y="19308"/>
                    <a:pt x="2124" y="18097"/>
                    <a:pt x="1997" y="16984"/>
                  </a:cubicBezTo>
                  <a:cubicBezTo>
                    <a:pt x="1874" y="15872"/>
                    <a:pt x="1710" y="6501"/>
                    <a:pt x="2410" y="4108"/>
                  </a:cubicBezTo>
                  <a:cubicBezTo>
                    <a:pt x="3113" y="1711"/>
                    <a:pt x="5837" y="640"/>
                    <a:pt x="5424" y="145"/>
                  </a:cubicBezTo>
                  <a:cubicBezTo>
                    <a:pt x="5344" y="48"/>
                    <a:pt x="5216" y="0"/>
                    <a:pt x="5051" y="0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32"/>
            <p:cNvSpPr/>
            <p:nvPr/>
          </p:nvSpPr>
          <p:spPr>
            <a:xfrm flipH="1">
              <a:off x="7513699" y="4116768"/>
              <a:ext cx="119791" cy="120726"/>
            </a:xfrm>
            <a:custGeom>
              <a:avLst/>
              <a:gdLst/>
              <a:ahLst/>
              <a:cxnLst/>
              <a:rect l="l" t="t" r="r" b="b"/>
              <a:pathLst>
                <a:path w="2039" h="2055" extrusionOk="0">
                  <a:moveTo>
                    <a:pt x="603" y="1"/>
                  </a:moveTo>
                  <a:cubicBezTo>
                    <a:pt x="565" y="1"/>
                    <a:pt x="529" y="11"/>
                    <a:pt x="496" y="33"/>
                  </a:cubicBezTo>
                  <a:cubicBezTo>
                    <a:pt x="0" y="364"/>
                    <a:pt x="1527" y="1768"/>
                    <a:pt x="1670" y="2054"/>
                  </a:cubicBezTo>
                  <a:lnTo>
                    <a:pt x="2039" y="2000"/>
                  </a:lnTo>
                  <a:cubicBezTo>
                    <a:pt x="2039" y="2000"/>
                    <a:pt x="1127" y="1"/>
                    <a:pt x="603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32"/>
            <p:cNvSpPr/>
            <p:nvPr/>
          </p:nvSpPr>
          <p:spPr>
            <a:xfrm flipH="1">
              <a:off x="7459535" y="4148845"/>
              <a:ext cx="48821" cy="83186"/>
            </a:xfrm>
            <a:custGeom>
              <a:avLst/>
              <a:gdLst/>
              <a:ahLst/>
              <a:cxnLst/>
              <a:rect l="l" t="t" r="r" b="b"/>
              <a:pathLst>
                <a:path w="831" h="1416" extrusionOk="0">
                  <a:moveTo>
                    <a:pt x="312" y="1"/>
                  </a:moveTo>
                  <a:cubicBezTo>
                    <a:pt x="301" y="1"/>
                    <a:pt x="289" y="3"/>
                    <a:pt x="277" y="9"/>
                  </a:cubicBezTo>
                  <a:cubicBezTo>
                    <a:pt x="0" y="149"/>
                    <a:pt x="506" y="1416"/>
                    <a:pt x="506" y="1416"/>
                  </a:cubicBezTo>
                  <a:lnTo>
                    <a:pt x="830" y="1416"/>
                  </a:lnTo>
                  <a:cubicBezTo>
                    <a:pt x="830" y="1416"/>
                    <a:pt x="576" y="1"/>
                    <a:pt x="312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32"/>
            <p:cNvSpPr/>
            <p:nvPr/>
          </p:nvSpPr>
          <p:spPr>
            <a:xfrm flipH="1">
              <a:off x="7112976" y="4158186"/>
              <a:ext cx="63685" cy="89707"/>
            </a:xfrm>
            <a:custGeom>
              <a:avLst/>
              <a:gdLst/>
              <a:ahLst/>
              <a:cxnLst/>
              <a:rect l="l" t="t" r="r" b="b"/>
              <a:pathLst>
                <a:path w="1084" h="1527" extrusionOk="0">
                  <a:moveTo>
                    <a:pt x="795" y="0"/>
                  </a:moveTo>
                  <a:cubicBezTo>
                    <a:pt x="791" y="0"/>
                    <a:pt x="787" y="0"/>
                    <a:pt x="782" y="1"/>
                  </a:cubicBezTo>
                  <a:cubicBezTo>
                    <a:pt x="458" y="48"/>
                    <a:pt x="1" y="1445"/>
                    <a:pt x="1" y="1445"/>
                  </a:cubicBezTo>
                  <a:lnTo>
                    <a:pt x="390" y="1526"/>
                  </a:lnTo>
                  <a:cubicBezTo>
                    <a:pt x="390" y="1526"/>
                    <a:pt x="1084" y="0"/>
                    <a:pt x="795" y="0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32"/>
            <p:cNvSpPr/>
            <p:nvPr/>
          </p:nvSpPr>
          <p:spPr>
            <a:xfrm flipH="1">
              <a:off x="7062452" y="4203481"/>
              <a:ext cx="70265" cy="44002"/>
            </a:xfrm>
            <a:custGeom>
              <a:avLst/>
              <a:gdLst/>
              <a:ahLst/>
              <a:cxnLst/>
              <a:rect l="l" t="t" r="r" b="b"/>
              <a:pathLst>
                <a:path w="1196" h="749" extrusionOk="0">
                  <a:moveTo>
                    <a:pt x="672" y="1"/>
                  </a:moveTo>
                  <a:cubicBezTo>
                    <a:pt x="303" y="1"/>
                    <a:pt x="1" y="660"/>
                    <a:pt x="1" y="660"/>
                  </a:cubicBezTo>
                  <a:lnTo>
                    <a:pt x="267" y="749"/>
                  </a:lnTo>
                  <a:cubicBezTo>
                    <a:pt x="267" y="749"/>
                    <a:pt x="1195" y="179"/>
                    <a:pt x="782" y="21"/>
                  </a:cubicBezTo>
                  <a:cubicBezTo>
                    <a:pt x="745" y="7"/>
                    <a:pt x="708" y="1"/>
                    <a:pt x="672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32"/>
            <p:cNvSpPr/>
            <p:nvPr/>
          </p:nvSpPr>
          <p:spPr>
            <a:xfrm flipH="1">
              <a:off x="7655107" y="2451300"/>
              <a:ext cx="142821" cy="26436"/>
            </a:xfrm>
            <a:custGeom>
              <a:avLst/>
              <a:gdLst/>
              <a:ahLst/>
              <a:cxnLst/>
              <a:rect l="l" t="t" r="r" b="b"/>
              <a:pathLst>
                <a:path w="2431" h="450" extrusionOk="0">
                  <a:moveTo>
                    <a:pt x="990" y="1"/>
                  </a:moveTo>
                  <a:cubicBezTo>
                    <a:pt x="660" y="1"/>
                    <a:pt x="330" y="62"/>
                    <a:pt x="21" y="186"/>
                  </a:cubicBezTo>
                  <a:cubicBezTo>
                    <a:pt x="0" y="195"/>
                    <a:pt x="5" y="228"/>
                    <a:pt x="23" y="228"/>
                  </a:cubicBezTo>
                  <a:cubicBezTo>
                    <a:pt x="26" y="228"/>
                    <a:pt x="28" y="228"/>
                    <a:pt x="31" y="227"/>
                  </a:cubicBezTo>
                  <a:cubicBezTo>
                    <a:pt x="337" y="104"/>
                    <a:pt x="665" y="43"/>
                    <a:pt x="992" y="43"/>
                  </a:cubicBezTo>
                  <a:cubicBezTo>
                    <a:pt x="1482" y="43"/>
                    <a:pt x="1972" y="179"/>
                    <a:pt x="2390" y="445"/>
                  </a:cubicBezTo>
                  <a:cubicBezTo>
                    <a:pt x="2394" y="448"/>
                    <a:pt x="2398" y="450"/>
                    <a:pt x="2402" y="450"/>
                  </a:cubicBezTo>
                  <a:cubicBezTo>
                    <a:pt x="2420" y="450"/>
                    <a:pt x="2430" y="422"/>
                    <a:pt x="2410" y="411"/>
                  </a:cubicBezTo>
                  <a:cubicBezTo>
                    <a:pt x="1987" y="140"/>
                    <a:pt x="1489" y="1"/>
                    <a:pt x="990" y="1"/>
                  </a:cubicBezTo>
                  <a:close/>
                </a:path>
              </a:pathLst>
            </a:custGeom>
            <a:solidFill>
              <a:srgbClr val="DB833A"/>
            </a:solidFill>
            <a:ln w="9525" cap="flat" cmpd="sng">
              <a:solidFill>
                <a:srgbClr val="D1663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32"/>
            <p:cNvSpPr/>
            <p:nvPr/>
          </p:nvSpPr>
          <p:spPr>
            <a:xfrm flipH="1">
              <a:off x="7650701" y="2501765"/>
              <a:ext cx="129602" cy="52697"/>
            </a:xfrm>
            <a:custGeom>
              <a:avLst/>
              <a:gdLst/>
              <a:ahLst/>
              <a:cxnLst/>
              <a:rect l="l" t="t" r="r" b="b"/>
              <a:pathLst>
                <a:path w="2206" h="897" extrusionOk="0">
                  <a:moveTo>
                    <a:pt x="212" y="1"/>
                  </a:moveTo>
                  <a:cubicBezTo>
                    <a:pt x="151" y="1"/>
                    <a:pt x="90" y="4"/>
                    <a:pt x="28" y="10"/>
                  </a:cubicBezTo>
                  <a:cubicBezTo>
                    <a:pt x="2" y="13"/>
                    <a:pt x="1" y="51"/>
                    <a:pt x="25" y="51"/>
                  </a:cubicBezTo>
                  <a:cubicBezTo>
                    <a:pt x="26" y="51"/>
                    <a:pt x="27" y="51"/>
                    <a:pt x="28" y="51"/>
                  </a:cubicBezTo>
                  <a:cubicBezTo>
                    <a:pt x="90" y="45"/>
                    <a:pt x="150" y="42"/>
                    <a:pt x="210" y="42"/>
                  </a:cubicBezTo>
                  <a:cubicBezTo>
                    <a:pt x="943" y="42"/>
                    <a:pt x="1584" y="483"/>
                    <a:pt x="2165" y="894"/>
                  </a:cubicBezTo>
                  <a:cubicBezTo>
                    <a:pt x="2169" y="896"/>
                    <a:pt x="2172" y="897"/>
                    <a:pt x="2176" y="897"/>
                  </a:cubicBezTo>
                  <a:cubicBezTo>
                    <a:pt x="2194" y="897"/>
                    <a:pt x="2206" y="871"/>
                    <a:pt x="2185" y="856"/>
                  </a:cubicBezTo>
                  <a:cubicBezTo>
                    <a:pt x="1602" y="443"/>
                    <a:pt x="951" y="1"/>
                    <a:pt x="212" y="1"/>
                  </a:cubicBezTo>
                  <a:close/>
                </a:path>
              </a:pathLst>
            </a:custGeom>
            <a:solidFill>
              <a:srgbClr val="DB833A"/>
            </a:solidFill>
            <a:ln w="9525" cap="flat" cmpd="sng">
              <a:solidFill>
                <a:srgbClr val="D1663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32"/>
            <p:cNvSpPr/>
            <p:nvPr/>
          </p:nvSpPr>
          <p:spPr>
            <a:xfrm flipH="1">
              <a:off x="6813170" y="4213586"/>
              <a:ext cx="583035" cy="415169"/>
            </a:xfrm>
            <a:custGeom>
              <a:avLst/>
              <a:gdLst/>
              <a:ahLst/>
              <a:cxnLst/>
              <a:rect l="l" t="t" r="r" b="b"/>
              <a:pathLst>
                <a:path w="9924" h="7067" extrusionOk="0">
                  <a:moveTo>
                    <a:pt x="812" y="0"/>
                  </a:moveTo>
                  <a:lnTo>
                    <a:pt x="0" y="7066"/>
                  </a:lnTo>
                  <a:lnTo>
                    <a:pt x="8230" y="7066"/>
                  </a:lnTo>
                  <a:cubicBezTo>
                    <a:pt x="8961" y="7066"/>
                    <a:pt x="9923" y="5987"/>
                    <a:pt x="8230" y="4557"/>
                  </a:cubicBezTo>
                  <a:cubicBezTo>
                    <a:pt x="7556" y="3987"/>
                    <a:pt x="6835" y="3830"/>
                    <a:pt x="6205" y="3830"/>
                  </a:cubicBezTo>
                  <a:cubicBezTo>
                    <a:pt x="5425" y="3830"/>
                    <a:pt x="4782" y="4072"/>
                    <a:pt x="4538" y="4072"/>
                  </a:cubicBezTo>
                  <a:cubicBezTo>
                    <a:pt x="4484" y="4072"/>
                    <a:pt x="4450" y="4060"/>
                    <a:pt x="4437" y="4032"/>
                  </a:cubicBezTo>
                  <a:cubicBezTo>
                    <a:pt x="4318" y="3769"/>
                    <a:pt x="5260" y="372"/>
                    <a:pt x="5260" y="372"/>
                  </a:cubicBezTo>
                  <a:cubicBezTo>
                    <a:pt x="5260" y="372"/>
                    <a:pt x="5185" y="348"/>
                    <a:pt x="3205" y="263"/>
                  </a:cubicBezTo>
                  <a:cubicBezTo>
                    <a:pt x="1225" y="181"/>
                    <a:pt x="812" y="0"/>
                    <a:pt x="812" y="0"/>
                  </a:cubicBezTo>
                  <a:close/>
                </a:path>
              </a:pathLst>
            </a:custGeom>
            <a:solidFill>
              <a:srgbClr val="FF9E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32"/>
            <p:cNvSpPr/>
            <p:nvPr/>
          </p:nvSpPr>
          <p:spPr>
            <a:xfrm flipH="1">
              <a:off x="7148127" y="4203475"/>
              <a:ext cx="282823" cy="440256"/>
            </a:xfrm>
            <a:custGeom>
              <a:avLst/>
              <a:gdLst/>
              <a:ahLst/>
              <a:cxnLst/>
              <a:rect l="l" t="t" r="r" b="b"/>
              <a:pathLst>
                <a:path w="4814" h="7715" extrusionOk="0">
                  <a:moveTo>
                    <a:pt x="355" y="1"/>
                  </a:moveTo>
                  <a:lnTo>
                    <a:pt x="0" y="7715"/>
                  </a:lnTo>
                  <a:lnTo>
                    <a:pt x="4813" y="7193"/>
                  </a:lnTo>
                  <a:cubicBezTo>
                    <a:pt x="4813" y="7193"/>
                    <a:pt x="2208" y="6145"/>
                    <a:pt x="2397" y="4888"/>
                  </a:cubicBezTo>
                  <a:cubicBezTo>
                    <a:pt x="2584" y="3633"/>
                    <a:pt x="2696" y="369"/>
                    <a:pt x="2696" y="369"/>
                  </a:cubicBezTo>
                  <a:lnTo>
                    <a:pt x="355" y="1"/>
                  </a:lnTo>
                  <a:close/>
                </a:path>
              </a:pathLst>
            </a:custGeom>
            <a:solidFill>
              <a:srgbClr val="DB83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32"/>
            <p:cNvSpPr/>
            <p:nvPr/>
          </p:nvSpPr>
          <p:spPr>
            <a:xfrm flipH="1">
              <a:off x="7124084" y="4450816"/>
              <a:ext cx="97877" cy="43532"/>
            </a:xfrm>
            <a:custGeom>
              <a:avLst/>
              <a:gdLst/>
              <a:ahLst/>
              <a:cxnLst/>
              <a:rect l="l" t="t" r="r" b="b"/>
              <a:pathLst>
                <a:path w="1666" h="741" extrusionOk="0">
                  <a:moveTo>
                    <a:pt x="1281" y="1"/>
                  </a:moveTo>
                  <a:cubicBezTo>
                    <a:pt x="1017" y="1"/>
                    <a:pt x="664" y="44"/>
                    <a:pt x="378" y="230"/>
                  </a:cubicBezTo>
                  <a:cubicBezTo>
                    <a:pt x="0" y="475"/>
                    <a:pt x="171" y="740"/>
                    <a:pt x="422" y="740"/>
                  </a:cubicBezTo>
                  <a:cubicBezTo>
                    <a:pt x="525" y="740"/>
                    <a:pt x="640" y="696"/>
                    <a:pt x="737" y="588"/>
                  </a:cubicBezTo>
                  <a:cubicBezTo>
                    <a:pt x="1068" y="216"/>
                    <a:pt x="1666" y="32"/>
                    <a:pt x="1666" y="32"/>
                  </a:cubicBezTo>
                  <a:cubicBezTo>
                    <a:pt x="1666" y="32"/>
                    <a:pt x="1505" y="1"/>
                    <a:pt x="1281" y="1"/>
                  </a:cubicBezTo>
                  <a:close/>
                </a:path>
              </a:pathLst>
            </a:custGeom>
            <a:solidFill>
              <a:srgbClr val="DB83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32"/>
            <p:cNvSpPr/>
            <p:nvPr/>
          </p:nvSpPr>
          <p:spPr>
            <a:xfrm flipH="1">
              <a:off x="7313765" y="4212117"/>
              <a:ext cx="680736" cy="426272"/>
            </a:xfrm>
            <a:custGeom>
              <a:avLst/>
              <a:gdLst/>
              <a:ahLst/>
              <a:cxnLst/>
              <a:rect l="l" t="t" r="r" b="b"/>
              <a:pathLst>
                <a:path w="11587" h="7256" extrusionOk="0">
                  <a:moveTo>
                    <a:pt x="4977" y="1"/>
                  </a:moveTo>
                  <a:cubicBezTo>
                    <a:pt x="4694" y="1"/>
                    <a:pt x="5653" y="2591"/>
                    <a:pt x="5565" y="3473"/>
                  </a:cubicBezTo>
                  <a:cubicBezTo>
                    <a:pt x="5538" y="3755"/>
                    <a:pt x="5349" y="3848"/>
                    <a:pt x="5043" y="3848"/>
                  </a:cubicBezTo>
                  <a:cubicBezTo>
                    <a:pt x="4465" y="3848"/>
                    <a:pt x="3468" y="3517"/>
                    <a:pt x="2358" y="3517"/>
                  </a:cubicBezTo>
                  <a:cubicBezTo>
                    <a:pt x="2205" y="3517"/>
                    <a:pt x="2049" y="3523"/>
                    <a:pt x="1892" y="3537"/>
                  </a:cubicBezTo>
                  <a:cubicBezTo>
                    <a:pt x="1" y="3712"/>
                    <a:pt x="673" y="7255"/>
                    <a:pt x="1285" y="7255"/>
                  </a:cubicBezTo>
                  <a:lnTo>
                    <a:pt x="10259" y="7255"/>
                  </a:lnTo>
                  <a:cubicBezTo>
                    <a:pt x="11587" y="7255"/>
                    <a:pt x="11382" y="1407"/>
                    <a:pt x="11399" y="397"/>
                  </a:cubicBezTo>
                  <a:cubicBezTo>
                    <a:pt x="11404" y="100"/>
                    <a:pt x="11216" y="16"/>
                    <a:pt x="10831" y="16"/>
                  </a:cubicBezTo>
                  <a:cubicBezTo>
                    <a:pt x="10341" y="16"/>
                    <a:pt x="9530" y="151"/>
                    <a:pt x="8385" y="151"/>
                  </a:cubicBezTo>
                  <a:cubicBezTo>
                    <a:pt x="6593" y="151"/>
                    <a:pt x="5392" y="66"/>
                    <a:pt x="4985" y="1"/>
                  </a:cubicBezTo>
                  <a:cubicBezTo>
                    <a:pt x="4982" y="1"/>
                    <a:pt x="4979" y="1"/>
                    <a:pt x="4977" y="1"/>
                  </a:cubicBezTo>
                  <a:close/>
                </a:path>
              </a:pathLst>
            </a:custGeom>
            <a:solidFill>
              <a:srgbClr val="FF9E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32"/>
            <p:cNvSpPr/>
            <p:nvPr/>
          </p:nvSpPr>
          <p:spPr>
            <a:xfrm flipH="1">
              <a:off x="7513695" y="4171167"/>
              <a:ext cx="305676" cy="308894"/>
            </a:xfrm>
            <a:custGeom>
              <a:avLst/>
              <a:gdLst/>
              <a:ahLst/>
              <a:cxnLst/>
              <a:rect l="l" t="t" r="r" b="b"/>
              <a:pathLst>
                <a:path w="5203" h="5258" extrusionOk="0">
                  <a:moveTo>
                    <a:pt x="1634" y="1"/>
                  </a:moveTo>
                  <a:cubicBezTo>
                    <a:pt x="1" y="1"/>
                    <a:pt x="1116" y="4476"/>
                    <a:pt x="1116" y="4476"/>
                  </a:cubicBezTo>
                  <a:cubicBezTo>
                    <a:pt x="2891" y="4595"/>
                    <a:pt x="4434" y="5258"/>
                    <a:pt x="4910" y="5258"/>
                  </a:cubicBezTo>
                  <a:cubicBezTo>
                    <a:pt x="5068" y="5258"/>
                    <a:pt x="5108" y="5185"/>
                    <a:pt x="5001" y="4995"/>
                  </a:cubicBezTo>
                  <a:cubicBezTo>
                    <a:pt x="4574" y="4234"/>
                    <a:pt x="5203" y="391"/>
                    <a:pt x="5203" y="391"/>
                  </a:cubicBezTo>
                  <a:cubicBezTo>
                    <a:pt x="5203" y="391"/>
                    <a:pt x="3359" y="73"/>
                    <a:pt x="1673" y="2"/>
                  </a:cubicBezTo>
                  <a:cubicBezTo>
                    <a:pt x="1660" y="1"/>
                    <a:pt x="1647" y="1"/>
                    <a:pt x="1634" y="1"/>
                  </a:cubicBezTo>
                  <a:close/>
                </a:path>
              </a:pathLst>
            </a:custGeom>
            <a:solidFill>
              <a:srgbClr val="DB83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2"/>
            <p:cNvSpPr/>
            <p:nvPr/>
          </p:nvSpPr>
          <p:spPr>
            <a:xfrm flipH="1">
              <a:off x="7816078" y="4414975"/>
              <a:ext cx="213547" cy="236401"/>
            </a:xfrm>
            <a:custGeom>
              <a:avLst/>
              <a:gdLst/>
              <a:ahLst/>
              <a:cxnLst/>
              <a:rect l="l" t="t" r="r" b="b"/>
              <a:pathLst>
                <a:path w="3635" h="4516" extrusionOk="0">
                  <a:moveTo>
                    <a:pt x="2699" y="0"/>
                  </a:moveTo>
                  <a:cubicBezTo>
                    <a:pt x="0" y="0"/>
                    <a:pt x="837" y="3256"/>
                    <a:pt x="1090" y="4052"/>
                  </a:cubicBezTo>
                  <a:cubicBezTo>
                    <a:pt x="1205" y="4410"/>
                    <a:pt x="1546" y="4516"/>
                    <a:pt x="1908" y="4516"/>
                  </a:cubicBezTo>
                  <a:cubicBezTo>
                    <a:pt x="2432" y="4516"/>
                    <a:pt x="3002" y="4295"/>
                    <a:pt x="3002" y="4295"/>
                  </a:cubicBezTo>
                  <a:cubicBezTo>
                    <a:pt x="3002" y="4295"/>
                    <a:pt x="2599" y="3298"/>
                    <a:pt x="2825" y="2069"/>
                  </a:cubicBezTo>
                  <a:cubicBezTo>
                    <a:pt x="3035" y="942"/>
                    <a:pt x="3468" y="199"/>
                    <a:pt x="3536" y="87"/>
                  </a:cubicBezTo>
                  <a:lnTo>
                    <a:pt x="3536" y="87"/>
                  </a:lnTo>
                  <a:cubicBezTo>
                    <a:pt x="3568" y="93"/>
                    <a:pt x="3601" y="100"/>
                    <a:pt x="3634" y="107"/>
                  </a:cubicBezTo>
                  <a:lnTo>
                    <a:pt x="3545" y="72"/>
                  </a:lnTo>
                  <a:cubicBezTo>
                    <a:pt x="3545" y="72"/>
                    <a:pt x="3542" y="77"/>
                    <a:pt x="3536" y="87"/>
                  </a:cubicBezTo>
                  <a:lnTo>
                    <a:pt x="3536" y="87"/>
                  </a:lnTo>
                  <a:cubicBezTo>
                    <a:pt x="3225" y="28"/>
                    <a:pt x="2947" y="0"/>
                    <a:pt x="2699" y="0"/>
                  </a:cubicBezTo>
                  <a:close/>
                </a:path>
              </a:pathLst>
            </a:custGeom>
            <a:solidFill>
              <a:srgbClr val="DB83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2"/>
            <p:cNvSpPr/>
            <p:nvPr/>
          </p:nvSpPr>
          <p:spPr>
            <a:xfrm flipH="1">
              <a:off x="7567278" y="4314634"/>
              <a:ext cx="146229" cy="8577"/>
            </a:xfrm>
            <a:custGeom>
              <a:avLst/>
              <a:gdLst/>
              <a:ahLst/>
              <a:cxnLst/>
              <a:rect l="l" t="t" r="r" b="b"/>
              <a:pathLst>
                <a:path w="2489" h="146" extrusionOk="0">
                  <a:moveTo>
                    <a:pt x="854" y="0"/>
                  </a:moveTo>
                  <a:cubicBezTo>
                    <a:pt x="577" y="0"/>
                    <a:pt x="301" y="3"/>
                    <a:pt x="24" y="7"/>
                  </a:cubicBezTo>
                  <a:cubicBezTo>
                    <a:pt x="1" y="7"/>
                    <a:pt x="1" y="48"/>
                    <a:pt x="24" y="48"/>
                  </a:cubicBezTo>
                  <a:cubicBezTo>
                    <a:pt x="280" y="44"/>
                    <a:pt x="534" y="41"/>
                    <a:pt x="787" y="41"/>
                  </a:cubicBezTo>
                  <a:cubicBezTo>
                    <a:pt x="944" y="41"/>
                    <a:pt x="1100" y="42"/>
                    <a:pt x="1257" y="45"/>
                  </a:cubicBezTo>
                  <a:cubicBezTo>
                    <a:pt x="1461" y="45"/>
                    <a:pt x="1666" y="48"/>
                    <a:pt x="1868" y="55"/>
                  </a:cubicBezTo>
                  <a:cubicBezTo>
                    <a:pt x="1967" y="55"/>
                    <a:pt x="2066" y="59"/>
                    <a:pt x="2165" y="62"/>
                  </a:cubicBezTo>
                  <a:cubicBezTo>
                    <a:pt x="2257" y="65"/>
                    <a:pt x="2383" y="51"/>
                    <a:pt x="2445" y="137"/>
                  </a:cubicBezTo>
                  <a:cubicBezTo>
                    <a:pt x="2449" y="143"/>
                    <a:pt x="2454" y="145"/>
                    <a:pt x="2460" y="145"/>
                  </a:cubicBezTo>
                  <a:cubicBezTo>
                    <a:pt x="2474" y="145"/>
                    <a:pt x="2489" y="131"/>
                    <a:pt x="2479" y="116"/>
                  </a:cubicBezTo>
                  <a:cubicBezTo>
                    <a:pt x="2441" y="62"/>
                    <a:pt x="2386" y="42"/>
                    <a:pt x="2325" y="31"/>
                  </a:cubicBezTo>
                  <a:cubicBezTo>
                    <a:pt x="2230" y="14"/>
                    <a:pt x="2127" y="21"/>
                    <a:pt x="2032" y="18"/>
                  </a:cubicBezTo>
                  <a:cubicBezTo>
                    <a:pt x="1810" y="10"/>
                    <a:pt x="1588" y="7"/>
                    <a:pt x="1366" y="4"/>
                  </a:cubicBezTo>
                  <a:cubicBezTo>
                    <a:pt x="1195" y="1"/>
                    <a:pt x="1025" y="0"/>
                    <a:pt x="854" y="0"/>
                  </a:cubicBezTo>
                  <a:close/>
                </a:path>
              </a:pathLst>
            </a:custGeom>
            <a:solidFill>
              <a:srgbClr val="FF9E31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2"/>
            <p:cNvSpPr/>
            <p:nvPr/>
          </p:nvSpPr>
          <p:spPr>
            <a:xfrm flipH="1">
              <a:off x="7571978" y="4371972"/>
              <a:ext cx="139120" cy="21384"/>
            </a:xfrm>
            <a:custGeom>
              <a:avLst/>
              <a:gdLst/>
              <a:ahLst/>
              <a:cxnLst/>
              <a:rect l="l" t="t" r="r" b="b"/>
              <a:pathLst>
                <a:path w="2368" h="364" extrusionOk="0">
                  <a:moveTo>
                    <a:pt x="28" y="0"/>
                  </a:moveTo>
                  <a:cubicBezTo>
                    <a:pt x="1" y="0"/>
                    <a:pt x="1" y="41"/>
                    <a:pt x="28" y="41"/>
                  </a:cubicBezTo>
                  <a:cubicBezTo>
                    <a:pt x="806" y="41"/>
                    <a:pt x="1581" y="151"/>
                    <a:pt x="2332" y="362"/>
                  </a:cubicBezTo>
                  <a:cubicBezTo>
                    <a:pt x="2334" y="363"/>
                    <a:pt x="2336" y="363"/>
                    <a:pt x="2338" y="363"/>
                  </a:cubicBezTo>
                  <a:cubicBezTo>
                    <a:pt x="2361" y="363"/>
                    <a:pt x="2368" y="331"/>
                    <a:pt x="2342" y="321"/>
                  </a:cubicBezTo>
                  <a:cubicBezTo>
                    <a:pt x="1592" y="110"/>
                    <a:pt x="809" y="0"/>
                    <a:pt x="28" y="0"/>
                  </a:cubicBezTo>
                  <a:close/>
                </a:path>
              </a:pathLst>
            </a:custGeom>
            <a:solidFill>
              <a:srgbClr val="FF9E31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2"/>
            <p:cNvSpPr/>
            <p:nvPr/>
          </p:nvSpPr>
          <p:spPr>
            <a:xfrm flipH="1">
              <a:off x="7099287" y="4372560"/>
              <a:ext cx="78549" cy="11515"/>
            </a:xfrm>
            <a:custGeom>
              <a:avLst/>
              <a:gdLst/>
              <a:ahLst/>
              <a:cxnLst/>
              <a:rect l="l" t="t" r="r" b="b"/>
              <a:pathLst>
                <a:path w="1337" h="196" extrusionOk="0">
                  <a:moveTo>
                    <a:pt x="1304" y="1"/>
                  </a:moveTo>
                  <a:cubicBezTo>
                    <a:pt x="1303" y="1"/>
                    <a:pt x="1302" y="1"/>
                    <a:pt x="1301" y="1"/>
                  </a:cubicBezTo>
                  <a:cubicBezTo>
                    <a:pt x="878" y="69"/>
                    <a:pt x="451" y="121"/>
                    <a:pt x="27" y="154"/>
                  </a:cubicBezTo>
                  <a:cubicBezTo>
                    <a:pt x="2" y="158"/>
                    <a:pt x="0" y="195"/>
                    <a:pt x="24" y="195"/>
                  </a:cubicBezTo>
                  <a:cubicBezTo>
                    <a:pt x="25" y="195"/>
                    <a:pt x="26" y="195"/>
                    <a:pt x="27" y="195"/>
                  </a:cubicBezTo>
                  <a:cubicBezTo>
                    <a:pt x="457" y="162"/>
                    <a:pt x="884" y="110"/>
                    <a:pt x="1311" y="42"/>
                  </a:cubicBezTo>
                  <a:cubicBezTo>
                    <a:pt x="1337" y="36"/>
                    <a:pt x="1326" y="1"/>
                    <a:pt x="1304" y="1"/>
                  </a:cubicBezTo>
                  <a:close/>
                </a:path>
              </a:pathLst>
            </a:custGeom>
            <a:solidFill>
              <a:srgbClr val="DB833A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2"/>
            <p:cNvSpPr/>
            <p:nvPr/>
          </p:nvSpPr>
          <p:spPr>
            <a:xfrm flipH="1">
              <a:off x="6888614" y="4480364"/>
              <a:ext cx="68679" cy="68558"/>
            </a:xfrm>
            <a:custGeom>
              <a:avLst/>
              <a:gdLst/>
              <a:ahLst/>
              <a:cxnLst/>
              <a:rect l="l" t="t" r="r" b="b"/>
              <a:pathLst>
                <a:path w="1169" h="1167" extrusionOk="0">
                  <a:moveTo>
                    <a:pt x="33" y="1"/>
                  </a:moveTo>
                  <a:cubicBezTo>
                    <a:pt x="14" y="1"/>
                    <a:pt x="1" y="28"/>
                    <a:pt x="21" y="40"/>
                  </a:cubicBezTo>
                  <a:cubicBezTo>
                    <a:pt x="500" y="282"/>
                    <a:pt x="886" y="675"/>
                    <a:pt x="1124" y="1156"/>
                  </a:cubicBezTo>
                  <a:cubicBezTo>
                    <a:pt x="1128" y="1164"/>
                    <a:pt x="1134" y="1167"/>
                    <a:pt x="1140" y="1167"/>
                  </a:cubicBezTo>
                  <a:cubicBezTo>
                    <a:pt x="1153" y="1167"/>
                    <a:pt x="1168" y="1152"/>
                    <a:pt x="1159" y="1136"/>
                  </a:cubicBezTo>
                  <a:cubicBezTo>
                    <a:pt x="919" y="651"/>
                    <a:pt x="524" y="252"/>
                    <a:pt x="42" y="3"/>
                  </a:cubicBezTo>
                  <a:cubicBezTo>
                    <a:pt x="39" y="1"/>
                    <a:pt x="36" y="1"/>
                    <a:pt x="33" y="1"/>
                  </a:cubicBezTo>
                  <a:close/>
                </a:path>
              </a:pathLst>
            </a:custGeom>
            <a:solidFill>
              <a:srgbClr val="DB833A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2"/>
            <p:cNvSpPr/>
            <p:nvPr/>
          </p:nvSpPr>
          <p:spPr>
            <a:xfrm flipH="1">
              <a:off x="7089476" y="4297773"/>
              <a:ext cx="57457" cy="14452"/>
            </a:xfrm>
            <a:custGeom>
              <a:avLst/>
              <a:gdLst/>
              <a:ahLst/>
              <a:cxnLst/>
              <a:rect l="l" t="t" r="r" b="b"/>
              <a:pathLst>
                <a:path w="978" h="246" extrusionOk="0">
                  <a:moveTo>
                    <a:pt x="27" y="1"/>
                  </a:moveTo>
                  <a:cubicBezTo>
                    <a:pt x="0" y="1"/>
                    <a:pt x="0" y="42"/>
                    <a:pt x="27" y="42"/>
                  </a:cubicBezTo>
                  <a:cubicBezTo>
                    <a:pt x="341" y="42"/>
                    <a:pt x="648" y="110"/>
                    <a:pt x="935" y="243"/>
                  </a:cubicBezTo>
                  <a:cubicBezTo>
                    <a:pt x="938" y="245"/>
                    <a:pt x="941" y="245"/>
                    <a:pt x="944" y="245"/>
                  </a:cubicBezTo>
                  <a:cubicBezTo>
                    <a:pt x="964" y="245"/>
                    <a:pt x="977" y="218"/>
                    <a:pt x="955" y="209"/>
                  </a:cubicBezTo>
                  <a:cubicBezTo>
                    <a:pt x="662" y="72"/>
                    <a:pt x="348" y="1"/>
                    <a:pt x="27" y="1"/>
                  </a:cubicBezTo>
                  <a:close/>
                </a:path>
              </a:pathLst>
            </a:custGeom>
            <a:solidFill>
              <a:srgbClr val="DB833A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2"/>
            <p:cNvSpPr/>
            <p:nvPr/>
          </p:nvSpPr>
          <p:spPr>
            <a:xfrm flipH="1">
              <a:off x="6787097" y="3158811"/>
              <a:ext cx="15216" cy="266890"/>
            </a:xfrm>
            <a:custGeom>
              <a:avLst/>
              <a:gdLst/>
              <a:ahLst/>
              <a:cxnLst/>
              <a:rect l="l" t="t" r="r" b="b"/>
              <a:pathLst>
                <a:path w="259" h="4543" extrusionOk="0">
                  <a:moveTo>
                    <a:pt x="178" y="1"/>
                  </a:moveTo>
                  <a:cubicBezTo>
                    <a:pt x="169" y="1"/>
                    <a:pt x="159" y="7"/>
                    <a:pt x="159" y="19"/>
                  </a:cubicBezTo>
                  <a:cubicBezTo>
                    <a:pt x="230" y="1189"/>
                    <a:pt x="214" y="2368"/>
                    <a:pt x="107" y="3535"/>
                  </a:cubicBezTo>
                  <a:cubicBezTo>
                    <a:pt x="80" y="3866"/>
                    <a:pt x="43" y="4197"/>
                    <a:pt x="2" y="4525"/>
                  </a:cubicBezTo>
                  <a:cubicBezTo>
                    <a:pt x="0" y="4537"/>
                    <a:pt x="9" y="4542"/>
                    <a:pt x="18" y="4542"/>
                  </a:cubicBezTo>
                  <a:cubicBezTo>
                    <a:pt x="28" y="4542"/>
                    <a:pt x="38" y="4537"/>
                    <a:pt x="39" y="4525"/>
                  </a:cubicBezTo>
                  <a:cubicBezTo>
                    <a:pt x="189" y="3360"/>
                    <a:pt x="258" y="2186"/>
                    <a:pt x="238" y="1012"/>
                  </a:cubicBezTo>
                  <a:cubicBezTo>
                    <a:pt x="230" y="681"/>
                    <a:pt x="217" y="350"/>
                    <a:pt x="200" y="19"/>
                  </a:cubicBezTo>
                  <a:cubicBezTo>
                    <a:pt x="198" y="7"/>
                    <a:pt x="188" y="1"/>
                    <a:pt x="178" y="1"/>
                  </a:cubicBezTo>
                  <a:close/>
                </a:path>
              </a:pathLst>
            </a:custGeom>
            <a:solidFill>
              <a:srgbClr val="C7DDDC"/>
            </a:solidFill>
            <a:ln w="19050" cap="flat" cmpd="sng">
              <a:solidFill>
                <a:srgbClr val="C7DD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2"/>
            <p:cNvSpPr/>
            <p:nvPr/>
          </p:nvSpPr>
          <p:spPr>
            <a:xfrm flipH="1">
              <a:off x="6797202" y="3551958"/>
              <a:ext cx="2820" cy="2291"/>
            </a:xfrm>
            <a:custGeom>
              <a:avLst/>
              <a:gdLst/>
              <a:ahLst/>
              <a:cxnLst/>
              <a:rect l="l" t="t" r="r" b="b"/>
              <a:pathLst>
                <a:path w="48" h="39" extrusionOk="0">
                  <a:moveTo>
                    <a:pt x="24" y="0"/>
                  </a:moveTo>
                  <a:cubicBezTo>
                    <a:pt x="0" y="0"/>
                    <a:pt x="0" y="38"/>
                    <a:pt x="24" y="38"/>
                  </a:cubicBezTo>
                  <a:cubicBezTo>
                    <a:pt x="48" y="38"/>
                    <a:pt x="48" y="0"/>
                    <a:pt x="24" y="0"/>
                  </a:cubicBezTo>
                  <a:close/>
                </a:path>
              </a:pathLst>
            </a:custGeom>
            <a:solidFill>
              <a:srgbClr val="B8CB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2"/>
            <p:cNvSpPr/>
            <p:nvPr/>
          </p:nvSpPr>
          <p:spPr>
            <a:xfrm flipH="1">
              <a:off x="6895369" y="1240724"/>
              <a:ext cx="106866" cy="100987"/>
            </a:xfrm>
            <a:custGeom>
              <a:avLst/>
              <a:gdLst/>
              <a:ahLst/>
              <a:cxnLst/>
              <a:rect l="l" t="t" r="r" b="b"/>
              <a:pathLst>
                <a:path w="1819" h="1719" extrusionOk="0">
                  <a:moveTo>
                    <a:pt x="31" y="1"/>
                  </a:moveTo>
                  <a:cubicBezTo>
                    <a:pt x="12" y="1"/>
                    <a:pt x="1" y="28"/>
                    <a:pt x="19" y="37"/>
                  </a:cubicBezTo>
                  <a:cubicBezTo>
                    <a:pt x="742" y="406"/>
                    <a:pt x="1552" y="863"/>
                    <a:pt x="1777" y="1706"/>
                  </a:cubicBezTo>
                  <a:cubicBezTo>
                    <a:pt x="1780" y="1714"/>
                    <a:pt x="1787" y="1718"/>
                    <a:pt x="1795" y="1718"/>
                  </a:cubicBezTo>
                  <a:cubicBezTo>
                    <a:pt x="1807" y="1718"/>
                    <a:pt x="1818" y="1710"/>
                    <a:pt x="1815" y="1696"/>
                  </a:cubicBezTo>
                  <a:cubicBezTo>
                    <a:pt x="1585" y="842"/>
                    <a:pt x="770" y="379"/>
                    <a:pt x="39" y="3"/>
                  </a:cubicBezTo>
                  <a:cubicBezTo>
                    <a:pt x="36" y="1"/>
                    <a:pt x="33" y="1"/>
                    <a:pt x="31" y="1"/>
                  </a:cubicBezTo>
                  <a:close/>
                </a:path>
              </a:pathLst>
            </a:custGeom>
            <a:solidFill>
              <a:srgbClr val="E2B59F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2"/>
            <p:cNvSpPr/>
            <p:nvPr/>
          </p:nvSpPr>
          <p:spPr>
            <a:xfrm flipH="1">
              <a:off x="7040011" y="1205592"/>
              <a:ext cx="2879" cy="2232"/>
            </a:xfrm>
            <a:custGeom>
              <a:avLst/>
              <a:gdLst/>
              <a:ahLst/>
              <a:cxnLst/>
              <a:rect l="l" t="t" r="r" b="b"/>
              <a:pathLst>
                <a:path w="49" h="38" extrusionOk="0">
                  <a:moveTo>
                    <a:pt x="24" y="0"/>
                  </a:moveTo>
                  <a:cubicBezTo>
                    <a:pt x="0" y="0"/>
                    <a:pt x="0" y="38"/>
                    <a:pt x="24" y="38"/>
                  </a:cubicBezTo>
                  <a:cubicBezTo>
                    <a:pt x="49" y="38"/>
                    <a:pt x="49" y="0"/>
                    <a:pt x="24" y="0"/>
                  </a:cubicBezTo>
                  <a:close/>
                </a:path>
              </a:pathLst>
            </a:custGeom>
            <a:solidFill>
              <a:srgbClr val="E2B5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2"/>
            <p:cNvSpPr/>
            <p:nvPr/>
          </p:nvSpPr>
          <p:spPr>
            <a:xfrm flipH="1">
              <a:off x="6738803" y="2874056"/>
              <a:ext cx="154571" cy="26613"/>
            </a:xfrm>
            <a:custGeom>
              <a:avLst/>
              <a:gdLst/>
              <a:ahLst/>
              <a:cxnLst/>
              <a:rect l="l" t="t" r="r" b="b"/>
              <a:pathLst>
                <a:path w="2631" h="453" extrusionOk="0">
                  <a:moveTo>
                    <a:pt x="27" y="1"/>
                  </a:moveTo>
                  <a:cubicBezTo>
                    <a:pt x="8" y="1"/>
                    <a:pt x="1" y="33"/>
                    <a:pt x="23" y="43"/>
                  </a:cubicBezTo>
                  <a:cubicBezTo>
                    <a:pt x="518" y="213"/>
                    <a:pt x="1030" y="336"/>
                    <a:pt x="1549" y="401"/>
                  </a:cubicBezTo>
                  <a:cubicBezTo>
                    <a:pt x="1702" y="423"/>
                    <a:pt x="1868" y="452"/>
                    <a:pt x="2030" y="452"/>
                  </a:cubicBezTo>
                  <a:cubicBezTo>
                    <a:pt x="2117" y="452"/>
                    <a:pt x="2204" y="444"/>
                    <a:pt x="2286" y="421"/>
                  </a:cubicBezTo>
                  <a:cubicBezTo>
                    <a:pt x="2456" y="374"/>
                    <a:pt x="2614" y="243"/>
                    <a:pt x="2631" y="56"/>
                  </a:cubicBezTo>
                  <a:cubicBezTo>
                    <a:pt x="2631" y="42"/>
                    <a:pt x="2621" y="35"/>
                    <a:pt x="2610" y="35"/>
                  </a:cubicBezTo>
                  <a:cubicBezTo>
                    <a:pt x="2600" y="35"/>
                    <a:pt x="2590" y="42"/>
                    <a:pt x="2590" y="56"/>
                  </a:cubicBezTo>
                  <a:cubicBezTo>
                    <a:pt x="2566" y="292"/>
                    <a:pt x="2320" y="397"/>
                    <a:pt x="2112" y="404"/>
                  </a:cubicBezTo>
                  <a:cubicBezTo>
                    <a:pt x="2080" y="406"/>
                    <a:pt x="2047" y="407"/>
                    <a:pt x="2015" y="407"/>
                  </a:cubicBezTo>
                  <a:cubicBezTo>
                    <a:pt x="1809" y="407"/>
                    <a:pt x="1599" y="372"/>
                    <a:pt x="1399" y="339"/>
                  </a:cubicBezTo>
                  <a:cubicBezTo>
                    <a:pt x="934" y="271"/>
                    <a:pt x="477" y="155"/>
                    <a:pt x="33" y="2"/>
                  </a:cubicBezTo>
                  <a:cubicBezTo>
                    <a:pt x="31" y="1"/>
                    <a:pt x="29" y="1"/>
                    <a:pt x="27" y="1"/>
                  </a:cubicBezTo>
                  <a:close/>
                </a:path>
              </a:pathLst>
            </a:custGeom>
            <a:solidFill>
              <a:srgbClr val="DB833A"/>
            </a:solidFill>
            <a:ln w="9525" cap="flat" cmpd="sng">
              <a:solidFill>
                <a:srgbClr val="D1663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2"/>
            <p:cNvSpPr/>
            <p:nvPr/>
          </p:nvSpPr>
          <p:spPr>
            <a:xfrm flipH="1">
              <a:off x="6782044" y="2370873"/>
              <a:ext cx="82544" cy="299319"/>
            </a:xfrm>
            <a:custGeom>
              <a:avLst/>
              <a:gdLst/>
              <a:ahLst/>
              <a:cxnLst/>
              <a:rect l="l" t="t" r="r" b="b"/>
              <a:pathLst>
                <a:path w="1405" h="5095" extrusionOk="0">
                  <a:moveTo>
                    <a:pt x="26" y="0"/>
                  </a:moveTo>
                  <a:cubicBezTo>
                    <a:pt x="14" y="0"/>
                    <a:pt x="1" y="11"/>
                    <a:pt x="7" y="26"/>
                  </a:cubicBezTo>
                  <a:cubicBezTo>
                    <a:pt x="424" y="1319"/>
                    <a:pt x="792" y="2630"/>
                    <a:pt x="1106" y="3951"/>
                  </a:cubicBezTo>
                  <a:cubicBezTo>
                    <a:pt x="1195" y="4327"/>
                    <a:pt x="1281" y="4702"/>
                    <a:pt x="1362" y="5081"/>
                  </a:cubicBezTo>
                  <a:cubicBezTo>
                    <a:pt x="1364" y="5090"/>
                    <a:pt x="1371" y="5095"/>
                    <a:pt x="1378" y="5095"/>
                  </a:cubicBezTo>
                  <a:cubicBezTo>
                    <a:pt x="1390" y="5095"/>
                    <a:pt x="1404" y="5084"/>
                    <a:pt x="1400" y="5068"/>
                  </a:cubicBezTo>
                  <a:cubicBezTo>
                    <a:pt x="1117" y="3740"/>
                    <a:pt x="778" y="2422"/>
                    <a:pt x="389" y="1118"/>
                  </a:cubicBezTo>
                  <a:cubicBezTo>
                    <a:pt x="280" y="749"/>
                    <a:pt x="164" y="381"/>
                    <a:pt x="45" y="15"/>
                  </a:cubicBezTo>
                  <a:cubicBezTo>
                    <a:pt x="42" y="5"/>
                    <a:pt x="34" y="0"/>
                    <a:pt x="26" y="0"/>
                  </a:cubicBezTo>
                  <a:close/>
                </a:path>
              </a:pathLst>
            </a:custGeom>
            <a:solidFill>
              <a:srgbClr val="DB833A"/>
            </a:solidFill>
            <a:ln w="9525" cap="flat" cmpd="sng">
              <a:solidFill>
                <a:srgbClr val="D1663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2"/>
            <p:cNvSpPr/>
            <p:nvPr/>
          </p:nvSpPr>
          <p:spPr>
            <a:xfrm flipH="1">
              <a:off x="6823815" y="1784502"/>
              <a:ext cx="23970" cy="257079"/>
            </a:xfrm>
            <a:custGeom>
              <a:avLst/>
              <a:gdLst/>
              <a:ahLst/>
              <a:cxnLst/>
              <a:rect l="l" t="t" r="r" b="b"/>
              <a:pathLst>
                <a:path w="408" h="4376" extrusionOk="0">
                  <a:moveTo>
                    <a:pt x="259" y="0"/>
                  </a:moveTo>
                  <a:cubicBezTo>
                    <a:pt x="249" y="0"/>
                    <a:pt x="240" y="6"/>
                    <a:pt x="240" y="18"/>
                  </a:cubicBezTo>
                  <a:cubicBezTo>
                    <a:pt x="322" y="1148"/>
                    <a:pt x="407" y="2295"/>
                    <a:pt x="226" y="3418"/>
                  </a:cubicBezTo>
                  <a:cubicBezTo>
                    <a:pt x="175" y="3735"/>
                    <a:pt x="103" y="4047"/>
                    <a:pt x="5" y="4354"/>
                  </a:cubicBezTo>
                  <a:cubicBezTo>
                    <a:pt x="1" y="4368"/>
                    <a:pt x="12" y="4376"/>
                    <a:pt x="23" y="4376"/>
                  </a:cubicBezTo>
                  <a:cubicBezTo>
                    <a:pt x="31" y="4376"/>
                    <a:pt x="39" y="4372"/>
                    <a:pt x="42" y="4364"/>
                  </a:cubicBezTo>
                  <a:cubicBezTo>
                    <a:pt x="387" y="3275"/>
                    <a:pt x="404" y="2117"/>
                    <a:pt x="342" y="987"/>
                  </a:cubicBezTo>
                  <a:cubicBezTo>
                    <a:pt x="325" y="663"/>
                    <a:pt x="301" y="343"/>
                    <a:pt x="278" y="18"/>
                  </a:cubicBezTo>
                  <a:cubicBezTo>
                    <a:pt x="278" y="6"/>
                    <a:pt x="268" y="0"/>
                    <a:pt x="259" y="0"/>
                  </a:cubicBezTo>
                  <a:close/>
                </a:path>
              </a:pathLst>
            </a:custGeom>
            <a:solidFill>
              <a:srgbClr val="2B5263"/>
            </a:solidFill>
            <a:ln w="19050" cap="flat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2"/>
            <p:cNvSpPr/>
            <p:nvPr/>
          </p:nvSpPr>
          <p:spPr>
            <a:xfrm flipH="1">
              <a:off x="6786333" y="2156029"/>
              <a:ext cx="48939" cy="48290"/>
            </a:xfrm>
            <a:custGeom>
              <a:avLst/>
              <a:gdLst/>
              <a:ahLst/>
              <a:cxnLst/>
              <a:rect l="l" t="t" r="r" b="b"/>
              <a:pathLst>
                <a:path w="833" h="822" extrusionOk="0">
                  <a:moveTo>
                    <a:pt x="622" y="0"/>
                  </a:moveTo>
                  <a:cubicBezTo>
                    <a:pt x="611" y="0"/>
                    <a:pt x="597" y="13"/>
                    <a:pt x="604" y="30"/>
                  </a:cubicBezTo>
                  <a:cubicBezTo>
                    <a:pt x="689" y="221"/>
                    <a:pt x="795" y="508"/>
                    <a:pt x="614" y="679"/>
                  </a:cubicBezTo>
                  <a:cubicBezTo>
                    <a:pt x="529" y="760"/>
                    <a:pt x="412" y="784"/>
                    <a:pt x="294" y="784"/>
                  </a:cubicBezTo>
                  <a:cubicBezTo>
                    <a:pt x="204" y="784"/>
                    <a:pt x="113" y="770"/>
                    <a:pt x="34" y="757"/>
                  </a:cubicBezTo>
                  <a:cubicBezTo>
                    <a:pt x="33" y="757"/>
                    <a:pt x="32" y="757"/>
                    <a:pt x="31" y="757"/>
                  </a:cubicBezTo>
                  <a:cubicBezTo>
                    <a:pt x="9" y="757"/>
                    <a:pt x="1" y="791"/>
                    <a:pt x="24" y="795"/>
                  </a:cubicBezTo>
                  <a:cubicBezTo>
                    <a:pt x="105" y="808"/>
                    <a:pt x="197" y="822"/>
                    <a:pt x="288" y="822"/>
                  </a:cubicBezTo>
                  <a:cubicBezTo>
                    <a:pt x="424" y="822"/>
                    <a:pt x="558" y="792"/>
                    <a:pt x="652" y="692"/>
                  </a:cubicBezTo>
                  <a:cubicBezTo>
                    <a:pt x="832" y="504"/>
                    <a:pt x="727" y="217"/>
                    <a:pt x="635" y="9"/>
                  </a:cubicBezTo>
                  <a:cubicBezTo>
                    <a:pt x="633" y="3"/>
                    <a:pt x="628" y="0"/>
                    <a:pt x="622" y="0"/>
                  </a:cubicBezTo>
                  <a:close/>
                </a:path>
              </a:pathLst>
            </a:custGeom>
            <a:solidFill>
              <a:srgbClr val="2B5263"/>
            </a:solidFill>
            <a:ln w="19050" cap="flat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2"/>
            <p:cNvSpPr/>
            <p:nvPr/>
          </p:nvSpPr>
          <p:spPr>
            <a:xfrm flipH="1">
              <a:off x="6951531" y="2224119"/>
              <a:ext cx="186120" cy="57573"/>
            </a:xfrm>
            <a:custGeom>
              <a:avLst/>
              <a:gdLst/>
              <a:ahLst/>
              <a:cxnLst/>
              <a:rect l="l" t="t" r="r" b="b"/>
              <a:pathLst>
                <a:path w="3168" h="980" extrusionOk="0">
                  <a:moveTo>
                    <a:pt x="3146" y="1"/>
                  </a:moveTo>
                  <a:cubicBezTo>
                    <a:pt x="3139" y="1"/>
                    <a:pt x="3132" y="5"/>
                    <a:pt x="3129" y="14"/>
                  </a:cubicBezTo>
                  <a:cubicBezTo>
                    <a:pt x="3003" y="404"/>
                    <a:pt x="2696" y="717"/>
                    <a:pt x="2313" y="861"/>
                  </a:cubicBezTo>
                  <a:cubicBezTo>
                    <a:pt x="2160" y="918"/>
                    <a:pt x="2004" y="941"/>
                    <a:pt x="1846" y="941"/>
                  </a:cubicBezTo>
                  <a:cubicBezTo>
                    <a:pt x="1788" y="941"/>
                    <a:pt x="1730" y="938"/>
                    <a:pt x="1672" y="933"/>
                  </a:cubicBezTo>
                  <a:cubicBezTo>
                    <a:pt x="1405" y="912"/>
                    <a:pt x="1142" y="865"/>
                    <a:pt x="887" y="813"/>
                  </a:cubicBezTo>
                  <a:cubicBezTo>
                    <a:pt x="597" y="755"/>
                    <a:pt x="313" y="684"/>
                    <a:pt x="33" y="599"/>
                  </a:cubicBezTo>
                  <a:cubicBezTo>
                    <a:pt x="31" y="598"/>
                    <a:pt x="29" y="598"/>
                    <a:pt x="27" y="598"/>
                  </a:cubicBezTo>
                  <a:cubicBezTo>
                    <a:pt x="8" y="598"/>
                    <a:pt x="1" y="629"/>
                    <a:pt x="23" y="635"/>
                  </a:cubicBezTo>
                  <a:cubicBezTo>
                    <a:pt x="545" y="793"/>
                    <a:pt x="1088" y="912"/>
                    <a:pt x="1631" y="967"/>
                  </a:cubicBezTo>
                  <a:cubicBezTo>
                    <a:pt x="1703" y="975"/>
                    <a:pt x="1776" y="979"/>
                    <a:pt x="1848" y="979"/>
                  </a:cubicBezTo>
                  <a:cubicBezTo>
                    <a:pt x="2004" y="979"/>
                    <a:pt x="2157" y="959"/>
                    <a:pt x="2307" y="906"/>
                  </a:cubicBezTo>
                  <a:cubicBezTo>
                    <a:pt x="2494" y="837"/>
                    <a:pt x="2665" y="728"/>
                    <a:pt x="2809" y="591"/>
                  </a:cubicBezTo>
                  <a:cubicBezTo>
                    <a:pt x="2973" y="435"/>
                    <a:pt x="3096" y="240"/>
                    <a:pt x="3164" y="25"/>
                  </a:cubicBezTo>
                  <a:cubicBezTo>
                    <a:pt x="3167" y="10"/>
                    <a:pt x="3157" y="1"/>
                    <a:pt x="3146" y="1"/>
                  </a:cubicBezTo>
                  <a:close/>
                </a:path>
              </a:pathLst>
            </a:custGeom>
            <a:solidFill>
              <a:srgbClr val="2B5263"/>
            </a:solidFill>
            <a:ln w="19050" cap="flat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2"/>
            <p:cNvSpPr/>
            <p:nvPr/>
          </p:nvSpPr>
          <p:spPr>
            <a:xfrm flipH="1">
              <a:off x="6621659" y="2835458"/>
              <a:ext cx="94705" cy="74551"/>
            </a:xfrm>
            <a:custGeom>
              <a:avLst/>
              <a:gdLst/>
              <a:ahLst/>
              <a:cxnLst/>
              <a:rect l="l" t="t" r="r" b="b"/>
              <a:pathLst>
                <a:path w="1612" h="1269" extrusionOk="0">
                  <a:moveTo>
                    <a:pt x="314" y="0"/>
                  </a:moveTo>
                  <a:cubicBezTo>
                    <a:pt x="301" y="0"/>
                    <a:pt x="288" y="8"/>
                    <a:pt x="283" y="20"/>
                  </a:cubicBezTo>
                  <a:lnTo>
                    <a:pt x="4" y="720"/>
                  </a:lnTo>
                  <a:cubicBezTo>
                    <a:pt x="0" y="737"/>
                    <a:pt x="7" y="754"/>
                    <a:pt x="24" y="761"/>
                  </a:cubicBezTo>
                  <a:lnTo>
                    <a:pt x="1283" y="1266"/>
                  </a:lnTo>
                  <a:cubicBezTo>
                    <a:pt x="1287" y="1267"/>
                    <a:pt x="1291" y="1268"/>
                    <a:pt x="1295" y="1268"/>
                  </a:cubicBezTo>
                  <a:cubicBezTo>
                    <a:pt x="1309" y="1268"/>
                    <a:pt x="1322" y="1259"/>
                    <a:pt x="1328" y="1245"/>
                  </a:cubicBezTo>
                  <a:lnTo>
                    <a:pt x="1604" y="549"/>
                  </a:lnTo>
                  <a:cubicBezTo>
                    <a:pt x="1611" y="532"/>
                    <a:pt x="1604" y="511"/>
                    <a:pt x="1587" y="505"/>
                  </a:cubicBezTo>
                  <a:lnTo>
                    <a:pt x="328" y="3"/>
                  </a:lnTo>
                  <a:cubicBezTo>
                    <a:pt x="324" y="1"/>
                    <a:pt x="319" y="0"/>
                    <a:pt x="314" y="0"/>
                  </a:cubicBezTo>
                  <a:close/>
                </a:path>
              </a:pathLst>
            </a:custGeom>
            <a:solidFill>
              <a:srgbClr val="4868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2"/>
            <p:cNvSpPr/>
            <p:nvPr/>
          </p:nvSpPr>
          <p:spPr>
            <a:xfrm flipH="1">
              <a:off x="6652973" y="2869004"/>
              <a:ext cx="70206" cy="60275"/>
            </a:xfrm>
            <a:custGeom>
              <a:avLst/>
              <a:gdLst/>
              <a:ahLst/>
              <a:cxnLst/>
              <a:rect l="l" t="t" r="r" b="b"/>
              <a:pathLst>
                <a:path w="1195" h="1026" extrusionOk="0">
                  <a:moveTo>
                    <a:pt x="282" y="1"/>
                  </a:moveTo>
                  <a:cubicBezTo>
                    <a:pt x="268" y="1"/>
                    <a:pt x="255" y="8"/>
                    <a:pt x="249" y="19"/>
                  </a:cubicBezTo>
                  <a:lnTo>
                    <a:pt x="7" y="633"/>
                  </a:lnTo>
                  <a:cubicBezTo>
                    <a:pt x="0" y="647"/>
                    <a:pt x="7" y="664"/>
                    <a:pt x="24" y="671"/>
                  </a:cubicBezTo>
                  <a:lnTo>
                    <a:pt x="905" y="1022"/>
                  </a:lnTo>
                  <a:cubicBezTo>
                    <a:pt x="908" y="1024"/>
                    <a:pt x="912" y="1025"/>
                    <a:pt x="916" y="1025"/>
                  </a:cubicBezTo>
                  <a:cubicBezTo>
                    <a:pt x="928" y="1025"/>
                    <a:pt x="940" y="1018"/>
                    <a:pt x="942" y="1005"/>
                  </a:cubicBezTo>
                  <a:lnTo>
                    <a:pt x="1188" y="395"/>
                  </a:lnTo>
                  <a:cubicBezTo>
                    <a:pt x="1195" y="378"/>
                    <a:pt x="1188" y="361"/>
                    <a:pt x="1171" y="357"/>
                  </a:cubicBezTo>
                  <a:lnTo>
                    <a:pt x="290" y="2"/>
                  </a:lnTo>
                  <a:cubicBezTo>
                    <a:pt x="287" y="1"/>
                    <a:pt x="285" y="1"/>
                    <a:pt x="282" y="1"/>
                  </a:cubicBezTo>
                  <a:close/>
                </a:path>
              </a:pathLst>
            </a:custGeom>
            <a:solidFill>
              <a:srgbClr val="4868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2"/>
            <p:cNvSpPr/>
            <p:nvPr/>
          </p:nvSpPr>
          <p:spPr>
            <a:xfrm flipH="1">
              <a:off x="6657379" y="2901315"/>
              <a:ext cx="70265" cy="60216"/>
            </a:xfrm>
            <a:custGeom>
              <a:avLst/>
              <a:gdLst/>
              <a:ahLst/>
              <a:cxnLst/>
              <a:rect l="l" t="t" r="r" b="b"/>
              <a:pathLst>
                <a:path w="1196" h="1025" extrusionOk="0">
                  <a:moveTo>
                    <a:pt x="282" y="1"/>
                  </a:moveTo>
                  <a:cubicBezTo>
                    <a:pt x="269" y="1"/>
                    <a:pt x="256" y="7"/>
                    <a:pt x="250" y="19"/>
                  </a:cubicBezTo>
                  <a:lnTo>
                    <a:pt x="8" y="633"/>
                  </a:lnTo>
                  <a:cubicBezTo>
                    <a:pt x="1" y="647"/>
                    <a:pt x="8" y="664"/>
                    <a:pt x="24" y="671"/>
                  </a:cubicBezTo>
                  <a:lnTo>
                    <a:pt x="905" y="1022"/>
                  </a:lnTo>
                  <a:cubicBezTo>
                    <a:pt x="909" y="1024"/>
                    <a:pt x="913" y="1025"/>
                    <a:pt x="917" y="1025"/>
                  </a:cubicBezTo>
                  <a:cubicBezTo>
                    <a:pt x="928" y="1025"/>
                    <a:pt x="940" y="1018"/>
                    <a:pt x="943" y="1005"/>
                  </a:cubicBezTo>
                  <a:lnTo>
                    <a:pt x="1189" y="394"/>
                  </a:lnTo>
                  <a:cubicBezTo>
                    <a:pt x="1196" y="377"/>
                    <a:pt x="1189" y="360"/>
                    <a:pt x="1171" y="357"/>
                  </a:cubicBezTo>
                  <a:lnTo>
                    <a:pt x="291" y="1"/>
                  </a:lnTo>
                  <a:cubicBezTo>
                    <a:pt x="288" y="1"/>
                    <a:pt x="285" y="1"/>
                    <a:pt x="282" y="1"/>
                  </a:cubicBezTo>
                  <a:close/>
                </a:path>
              </a:pathLst>
            </a:custGeom>
            <a:solidFill>
              <a:srgbClr val="4868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2"/>
            <p:cNvSpPr/>
            <p:nvPr/>
          </p:nvSpPr>
          <p:spPr>
            <a:xfrm flipH="1">
              <a:off x="6576540" y="2795979"/>
              <a:ext cx="100580" cy="69440"/>
            </a:xfrm>
            <a:custGeom>
              <a:avLst/>
              <a:gdLst/>
              <a:ahLst/>
              <a:cxnLst/>
              <a:rect l="l" t="t" r="r" b="b"/>
              <a:pathLst>
                <a:path w="1712" h="1182" extrusionOk="0">
                  <a:moveTo>
                    <a:pt x="516" y="1"/>
                  </a:moveTo>
                  <a:cubicBezTo>
                    <a:pt x="335" y="1"/>
                    <a:pt x="164" y="108"/>
                    <a:pt x="93" y="286"/>
                  </a:cubicBezTo>
                  <a:cubicBezTo>
                    <a:pt x="1" y="518"/>
                    <a:pt x="114" y="784"/>
                    <a:pt x="346" y="876"/>
                  </a:cubicBezTo>
                  <a:lnTo>
                    <a:pt x="1032" y="1150"/>
                  </a:lnTo>
                  <a:cubicBezTo>
                    <a:pt x="1086" y="1171"/>
                    <a:pt x="1141" y="1181"/>
                    <a:pt x="1196" y="1181"/>
                  </a:cubicBezTo>
                  <a:cubicBezTo>
                    <a:pt x="1376" y="1181"/>
                    <a:pt x="1549" y="1072"/>
                    <a:pt x="1619" y="896"/>
                  </a:cubicBezTo>
                  <a:cubicBezTo>
                    <a:pt x="1712" y="665"/>
                    <a:pt x="1598" y="398"/>
                    <a:pt x="1367" y="307"/>
                  </a:cubicBezTo>
                  <a:lnTo>
                    <a:pt x="684" y="33"/>
                  </a:lnTo>
                  <a:cubicBezTo>
                    <a:pt x="629" y="11"/>
                    <a:pt x="572" y="1"/>
                    <a:pt x="516" y="1"/>
                  </a:cubicBezTo>
                  <a:close/>
                </a:path>
              </a:pathLst>
            </a:custGeom>
            <a:solidFill>
              <a:srgbClr val="E39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2"/>
            <p:cNvSpPr/>
            <p:nvPr/>
          </p:nvSpPr>
          <p:spPr>
            <a:xfrm flipH="1">
              <a:off x="6625302" y="2870825"/>
              <a:ext cx="79489" cy="57338"/>
            </a:xfrm>
            <a:custGeom>
              <a:avLst/>
              <a:gdLst/>
              <a:ahLst/>
              <a:cxnLst/>
              <a:rect l="l" t="t" r="r" b="b"/>
              <a:pathLst>
                <a:path w="1353" h="976" extrusionOk="0">
                  <a:moveTo>
                    <a:pt x="454" y="0"/>
                  </a:moveTo>
                  <a:cubicBezTo>
                    <a:pt x="295" y="0"/>
                    <a:pt x="145" y="95"/>
                    <a:pt x="83" y="251"/>
                  </a:cubicBezTo>
                  <a:cubicBezTo>
                    <a:pt x="1" y="452"/>
                    <a:pt x="103" y="688"/>
                    <a:pt x="305" y="769"/>
                  </a:cubicBezTo>
                  <a:lnTo>
                    <a:pt x="755" y="947"/>
                  </a:lnTo>
                  <a:cubicBezTo>
                    <a:pt x="803" y="966"/>
                    <a:pt x="852" y="976"/>
                    <a:pt x="901" y="976"/>
                  </a:cubicBezTo>
                  <a:cubicBezTo>
                    <a:pt x="1059" y="976"/>
                    <a:pt x="1211" y="879"/>
                    <a:pt x="1271" y="725"/>
                  </a:cubicBezTo>
                  <a:cubicBezTo>
                    <a:pt x="1353" y="520"/>
                    <a:pt x="1253" y="289"/>
                    <a:pt x="1049" y="207"/>
                  </a:cubicBezTo>
                  <a:lnTo>
                    <a:pt x="602" y="29"/>
                  </a:lnTo>
                  <a:cubicBezTo>
                    <a:pt x="553" y="9"/>
                    <a:pt x="503" y="0"/>
                    <a:pt x="454" y="0"/>
                  </a:cubicBezTo>
                  <a:close/>
                </a:path>
              </a:pathLst>
            </a:custGeom>
            <a:solidFill>
              <a:srgbClr val="E39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2"/>
            <p:cNvSpPr/>
            <p:nvPr/>
          </p:nvSpPr>
          <p:spPr>
            <a:xfrm flipH="1">
              <a:off x="6647333" y="2904488"/>
              <a:ext cx="70852" cy="53930"/>
            </a:xfrm>
            <a:custGeom>
              <a:avLst/>
              <a:gdLst/>
              <a:ahLst/>
              <a:cxnLst/>
              <a:rect l="l" t="t" r="r" b="b"/>
              <a:pathLst>
                <a:path w="1206" h="918" extrusionOk="0">
                  <a:moveTo>
                    <a:pt x="452" y="1"/>
                  </a:moveTo>
                  <a:cubicBezTo>
                    <a:pt x="294" y="1"/>
                    <a:pt x="145" y="95"/>
                    <a:pt x="82" y="251"/>
                  </a:cubicBezTo>
                  <a:cubicBezTo>
                    <a:pt x="0" y="456"/>
                    <a:pt x="103" y="688"/>
                    <a:pt x="304" y="770"/>
                  </a:cubicBezTo>
                  <a:lnTo>
                    <a:pt x="605" y="890"/>
                  </a:lnTo>
                  <a:cubicBezTo>
                    <a:pt x="653" y="909"/>
                    <a:pt x="703" y="918"/>
                    <a:pt x="751" y="918"/>
                  </a:cubicBezTo>
                  <a:cubicBezTo>
                    <a:pt x="910" y="918"/>
                    <a:pt x="1061" y="822"/>
                    <a:pt x="1123" y="668"/>
                  </a:cubicBezTo>
                  <a:cubicBezTo>
                    <a:pt x="1205" y="463"/>
                    <a:pt x="1103" y="231"/>
                    <a:pt x="898" y="149"/>
                  </a:cubicBezTo>
                  <a:lnTo>
                    <a:pt x="601" y="29"/>
                  </a:lnTo>
                  <a:cubicBezTo>
                    <a:pt x="552" y="10"/>
                    <a:pt x="502" y="1"/>
                    <a:pt x="452" y="1"/>
                  </a:cubicBezTo>
                  <a:close/>
                </a:path>
              </a:pathLst>
            </a:custGeom>
            <a:solidFill>
              <a:srgbClr val="E39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2"/>
            <p:cNvSpPr/>
            <p:nvPr/>
          </p:nvSpPr>
          <p:spPr>
            <a:xfrm flipH="1">
              <a:off x="6601215" y="2838337"/>
              <a:ext cx="97114" cy="67971"/>
            </a:xfrm>
            <a:custGeom>
              <a:avLst/>
              <a:gdLst/>
              <a:ahLst/>
              <a:cxnLst/>
              <a:rect l="l" t="t" r="r" b="b"/>
              <a:pathLst>
                <a:path w="1653" h="1157" extrusionOk="0">
                  <a:moveTo>
                    <a:pt x="516" y="0"/>
                  </a:moveTo>
                  <a:cubicBezTo>
                    <a:pt x="335" y="0"/>
                    <a:pt x="163" y="108"/>
                    <a:pt x="92" y="285"/>
                  </a:cubicBezTo>
                  <a:cubicBezTo>
                    <a:pt x="1" y="517"/>
                    <a:pt x="116" y="783"/>
                    <a:pt x="345" y="876"/>
                  </a:cubicBezTo>
                  <a:lnTo>
                    <a:pt x="970" y="1125"/>
                  </a:lnTo>
                  <a:cubicBezTo>
                    <a:pt x="1024" y="1146"/>
                    <a:pt x="1080" y="1157"/>
                    <a:pt x="1135" y="1157"/>
                  </a:cubicBezTo>
                  <a:cubicBezTo>
                    <a:pt x="1316" y="1157"/>
                    <a:pt x="1489" y="1047"/>
                    <a:pt x="1560" y="869"/>
                  </a:cubicBezTo>
                  <a:cubicBezTo>
                    <a:pt x="1652" y="640"/>
                    <a:pt x="1540" y="374"/>
                    <a:pt x="1307" y="282"/>
                  </a:cubicBezTo>
                  <a:lnTo>
                    <a:pt x="683" y="32"/>
                  </a:lnTo>
                  <a:cubicBezTo>
                    <a:pt x="628" y="10"/>
                    <a:pt x="572" y="0"/>
                    <a:pt x="516" y="0"/>
                  </a:cubicBezTo>
                  <a:close/>
                </a:path>
              </a:pathLst>
            </a:custGeom>
            <a:solidFill>
              <a:srgbClr val="E39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/>
                <a:t>    </a:t>
              </a:r>
              <a:endParaRPr/>
            </a:p>
          </p:txBody>
        </p:sp>
      </p:grpSp>
      <p:sp>
        <p:nvSpPr>
          <p:cNvPr id="1028" name="Google Shape;1028;p32"/>
          <p:cNvSpPr/>
          <p:nvPr/>
        </p:nvSpPr>
        <p:spPr>
          <a:xfrm>
            <a:off x="6038032" y="2405184"/>
            <a:ext cx="304747" cy="273182"/>
          </a:xfrm>
          <a:custGeom>
            <a:avLst/>
            <a:gdLst/>
            <a:ahLst/>
            <a:cxnLst/>
            <a:rect l="l" t="t" r="r" b="b"/>
            <a:pathLst>
              <a:path w="7656" h="6863" extrusionOk="0">
                <a:moveTo>
                  <a:pt x="6406" y="1"/>
                </a:moveTo>
                <a:cubicBezTo>
                  <a:pt x="5991" y="1"/>
                  <a:pt x="5565" y="203"/>
                  <a:pt x="5372" y="670"/>
                </a:cubicBezTo>
                <a:cubicBezTo>
                  <a:pt x="4972" y="1647"/>
                  <a:pt x="4536" y="2616"/>
                  <a:pt x="3945" y="3496"/>
                </a:cubicBezTo>
                <a:cubicBezTo>
                  <a:pt x="3713" y="3845"/>
                  <a:pt x="3351" y="4490"/>
                  <a:pt x="2965" y="4664"/>
                </a:cubicBezTo>
                <a:cubicBezTo>
                  <a:pt x="2869" y="4709"/>
                  <a:pt x="2910" y="4779"/>
                  <a:pt x="2884" y="4779"/>
                </a:cubicBezTo>
                <a:cubicBezTo>
                  <a:pt x="2867" y="4779"/>
                  <a:pt x="2820" y="4748"/>
                  <a:pt x="2682" y="4657"/>
                </a:cubicBezTo>
                <a:cubicBezTo>
                  <a:pt x="2456" y="4514"/>
                  <a:pt x="2252" y="4237"/>
                  <a:pt x="2084" y="4036"/>
                </a:cubicBezTo>
                <a:cubicBezTo>
                  <a:pt x="1884" y="3796"/>
                  <a:pt x="1648" y="3696"/>
                  <a:pt x="1417" y="3696"/>
                </a:cubicBezTo>
                <a:cubicBezTo>
                  <a:pt x="685" y="3696"/>
                  <a:pt x="0" y="4702"/>
                  <a:pt x="630" y="5459"/>
                </a:cubicBezTo>
                <a:cubicBezTo>
                  <a:pt x="1095" y="6016"/>
                  <a:pt x="1740" y="6644"/>
                  <a:pt x="2477" y="6818"/>
                </a:cubicBezTo>
                <a:cubicBezTo>
                  <a:pt x="2606" y="6848"/>
                  <a:pt x="2731" y="6863"/>
                  <a:pt x="2853" y="6863"/>
                </a:cubicBezTo>
                <a:cubicBezTo>
                  <a:pt x="3571" y="6863"/>
                  <a:pt x="4162" y="6367"/>
                  <a:pt x="4652" y="5855"/>
                </a:cubicBezTo>
                <a:cubicBezTo>
                  <a:pt x="5925" y="4538"/>
                  <a:pt x="6672" y="2869"/>
                  <a:pt x="7356" y="1206"/>
                </a:cubicBezTo>
                <a:cubicBezTo>
                  <a:pt x="7655" y="478"/>
                  <a:pt x="7043" y="1"/>
                  <a:pt x="6406" y="1"/>
                </a:cubicBezTo>
                <a:close/>
              </a:path>
            </a:pathLst>
          </a:custGeom>
          <a:solidFill>
            <a:srgbClr val="FF9F1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9" name="Google Shape;1029;p32"/>
          <p:cNvSpPr/>
          <p:nvPr/>
        </p:nvSpPr>
        <p:spPr>
          <a:xfrm>
            <a:off x="6038032" y="2883830"/>
            <a:ext cx="304747" cy="273182"/>
          </a:xfrm>
          <a:custGeom>
            <a:avLst/>
            <a:gdLst/>
            <a:ahLst/>
            <a:cxnLst/>
            <a:rect l="l" t="t" r="r" b="b"/>
            <a:pathLst>
              <a:path w="7656" h="6863" extrusionOk="0">
                <a:moveTo>
                  <a:pt x="6406" y="1"/>
                </a:moveTo>
                <a:cubicBezTo>
                  <a:pt x="5991" y="1"/>
                  <a:pt x="5565" y="203"/>
                  <a:pt x="5372" y="670"/>
                </a:cubicBezTo>
                <a:cubicBezTo>
                  <a:pt x="4972" y="1647"/>
                  <a:pt x="4536" y="2616"/>
                  <a:pt x="3945" y="3496"/>
                </a:cubicBezTo>
                <a:cubicBezTo>
                  <a:pt x="3713" y="3845"/>
                  <a:pt x="3351" y="4490"/>
                  <a:pt x="2965" y="4664"/>
                </a:cubicBezTo>
                <a:cubicBezTo>
                  <a:pt x="2869" y="4709"/>
                  <a:pt x="2910" y="4779"/>
                  <a:pt x="2884" y="4779"/>
                </a:cubicBezTo>
                <a:cubicBezTo>
                  <a:pt x="2867" y="4779"/>
                  <a:pt x="2820" y="4748"/>
                  <a:pt x="2682" y="4657"/>
                </a:cubicBezTo>
                <a:cubicBezTo>
                  <a:pt x="2456" y="4514"/>
                  <a:pt x="2252" y="4237"/>
                  <a:pt x="2084" y="4036"/>
                </a:cubicBezTo>
                <a:cubicBezTo>
                  <a:pt x="1884" y="3796"/>
                  <a:pt x="1648" y="3696"/>
                  <a:pt x="1417" y="3696"/>
                </a:cubicBezTo>
                <a:cubicBezTo>
                  <a:pt x="685" y="3696"/>
                  <a:pt x="0" y="4702"/>
                  <a:pt x="630" y="5459"/>
                </a:cubicBezTo>
                <a:cubicBezTo>
                  <a:pt x="1095" y="6016"/>
                  <a:pt x="1740" y="6644"/>
                  <a:pt x="2477" y="6818"/>
                </a:cubicBezTo>
                <a:cubicBezTo>
                  <a:pt x="2606" y="6848"/>
                  <a:pt x="2731" y="6863"/>
                  <a:pt x="2853" y="6863"/>
                </a:cubicBezTo>
                <a:cubicBezTo>
                  <a:pt x="3571" y="6863"/>
                  <a:pt x="4162" y="6367"/>
                  <a:pt x="4652" y="5855"/>
                </a:cubicBezTo>
                <a:cubicBezTo>
                  <a:pt x="5925" y="4538"/>
                  <a:pt x="6672" y="2869"/>
                  <a:pt x="7356" y="1206"/>
                </a:cubicBezTo>
                <a:cubicBezTo>
                  <a:pt x="7655" y="478"/>
                  <a:pt x="7043" y="1"/>
                  <a:pt x="6406" y="1"/>
                </a:cubicBezTo>
                <a:close/>
              </a:path>
            </a:pathLst>
          </a:custGeom>
          <a:solidFill>
            <a:srgbClr val="FF9F1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1" name="Группа 140"/>
          <p:cNvGrpSpPr/>
          <p:nvPr/>
        </p:nvGrpSpPr>
        <p:grpSpPr>
          <a:xfrm>
            <a:off x="-32" y="0"/>
            <a:ext cx="9144032" cy="285734"/>
            <a:chOff x="-32" y="0"/>
            <a:chExt cx="9144032" cy="285734"/>
          </a:xfrm>
        </p:grpSpPr>
        <p:pic>
          <p:nvPicPr>
            <p:cNvPr id="142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-32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143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2643174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144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r="56412"/>
            <a:stretch>
              <a:fillRect/>
            </a:stretch>
          </p:blipFill>
          <p:spPr bwMode="auto">
            <a:xfrm>
              <a:off x="7929586" y="0"/>
              <a:ext cx="1214414" cy="285734"/>
            </a:xfrm>
            <a:prstGeom prst="rect">
              <a:avLst/>
            </a:prstGeom>
            <a:noFill/>
          </p:spPr>
        </p:pic>
        <p:pic>
          <p:nvPicPr>
            <p:cNvPr id="145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5286380" y="0"/>
              <a:ext cx="2786082" cy="285734"/>
            </a:xfrm>
            <a:prstGeom prst="rect">
              <a:avLst/>
            </a:prstGeom>
            <a:noFill/>
          </p:spPr>
        </p:pic>
      </p:grpSp>
      <p:sp>
        <p:nvSpPr>
          <p:cNvPr id="149" name="Прямоугольник 148"/>
          <p:cNvSpPr/>
          <p:nvPr/>
        </p:nvSpPr>
        <p:spPr>
          <a:xfrm rot="5400000">
            <a:off x="750083" y="3679023"/>
            <a:ext cx="428596" cy="10715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0" y="0"/>
            <a:ext cx="428596" cy="47148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 rot="5400000">
            <a:off x="4357702" y="-4357702"/>
            <a:ext cx="428596" cy="914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2500298" y="397650"/>
            <a:ext cx="5970052" cy="591000"/>
          </a:xfrm>
        </p:spPr>
        <p:txBody>
          <a:bodyPr/>
          <a:lstStyle/>
          <a:p>
            <a:r>
              <a:rPr lang="ru-RU" sz="2800" b="1" dirty="0" smtClean="0">
                <a:latin typeface="Century Gothic" pitchFamily="34" charset="0"/>
                <a:ea typeface="Gadugi" pitchFamily="34" charset="0"/>
              </a:rPr>
              <a:t>ВЫБИРАЕМ СЕРЬЕЗНОГО ДЯДЮ!</a:t>
            </a:r>
            <a:endParaRPr lang="ru-RU" sz="2800" b="1" dirty="0">
              <a:latin typeface="Century Gothic" pitchFamily="34" charset="0"/>
              <a:ea typeface="Gadugi" pitchFamily="34" charset="0"/>
            </a:endParaRPr>
          </a:p>
        </p:txBody>
      </p:sp>
      <p:pic>
        <p:nvPicPr>
          <p:cNvPr id="1026" name="Picture 2" descr="C:\Users\Татьяна\Desktop\JTGw67J-vz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1000114"/>
            <a:ext cx="572860" cy="1247761"/>
          </a:xfrm>
          <a:prstGeom prst="rect">
            <a:avLst/>
          </a:prstGeom>
          <a:noFill/>
        </p:spPr>
      </p:pic>
      <p:pic>
        <p:nvPicPr>
          <p:cNvPr id="12" name="Picture 2" descr="C:\Users\Татьяна\Desktop\JTGw67J-vz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1071552"/>
            <a:ext cx="572860" cy="1247761"/>
          </a:xfrm>
          <a:prstGeom prst="rect">
            <a:avLst/>
          </a:prstGeom>
          <a:noFill/>
        </p:spPr>
      </p:pic>
      <p:pic>
        <p:nvPicPr>
          <p:cNvPr id="13" name="Picture 2" descr="C:\Users\Татьяна\Desktop\JTGw67J-vz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1071552"/>
            <a:ext cx="572860" cy="1247761"/>
          </a:xfrm>
          <a:prstGeom prst="rect">
            <a:avLst/>
          </a:prstGeom>
          <a:noFill/>
        </p:spPr>
      </p:pic>
      <p:sp>
        <p:nvSpPr>
          <p:cNvPr id="14" name="Текст 2"/>
          <p:cNvSpPr txBox="1">
            <a:spLocks/>
          </p:cNvSpPr>
          <p:nvPr/>
        </p:nvSpPr>
        <p:spPr>
          <a:xfrm>
            <a:off x="357158" y="2857502"/>
            <a:ext cx="2500331" cy="9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marR="0" lvl="0" indent="-3048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Segoe Print" pitchFamily="2" charset="0"/>
                <a:ea typeface="Barlow Semi Condensed Light"/>
                <a:cs typeface="Barlow Semi Condensed Light"/>
                <a:sym typeface="Barlow Semi Condensed Light"/>
              </a:rPr>
              <a:t>Смотри, сейчас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Segoe Print" pitchFamily="2" charset="0"/>
              <a:ea typeface="Barlow Semi Condensed Light"/>
              <a:cs typeface="Barlow Semi Condensed Light"/>
              <a:sym typeface="Barlow Semi Condensed Light"/>
            </a:endParaRPr>
          </a:p>
        </p:txBody>
      </p:sp>
      <p:sp>
        <p:nvSpPr>
          <p:cNvPr id="15" name="Текст 2"/>
          <p:cNvSpPr txBox="1">
            <a:spLocks/>
          </p:cNvSpPr>
          <p:nvPr/>
        </p:nvSpPr>
        <p:spPr>
          <a:xfrm>
            <a:off x="6000760" y="2857502"/>
            <a:ext cx="2857520" cy="9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marR="0" lvl="0" indent="-3048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Segoe Print" pitchFamily="2" charset="0"/>
                <a:ea typeface="Barlow Semi Condensed Light"/>
                <a:cs typeface="Barlow Semi Condensed Light"/>
                <a:sym typeface="Barlow Semi Condensed Light"/>
              </a:rPr>
              <a:t>Вчера</a:t>
            </a:r>
            <a:r>
              <a:rPr lang="ru-RU" sz="2000" baseline="0" dirty="0" smtClean="0">
                <a:solidFill>
                  <a:srgbClr val="434343"/>
                </a:solidFill>
                <a:latin typeface="Segoe Print" pitchFamily="2" charset="0"/>
                <a:ea typeface="Barlow Semi Condensed Light"/>
                <a:cs typeface="Barlow Semi Condensed Light"/>
                <a:sym typeface="Barlow Semi Condensed Light"/>
              </a:rPr>
              <a:t>,</a:t>
            </a:r>
            <a:r>
              <a:rPr lang="ru-RU" sz="2000" dirty="0" smtClean="0">
                <a:solidFill>
                  <a:srgbClr val="434343"/>
                </a:solidFill>
                <a:latin typeface="Segoe Print" pitchFamily="2" charset="0"/>
                <a:ea typeface="Barlow Semi Condensed Light"/>
                <a:cs typeface="Barlow Semi Condensed Light"/>
                <a:sym typeface="Barlow Semi Condensed Light"/>
              </a:rPr>
              <a:t> в тот день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Segoe Print" pitchFamily="2" charset="0"/>
              <a:ea typeface="Barlow Semi Condensed Light"/>
              <a:cs typeface="Barlow Semi Condensed Light"/>
              <a:sym typeface="Barlow Semi Condensed Light"/>
            </a:endParaRPr>
          </a:p>
        </p:txBody>
      </p:sp>
      <p:sp>
        <p:nvSpPr>
          <p:cNvPr id="16" name="Текст 2"/>
          <p:cNvSpPr txBox="1">
            <a:spLocks/>
          </p:cNvSpPr>
          <p:nvPr/>
        </p:nvSpPr>
        <p:spPr>
          <a:xfrm>
            <a:off x="3286116" y="2857502"/>
            <a:ext cx="2500331" cy="9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marR="0" lvl="0" indent="-3048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Segoe Print" pitchFamily="2" charset="0"/>
                <a:ea typeface="Barlow Semi Condensed Light"/>
                <a:cs typeface="Barlow Semi Condensed Light"/>
                <a:sym typeface="Barlow Semi Condensed Light"/>
              </a:rPr>
              <a:t>Всегда, обычно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Segoe Print" pitchFamily="2" charset="0"/>
              <a:ea typeface="Barlow Semi Condensed Light"/>
              <a:cs typeface="Barlow Semi Condensed Light"/>
              <a:sym typeface="Barlow Semi Condensed 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8596" y="3429006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entury Gothic" pitchFamily="34" charset="0"/>
              </a:rPr>
              <a:t>НАЗОВИ ИМЕНА!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57950" y="3429006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entury Gothic" pitchFamily="34" charset="0"/>
              </a:rPr>
              <a:t>НАЗОВИ ДЯДЮ!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57554" y="3429006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entury Gothic" pitchFamily="34" charset="0"/>
              </a:rPr>
              <a:t>НАЗОВИ ИМЕНА!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Century Gothic" pitchFamily="34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-32" y="0"/>
            <a:ext cx="9144032" cy="285734"/>
            <a:chOff x="-32" y="0"/>
            <a:chExt cx="9144032" cy="285734"/>
          </a:xfrm>
        </p:grpSpPr>
        <p:pic>
          <p:nvPicPr>
            <p:cNvPr id="21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-32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22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2643174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23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r="56412"/>
            <a:stretch>
              <a:fillRect/>
            </a:stretch>
          </p:blipFill>
          <p:spPr bwMode="auto">
            <a:xfrm>
              <a:off x="7929586" y="0"/>
              <a:ext cx="1214414" cy="285734"/>
            </a:xfrm>
            <a:prstGeom prst="rect">
              <a:avLst/>
            </a:prstGeom>
            <a:noFill/>
          </p:spPr>
        </p:pic>
        <p:pic>
          <p:nvPicPr>
            <p:cNvPr id="24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5286380" y="0"/>
              <a:ext cx="2786082" cy="285734"/>
            </a:xfrm>
            <a:prstGeom prst="rect">
              <a:avLst/>
            </a:prstGeom>
            <a:noFill/>
          </p:spPr>
        </p:pic>
      </p:grpSp>
      <p:sp>
        <p:nvSpPr>
          <p:cNvPr id="25" name="Прямоугольник 24"/>
          <p:cNvSpPr/>
          <p:nvPr/>
        </p:nvSpPr>
        <p:spPr>
          <a:xfrm rot="5400000">
            <a:off x="4357702" y="357202"/>
            <a:ext cx="428596" cy="914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715404" y="428610"/>
            <a:ext cx="428596" cy="47148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 rot="5400000">
            <a:off x="4357686" y="-1857406"/>
            <a:ext cx="428596" cy="87154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 rot="5400000">
            <a:off x="4572000" y="-4143404"/>
            <a:ext cx="428596" cy="87154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8715404" y="0"/>
            <a:ext cx="428596" cy="47148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0" y="0"/>
            <a:ext cx="428596" cy="47863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2500298" y="397650"/>
            <a:ext cx="5970052" cy="591000"/>
          </a:xfrm>
        </p:spPr>
        <p:txBody>
          <a:bodyPr/>
          <a:lstStyle/>
          <a:p>
            <a:r>
              <a:rPr lang="ru-RU" sz="2800" b="1" dirty="0" smtClean="0">
                <a:latin typeface="Century Gothic" pitchFamily="34" charset="0"/>
                <a:ea typeface="Gadugi" pitchFamily="34" charset="0"/>
              </a:rPr>
              <a:t>ВЫБИРАЕМ СЕРЬЕЗНОГО ДЯДЮ!</a:t>
            </a:r>
            <a:endParaRPr lang="ru-RU" sz="2800" b="1" dirty="0">
              <a:latin typeface="Century Gothic" pitchFamily="34" charset="0"/>
              <a:ea typeface="Gadugi" pitchFamily="34" charset="0"/>
            </a:endParaRPr>
          </a:p>
        </p:txBody>
      </p:sp>
      <p:pic>
        <p:nvPicPr>
          <p:cNvPr id="1026" name="Picture 2" descr="C:\Users\Татьяна\Desktop\JTGw67J-vz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1000114"/>
            <a:ext cx="572860" cy="1247761"/>
          </a:xfrm>
          <a:prstGeom prst="rect">
            <a:avLst/>
          </a:prstGeom>
          <a:noFill/>
        </p:spPr>
      </p:pic>
      <p:pic>
        <p:nvPicPr>
          <p:cNvPr id="12" name="Picture 2" descr="C:\Users\Татьяна\Desktop\JTGw67J-vz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1071552"/>
            <a:ext cx="572860" cy="1247761"/>
          </a:xfrm>
          <a:prstGeom prst="rect">
            <a:avLst/>
          </a:prstGeom>
          <a:noFill/>
        </p:spPr>
      </p:pic>
      <p:pic>
        <p:nvPicPr>
          <p:cNvPr id="13" name="Picture 2" descr="C:\Users\Татьяна\Desktop\JTGw67J-vz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1071552"/>
            <a:ext cx="572860" cy="1247761"/>
          </a:xfrm>
          <a:prstGeom prst="rect">
            <a:avLst/>
          </a:prstGeom>
          <a:noFill/>
        </p:spPr>
      </p:pic>
      <p:sp>
        <p:nvSpPr>
          <p:cNvPr id="14" name="Текст 2"/>
          <p:cNvSpPr txBox="1">
            <a:spLocks/>
          </p:cNvSpPr>
          <p:nvPr/>
        </p:nvSpPr>
        <p:spPr>
          <a:xfrm>
            <a:off x="357158" y="2857502"/>
            <a:ext cx="2500331" cy="9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marR="0" lvl="0" indent="-3048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Segoe Print" pitchFamily="2" charset="0"/>
                <a:ea typeface="Barlow Semi Condensed Light"/>
                <a:cs typeface="Barlow Semi Condensed Light"/>
                <a:sym typeface="Barlow Semi Condensed Light"/>
              </a:rPr>
              <a:t>Смотри, сейчас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Segoe Print" pitchFamily="2" charset="0"/>
              <a:ea typeface="Barlow Semi Condensed Light"/>
              <a:cs typeface="Barlow Semi Condensed Light"/>
              <a:sym typeface="Barlow Semi Condensed Light"/>
            </a:endParaRPr>
          </a:p>
        </p:txBody>
      </p:sp>
      <p:sp>
        <p:nvSpPr>
          <p:cNvPr id="15" name="Текст 2"/>
          <p:cNvSpPr txBox="1">
            <a:spLocks/>
          </p:cNvSpPr>
          <p:nvPr/>
        </p:nvSpPr>
        <p:spPr>
          <a:xfrm>
            <a:off x="6000760" y="2857502"/>
            <a:ext cx="2857520" cy="9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marR="0" lvl="0" indent="-3048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Segoe Print" pitchFamily="2" charset="0"/>
                <a:ea typeface="Barlow Semi Condensed Light"/>
                <a:cs typeface="Barlow Semi Condensed Light"/>
                <a:sym typeface="Barlow Semi Condensed Light"/>
              </a:rPr>
              <a:t>Вчера</a:t>
            </a:r>
            <a:r>
              <a:rPr lang="ru-RU" sz="2000" baseline="0" dirty="0" smtClean="0">
                <a:solidFill>
                  <a:srgbClr val="434343"/>
                </a:solidFill>
                <a:latin typeface="Segoe Print" pitchFamily="2" charset="0"/>
                <a:ea typeface="Barlow Semi Condensed Light"/>
                <a:cs typeface="Barlow Semi Condensed Light"/>
                <a:sym typeface="Barlow Semi Condensed Light"/>
              </a:rPr>
              <a:t>,</a:t>
            </a:r>
            <a:r>
              <a:rPr lang="ru-RU" sz="2000" dirty="0" smtClean="0">
                <a:solidFill>
                  <a:srgbClr val="434343"/>
                </a:solidFill>
                <a:latin typeface="Segoe Print" pitchFamily="2" charset="0"/>
                <a:ea typeface="Barlow Semi Condensed Light"/>
                <a:cs typeface="Barlow Semi Condensed Light"/>
                <a:sym typeface="Barlow Semi Condensed Light"/>
              </a:rPr>
              <a:t> в тот день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Segoe Print" pitchFamily="2" charset="0"/>
              <a:ea typeface="Barlow Semi Condensed Light"/>
              <a:cs typeface="Barlow Semi Condensed Light"/>
              <a:sym typeface="Barlow Semi Condensed Light"/>
            </a:endParaRPr>
          </a:p>
        </p:txBody>
      </p:sp>
      <p:sp>
        <p:nvSpPr>
          <p:cNvPr id="16" name="Текст 2"/>
          <p:cNvSpPr txBox="1">
            <a:spLocks/>
          </p:cNvSpPr>
          <p:nvPr/>
        </p:nvSpPr>
        <p:spPr>
          <a:xfrm>
            <a:off x="3286116" y="2857502"/>
            <a:ext cx="2500331" cy="9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marR="0" lvl="0" indent="-3048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Light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Segoe Print" pitchFamily="2" charset="0"/>
                <a:ea typeface="Barlow Semi Condensed Light"/>
                <a:cs typeface="Barlow Semi Condensed Light"/>
                <a:sym typeface="Barlow Semi Condensed Light"/>
              </a:rPr>
              <a:t>Всегда, обычно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Segoe Print" pitchFamily="2" charset="0"/>
              <a:ea typeface="Barlow Semi Condensed Light"/>
              <a:cs typeface="Barlow Semi Condensed Light"/>
              <a:sym typeface="Barlow Semi Condensed 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8596" y="3429006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latin typeface="Century Gothic" pitchFamily="34" charset="0"/>
              </a:rPr>
              <a:t>AM, IS, ARE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57950" y="3429006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latin typeface="Century Gothic" pitchFamily="34" charset="0"/>
              </a:rPr>
              <a:t>DID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57554" y="3429006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latin typeface="Century Gothic" pitchFamily="34" charset="0"/>
              </a:rPr>
              <a:t>DO,  DOES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Century Gothic" pitchFamily="34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-32" y="0"/>
            <a:ext cx="9144032" cy="285734"/>
            <a:chOff x="-32" y="0"/>
            <a:chExt cx="9144032" cy="285734"/>
          </a:xfrm>
        </p:grpSpPr>
        <p:pic>
          <p:nvPicPr>
            <p:cNvPr id="21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-32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22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2643174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23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r="56412"/>
            <a:stretch>
              <a:fillRect/>
            </a:stretch>
          </p:blipFill>
          <p:spPr bwMode="auto">
            <a:xfrm>
              <a:off x="7929586" y="0"/>
              <a:ext cx="1214414" cy="285734"/>
            </a:xfrm>
            <a:prstGeom prst="rect">
              <a:avLst/>
            </a:prstGeom>
            <a:noFill/>
          </p:spPr>
        </p:pic>
        <p:pic>
          <p:nvPicPr>
            <p:cNvPr id="24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5286380" y="0"/>
              <a:ext cx="2786082" cy="285734"/>
            </a:xfrm>
            <a:prstGeom prst="rect">
              <a:avLst/>
            </a:prstGeom>
            <a:noFill/>
          </p:spPr>
        </p:pic>
      </p:grpSp>
      <p:sp>
        <p:nvSpPr>
          <p:cNvPr id="27" name="Прямоугольник 26"/>
          <p:cNvSpPr/>
          <p:nvPr/>
        </p:nvSpPr>
        <p:spPr>
          <a:xfrm>
            <a:off x="2857488" y="1000114"/>
            <a:ext cx="428596" cy="41433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786446" y="1000114"/>
            <a:ext cx="428596" cy="41433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 rot="5400000">
            <a:off x="4357702" y="357202"/>
            <a:ext cx="428596" cy="914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 rot="5400000">
            <a:off x="4572000" y="-1857406"/>
            <a:ext cx="428596" cy="87154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 rot="5400000">
            <a:off x="1964529" y="-1535933"/>
            <a:ext cx="428596" cy="35004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428596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929058" y="0"/>
            <a:ext cx="5214942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Татьяна\Desktop\yellow men\один-рисунок-машины-минимализм-иллюстрации-вектора-корабля-седана-17233794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13636" b="22727"/>
          <a:stretch>
            <a:fillRect/>
          </a:stretch>
        </p:blipFill>
        <p:spPr bwMode="auto">
          <a:xfrm>
            <a:off x="688757" y="357172"/>
            <a:ext cx="3108731" cy="1500198"/>
          </a:xfrm>
          <a:prstGeom prst="rect">
            <a:avLst/>
          </a:prstGeom>
          <a:noFill/>
        </p:spPr>
      </p:pic>
      <p:pic>
        <p:nvPicPr>
          <p:cNvPr id="5" name="Picture 3" descr="C:\Users\Татьяна\Desktop\yellow men\kolumne-fabian-fischer-microsoft-erfolg-11440x1080-1-1440x108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t="10000" b="19998"/>
          <a:stretch>
            <a:fillRect/>
          </a:stretch>
        </p:blipFill>
        <p:spPr bwMode="auto">
          <a:xfrm>
            <a:off x="642910" y="1785932"/>
            <a:ext cx="3071834" cy="1643074"/>
          </a:xfrm>
          <a:prstGeom prst="rect">
            <a:avLst/>
          </a:prstGeom>
          <a:noFill/>
        </p:spPr>
      </p:pic>
      <p:pic>
        <p:nvPicPr>
          <p:cNvPr id="6" name="Picture 4" descr="C:\Users\Татьяна\Desktop\yellow men\непрерывная-одна-линия-чертеж-дать-подарок-r-дает-14830707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lum bright="-10000" contrast="10000"/>
          </a:blip>
          <a:srcRect r="3333"/>
          <a:stretch>
            <a:fillRect/>
          </a:stretch>
        </p:blipFill>
        <p:spPr bwMode="auto">
          <a:xfrm>
            <a:off x="1071538" y="3286130"/>
            <a:ext cx="2151708" cy="12807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143372" y="7858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1122122"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Моя мама не водит машину.</a:t>
            </a:r>
          </a:p>
          <a:p>
            <a:pPr algn="just" defTabSz="1122122">
              <a:spcBef>
                <a:spcPct val="0"/>
              </a:spcBef>
              <a:defRPr/>
            </a:pP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My mum  ____ not drive a car.</a:t>
            </a:r>
            <a:endParaRPr lang="ru-RU" sz="2000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22105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1122122"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Они сейчас не собирают пазл.</a:t>
            </a:r>
          </a:p>
          <a:p>
            <a:pPr algn="just" defTabSz="1122122">
              <a:spcBef>
                <a:spcPct val="0"/>
              </a:spcBef>
              <a:defRPr/>
            </a:pP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They ____ not playing puzzles now.</a:t>
            </a:r>
            <a:endParaRPr lang="ru-RU" sz="2000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64332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1122122"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Я не видел подарок вчера.</a:t>
            </a:r>
          </a:p>
          <a:p>
            <a:pPr algn="just" defTabSz="1122122">
              <a:spcBef>
                <a:spcPct val="0"/>
              </a:spcBef>
              <a:defRPr/>
            </a:pP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I ____ not see a present yesterday.</a:t>
            </a:r>
            <a:endParaRPr lang="ru-RU" sz="2000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-32" y="0"/>
            <a:ext cx="9144032" cy="285734"/>
            <a:chOff x="-32" y="0"/>
            <a:chExt cx="9144032" cy="285734"/>
          </a:xfrm>
        </p:grpSpPr>
        <p:pic>
          <p:nvPicPr>
            <p:cNvPr id="11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-32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12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2643174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13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r="56412"/>
            <a:stretch>
              <a:fillRect/>
            </a:stretch>
          </p:blipFill>
          <p:spPr bwMode="auto">
            <a:xfrm>
              <a:off x="7929586" y="0"/>
              <a:ext cx="1214414" cy="285734"/>
            </a:xfrm>
            <a:prstGeom prst="rect">
              <a:avLst/>
            </a:prstGeom>
            <a:noFill/>
          </p:spPr>
        </p:pic>
        <p:pic>
          <p:nvPicPr>
            <p:cNvPr id="14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5286380" y="0"/>
              <a:ext cx="2786082" cy="285734"/>
            </a:xfrm>
            <a:prstGeom prst="rect">
              <a:avLst/>
            </a:prstGeom>
            <a:noFill/>
          </p:spPr>
        </p:pic>
      </p:grpSp>
      <p:sp>
        <p:nvSpPr>
          <p:cNvPr id="18" name="Прямоугольник 17"/>
          <p:cNvSpPr/>
          <p:nvPr/>
        </p:nvSpPr>
        <p:spPr>
          <a:xfrm rot="5400000">
            <a:off x="1964529" y="3178971"/>
            <a:ext cx="428596" cy="35004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 rot="5400000">
            <a:off x="1964529" y="-1535933"/>
            <a:ext cx="428596" cy="35004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428596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929058" y="0"/>
            <a:ext cx="5214974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Татьяна\Desktop\yellow men\один-рисунок-машины-минимализм-иллюстрации-вектора-корабля-седана-17233794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13636" b="22727"/>
          <a:stretch>
            <a:fillRect/>
          </a:stretch>
        </p:blipFill>
        <p:spPr bwMode="auto">
          <a:xfrm>
            <a:off x="688757" y="357172"/>
            <a:ext cx="3108731" cy="1500198"/>
          </a:xfrm>
          <a:prstGeom prst="rect">
            <a:avLst/>
          </a:prstGeom>
          <a:noFill/>
        </p:spPr>
      </p:pic>
      <p:pic>
        <p:nvPicPr>
          <p:cNvPr id="5" name="Picture 3" descr="C:\Users\Татьяна\Desktop\yellow men\kolumne-fabian-fischer-microsoft-erfolg-11440x1080-1-1440x108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t="10000" b="19998"/>
          <a:stretch>
            <a:fillRect/>
          </a:stretch>
        </p:blipFill>
        <p:spPr bwMode="auto">
          <a:xfrm>
            <a:off x="642910" y="1785932"/>
            <a:ext cx="3071834" cy="1643074"/>
          </a:xfrm>
          <a:prstGeom prst="rect">
            <a:avLst/>
          </a:prstGeom>
          <a:noFill/>
        </p:spPr>
      </p:pic>
      <p:pic>
        <p:nvPicPr>
          <p:cNvPr id="6" name="Picture 4" descr="C:\Users\Татьяна\Desktop\yellow men\непрерывная-одна-линия-чертеж-дать-подарок-r-дает-14830707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lum bright="-10000" contrast="10000"/>
          </a:blip>
          <a:srcRect r="3333"/>
          <a:stretch>
            <a:fillRect/>
          </a:stretch>
        </p:blipFill>
        <p:spPr bwMode="auto">
          <a:xfrm>
            <a:off x="1071538" y="3286130"/>
            <a:ext cx="2151708" cy="12807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143372" y="7858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1122122"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Моя мама не водит машину.</a:t>
            </a:r>
          </a:p>
          <a:p>
            <a:pPr algn="just" defTabSz="1122122">
              <a:spcBef>
                <a:spcPct val="0"/>
              </a:spcBef>
              <a:defRPr/>
            </a:pP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My mum  </a:t>
            </a:r>
            <a:r>
              <a:rPr lang="en-US" sz="2000" b="1" dirty="0" smtClean="0">
                <a:solidFill>
                  <a:schemeClr val="accent1"/>
                </a:solidFill>
                <a:latin typeface="Century Gothic" pitchFamily="34" charset="0"/>
              </a:rPr>
              <a:t>does</a:t>
            </a: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 not drive a car.</a:t>
            </a:r>
            <a:endParaRPr lang="ru-RU" sz="2000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22105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1122122"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Они сейчас не собирают пазл.</a:t>
            </a:r>
          </a:p>
          <a:p>
            <a:pPr algn="just" defTabSz="1122122">
              <a:spcBef>
                <a:spcPct val="0"/>
              </a:spcBef>
              <a:defRPr/>
            </a:pP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They </a:t>
            </a:r>
            <a:r>
              <a:rPr lang="en-US" sz="2000" b="1" dirty="0" smtClean="0">
                <a:solidFill>
                  <a:schemeClr val="accent1"/>
                </a:solidFill>
                <a:latin typeface="Century Gothic" pitchFamily="34" charset="0"/>
              </a:rPr>
              <a:t>are</a:t>
            </a: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 not playing puzzles now.</a:t>
            </a:r>
            <a:endParaRPr lang="ru-RU" sz="2000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64332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1122122"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bg1"/>
                </a:solidFill>
                <a:latin typeface="Century Gothic" pitchFamily="34" charset="0"/>
              </a:rPr>
              <a:t>Я не видел подарок вчера.</a:t>
            </a:r>
          </a:p>
          <a:p>
            <a:pPr algn="just" defTabSz="1122122">
              <a:spcBef>
                <a:spcPct val="0"/>
              </a:spcBef>
              <a:defRPr/>
            </a:pP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I </a:t>
            </a:r>
            <a:r>
              <a:rPr lang="en-US" sz="2000" b="1" dirty="0" smtClean="0">
                <a:solidFill>
                  <a:schemeClr val="accent1"/>
                </a:solidFill>
                <a:latin typeface="Century Gothic" pitchFamily="34" charset="0"/>
              </a:rPr>
              <a:t>did</a:t>
            </a: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 not see a present yesterday.</a:t>
            </a:r>
            <a:endParaRPr lang="ru-RU" sz="2000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-32" y="0"/>
            <a:ext cx="9144032" cy="285734"/>
            <a:chOff x="-32" y="0"/>
            <a:chExt cx="9144032" cy="285734"/>
          </a:xfrm>
        </p:grpSpPr>
        <p:pic>
          <p:nvPicPr>
            <p:cNvPr id="11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-32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12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2643174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13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r="56412"/>
            <a:stretch>
              <a:fillRect/>
            </a:stretch>
          </p:blipFill>
          <p:spPr bwMode="auto">
            <a:xfrm>
              <a:off x="7929586" y="0"/>
              <a:ext cx="1214414" cy="285734"/>
            </a:xfrm>
            <a:prstGeom prst="rect">
              <a:avLst/>
            </a:prstGeom>
            <a:noFill/>
          </p:spPr>
        </p:pic>
        <p:pic>
          <p:nvPicPr>
            <p:cNvPr id="14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5286380" y="0"/>
              <a:ext cx="2786082" cy="285734"/>
            </a:xfrm>
            <a:prstGeom prst="rect">
              <a:avLst/>
            </a:prstGeom>
            <a:noFill/>
          </p:spPr>
        </p:pic>
      </p:grpSp>
      <p:sp>
        <p:nvSpPr>
          <p:cNvPr id="18" name="Прямоугольник 17"/>
          <p:cNvSpPr/>
          <p:nvPr/>
        </p:nvSpPr>
        <p:spPr>
          <a:xfrm rot="5400000">
            <a:off x="1964529" y="3178971"/>
            <a:ext cx="428596" cy="35004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2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Прямоугольник 232"/>
          <p:cNvSpPr/>
          <p:nvPr/>
        </p:nvSpPr>
        <p:spPr>
          <a:xfrm rot="5400000">
            <a:off x="1964529" y="3178971"/>
            <a:ext cx="428596" cy="35004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2" name="Прямоугольник 231"/>
          <p:cNvSpPr/>
          <p:nvPr/>
        </p:nvSpPr>
        <p:spPr>
          <a:xfrm rot="5400000">
            <a:off x="1964529" y="-1535933"/>
            <a:ext cx="428596" cy="35004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1" name="Прямоугольник 230"/>
          <p:cNvSpPr/>
          <p:nvPr/>
        </p:nvSpPr>
        <p:spPr>
          <a:xfrm>
            <a:off x="0" y="0"/>
            <a:ext cx="428596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9" name="Прямоугольник 228"/>
          <p:cNvSpPr/>
          <p:nvPr/>
        </p:nvSpPr>
        <p:spPr>
          <a:xfrm>
            <a:off x="3929058" y="0"/>
            <a:ext cx="5214942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99" name="Google Shape;2099;p41"/>
          <p:cNvGrpSpPr/>
          <p:nvPr/>
        </p:nvGrpSpPr>
        <p:grpSpPr>
          <a:xfrm>
            <a:off x="3396925" y="457263"/>
            <a:ext cx="4990652" cy="4159625"/>
            <a:chOff x="3396925" y="144238"/>
            <a:chExt cx="4990652" cy="4159625"/>
          </a:xfrm>
        </p:grpSpPr>
        <p:grpSp>
          <p:nvGrpSpPr>
            <p:cNvPr id="2100" name="Google Shape;2100;p41"/>
            <p:cNvGrpSpPr/>
            <p:nvPr/>
          </p:nvGrpSpPr>
          <p:grpSpPr>
            <a:xfrm>
              <a:off x="4912000" y="144238"/>
              <a:ext cx="3475577" cy="4159625"/>
              <a:chOff x="4986875" y="491938"/>
              <a:chExt cx="3475577" cy="4159625"/>
            </a:xfrm>
          </p:grpSpPr>
          <p:sp>
            <p:nvSpPr>
              <p:cNvPr id="2101" name="Google Shape;2101;p41"/>
              <p:cNvSpPr/>
              <p:nvPr/>
            </p:nvSpPr>
            <p:spPr>
              <a:xfrm>
                <a:off x="6851677" y="4094797"/>
                <a:ext cx="1560300" cy="373500"/>
              </a:xfrm>
              <a:prstGeom prst="ellipse">
                <a:avLst/>
              </a:prstGeom>
              <a:solidFill>
                <a:srgbClr val="0F939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2" name="Google Shape;2102;p41"/>
              <p:cNvSpPr/>
              <p:nvPr/>
            </p:nvSpPr>
            <p:spPr>
              <a:xfrm flipH="1">
                <a:off x="6148287" y="491938"/>
                <a:ext cx="2266540" cy="2171538"/>
              </a:xfrm>
              <a:custGeom>
                <a:avLst/>
                <a:gdLst/>
                <a:ahLst/>
                <a:cxnLst/>
                <a:rect l="l" t="t" r="r" b="b"/>
                <a:pathLst>
                  <a:path w="36240" h="34721" extrusionOk="0">
                    <a:moveTo>
                      <a:pt x="24356" y="0"/>
                    </a:moveTo>
                    <a:cubicBezTo>
                      <a:pt x="22590" y="0"/>
                      <a:pt x="20146" y="493"/>
                      <a:pt x="17912" y="1022"/>
                    </a:cubicBezTo>
                    <a:cubicBezTo>
                      <a:pt x="14993" y="1712"/>
                      <a:pt x="12897" y="4121"/>
                      <a:pt x="12330" y="7067"/>
                    </a:cubicBezTo>
                    <a:cubicBezTo>
                      <a:pt x="12218" y="7672"/>
                      <a:pt x="11863" y="8217"/>
                      <a:pt x="10975" y="8712"/>
                    </a:cubicBezTo>
                    <a:cubicBezTo>
                      <a:pt x="9453" y="9559"/>
                      <a:pt x="7599" y="9505"/>
                      <a:pt x="5940" y="10040"/>
                    </a:cubicBezTo>
                    <a:cubicBezTo>
                      <a:pt x="2202" y="11256"/>
                      <a:pt x="0" y="15895"/>
                      <a:pt x="1427" y="19558"/>
                    </a:cubicBezTo>
                    <a:cubicBezTo>
                      <a:pt x="1898" y="20766"/>
                      <a:pt x="2694" y="21858"/>
                      <a:pt x="2940" y="23136"/>
                    </a:cubicBezTo>
                    <a:cubicBezTo>
                      <a:pt x="3141" y="24180"/>
                      <a:pt x="2953" y="25258"/>
                      <a:pt x="3042" y="26320"/>
                    </a:cubicBezTo>
                    <a:cubicBezTo>
                      <a:pt x="3250" y="28877"/>
                      <a:pt x="5131" y="31123"/>
                      <a:pt x="7480" y="32164"/>
                    </a:cubicBezTo>
                    <a:cubicBezTo>
                      <a:pt x="8726" y="32716"/>
                      <a:pt x="10082" y="32960"/>
                      <a:pt x="11448" y="32960"/>
                    </a:cubicBezTo>
                    <a:cubicBezTo>
                      <a:pt x="12652" y="32960"/>
                      <a:pt x="13866" y="32770"/>
                      <a:pt x="15020" y="32434"/>
                    </a:cubicBezTo>
                    <a:cubicBezTo>
                      <a:pt x="15717" y="32230"/>
                      <a:pt x="16426" y="31972"/>
                      <a:pt x="17149" y="31972"/>
                    </a:cubicBezTo>
                    <a:cubicBezTo>
                      <a:pt x="17237" y="31972"/>
                      <a:pt x="17325" y="31975"/>
                      <a:pt x="17414" y="31984"/>
                    </a:cubicBezTo>
                    <a:cubicBezTo>
                      <a:pt x="17976" y="32031"/>
                      <a:pt x="18509" y="32260"/>
                      <a:pt x="19038" y="32468"/>
                    </a:cubicBezTo>
                    <a:cubicBezTo>
                      <a:pt x="21824" y="33577"/>
                      <a:pt x="24759" y="34314"/>
                      <a:pt x="27740" y="34649"/>
                    </a:cubicBezTo>
                    <a:cubicBezTo>
                      <a:pt x="28086" y="34688"/>
                      <a:pt x="28442" y="34721"/>
                      <a:pt x="28794" y="34721"/>
                    </a:cubicBezTo>
                    <a:cubicBezTo>
                      <a:pt x="29308" y="34721"/>
                      <a:pt x="29814" y="34651"/>
                      <a:pt x="30276" y="34431"/>
                    </a:cubicBezTo>
                    <a:cubicBezTo>
                      <a:pt x="31269" y="33960"/>
                      <a:pt x="31842" y="32871"/>
                      <a:pt x="32020" y="31785"/>
                    </a:cubicBezTo>
                    <a:cubicBezTo>
                      <a:pt x="32197" y="30700"/>
                      <a:pt x="32047" y="29591"/>
                      <a:pt x="31965" y="28494"/>
                    </a:cubicBezTo>
                    <a:cubicBezTo>
                      <a:pt x="31924" y="27969"/>
                      <a:pt x="31901" y="27426"/>
                      <a:pt x="32071" y="26925"/>
                    </a:cubicBezTo>
                    <a:cubicBezTo>
                      <a:pt x="32290" y="26290"/>
                      <a:pt x="32795" y="25798"/>
                      <a:pt x="33232" y="25286"/>
                    </a:cubicBezTo>
                    <a:cubicBezTo>
                      <a:pt x="36239" y="21722"/>
                      <a:pt x="35925" y="15827"/>
                      <a:pt x="32553" y="12604"/>
                    </a:cubicBezTo>
                    <a:cubicBezTo>
                      <a:pt x="31918" y="11997"/>
                      <a:pt x="31180" y="11464"/>
                      <a:pt x="30743" y="10699"/>
                    </a:cubicBezTo>
                    <a:cubicBezTo>
                      <a:pt x="30115" y="9604"/>
                      <a:pt x="30228" y="8255"/>
                      <a:pt x="30102" y="6999"/>
                    </a:cubicBezTo>
                    <a:cubicBezTo>
                      <a:pt x="29842" y="4436"/>
                      <a:pt x="28477" y="2005"/>
                      <a:pt x="26425" y="455"/>
                    </a:cubicBezTo>
                    <a:cubicBezTo>
                      <a:pt x="25997" y="131"/>
                      <a:pt x="25267" y="0"/>
                      <a:pt x="24356" y="0"/>
                    </a:cubicBezTo>
                    <a:close/>
                  </a:path>
                </a:pathLst>
              </a:custGeom>
              <a:solidFill>
                <a:srgbClr val="4D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103" name="Google Shape;2103;p41"/>
              <p:cNvGrpSpPr/>
              <p:nvPr/>
            </p:nvGrpSpPr>
            <p:grpSpPr>
              <a:xfrm>
                <a:off x="6195912" y="491938"/>
                <a:ext cx="2266540" cy="3776438"/>
                <a:chOff x="5784087" y="540000"/>
                <a:chExt cx="2266540" cy="3776438"/>
              </a:xfrm>
            </p:grpSpPr>
            <p:sp>
              <p:nvSpPr>
                <p:cNvPr id="2104" name="Google Shape;2104;p41"/>
                <p:cNvSpPr/>
                <p:nvPr/>
              </p:nvSpPr>
              <p:spPr>
                <a:xfrm flipH="1">
                  <a:off x="5784087" y="540000"/>
                  <a:ext cx="2266540" cy="21715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240" h="34721" extrusionOk="0">
                      <a:moveTo>
                        <a:pt x="24356" y="0"/>
                      </a:moveTo>
                      <a:cubicBezTo>
                        <a:pt x="22590" y="0"/>
                        <a:pt x="20146" y="493"/>
                        <a:pt x="17912" y="1022"/>
                      </a:cubicBezTo>
                      <a:cubicBezTo>
                        <a:pt x="14993" y="1712"/>
                        <a:pt x="12897" y="4121"/>
                        <a:pt x="12330" y="7067"/>
                      </a:cubicBezTo>
                      <a:cubicBezTo>
                        <a:pt x="12218" y="7672"/>
                        <a:pt x="11863" y="8217"/>
                        <a:pt x="10975" y="8712"/>
                      </a:cubicBezTo>
                      <a:cubicBezTo>
                        <a:pt x="9453" y="9559"/>
                        <a:pt x="7599" y="9505"/>
                        <a:pt x="5940" y="10040"/>
                      </a:cubicBezTo>
                      <a:cubicBezTo>
                        <a:pt x="2202" y="11256"/>
                        <a:pt x="0" y="15895"/>
                        <a:pt x="1427" y="19558"/>
                      </a:cubicBezTo>
                      <a:cubicBezTo>
                        <a:pt x="1898" y="20766"/>
                        <a:pt x="2694" y="21858"/>
                        <a:pt x="2940" y="23136"/>
                      </a:cubicBezTo>
                      <a:cubicBezTo>
                        <a:pt x="3141" y="24180"/>
                        <a:pt x="2953" y="25258"/>
                        <a:pt x="3042" y="26320"/>
                      </a:cubicBezTo>
                      <a:cubicBezTo>
                        <a:pt x="3250" y="28877"/>
                        <a:pt x="5131" y="31123"/>
                        <a:pt x="7480" y="32164"/>
                      </a:cubicBezTo>
                      <a:cubicBezTo>
                        <a:pt x="8726" y="32716"/>
                        <a:pt x="10082" y="32960"/>
                        <a:pt x="11448" y="32960"/>
                      </a:cubicBezTo>
                      <a:cubicBezTo>
                        <a:pt x="12652" y="32960"/>
                        <a:pt x="13866" y="32770"/>
                        <a:pt x="15020" y="32434"/>
                      </a:cubicBezTo>
                      <a:cubicBezTo>
                        <a:pt x="15717" y="32230"/>
                        <a:pt x="16426" y="31972"/>
                        <a:pt x="17149" y="31972"/>
                      </a:cubicBezTo>
                      <a:cubicBezTo>
                        <a:pt x="17237" y="31972"/>
                        <a:pt x="17325" y="31975"/>
                        <a:pt x="17414" y="31984"/>
                      </a:cubicBezTo>
                      <a:cubicBezTo>
                        <a:pt x="17976" y="32031"/>
                        <a:pt x="18509" y="32260"/>
                        <a:pt x="19038" y="32468"/>
                      </a:cubicBezTo>
                      <a:cubicBezTo>
                        <a:pt x="21824" y="33577"/>
                        <a:pt x="24759" y="34314"/>
                        <a:pt x="27740" y="34649"/>
                      </a:cubicBezTo>
                      <a:cubicBezTo>
                        <a:pt x="28086" y="34688"/>
                        <a:pt x="28442" y="34721"/>
                        <a:pt x="28794" y="34721"/>
                      </a:cubicBezTo>
                      <a:cubicBezTo>
                        <a:pt x="29308" y="34721"/>
                        <a:pt x="29814" y="34651"/>
                        <a:pt x="30276" y="34431"/>
                      </a:cubicBezTo>
                      <a:cubicBezTo>
                        <a:pt x="31269" y="33960"/>
                        <a:pt x="31842" y="32871"/>
                        <a:pt x="32020" y="31785"/>
                      </a:cubicBezTo>
                      <a:cubicBezTo>
                        <a:pt x="32197" y="30700"/>
                        <a:pt x="32047" y="29591"/>
                        <a:pt x="31965" y="28494"/>
                      </a:cubicBezTo>
                      <a:cubicBezTo>
                        <a:pt x="31924" y="27969"/>
                        <a:pt x="31901" y="27426"/>
                        <a:pt x="32071" y="26925"/>
                      </a:cubicBezTo>
                      <a:cubicBezTo>
                        <a:pt x="32290" y="26290"/>
                        <a:pt x="32795" y="25798"/>
                        <a:pt x="33232" y="25286"/>
                      </a:cubicBezTo>
                      <a:cubicBezTo>
                        <a:pt x="36239" y="21722"/>
                        <a:pt x="35925" y="15827"/>
                        <a:pt x="32553" y="12604"/>
                      </a:cubicBezTo>
                      <a:cubicBezTo>
                        <a:pt x="31918" y="11997"/>
                        <a:pt x="31180" y="11464"/>
                        <a:pt x="30743" y="10699"/>
                      </a:cubicBezTo>
                      <a:cubicBezTo>
                        <a:pt x="30115" y="9604"/>
                        <a:pt x="30228" y="8255"/>
                        <a:pt x="30102" y="6999"/>
                      </a:cubicBezTo>
                      <a:cubicBezTo>
                        <a:pt x="29842" y="4436"/>
                        <a:pt x="28477" y="2005"/>
                        <a:pt x="26425" y="455"/>
                      </a:cubicBezTo>
                      <a:cubicBezTo>
                        <a:pt x="25997" y="131"/>
                        <a:pt x="25267" y="0"/>
                        <a:pt x="24356" y="0"/>
                      </a:cubicBezTo>
                      <a:close/>
                    </a:path>
                  </a:pathLst>
                </a:custGeom>
                <a:solidFill>
                  <a:srgbClr val="EDBC9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05" name="Google Shape;2105;p41"/>
                <p:cNvSpPr/>
                <p:nvPr/>
              </p:nvSpPr>
              <p:spPr>
                <a:xfrm flipH="1">
                  <a:off x="6352849" y="1208513"/>
                  <a:ext cx="878597" cy="31079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48" h="49693" extrusionOk="0">
                      <a:moveTo>
                        <a:pt x="6909" y="0"/>
                      </a:moveTo>
                      <a:cubicBezTo>
                        <a:pt x="7298" y="1963"/>
                        <a:pt x="7343" y="3970"/>
                        <a:pt x="7158" y="5946"/>
                      </a:cubicBezTo>
                      <a:cubicBezTo>
                        <a:pt x="6974" y="7927"/>
                        <a:pt x="6596" y="9879"/>
                        <a:pt x="6159" y="11821"/>
                      </a:cubicBezTo>
                      <a:cubicBezTo>
                        <a:pt x="5715" y="13767"/>
                        <a:pt x="5247" y="15710"/>
                        <a:pt x="4841" y="17676"/>
                      </a:cubicBezTo>
                      <a:cubicBezTo>
                        <a:pt x="4721" y="18263"/>
                        <a:pt x="4606" y="18850"/>
                        <a:pt x="4496" y="19441"/>
                      </a:cubicBezTo>
                      <a:cubicBezTo>
                        <a:pt x="4302" y="18806"/>
                        <a:pt x="4053" y="18191"/>
                        <a:pt x="3742" y="17608"/>
                      </a:cubicBezTo>
                      <a:cubicBezTo>
                        <a:pt x="3346" y="16857"/>
                        <a:pt x="2865" y="16174"/>
                        <a:pt x="2383" y="15505"/>
                      </a:cubicBezTo>
                      <a:cubicBezTo>
                        <a:pt x="1899" y="14835"/>
                        <a:pt x="1414" y="14177"/>
                        <a:pt x="987" y="13480"/>
                      </a:cubicBezTo>
                      <a:cubicBezTo>
                        <a:pt x="557" y="12787"/>
                        <a:pt x="205" y="12040"/>
                        <a:pt x="0" y="11241"/>
                      </a:cubicBezTo>
                      <a:lnTo>
                        <a:pt x="0" y="11241"/>
                      </a:lnTo>
                      <a:cubicBezTo>
                        <a:pt x="137" y="12053"/>
                        <a:pt x="427" y="12845"/>
                        <a:pt x="799" y="13583"/>
                      </a:cubicBezTo>
                      <a:cubicBezTo>
                        <a:pt x="1171" y="14327"/>
                        <a:pt x="1608" y="15034"/>
                        <a:pt x="2028" y="15737"/>
                      </a:cubicBezTo>
                      <a:cubicBezTo>
                        <a:pt x="2452" y="16440"/>
                        <a:pt x="2861" y="17147"/>
                        <a:pt x="3169" y="17881"/>
                      </a:cubicBezTo>
                      <a:cubicBezTo>
                        <a:pt x="3482" y="18615"/>
                        <a:pt x="3697" y="19382"/>
                        <a:pt x="3824" y="20168"/>
                      </a:cubicBezTo>
                      <a:cubicBezTo>
                        <a:pt x="3963" y="20983"/>
                        <a:pt x="4018" y="21810"/>
                        <a:pt x="4025" y="22642"/>
                      </a:cubicBezTo>
                      <a:cubicBezTo>
                        <a:pt x="3994" y="22990"/>
                        <a:pt x="3971" y="23343"/>
                        <a:pt x="3960" y="23704"/>
                      </a:cubicBezTo>
                      <a:lnTo>
                        <a:pt x="4015" y="23701"/>
                      </a:lnTo>
                      <a:lnTo>
                        <a:pt x="4015" y="23701"/>
                      </a:lnTo>
                      <a:cubicBezTo>
                        <a:pt x="4001" y="24128"/>
                        <a:pt x="3980" y="24551"/>
                        <a:pt x="3957" y="24977"/>
                      </a:cubicBezTo>
                      <a:lnTo>
                        <a:pt x="3636" y="29903"/>
                      </a:lnTo>
                      <a:lnTo>
                        <a:pt x="2332" y="49613"/>
                      </a:lnTo>
                      <a:lnTo>
                        <a:pt x="5715" y="49692"/>
                      </a:lnTo>
                      <a:lnTo>
                        <a:pt x="5326" y="29941"/>
                      </a:lnTo>
                      <a:lnTo>
                        <a:pt x="5227" y="24998"/>
                      </a:lnTo>
                      <a:cubicBezTo>
                        <a:pt x="5206" y="24271"/>
                        <a:pt x="5172" y="23534"/>
                        <a:pt x="5107" y="22800"/>
                      </a:cubicBezTo>
                      <a:cubicBezTo>
                        <a:pt x="5138" y="22138"/>
                        <a:pt x="5209" y="21458"/>
                        <a:pt x="5291" y="20786"/>
                      </a:cubicBezTo>
                      <a:cubicBezTo>
                        <a:pt x="5340" y="20386"/>
                        <a:pt x="5397" y="19987"/>
                        <a:pt x="5455" y="19591"/>
                      </a:cubicBezTo>
                      <a:cubicBezTo>
                        <a:pt x="6718" y="19004"/>
                        <a:pt x="7951" y="18358"/>
                        <a:pt x="9139" y="17645"/>
                      </a:cubicBezTo>
                      <a:cubicBezTo>
                        <a:pt x="9787" y="17256"/>
                        <a:pt x="10419" y="16860"/>
                        <a:pt x="11047" y="16427"/>
                      </a:cubicBezTo>
                      <a:cubicBezTo>
                        <a:pt x="11668" y="15990"/>
                        <a:pt x="12289" y="15478"/>
                        <a:pt x="12726" y="14798"/>
                      </a:cubicBezTo>
                      <a:cubicBezTo>
                        <a:pt x="13164" y="14122"/>
                        <a:pt x="13375" y="13361"/>
                        <a:pt x="13525" y="12623"/>
                      </a:cubicBezTo>
                      <a:cubicBezTo>
                        <a:pt x="13668" y="11880"/>
                        <a:pt x="13774" y="11142"/>
                        <a:pt x="13853" y="10394"/>
                      </a:cubicBezTo>
                      <a:cubicBezTo>
                        <a:pt x="14013" y="8906"/>
                        <a:pt x="14048" y="7408"/>
                        <a:pt x="13966" y="5919"/>
                      </a:cubicBezTo>
                      <a:lnTo>
                        <a:pt x="13966" y="5919"/>
                      </a:lnTo>
                      <a:cubicBezTo>
                        <a:pt x="13955" y="7411"/>
                        <a:pt x="13822" y="8896"/>
                        <a:pt x="13573" y="10357"/>
                      </a:cubicBezTo>
                      <a:cubicBezTo>
                        <a:pt x="13450" y="11087"/>
                        <a:pt x="13296" y="11815"/>
                        <a:pt x="13112" y="12528"/>
                      </a:cubicBezTo>
                      <a:cubicBezTo>
                        <a:pt x="12924" y="13235"/>
                        <a:pt x="12675" y="13921"/>
                        <a:pt x="12262" y="14477"/>
                      </a:cubicBezTo>
                      <a:cubicBezTo>
                        <a:pt x="11853" y="15034"/>
                        <a:pt x="11275" y="15461"/>
                        <a:pt x="10657" y="15836"/>
                      </a:cubicBezTo>
                      <a:cubicBezTo>
                        <a:pt x="10036" y="16211"/>
                        <a:pt x="9381" y="16570"/>
                        <a:pt x="8729" y="16904"/>
                      </a:cubicBezTo>
                      <a:cubicBezTo>
                        <a:pt x="7722" y="17424"/>
                        <a:pt x="6695" y="17898"/>
                        <a:pt x="5653" y="18325"/>
                      </a:cubicBezTo>
                      <a:cubicBezTo>
                        <a:pt x="5677" y="18164"/>
                        <a:pt x="5701" y="18004"/>
                        <a:pt x="5729" y="17843"/>
                      </a:cubicBezTo>
                      <a:cubicBezTo>
                        <a:pt x="6056" y="15880"/>
                        <a:pt x="6462" y="13924"/>
                        <a:pt x="6786" y="11948"/>
                      </a:cubicBezTo>
                      <a:cubicBezTo>
                        <a:pt x="7125" y="9971"/>
                        <a:pt x="7401" y="7974"/>
                        <a:pt x="7480" y="5967"/>
                      </a:cubicBezTo>
                      <a:cubicBezTo>
                        <a:pt x="7558" y="3960"/>
                        <a:pt x="7404" y="1935"/>
                        <a:pt x="6909" y="0"/>
                      </a:cubicBezTo>
                      <a:close/>
                    </a:path>
                  </a:pathLst>
                </a:custGeom>
                <a:solidFill>
                  <a:srgbClr val="60524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106" name="Google Shape;2106;p41"/>
              <p:cNvSpPr/>
              <p:nvPr/>
            </p:nvSpPr>
            <p:spPr>
              <a:xfrm>
                <a:off x="6396925" y="4593388"/>
                <a:ext cx="1470700" cy="51400"/>
              </a:xfrm>
              <a:custGeom>
                <a:avLst/>
                <a:gdLst/>
                <a:ahLst/>
                <a:cxnLst/>
                <a:rect l="l" t="t" r="r" b="b"/>
                <a:pathLst>
                  <a:path w="58828" h="2056" extrusionOk="0">
                    <a:moveTo>
                      <a:pt x="29416" y="1"/>
                    </a:moveTo>
                    <a:cubicBezTo>
                      <a:pt x="13170" y="1"/>
                      <a:pt x="0" y="460"/>
                      <a:pt x="0" y="1030"/>
                    </a:cubicBezTo>
                    <a:cubicBezTo>
                      <a:pt x="0" y="1596"/>
                      <a:pt x="13170" y="2056"/>
                      <a:pt x="29416" y="2056"/>
                    </a:cubicBezTo>
                    <a:cubicBezTo>
                      <a:pt x="45658" y="2056"/>
                      <a:pt x="58827" y="1596"/>
                      <a:pt x="58827" y="1030"/>
                    </a:cubicBezTo>
                    <a:cubicBezTo>
                      <a:pt x="58827" y="460"/>
                      <a:pt x="45658" y="1"/>
                      <a:pt x="29416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7" name="Google Shape;2107;p41"/>
              <p:cNvSpPr/>
              <p:nvPr/>
            </p:nvSpPr>
            <p:spPr>
              <a:xfrm>
                <a:off x="5727300" y="4156963"/>
                <a:ext cx="1479750" cy="60425"/>
              </a:xfrm>
              <a:custGeom>
                <a:avLst/>
                <a:gdLst/>
                <a:ahLst/>
                <a:cxnLst/>
                <a:rect l="l" t="t" r="r" b="b"/>
                <a:pathLst>
                  <a:path w="59190" h="2417" extrusionOk="0">
                    <a:moveTo>
                      <a:pt x="29597" y="362"/>
                    </a:moveTo>
                    <a:cubicBezTo>
                      <a:pt x="45670" y="362"/>
                      <a:pt x="56630" y="784"/>
                      <a:pt x="58586" y="1210"/>
                    </a:cubicBezTo>
                    <a:cubicBezTo>
                      <a:pt x="56630" y="1633"/>
                      <a:pt x="45670" y="2055"/>
                      <a:pt x="29597" y="2055"/>
                    </a:cubicBezTo>
                    <a:cubicBezTo>
                      <a:pt x="13523" y="2055"/>
                      <a:pt x="2560" y="1633"/>
                      <a:pt x="607" y="1210"/>
                    </a:cubicBezTo>
                    <a:cubicBezTo>
                      <a:pt x="2560" y="784"/>
                      <a:pt x="13523" y="362"/>
                      <a:pt x="29597" y="362"/>
                    </a:cubicBezTo>
                    <a:close/>
                    <a:moveTo>
                      <a:pt x="29597" y="0"/>
                    </a:moveTo>
                    <a:cubicBezTo>
                      <a:pt x="21739" y="0"/>
                      <a:pt x="14348" y="111"/>
                      <a:pt x="8790" y="304"/>
                    </a:cubicBezTo>
                    <a:cubicBezTo>
                      <a:pt x="1" y="612"/>
                      <a:pt x="1" y="956"/>
                      <a:pt x="1" y="1210"/>
                    </a:cubicBezTo>
                    <a:cubicBezTo>
                      <a:pt x="1" y="1460"/>
                      <a:pt x="1" y="1805"/>
                      <a:pt x="8790" y="2113"/>
                    </a:cubicBezTo>
                    <a:cubicBezTo>
                      <a:pt x="14348" y="2306"/>
                      <a:pt x="21735" y="2416"/>
                      <a:pt x="29597" y="2416"/>
                    </a:cubicBezTo>
                    <a:cubicBezTo>
                      <a:pt x="37456" y="2416"/>
                      <a:pt x="44843" y="2306"/>
                      <a:pt x="50400" y="2113"/>
                    </a:cubicBezTo>
                    <a:cubicBezTo>
                      <a:pt x="59190" y="1805"/>
                      <a:pt x="59190" y="1460"/>
                      <a:pt x="59190" y="1210"/>
                    </a:cubicBezTo>
                    <a:cubicBezTo>
                      <a:pt x="59190" y="956"/>
                      <a:pt x="59190" y="612"/>
                      <a:pt x="50400" y="304"/>
                    </a:cubicBezTo>
                    <a:cubicBezTo>
                      <a:pt x="44843" y="111"/>
                      <a:pt x="37456" y="0"/>
                      <a:pt x="29597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8" name="Google Shape;2108;p41"/>
              <p:cNvSpPr/>
              <p:nvPr/>
            </p:nvSpPr>
            <p:spPr>
              <a:xfrm>
                <a:off x="6392400" y="4588888"/>
                <a:ext cx="1479750" cy="60425"/>
              </a:xfrm>
              <a:custGeom>
                <a:avLst/>
                <a:gdLst/>
                <a:ahLst/>
                <a:cxnLst/>
                <a:rect l="l" t="t" r="r" b="b"/>
                <a:pathLst>
                  <a:path w="59190" h="2417" extrusionOk="0">
                    <a:moveTo>
                      <a:pt x="29597" y="362"/>
                    </a:moveTo>
                    <a:cubicBezTo>
                      <a:pt x="45670" y="362"/>
                      <a:pt x="56630" y="784"/>
                      <a:pt x="58586" y="1210"/>
                    </a:cubicBezTo>
                    <a:cubicBezTo>
                      <a:pt x="56630" y="1633"/>
                      <a:pt x="45670" y="2055"/>
                      <a:pt x="29597" y="2055"/>
                    </a:cubicBezTo>
                    <a:cubicBezTo>
                      <a:pt x="13523" y="2055"/>
                      <a:pt x="2560" y="1633"/>
                      <a:pt x="607" y="1210"/>
                    </a:cubicBezTo>
                    <a:cubicBezTo>
                      <a:pt x="2560" y="784"/>
                      <a:pt x="13523" y="362"/>
                      <a:pt x="29597" y="362"/>
                    </a:cubicBezTo>
                    <a:close/>
                    <a:moveTo>
                      <a:pt x="29597" y="0"/>
                    </a:moveTo>
                    <a:cubicBezTo>
                      <a:pt x="21739" y="0"/>
                      <a:pt x="14348" y="111"/>
                      <a:pt x="8790" y="304"/>
                    </a:cubicBezTo>
                    <a:cubicBezTo>
                      <a:pt x="1" y="612"/>
                      <a:pt x="1" y="956"/>
                      <a:pt x="1" y="1210"/>
                    </a:cubicBezTo>
                    <a:cubicBezTo>
                      <a:pt x="1" y="1460"/>
                      <a:pt x="1" y="1805"/>
                      <a:pt x="8790" y="2113"/>
                    </a:cubicBezTo>
                    <a:cubicBezTo>
                      <a:pt x="14348" y="2306"/>
                      <a:pt x="21735" y="2416"/>
                      <a:pt x="29597" y="2416"/>
                    </a:cubicBezTo>
                    <a:cubicBezTo>
                      <a:pt x="37456" y="2416"/>
                      <a:pt x="44843" y="2306"/>
                      <a:pt x="50400" y="2113"/>
                    </a:cubicBezTo>
                    <a:cubicBezTo>
                      <a:pt x="59190" y="1805"/>
                      <a:pt x="59190" y="1460"/>
                      <a:pt x="59190" y="1210"/>
                    </a:cubicBezTo>
                    <a:cubicBezTo>
                      <a:pt x="59190" y="956"/>
                      <a:pt x="59190" y="612"/>
                      <a:pt x="50400" y="304"/>
                    </a:cubicBezTo>
                    <a:cubicBezTo>
                      <a:pt x="44843" y="111"/>
                      <a:pt x="37456" y="0"/>
                      <a:pt x="29597" y="0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9" name="Google Shape;2109;p41"/>
              <p:cNvSpPr/>
              <p:nvPr/>
            </p:nvSpPr>
            <p:spPr>
              <a:xfrm>
                <a:off x="5436325" y="2438438"/>
                <a:ext cx="70050" cy="54175"/>
              </a:xfrm>
              <a:custGeom>
                <a:avLst/>
                <a:gdLst/>
                <a:ahLst/>
                <a:cxnLst/>
                <a:rect l="l" t="t" r="r" b="b"/>
                <a:pathLst>
                  <a:path w="2802" h="2167" extrusionOk="0">
                    <a:moveTo>
                      <a:pt x="2653" y="1"/>
                    </a:moveTo>
                    <a:cubicBezTo>
                      <a:pt x="2645" y="1"/>
                      <a:pt x="2636" y="2"/>
                      <a:pt x="2628" y="4"/>
                    </a:cubicBezTo>
                    <a:cubicBezTo>
                      <a:pt x="1685" y="315"/>
                      <a:pt x="586" y="1116"/>
                      <a:pt x="57" y="1952"/>
                    </a:cubicBezTo>
                    <a:cubicBezTo>
                      <a:pt x="1" y="2041"/>
                      <a:pt x="87" y="2167"/>
                      <a:pt x="181" y="2167"/>
                    </a:cubicBezTo>
                    <a:cubicBezTo>
                      <a:pt x="204" y="2167"/>
                      <a:pt x="228" y="2159"/>
                      <a:pt x="250" y="2141"/>
                    </a:cubicBezTo>
                    <a:cubicBezTo>
                      <a:pt x="655" y="1801"/>
                      <a:pt x="1000" y="1394"/>
                      <a:pt x="1422" y="1063"/>
                    </a:cubicBezTo>
                    <a:cubicBezTo>
                      <a:pt x="1841" y="739"/>
                      <a:pt x="2296" y="480"/>
                      <a:pt x="2727" y="177"/>
                    </a:cubicBezTo>
                    <a:cubicBezTo>
                      <a:pt x="2802" y="120"/>
                      <a:pt x="2734" y="1"/>
                      <a:pt x="2653" y="1"/>
                    </a:cubicBezTo>
                    <a:close/>
                  </a:path>
                </a:pathLst>
              </a:custGeom>
              <a:solidFill>
                <a:srgbClr val="FCD0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0" name="Google Shape;2110;p41"/>
              <p:cNvSpPr/>
              <p:nvPr/>
            </p:nvSpPr>
            <p:spPr>
              <a:xfrm>
                <a:off x="5731825" y="4161463"/>
                <a:ext cx="1470700" cy="51400"/>
              </a:xfrm>
              <a:custGeom>
                <a:avLst/>
                <a:gdLst/>
                <a:ahLst/>
                <a:cxnLst/>
                <a:rect l="l" t="t" r="r" b="b"/>
                <a:pathLst>
                  <a:path w="58828" h="2056" extrusionOk="0">
                    <a:moveTo>
                      <a:pt x="29416" y="1"/>
                    </a:moveTo>
                    <a:cubicBezTo>
                      <a:pt x="13170" y="1"/>
                      <a:pt x="0" y="460"/>
                      <a:pt x="0" y="1030"/>
                    </a:cubicBezTo>
                    <a:cubicBezTo>
                      <a:pt x="0" y="1596"/>
                      <a:pt x="13170" y="2056"/>
                      <a:pt x="29416" y="2056"/>
                    </a:cubicBezTo>
                    <a:cubicBezTo>
                      <a:pt x="45658" y="2056"/>
                      <a:pt x="58827" y="1596"/>
                      <a:pt x="58827" y="1030"/>
                    </a:cubicBezTo>
                    <a:cubicBezTo>
                      <a:pt x="58827" y="460"/>
                      <a:pt x="45658" y="1"/>
                      <a:pt x="29416" y="1"/>
                    </a:cubicBezTo>
                    <a:close/>
                  </a:path>
                </a:pathLst>
              </a:custGeom>
              <a:solidFill>
                <a:srgbClr val="0095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1" name="Google Shape;2111;p41"/>
              <p:cNvSpPr/>
              <p:nvPr/>
            </p:nvSpPr>
            <p:spPr>
              <a:xfrm>
                <a:off x="5450950" y="3061613"/>
                <a:ext cx="441975" cy="1135800"/>
              </a:xfrm>
              <a:custGeom>
                <a:avLst/>
                <a:gdLst/>
                <a:ahLst/>
                <a:cxnLst/>
                <a:rect l="l" t="t" r="r" b="b"/>
                <a:pathLst>
                  <a:path w="17679" h="45432" extrusionOk="0">
                    <a:moveTo>
                      <a:pt x="5777" y="1601"/>
                    </a:moveTo>
                    <a:cubicBezTo>
                      <a:pt x="8796" y="1601"/>
                      <a:pt x="12527" y="10354"/>
                      <a:pt x="14245" y="21638"/>
                    </a:cubicBezTo>
                    <a:cubicBezTo>
                      <a:pt x="16021" y="33302"/>
                      <a:pt x="14976" y="43248"/>
                      <a:pt x="11907" y="43860"/>
                    </a:cubicBezTo>
                    <a:cubicBezTo>
                      <a:pt x="11808" y="43879"/>
                      <a:pt x="11708" y="43889"/>
                      <a:pt x="11607" y="43889"/>
                    </a:cubicBezTo>
                    <a:cubicBezTo>
                      <a:pt x="8589" y="43889"/>
                      <a:pt x="4857" y="35136"/>
                      <a:pt x="3139" y="23853"/>
                    </a:cubicBezTo>
                    <a:cubicBezTo>
                      <a:pt x="1363" y="12192"/>
                      <a:pt x="2412" y="2242"/>
                      <a:pt x="5477" y="1631"/>
                    </a:cubicBezTo>
                    <a:cubicBezTo>
                      <a:pt x="5576" y="1611"/>
                      <a:pt x="5676" y="1601"/>
                      <a:pt x="5777" y="1601"/>
                    </a:cubicBezTo>
                    <a:close/>
                    <a:moveTo>
                      <a:pt x="5865" y="0"/>
                    </a:moveTo>
                    <a:cubicBezTo>
                      <a:pt x="5719" y="0"/>
                      <a:pt x="5575" y="14"/>
                      <a:pt x="5431" y="43"/>
                    </a:cubicBezTo>
                    <a:cubicBezTo>
                      <a:pt x="1588" y="798"/>
                      <a:pt x="1" y="11564"/>
                      <a:pt x="1884" y="24086"/>
                    </a:cubicBezTo>
                    <a:cubicBezTo>
                      <a:pt x="3700" y="36140"/>
                      <a:pt x="8066" y="45432"/>
                      <a:pt x="11818" y="45432"/>
                    </a:cubicBezTo>
                    <a:cubicBezTo>
                      <a:pt x="11964" y="45432"/>
                      <a:pt x="12108" y="45418"/>
                      <a:pt x="12252" y="45389"/>
                    </a:cubicBezTo>
                    <a:cubicBezTo>
                      <a:pt x="16091" y="44634"/>
                      <a:pt x="17679" y="33868"/>
                      <a:pt x="15796" y="21346"/>
                    </a:cubicBezTo>
                    <a:cubicBezTo>
                      <a:pt x="13984" y="9292"/>
                      <a:pt x="9613" y="0"/>
                      <a:pt x="5865" y="0"/>
                    </a:cubicBezTo>
                    <a:close/>
                  </a:path>
                </a:pathLst>
              </a:custGeom>
              <a:solidFill>
                <a:srgbClr val="D166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2" name="Google Shape;2112;p41"/>
              <p:cNvSpPr/>
              <p:nvPr/>
            </p:nvSpPr>
            <p:spPr>
              <a:xfrm>
                <a:off x="5502850" y="3283338"/>
                <a:ext cx="296850" cy="875500"/>
              </a:xfrm>
              <a:custGeom>
                <a:avLst/>
                <a:gdLst/>
                <a:ahLst/>
                <a:cxnLst/>
                <a:rect l="l" t="t" r="r" b="b"/>
                <a:pathLst>
                  <a:path w="11874" h="35020" extrusionOk="0">
                    <a:moveTo>
                      <a:pt x="390" y="1"/>
                    </a:moveTo>
                    <a:lnTo>
                      <a:pt x="390" y="1"/>
                    </a:lnTo>
                    <a:cubicBezTo>
                      <a:pt x="1" y="3991"/>
                      <a:pt x="194" y="9282"/>
                      <a:pt x="1063" y="14984"/>
                    </a:cubicBezTo>
                    <a:cubicBezTo>
                      <a:pt x="2781" y="26266"/>
                      <a:pt x="6513" y="35019"/>
                      <a:pt x="9532" y="35019"/>
                    </a:cubicBezTo>
                    <a:lnTo>
                      <a:pt x="9536" y="35019"/>
                    </a:lnTo>
                    <a:cubicBezTo>
                      <a:pt x="9638" y="35019"/>
                      <a:pt x="9733" y="35011"/>
                      <a:pt x="9831" y="34991"/>
                    </a:cubicBezTo>
                    <a:lnTo>
                      <a:pt x="9848" y="34991"/>
                    </a:lnTo>
                    <a:cubicBezTo>
                      <a:pt x="9848" y="34987"/>
                      <a:pt x="9852" y="34987"/>
                      <a:pt x="9852" y="34987"/>
                    </a:cubicBezTo>
                    <a:cubicBezTo>
                      <a:pt x="10681" y="34810"/>
                      <a:pt x="11357" y="33948"/>
                      <a:pt x="11874" y="32554"/>
                    </a:cubicBezTo>
                    <a:lnTo>
                      <a:pt x="11874" y="32554"/>
                    </a:lnTo>
                    <a:cubicBezTo>
                      <a:pt x="11764" y="32608"/>
                      <a:pt x="11652" y="32649"/>
                      <a:pt x="11533" y="32669"/>
                    </a:cubicBezTo>
                    <a:cubicBezTo>
                      <a:pt x="11435" y="32689"/>
                      <a:pt x="11333" y="32702"/>
                      <a:pt x="11234" y="32702"/>
                    </a:cubicBezTo>
                    <a:cubicBezTo>
                      <a:pt x="8216" y="32702"/>
                      <a:pt x="4483" y="23957"/>
                      <a:pt x="2765" y="12686"/>
                    </a:cubicBezTo>
                    <a:cubicBezTo>
                      <a:pt x="2318" y="9750"/>
                      <a:pt x="2051" y="6924"/>
                      <a:pt x="1949" y="4328"/>
                    </a:cubicBezTo>
                    <a:cubicBezTo>
                      <a:pt x="1637" y="3044"/>
                      <a:pt x="1350" y="1941"/>
                      <a:pt x="1116" y="1214"/>
                    </a:cubicBezTo>
                    <a:cubicBezTo>
                      <a:pt x="968" y="747"/>
                      <a:pt x="718" y="349"/>
                      <a:pt x="390" y="1"/>
                    </a:cubicBezTo>
                    <a:close/>
                  </a:path>
                </a:pathLst>
              </a:custGeom>
              <a:solidFill>
                <a:srgbClr val="8C52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3" name="Google Shape;2113;p41"/>
              <p:cNvSpPr/>
              <p:nvPr/>
            </p:nvSpPr>
            <p:spPr>
              <a:xfrm>
                <a:off x="5741250" y="4157988"/>
                <a:ext cx="7925" cy="850"/>
              </a:xfrm>
              <a:custGeom>
                <a:avLst/>
                <a:gdLst/>
                <a:ahLst/>
                <a:cxnLst/>
                <a:rect l="l" t="t" r="r" b="b"/>
                <a:pathLst>
                  <a:path w="317" h="34" extrusionOk="0">
                    <a:moveTo>
                      <a:pt x="295" y="5"/>
                    </a:moveTo>
                    <a:cubicBezTo>
                      <a:pt x="197" y="25"/>
                      <a:pt x="102" y="33"/>
                      <a:pt x="0" y="33"/>
                    </a:cubicBezTo>
                    <a:cubicBezTo>
                      <a:pt x="102" y="33"/>
                      <a:pt x="197" y="25"/>
                      <a:pt x="295" y="5"/>
                    </a:cubicBezTo>
                    <a:close/>
                    <a:moveTo>
                      <a:pt x="304" y="5"/>
                    </a:moveTo>
                    <a:lnTo>
                      <a:pt x="299" y="5"/>
                    </a:lnTo>
                    <a:lnTo>
                      <a:pt x="304" y="5"/>
                    </a:lnTo>
                    <a:close/>
                    <a:moveTo>
                      <a:pt x="308" y="5"/>
                    </a:moveTo>
                    <a:lnTo>
                      <a:pt x="304" y="5"/>
                    </a:lnTo>
                    <a:lnTo>
                      <a:pt x="308" y="5"/>
                    </a:lnTo>
                    <a:close/>
                    <a:moveTo>
                      <a:pt x="312" y="5"/>
                    </a:moveTo>
                    <a:lnTo>
                      <a:pt x="312" y="5"/>
                    </a:lnTo>
                    <a:lnTo>
                      <a:pt x="312" y="5"/>
                    </a:lnTo>
                    <a:close/>
                    <a:moveTo>
                      <a:pt x="316" y="1"/>
                    </a:moveTo>
                    <a:lnTo>
                      <a:pt x="316" y="1"/>
                    </a:lnTo>
                    <a:close/>
                  </a:path>
                </a:pathLst>
              </a:custGeom>
              <a:solidFill>
                <a:srgbClr val="A1BDE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4" name="Google Shape;2114;p41"/>
              <p:cNvSpPr/>
              <p:nvPr/>
            </p:nvSpPr>
            <p:spPr>
              <a:xfrm>
                <a:off x="5626950" y="3754113"/>
                <a:ext cx="359175" cy="227825"/>
              </a:xfrm>
              <a:custGeom>
                <a:avLst/>
                <a:gdLst/>
                <a:ahLst/>
                <a:cxnLst/>
                <a:rect l="l" t="t" r="r" b="b"/>
                <a:pathLst>
                  <a:path w="14367" h="9113" extrusionOk="0">
                    <a:moveTo>
                      <a:pt x="4139" y="1"/>
                    </a:moveTo>
                    <a:cubicBezTo>
                      <a:pt x="3932" y="1"/>
                      <a:pt x="3738" y="20"/>
                      <a:pt x="3559" y="61"/>
                    </a:cubicBezTo>
                    <a:cubicBezTo>
                      <a:pt x="3559" y="61"/>
                      <a:pt x="631" y="1054"/>
                      <a:pt x="315" y="2719"/>
                    </a:cubicBezTo>
                    <a:cubicBezTo>
                      <a:pt x="0" y="4376"/>
                      <a:pt x="7808" y="9113"/>
                      <a:pt x="9790" y="9113"/>
                    </a:cubicBezTo>
                    <a:cubicBezTo>
                      <a:pt x="9799" y="9113"/>
                      <a:pt x="9809" y="9113"/>
                      <a:pt x="9818" y="9113"/>
                    </a:cubicBezTo>
                    <a:cubicBezTo>
                      <a:pt x="11754" y="9068"/>
                      <a:pt x="14096" y="7719"/>
                      <a:pt x="14232" y="5918"/>
                    </a:cubicBezTo>
                    <a:cubicBezTo>
                      <a:pt x="14367" y="4113"/>
                      <a:pt x="12295" y="3305"/>
                      <a:pt x="10762" y="2538"/>
                    </a:cubicBezTo>
                    <a:cubicBezTo>
                      <a:pt x="9373" y="1846"/>
                      <a:pt x="6167" y="1"/>
                      <a:pt x="4139" y="1"/>
                    </a:cubicBezTo>
                    <a:close/>
                  </a:path>
                </a:pathLst>
              </a:custGeom>
              <a:solidFill>
                <a:srgbClr val="FF9F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5" name="Google Shape;2115;p41"/>
              <p:cNvSpPr/>
              <p:nvPr/>
            </p:nvSpPr>
            <p:spPr>
              <a:xfrm>
                <a:off x="5651425" y="3807663"/>
                <a:ext cx="322625" cy="130300"/>
              </a:xfrm>
              <a:custGeom>
                <a:avLst/>
                <a:gdLst/>
                <a:ahLst/>
                <a:cxnLst/>
                <a:rect l="l" t="t" r="r" b="b"/>
                <a:pathLst>
                  <a:path w="12905" h="5212" extrusionOk="0">
                    <a:moveTo>
                      <a:pt x="194" y="1"/>
                    </a:moveTo>
                    <a:cubicBezTo>
                      <a:pt x="143" y="1"/>
                      <a:pt x="92" y="25"/>
                      <a:pt x="58" y="68"/>
                    </a:cubicBezTo>
                    <a:cubicBezTo>
                      <a:pt x="0" y="146"/>
                      <a:pt x="17" y="252"/>
                      <a:pt x="91" y="307"/>
                    </a:cubicBezTo>
                    <a:cubicBezTo>
                      <a:pt x="361" y="511"/>
                      <a:pt x="6629" y="5212"/>
                      <a:pt x="9052" y="5212"/>
                    </a:cubicBezTo>
                    <a:cubicBezTo>
                      <a:pt x="9109" y="5212"/>
                      <a:pt x="9164" y="5212"/>
                      <a:pt x="9217" y="5204"/>
                    </a:cubicBezTo>
                    <a:cubicBezTo>
                      <a:pt x="11513" y="4973"/>
                      <a:pt x="12793" y="3362"/>
                      <a:pt x="12846" y="3292"/>
                    </a:cubicBezTo>
                    <a:cubicBezTo>
                      <a:pt x="12904" y="3218"/>
                      <a:pt x="12891" y="3112"/>
                      <a:pt x="12814" y="3054"/>
                    </a:cubicBezTo>
                    <a:cubicBezTo>
                      <a:pt x="12782" y="3030"/>
                      <a:pt x="12745" y="3018"/>
                      <a:pt x="12709" y="3018"/>
                    </a:cubicBezTo>
                    <a:cubicBezTo>
                      <a:pt x="12658" y="3018"/>
                      <a:pt x="12609" y="3040"/>
                      <a:pt x="12575" y="3082"/>
                    </a:cubicBezTo>
                    <a:cubicBezTo>
                      <a:pt x="12564" y="3099"/>
                      <a:pt x="11329" y="4653"/>
                      <a:pt x="9183" y="4867"/>
                    </a:cubicBezTo>
                    <a:cubicBezTo>
                      <a:pt x="9141" y="4871"/>
                      <a:pt x="9098" y="4873"/>
                      <a:pt x="9053" y="4873"/>
                    </a:cubicBezTo>
                    <a:cubicBezTo>
                      <a:pt x="6767" y="4873"/>
                      <a:pt x="360" y="88"/>
                      <a:pt x="295" y="36"/>
                    </a:cubicBezTo>
                    <a:cubicBezTo>
                      <a:pt x="265" y="12"/>
                      <a:pt x="230" y="1"/>
                      <a:pt x="19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6" name="Google Shape;2116;p41"/>
              <p:cNvSpPr/>
              <p:nvPr/>
            </p:nvSpPr>
            <p:spPr>
              <a:xfrm>
                <a:off x="5825325" y="3456213"/>
                <a:ext cx="172575" cy="112575"/>
              </a:xfrm>
              <a:custGeom>
                <a:avLst/>
                <a:gdLst/>
                <a:ahLst/>
                <a:cxnLst/>
                <a:rect l="l" t="t" r="r" b="b"/>
                <a:pathLst>
                  <a:path w="6903" h="4503" extrusionOk="0">
                    <a:moveTo>
                      <a:pt x="4865" y="1"/>
                    </a:moveTo>
                    <a:cubicBezTo>
                      <a:pt x="4865" y="1"/>
                      <a:pt x="2642" y="722"/>
                      <a:pt x="1322" y="722"/>
                    </a:cubicBezTo>
                    <a:cubicBezTo>
                      <a:pt x="1" y="722"/>
                      <a:pt x="120" y="2712"/>
                      <a:pt x="661" y="3704"/>
                    </a:cubicBezTo>
                    <a:cubicBezTo>
                      <a:pt x="1040" y="4398"/>
                      <a:pt x="2034" y="4503"/>
                      <a:pt x="3111" y="4503"/>
                    </a:cubicBezTo>
                    <a:cubicBezTo>
                      <a:pt x="3574" y="4503"/>
                      <a:pt x="4053" y="4484"/>
                      <a:pt x="4504" y="4484"/>
                    </a:cubicBezTo>
                    <a:cubicBezTo>
                      <a:pt x="6005" y="4484"/>
                      <a:pt x="6547" y="3348"/>
                      <a:pt x="6723" y="2142"/>
                    </a:cubicBezTo>
                    <a:cubicBezTo>
                      <a:pt x="6903" y="936"/>
                      <a:pt x="4865" y="1"/>
                      <a:pt x="4865" y="1"/>
                    </a:cubicBezTo>
                    <a:close/>
                  </a:path>
                </a:pathLst>
              </a:custGeom>
              <a:solidFill>
                <a:srgbClr val="FF9F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7" name="Google Shape;2117;p41"/>
              <p:cNvSpPr/>
              <p:nvPr/>
            </p:nvSpPr>
            <p:spPr>
              <a:xfrm>
                <a:off x="5820825" y="3497063"/>
                <a:ext cx="168375" cy="33425"/>
              </a:xfrm>
              <a:custGeom>
                <a:avLst/>
                <a:gdLst/>
                <a:ahLst/>
                <a:cxnLst/>
                <a:rect l="l" t="t" r="r" b="b"/>
                <a:pathLst>
                  <a:path w="6735" h="1337" extrusionOk="0">
                    <a:moveTo>
                      <a:pt x="6544" y="0"/>
                    </a:moveTo>
                    <a:cubicBezTo>
                      <a:pt x="6495" y="0"/>
                      <a:pt x="6447" y="21"/>
                      <a:pt x="6415" y="61"/>
                    </a:cubicBezTo>
                    <a:cubicBezTo>
                      <a:pt x="6405" y="73"/>
                      <a:pt x="5591" y="997"/>
                      <a:pt x="2787" y="997"/>
                    </a:cubicBezTo>
                    <a:cubicBezTo>
                      <a:pt x="2065" y="997"/>
                      <a:pt x="1211" y="936"/>
                      <a:pt x="205" y="782"/>
                    </a:cubicBezTo>
                    <a:cubicBezTo>
                      <a:pt x="195" y="781"/>
                      <a:pt x="186" y="780"/>
                      <a:pt x="176" y="780"/>
                    </a:cubicBezTo>
                    <a:cubicBezTo>
                      <a:pt x="94" y="780"/>
                      <a:pt x="27" y="841"/>
                      <a:pt x="12" y="922"/>
                    </a:cubicBezTo>
                    <a:cubicBezTo>
                      <a:pt x="1" y="1017"/>
                      <a:pt x="62" y="1102"/>
                      <a:pt x="156" y="1119"/>
                    </a:cubicBezTo>
                    <a:cubicBezTo>
                      <a:pt x="1186" y="1275"/>
                      <a:pt x="2063" y="1337"/>
                      <a:pt x="2806" y="1337"/>
                    </a:cubicBezTo>
                    <a:cubicBezTo>
                      <a:pt x="5775" y="1337"/>
                      <a:pt x="6632" y="328"/>
                      <a:pt x="6677" y="273"/>
                    </a:cubicBezTo>
                    <a:cubicBezTo>
                      <a:pt x="6735" y="205"/>
                      <a:pt x="6723" y="97"/>
                      <a:pt x="6653" y="40"/>
                    </a:cubicBezTo>
                    <a:cubicBezTo>
                      <a:pt x="6621" y="13"/>
                      <a:pt x="6582" y="0"/>
                      <a:pt x="654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8" name="Google Shape;2118;p41"/>
              <p:cNvSpPr/>
              <p:nvPr/>
            </p:nvSpPr>
            <p:spPr>
              <a:xfrm>
                <a:off x="5109725" y="1918238"/>
                <a:ext cx="759300" cy="686875"/>
              </a:xfrm>
              <a:custGeom>
                <a:avLst/>
                <a:gdLst/>
                <a:ahLst/>
                <a:cxnLst/>
                <a:rect l="l" t="t" r="r" b="b"/>
                <a:pathLst>
                  <a:path w="30372" h="27475" extrusionOk="0">
                    <a:moveTo>
                      <a:pt x="18712" y="1"/>
                    </a:moveTo>
                    <a:cubicBezTo>
                      <a:pt x="17109" y="1"/>
                      <a:pt x="3679" y="2392"/>
                      <a:pt x="3679" y="2392"/>
                    </a:cubicBezTo>
                    <a:cubicBezTo>
                      <a:pt x="3679" y="2392"/>
                      <a:pt x="0" y="18729"/>
                      <a:pt x="1292" y="20184"/>
                    </a:cubicBezTo>
                    <a:cubicBezTo>
                      <a:pt x="2559" y="21607"/>
                      <a:pt x="10894" y="27474"/>
                      <a:pt x="12251" y="27474"/>
                    </a:cubicBezTo>
                    <a:cubicBezTo>
                      <a:pt x="12282" y="27474"/>
                      <a:pt x="12310" y="27471"/>
                      <a:pt x="12333" y="27465"/>
                    </a:cubicBezTo>
                    <a:cubicBezTo>
                      <a:pt x="13388" y="27182"/>
                      <a:pt x="22726" y="25000"/>
                      <a:pt x="23616" y="24475"/>
                    </a:cubicBezTo>
                    <a:cubicBezTo>
                      <a:pt x="24507" y="23946"/>
                      <a:pt x="30048" y="14607"/>
                      <a:pt x="30208" y="13918"/>
                    </a:cubicBezTo>
                    <a:cubicBezTo>
                      <a:pt x="30372" y="13229"/>
                      <a:pt x="19856" y="128"/>
                      <a:pt x="18806" y="5"/>
                    </a:cubicBezTo>
                    <a:cubicBezTo>
                      <a:pt x="18781" y="2"/>
                      <a:pt x="18750" y="1"/>
                      <a:pt x="18712" y="1"/>
                    </a:cubicBezTo>
                    <a:close/>
                  </a:path>
                </a:pathLst>
              </a:custGeom>
              <a:solidFill>
                <a:srgbClr val="CD3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9" name="Google Shape;2119;p41"/>
              <p:cNvSpPr/>
              <p:nvPr/>
            </p:nvSpPr>
            <p:spPr>
              <a:xfrm>
                <a:off x="5409725" y="2262788"/>
                <a:ext cx="459700" cy="341200"/>
              </a:xfrm>
              <a:custGeom>
                <a:avLst/>
                <a:gdLst/>
                <a:ahLst/>
                <a:cxnLst/>
                <a:rect l="l" t="t" r="r" b="b"/>
                <a:pathLst>
                  <a:path w="18388" h="13648" extrusionOk="0">
                    <a:moveTo>
                      <a:pt x="18239" y="1"/>
                    </a:moveTo>
                    <a:cubicBezTo>
                      <a:pt x="18222" y="1"/>
                      <a:pt x="18199" y="2"/>
                      <a:pt x="18171" y="4"/>
                    </a:cubicBezTo>
                    <a:lnTo>
                      <a:pt x="2844" y="3434"/>
                    </a:lnTo>
                    <a:lnTo>
                      <a:pt x="1" y="13613"/>
                    </a:lnTo>
                    <a:cubicBezTo>
                      <a:pt x="88" y="13635"/>
                      <a:pt x="164" y="13648"/>
                      <a:pt x="226" y="13648"/>
                    </a:cubicBezTo>
                    <a:cubicBezTo>
                      <a:pt x="258" y="13648"/>
                      <a:pt x="285" y="13644"/>
                      <a:pt x="309" y="13637"/>
                    </a:cubicBezTo>
                    <a:cubicBezTo>
                      <a:pt x="1363" y="13355"/>
                      <a:pt x="10702" y="11173"/>
                      <a:pt x="11592" y="10644"/>
                    </a:cubicBezTo>
                    <a:cubicBezTo>
                      <a:pt x="12482" y="10118"/>
                      <a:pt x="18023" y="780"/>
                      <a:pt x="18183" y="91"/>
                    </a:cubicBezTo>
                    <a:cubicBezTo>
                      <a:pt x="18186" y="72"/>
                      <a:pt x="18388" y="1"/>
                      <a:pt x="18239" y="1"/>
                    </a:cubicBezTo>
                    <a:close/>
                  </a:path>
                </a:pathLst>
              </a:custGeom>
              <a:solidFill>
                <a:srgbClr val="EA960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0" name="Google Shape;2120;p41"/>
              <p:cNvSpPr/>
              <p:nvPr/>
            </p:nvSpPr>
            <p:spPr>
              <a:xfrm>
                <a:off x="5202300" y="1876788"/>
                <a:ext cx="691475" cy="487600"/>
              </a:xfrm>
              <a:custGeom>
                <a:avLst/>
                <a:gdLst/>
                <a:ahLst/>
                <a:cxnLst/>
                <a:rect l="l" t="t" r="r" b="b"/>
                <a:pathLst>
                  <a:path w="27659" h="19504" extrusionOk="0">
                    <a:moveTo>
                      <a:pt x="23598" y="1"/>
                    </a:moveTo>
                    <a:cubicBezTo>
                      <a:pt x="23579" y="1"/>
                      <a:pt x="23559" y="1"/>
                      <a:pt x="23540" y="2"/>
                    </a:cubicBezTo>
                    <a:cubicBezTo>
                      <a:pt x="20021" y="162"/>
                      <a:pt x="407" y="2632"/>
                      <a:pt x="206" y="4005"/>
                    </a:cubicBezTo>
                    <a:cubicBezTo>
                      <a:pt x="1" y="5379"/>
                      <a:pt x="9952" y="19251"/>
                      <a:pt x="11366" y="19493"/>
                    </a:cubicBezTo>
                    <a:cubicBezTo>
                      <a:pt x="11407" y="19500"/>
                      <a:pt x="11458" y="19503"/>
                      <a:pt x="11518" y="19503"/>
                    </a:cubicBezTo>
                    <a:cubicBezTo>
                      <a:pt x="13562" y="19503"/>
                      <a:pt x="26529" y="15654"/>
                      <a:pt x="26529" y="15654"/>
                    </a:cubicBezTo>
                    <a:cubicBezTo>
                      <a:pt x="27659" y="14487"/>
                      <a:pt x="27065" y="1"/>
                      <a:pt x="23598" y="1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1" name="Google Shape;2121;p41"/>
              <p:cNvSpPr/>
              <p:nvPr/>
            </p:nvSpPr>
            <p:spPr>
              <a:xfrm>
                <a:off x="5872600" y="2252913"/>
                <a:ext cx="202625" cy="372700"/>
              </a:xfrm>
              <a:custGeom>
                <a:avLst/>
                <a:gdLst/>
                <a:ahLst/>
                <a:cxnLst/>
                <a:rect l="l" t="t" r="r" b="b"/>
                <a:pathLst>
                  <a:path w="8105" h="14908" extrusionOk="0">
                    <a:moveTo>
                      <a:pt x="2322" y="1"/>
                    </a:moveTo>
                    <a:cubicBezTo>
                      <a:pt x="456" y="1"/>
                      <a:pt x="693" y="2826"/>
                      <a:pt x="370" y="4370"/>
                    </a:cubicBezTo>
                    <a:cubicBezTo>
                      <a:pt x="1" y="6150"/>
                      <a:pt x="1260" y="14159"/>
                      <a:pt x="1260" y="14159"/>
                    </a:cubicBezTo>
                    <a:cubicBezTo>
                      <a:pt x="1260" y="14159"/>
                      <a:pt x="1985" y="14908"/>
                      <a:pt x="3390" y="14908"/>
                    </a:cubicBezTo>
                    <a:cubicBezTo>
                      <a:pt x="4526" y="14908"/>
                      <a:pt x="6106" y="14418"/>
                      <a:pt x="8105" y="12646"/>
                    </a:cubicBezTo>
                    <a:cubicBezTo>
                      <a:pt x="8105" y="12646"/>
                      <a:pt x="6304" y="1330"/>
                      <a:pt x="3339" y="215"/>
                    </a:cubicBezTo>
                    <a:cubicBezTo>
                      <a:pt x="2944" y="67"/>
                      <a:pt x="2608" y="1"/>
                      <a:pt x="2322" y="1"/>
                    </a:cubicBezTo>
                    <a:close/>
                  </a:path>
                </a:pathLst>
              </a:custGeom>
              <a:solidFill>
                <a:srgbClr val="FFBD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2" name="Google Shape;2122;p41"/>
              <p:cNvSpPr/>
              <p:nvPr/>
            </p:nvSpPr>
            <p:spPr>
              <a:xfrm>
                <a:off x="5919550" y="2253013"/>
                <a:ext cx="155675" cy="335575"/>
              </a:xfrm>
              <a:custGeom>
                <a:avLst/>
                <a:gdLst/>
                <a:ahLst/>
                <a:cxnLst/>
                <a:rect l="l" t="t" r="r" b="b"/>
                <a:pathLst>
                  <a:path w="6227" h="13423" extrusionOk="0">
                    <a:moveTo>
                      <a:pt x="449" y="0"/>
                    </a:moveTo>
                    <a:cubicBezTo>
                      <a:pt x="284" y="0"/>
                      <a:pt x="135" y="22"/>
                      <a:pt x="1" y="63"/>
                    </a:cubicBezTo>
                    <a:cubicBezTo>
                      <a:pt x="1013" y="827"/>
                      <a:pt x="250" y="7327"/>
                      <a:pt x="2696" y="7327"/>
                    </a:cubicBezTo>
                    <a:cubicBezTo>
                      <a:pt x="2707" y="7327"/>
                      <a:pt x="2718" y="7327"/>
                      <a:pt x="2728" y="7327"/>
                    </a:cubicBezTo>
                    <a:cubicBezTo>
                      <a:pt x="2734" y="7327"/>
                      <a:pt x="2740" y="7327"/>
                      <a:pt x="2745" y="7327"/>
                    </a:cubicBezTo>
                    <a:cubicBezTo>
                      <a:pt x="3951" y="7327"/>
                      <a:pt x="4904" y="10380"/>
                      <a:pt x="5267" y="13422"/>
                    </a:cubicBezTo>
                    <a:cubicBezTo>
                      <a:pt x="5575" y="13192"/>
                      <a:pt x="5895" y="12938"/>
                      <a:pt x="6227" y="12642"/>
                    </a:cubicBezTo>
                    <a:cubicBezTo>
                      <a:pt x="6227" y="12642"/>
                      <a:pt x="4426" y="1326"/>
                      <a:pt x="1461" y="211"/>
                    </a:cubicBezTo>
                    <a:cubicBezTo>
                      <a:pt x="1067" y="65"/>
                      <a:pt x="733" y="0"/>
                      <a:pt x="449" y="0"/>
                    </a:cubicBezTo>
                    <a:close/>
                  </a:path>
                </a:pathLst>
              </a:custGeom>
              <a:solidFill>
                <a:srgbClr val="FF9F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3" name="Google Shape;2123;p41"/>
              <p:cNvSpPr/>
              <p:nvPr/>
            </p:nvSpPr>
            <p:spPr>
              <a:xfrm>
                <a:off x="5800400" y="3208288"/>
                <a:ext cx="193000" cy="290125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11605" extrusionOk="0">
                    <a:moveTo>
                      <a:pt x="3339" y="0"/>
                    </a:moveTo>
                    <a:cubicBezTo>
                      <a:pt x="1683" y="61"/>
                      <a:pt x="1" y="415"/>
                      <a:pt x="55" y="1977"/>
                    </a:cubicBezTo>
                    <a:cubicBezTo>
                      <a:pt x="108" y="3540"/>
                      <a:pt x="1211" y="11529"/>
                      <a:pt x="3614" y="11599"/>
                    </a:cubicBezTo>
                    <a:cubicBezTo>
                      <a:pt x="3740" y="11603"/>
                      <a:pt x="3862" y="11605"/>
                      <a:pt x="3980" y="11605"/>
                    </a:cubicBezTo>
                    <a:cubicBezTo>
                      <a:pt x="6119" y="11605"/>
                      <a:pt x="7052" y="11002"/>
                      <a:pt x="7285" y="9696"/>
                    </a:cubicBezTo>
                    <a:cubicBezTo>
                      <a:pt x="7531" y="8314"/>
                      <a:pt x="6875" y="6751"/>
                      <a:pt x="7298" y="6272"/>
                    </a:cubicBezTo>
                    <a:cubicBezTo>
                      <a:pt x="7720" y="5795"/>
                      <a:pt x="3339" y="0"/>
                      <a:pt x="3339" y="0"/>
                    </a:cubicBezTo>
                    <a:close/>
                  </a:path>
                </a:pathLst>
              </a:custGeom>
              <a:solidFill>
                <a:srgbClr val="FFFDF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4" name="Google Shape;2124;p41"/>
              <p:cNvSpPr/>
              <p:nvPr/>
            </p:nvSpPr>
            <p:spPr>
              <a:xfrm>
                <a:off x="5821650" y="3208146"/>
                <a:ext cx="78350" cy="281375"/>
              </a:xfrm>
              <a:custGeom>
                <a:avLst/>
                <a:gdLst/>
                <a:ahLst/>
                <a:cxnLst/>
                <a:rect l="l" t="t" r="r" b="b"/>
                <a:pathLst>
                  <a:path w="3134" h="11255" extrusionOk="0">
                    <a:moveTo>
                      <a:pt x="2408" y="1"/>
                    </a:moveTo>
                    <a:cubicBezTo>
                      <a:pt x="1291" y="50"/>
                      <a:pt x="496" y="234"/>
                      <a:pt x="0" y="567"/>
                    </a:cubicBezTo>
                    <a:cubicBezTo>
                      <a:pt x="595" y="2244"/>
                      <a:pt x="1070" y="4122"/>
                      <a:pt x="1452" y="6017"/>
                    </a:cubicBezTo>
                    <a:cubicBezTo>
                      <a:pt x="1452" y="5328"/>
                      <a:pt x="1596" y="4754"/>
                      <a:pt x="1952" y="4426"/>
                    </a:cubicBezTo>
                    <a:cubicBezTo>
                      <a:pt x="2289" y="4118"/>
                      <a:pt x="2699" y="3851"/>
                      <a:pt x="3133" y="3622"/>
                    </a:cubicBezTo>
                    <a:cubicBezTo>
                      <a:pt x="2440" y="2195"/>
                      <a:pt x="2428" y="628"/>
                      <a:pt x="2448" y="54"/>
                    </a:cubicBezTo>
                    <a:cubicBezTo>
                      <a:pt x="2436" y="37"/>
                      <a:pt x="2424" y="21"/>
                      <a:pt x="2408" y="1"/>
                    </a:cubicBezTo>
                    <a:close/>
                    <a:moveTo>
                      <a:pt x="2010" y="9188"/>
                    </a:moveTo>
                    <a:lnTo>
                      <a:pt x="2010" y="9188"/>
                    </a:lnTo>
                    <a:cubicBezTo>
                      <a:pt x="2109" y="9840"/>
                      <a:pt x="2198" y="10484"/>
                      <a:pt x="2276" y="11107"/>
                    </a:cubicBezTo>
                    <a:cubicBezTo>
                      <a:pt x="2412" y="11190"/>
                      <a:pt x="2555" y="11239"/>
                      <a:pt x="2699" y="11255"/>
                    </a:cubicBezTo>
                    <a:cubicBezTo>
                      <a:pt x="2497" y="10722"/>
                      <a:pt x="2239" y="9984"/>
                      <a:pt x="2010" y="9188"/>
                    </a:cubicBezTo>
                    <a:close/>
                  </a:path>
                </a:pathLst>
              </a:custGeom>
              <a:solidFill>
                <a:srgbClr val="E2E7F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5" name="Google Shape;2125;p41"/>
              <p:cNvSpPr/>
              <p:nvPr/>
            </p:nvSpPr>
            <p:spPr>
              <a:xfrm>
                <a:off x="5897400" y="3353713"/>
                <a:ext cx="102750" cy="52900"/>
              </a:xfrm>
              <a:custGeom>
                <a:avLst/>
                <a:gdLst/>
                <a:ahLst/>
                <a:cxnLst/>
                <a:rect l="l" t="t" r="r" b="b"/>
                <a:pathLst>
                  <a:path w="4110" h="2116" extrusionOk="0">
                    <a:moveTo>
                      <a:pt x="701" y="0"/>
                    </a:moveTo>
                    <a:cubicBezTo>
                      <a:pt x="320" y="0"/>
                      <a:pt x="0" y="422"/>
                      <a:pt x="63" y="848"/>
                    </a:cubicBezTo>
                    <a:cubicBezTo>
                      <a:pt x="49" y="819"/>
                      <a:pt x="40" y="804"/>
                      <a:pt x="38" y="804"/>
                    </a:cubicBezTo>
                    <a:lnTo>
                      <a:pt x="38" y="804"/>
                    </a:lnTo>
                    <a:cubicBezTo>
                      <a:pt x="34" y="804"/>
                      <a:pt x="45" y="843"/>
                      <a:pt x="71" y="922"/>
                    </a:cubicBezTo>
                    <a:cubicBezTo>
                      <a:pt x="95" y="1025"/>
                      <a:pt x="141" y="1115"/>
                      <a:pt x="211" y="1197"/>
                    </a:cubicBezTo>
                    <a:cubicBezTo>
                      <a:pt x="272" y="1283"/>
                      <a:pt x="341" y="1369"/>
                      <a:pt x="423" y="1439"/>
                    </a:cubicBezTo>
                    <a:cubicBezTo>
                      <a:pt x="645" y="1619"/>
                      <a:pt x="915" y="1706"/>
                      <a:pt x="1186" y="1780"/>
                    </a:cubicBezTo>
                    <a:cubicBezTo>
                      <a:pt x="1814" y="1952"/>
                      <a:pt x="2466" y="2050"/>
                      <a:pt x="3118" y="2111"/>
                    </a:cubicBezTo>
                    <a:cubicBezTo>
                      <a:pt x="3148" y="2114"/>
                      <a:pt x="3177" y="2115"/>
                      <a:pt x="3204" y="2115"/>
                    </a:cubicBezTo>
                    <a:cubicBezTo>
                      <a:pt x="4109" y="2115"/>
                      <a:pt x="4072" y="727"/>
                      <a:pt x="3213" y="639"/>
                    </a:cubicBezTo>
                    <a:cubicBezTo>
                      <a:pt x="2839" y="602"/>
                      <a:pt x="2462" y="549"/>
                      <a:pt x="2093" y="479"/>
                    </a:cubicBezTo>
                    <a:cubicBezTo>
                      <a:pt x="1839" y="430"/>
                      <a:pt x="1330" y="397"/>
                      <a:pt x="1150" y="213"/>
                    </a:cubicBezTo>
                    <a:cubicBezTo>
                      <a:pt x="1003" y="63"/>
                      <a:pt x="848" y="0"/>
                      <a:pt x="701" y="0"/>
                    </a:cubicBezTo>
                    <a:close/>
                  </a:path>
                </a:pathLst>
              </a:custGeom>
              <a:solidFill>
                <a:srgbClr val="FF9F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6" name="Google Shape;2126;p41"/>
              <p:cNvSpPr/>
              <p:nvPr/>
            </p:nvSpPr>
            <p:spPr>
              <a:xfrm>
                <a:off x="5909825" y="3410788"/>
                <a:ext cx="92200" cy="34250"/>
              </a:xfrm>
              <a:custGeom>
                <a:avLst/>
                <a:gdLst/>
                <a:ahLst/>
                <a:cxnLst/>
                <a:rect l="l" t="t" r="r" b="b"/>
                <a:pathLst>
                  <a:path w="3688" h="1370" extrusionOk="0">
                    <a:moveTo>
                      <a:pt x="742" y="0"/>
                    </a:moveTo>
                    <a:cubicBezTo>
                      <a:pt x="0" y="0"/>
                      <a:pt x="192" y="1289"/>
                      <a:pt x="870" y="1333"/>
                    </a:cubicBezTo>
                    <a:cubicBezTo>
                      <a:pt x="1227" y="1358"/>
                      <a:pt x="1582" y="1369"/>
                      <a:pt x="1938" y="1369"/>
                    </a:cubicBezTo>
                    <a:cubicBezTo>
                      <a:pt x="2239" y="1369"/>
                      <a:pt x="2540" y="1361"/>
                      <a:pt x="2843" y="1346"/>
                    </a:cubicBezTo>
                    <a:cubicBezTo>
                      <a:pt x="3687" y="1305"/>
                      <a:pt x="3363" y="38"/>
                      <a:pt x="2620" y="38"/>
                    </a:cubicBezTo>
                    <a:cubicBezTo>
                      <a:pt x="2616" y="38"/>
                      <a:pt x="2612" y="38"/>
                      <a:pt x="2609" y="38"/>
                    </a:cubicBezTo>
                    <a:cubicBezTo>
                      <a:pt x="2518" y="39"/>
                      <a:pt x="2427" y="40"/>
                      <a:pt x="2337" y="40"/>
                    </a:cubicBezTo>
                    <a:cubicBezTo>
                      <a:pt x="1813" y="40"/>
                      <a:pt x="1291" y="22"/>
                      <a:pt x="767" y="1"/>
                    </a:cubicBezTo>
                    <a:cubicBezTo>
                      <a:pt x="759" y="0"/>
                      <a:pt x="750" y="0"/>
                      <a:pt x="742" y="0"/>
                    </a:cubicBezTo>
                    <a:close/>
                  </a:path>
                </a:pathLst>
              </a:custGeom>
              <a:solidFill>
                <a:srgbClr val="FF9F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7" name="Google Shape;2127;p41"/>
              <p:cNvSpPr/>
              <p:nvPr/>
            </p:nvSpPr>
            <p:spPr>
              <a:xfrm>
                <a:off x="5621375" y="3674613"/>
                <a:ext cx="368150" cy="227500"/>
              </a:xfrm>
              <a:custGeom>
                <a:avLst/>
                <a:gdLst/>
                <a:ahLst/>
                <a:cxnLst/>
                <a:rect l="l" t="t" r="r" b="b"/>
                <a:pathLst>
                  <a:path w="14726" h="9100" extrusionOk="0">
                    <a:moveTo>
                      <a:pt x="10086" y="1"/>
                    </a:moveTo>
                    <a:lnTo>
                      <a:pt x="763" y="1125"/>
                    </a:lnTo>
                    <a:cubicBezTo>
                      <a:pt x="763" y="1125"/>
                      <a:pt x="0" y="3331"/>
                      <a:pt x="403" y="4008"/>
                    </a:cubicBezTo>
                    <a:cubicBezTo>
                      <a:pt x="808" y="4685"/>
                      <a:pt x="7293" y="9053"/>
                      <a:pt x="10267" y="9098"/>
                    </a:cubicBezTo>
                    <a:cubicBezTo>
                      <a:pt x="10301" y="9099"/>
                      <a:pt x="10334" y="9099"/>
                      <a:pt x="10367" y="9099"/>
                    </a:cubicBezTo>
                    <a:cubicBezTo>
                      <a:pt x="13269" y="9099"/>
                      <a:pt x="14725" y="7194"/>
                      <a:pt x="14725" y="5989"/>
                    </a:cubicBezTo>
                    <a:cubicBezTo>
                      <a:pt x="14725" y="4775"/>
                      <a:pt x="10086" y="1"/>
                      <a:pt x="10086" y="1"/>
                    </a:cubicBezTo>
                    <a:close/>
                  </a:path>
                </a:pathLst>
              </a:custGeom>
              <a:solidFill>
                <a:srgbClr val="FFFDF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8" name="Google Shape;2128;p41"/>
              <p:cNvSpPr/>
              <p:nvPr/>
            </p:nvSpPr>
            <p:spPr>
              <a:xfrm>
                <a:off x="5661292" y="3692988"/>
                <a:ext cx="328375" cy="204800"/>
              </a:xfrm>
              <a:custGeom>
                <a:avLst/>
                <a:gdLst/>
                <a:ahLst/>
                <a:cxnLst/>
                <a:rect l="l" t="t" r="r" b="b"/>
                <a:pathLst>
                  <a:path w="13135" h="8192" extrusionOk="0">
                    <a:moveTo>
                      <a:pt x="9135" y="0"/>
                    </a:moveTo>
                    <a:cubicBezTo>
                      <a:pt x="8585" y="484"/>
                      <a:pt x="7347" y="1185"/>
                      <a:pt x="4718" y="1337"/>
                    </a:cubicBezTo>
                    <a:cubicBezTo>
                      <a:pt x="4459" y="1354"/>
                      <a:pt x="4213" y="1362"/>
                      <a:pt x="3971" y="1362"/>
                    </a:cubicBezTo>
                    <a:cubicBezTo>
                      <a:pt x="2285" y="1362"/>
                      <a:pt x="949" y="1017"/>
                      <a:pt x="1" y="652"/>
                    </a:cubicBezTo>
                    <a:lnTo>
                      <a:pt x="1" y="652"/>
                    </a:lnTo>
                    <a:cubicBezTo>
                      <a:pt x="661" y="1185"/>
                      <a:pt x="1666" y="1805"/>
                      <a:pt x="2991" y="2083"/>
                    </a:cubicBezTo>
                    <a:cubicBezTo>
                      <a:pt x="5551" y="2621"/>
                      <a:pt x="8815" y="2412"/>
                      <a:pt x="10340" y="3777"/>
                    </a:cubicBezTo>
                    <a:cubicBezTo>
                      <a:pt x="11546" y="4852"/>
                      <a:pt x="10849" y="7264"/>
                      <a:pt x="9061" y="8191"/>
                    </a:cubicBezTo>
                    <a:cubicBezTo>
                      <a:pt x="10357" y="8174"/>
                      <a:pt x="11501" y="7735"/>
                      <a:pt x="12285" y="6965"/>
                    </a:cubicBezTo>
                    <a:cubicBezTo>
                      <a:pt x="12818" y="6439"/>
                      <a:pt x="13134" y="5799"/>
                      <a:pt x="13134" y="5254"/>
                    </a:cubicBezTo>
                    <a:cubicBezTo>
                      <a:pt x="13134" y="4500"/>
                      <a:pt x="10923" y="1899"/>
                      <a:pt x="9135" y="0"/>
                    </a:cubicBezTo>
                    <a:close/>
                  </a:path>
                </a:pathLst>
              </a:custGeom>
              <a:solidFill>
                <a:srgbClr val="E2E7F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9" name="Google Shape;2129;p41"/>
              <p:cNvSpPr/>
              <p:nvPr/>
            </p:nvSpPr>
            <p:spPr>
              <a:xfrm>
                <a:off x="5793875" y="3696788"/>
                <a:ext cx="132925" cy="71825"/>
              </a:xfrm>
              <a:custGeom>
                <a:avLst/>
                <a:gdLst/>
                <a:ahLst/>
                <a:cxnLst/>
                <a:rect l="l" t="t" r="r" b="b"/>
                <a:pathLst>
                  <a:path w="5317" h="2873" extrusionOk="0">
                    <a:moveTo>
                      <a:pt x="4264" y="1"/>
                    </a:moveTo>
                    <a:cubicBezTo>
                      <a:pt x="4187" y="1"/>
                      <a:pt x="4106" y="15"/>
                      <a:pt x="4023" y="45"/>
                    </a:cubicBezTo>
                    <a:cubicBezTo>
                      <a:pt x="2904" y="460"/>
                      <a:pt x="1640" y="910"/>
                      <a:pt x="627" y="1542"/>
                    </a:cubicBezTo>
                    <a:cubicBezTo>
                      <a:pt x="1" y="1935"/>
                      <a:pt x="556" y="2873"/>
                      <a:pt x="1178" y="2873"/>
                    </a:cubicBezTo>
                    <a:cubicBezTo>
                      <a:pt x="1232" y="2873"/>
                      <a:pt x="1286" y="2866"/>
                      <a:pt x="1340" y="2851"/>
                    </a:cubicBezTo>
                    <a:cubicBezTo>
                      <a:pt x="2444" y="2546"/>
                      <a:pt x="3589" y="1965"/>
                      <a:pt x="4609" y="1448"/>
                    </a:cubicBezTo>
                    <a:cubicBezTo>
                      <a:pt x="5317" y="1086"/>
                      <a:pt x="4942" y="1"/>
                      <a:pt x="4264" y="1"/>
                    </a:cubicBezTo>
                    <a:close/>
                  </a:path>
                </a:pathLst>
              </a:custGeom>
              <a:solidFill>
                <a:srgbClr val="FF9F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0" name="Google Shape;2130;p41"/>
              <p:cNvSpPr/>
              <p:nvPr/>
            </p:nvSpPr>
            <p:spPr>
              <a:xfrm>
                <a:off x="5842700" y="3723688"/>
                <a:ext cx="115775" cy="77400"/>
              </a:xfrm>
              <a:custGeom>
                <a:avLst/>
                <a:gdLst/>
                <a:ahLst/>
                <a:cxnLst/>
                <a:rect l="l" t="t" r="r" b="b"/>
                <a:pathLst>
                  <a:path w="4631" h="3096" extrusionOk="0">
                    <a:moveTo>
                      <a:pt x="3540" y="0"/>
                    </a:moveTo>
                    <a:cubicBezTo>
                      <a:pt x="3421" y="0"/>
                      <a:pt x="3297" y="37"/>
                      <a:pt x="3177" y="122"/>
                    </a:cubicBezTo>
                    <a:cubicBezTo>
                      <a:pt x="2287" y="749"/>
                      <a:pt x="1123" y="1032"/>
                      <a:pt x="405" y="1885"/>
                    </a:cubicBezTo>
                    <a:cubicBezTo>
                      <a:pt x="1" y="2364"/>
                      <a:pt x="519" y="3096"/>
                      <a:pt x="1065" y="3096"/>
                    </a:cubicBezTo>
                    <a:cubicBezTo>
                      <a:pt x="1179" y="3096"/>
                      <a:pt x="1294" y="3064"/>
                      <a:pt x="1401" y="2992"/>
                    </a:cubicBezTo>
                    <a:cubicBezTo>
                      <a:pt x="2267" y="2418"/>
                      <a:pt x="3260" y="2004"/>
                      <a:pt x="4067" y="1356"/>
                    </a:cubicBezTo>
                    <a:cubicBezTo>
                      <a:pt x="4631" y="906"/>
                      <a:pt x="4134" y="0"/>
                      <a:pt x="3540" y="0"/>
                    </a:cubicBezTo>
                    <a:close/>
                  </a:path>
                </a:pathLst>
              </a:custGeom>
              <a:solidFill>
                <a:srgbClr val="FF9F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1" name="Google Shape;2131;p41"/>
              <p:cNvSpPr/>
              <p:nvPr/>
            </p:nvSpPr>
            <p:spPr>
              <a:xfrm>
                <a:off x="5021650" y="2672113"/>
                <a:ext cx="1370750" cy="1054875"/>
              </a:xfrm>
              <a:custGeom>
                <a:avLst/>
                <a:gdLst/>
                <a:ahLst/>
                <a:cxnLst/>
                <a:rect l="l" t="t" r="r" b="b"/>
                <a:pathLst>
                  <a:path w="54830" h="42195" extrusionOk="0">
                    <a:moveTo>
                      <a:pt x="31451" y="0"/>
                    </a:moveTo>
                    <a:lnTo>
                      <a:pt x="5746" y="870"/>
                    </a:lnTo>
                    <a:cubicBezTo>
                      <a:pt x="5746" y="870"/>
                      <a:pt x="0" y="11087"/>
                      <a:pt x="6628" y="16870"/>
                    </a:cubicBezTo>
                    <a:cubicBezTo>
                      <a:pt x="13256" y="22653"/>
                      <a:pt x="19281" y="22292"/>
                      <a:pt x="20364" y="25663"/>
                    </a:cubicBezTo>
                    <a:cubicBezTo>
                      <a:pt x="21451" y="29039"/>
                      <a:pt x="23739" y="40605"/>
                      <a:pt x="23739" y="40605"/>
                    </a:cubicBezTo>
                    <a:cubicBezTo>
                      <a:pt x="23739" y="40605"/>
                      <a:pt x="25750" y="42194"/>
                      <a:pt x="29376" y="42194"/>
                    </a:cubicBezTo>
                    <a:cubicBezTo>
                      <a:pt x="29619" y="42194"/>
                      <a:pt x="29869" y="42187"/>
                      <a:pt x="30126" y="42172"/>
                    </a:cubicBezTo>
                    <a:cubicBezTo>
                      <a:pt x="34223" y="41934"/>
                      <a:pt x="34945" y="40368"/>
                      <a:pt x="34945" y="40368"/>
                    </a:cubicBezTo>
                    <a:cubicBezTo>
                      <a:pt x="34945" y="40368"/>
                      <a:pt x="34338" y="23416"/>
                      <a:pt x="29719" y="17781"/>
                    </a:cubicBezTo>
                    <a:cubicBezTo>
                      <a:pt x="25914" y="13137"/>
                      <a:pt x="23493" y="10292"/>
                      <a:pt x="26750" y="9327"/>
                    </a:cubicBezTo>
                    <a:cubicBezTo>
                      <a:pt x="28324" y="8860"/>
                      <a:pt x="31537" y="8417"/>
                      <a:pt x="34672" y="8417"/>
                    </a:cubicBezTo>
                    <a:cubicBezTo>
                      <a:pt x="38015" y="8417"/>
                      <a:pt x="41270" y="8921"/>
                      <a:pt x="42356" y="10439"/>
                    </a:cubicBezTo>
                    <a:cubicBezTo>
                      <a:pt x="44464" y="13376"/>
                      <a:pt x="34465" y="21447"/>
                      <a:pt x="34465" y="21447"/>
                    </a:cubicBezTo>
                    <a:cubicBezTo>
                      <a:pt x="34465" y="21447"/>
                      <a:pt x="33862" y="27592"/>
                      <a:pt x="39403" y="27956"/>
                    </a:cubicBezTo>
                    <a:cubicBezTo>
                      <a:pt x="39403" y="27956"/>
                      <a:pt x="51937" y="19040"/>
                      <a:pt x="53381" y="10242"/>
                    </a:cubicBezTo>
                    <a:cubicBezTo>
                      <a:pt x="54829" y="1444"/>
                      <a:pt x="31451" y="0"/>
                      <a:pt x="31451" y="0"/>
                    </a:cubicBezTo>
                    <a:close/>
                  </a:path>
                </a:pathLst>
              </a:custGeom>
              <a:solidFill>
                <a:srgbClr val="2AB0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2" name="Google Shape;2132;p41"/>
              <p:cNvSpPr/>
              <p:nvPr/>
            </p:nvSpPr>
            <p:spPr>
              <a:xfrm>
                <a:off x="5225175" y="2672113"/>
                <a:ext cx="611150" cy="125200"/>
              </a:xfrm>
              <a:custGeom>
                <a:avLst/>
                <a:gdLst/>
                <a:ahLst/>
                <a:cxnLst/>
                <a:rect l="l" t="t" r="r" b="b"/>
                <a:pathLst>
                  <a:path w="24446" h="5008" extrusionOk="0">
                    <a:moveTo>
                      <a:pt x="23310" y="0"/>
                    </a:moveTo>
                    <a:lnTo>
                      <a:pt x="11965" y="386"/>
                    </a:lnTo>
                    <a:lnTo>
                      <a:pt x="0" y="1715"/>
                    </a:lnTo>
                    <a:cubicBezTo>
                      <a:pt x="0" y="1715"/>
                      <a:pt x="12125" y="5008"/>
                      <a:pt x="17576" y="5008"/>
                    </a:cubicBezTo>
                    <a:cubicBezTo>
                      <a:pt x="18377" y="5008"/>
                      <a:pt x="19033" y="4937"/>
                      <a:pt x="19486" y="4774"/>
                    </a:cubicBezTo>
                    <a:cubicBezTo>
                      <a:pt x="21882" y="3918"/>
                      <a:pt x="23621" y="1542"/>
                      <a:pt x="24446" y="91"/>
                    </a:cubicBezTo>
                    <a:cubicBezTo>
                      <a:pt x="23728" y="25"/>
                      <a:pt x="23310" y="0"/>
                      <a:pt x="23310" y="0"/>
                    </a:cubicBezTo>
                    <a:close/>
                  </a:path>
                </a:pathLst>
              </a:custGeom>
              <a:solidFill>
                <a:srgbClr val="00949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3" name="Google Shape;2133;p41"/>
              <p:cNvSpPr/>
              <p:nvPr/>
            </p:nvSpPr>
            <p:spPr>
              <a:xfrm>
                <a:off x="5714875" y="2819988"/>
                <a:ext cx="569500" cy="500800"/>
              </a:xfrm>
              <a:custGeom>
                <a:avLst/>
                <a:gdLst/>
                <a:ahLst/>
                <a:cxnLst/>
                <a:rect l="l" t="t" r="r" b="b"/>
                <a:pathLst>
                  <a:path w="22780" h="20032" extrusionOk="0">
                    <a:moveTo>
                      <a:pt x="7127" y="0"/>
                    </a:moveTo>
                    <a:cubicBezTo>
                      <a:pt x="4782" y="0"/>
                      <a:pt x="2452" y="249"/>
                      <a:pt x="453" y="742"/>
                    </a:cubicBezTo>
                    <a:cubicBezTo>
                      <a:pt x="1" y="852"/>
                      <a:pt x="2618" y="2670"/>
                      <a:pt x="2274" y="2797"/>
                    </a:cubicBezTo>
                    <a:cubicBezTo>
                      <a:pt x="3695" y="2619"/>
                      <a:pt x="5330" y="2501"/>
                      <a:pt x="6944" y="2501"/>
                    </a:cubicBezTo>
                    <a:cubicBezTo>
                      <a:pt x="10286" y="2501"/>
                      <a:pt x="13540" y="3005"/>
                      <a:pt x="14627" y="4524"/>
                    </a:cubicBezTo>
                    <a:cubicBezTo>
                      <a:pt x="16735" y="7461"/>
                      <a:pt x="6736" y="15532"/>
                      <a:pt x="6736" y="15532"/>
                    </a:cubicBezTo>
                    <a:cubicBezTo>
                      <a:pt x="6736" y="15532"/>
                      <a:pt x="6482" y="18116"/>
                      <a:pt x="7815" y="20032"/>
                    </a:cubicBezTo>
                    <a:cubicBezTo>
                      <a:pt x="10202" y="18141"/>
                      <a:pt x="17293" y="12178"/>
                      <a:pt x="19540" y="8301"/>
                    </a:cubicBezTo>
                    <a:cubicBezTo>
                      <a:pt x="22780" y="2711"/>
                      <a:pt x="14868" y="0"/>
                      <a:pt x="7127" y="0"/>
                    </a:cubicBezTo>
                    <a:close/>
                  </a:path>
                </a:pathLst>
              </a:custGeom>
              <a:solidFill>
                <a:srgbClr val="00949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4" name="Google Shape;2134;p41"/>
              <p:cNvSpPr/>
              <p:nvPr/>
            </p:nvSpPr>
            <p:spPr>
              <a:xfrm>
                <a:off x="5416400" y="2916113"/>
                <a:ext cx="478900" cy="810625"/>
              </a:xfrm>
              <a:custGeom>
                <a:avLst/>
                <a:gdLst/>
                <a:ahLst/>
                <a:cxnLst/>
                <a:rect l="l" t="t" r="r" b="b"/>
                <a:pathLst>
                  <a:path w="19156" h="32425" extrusionOk="0">
                    <a:moveTo>
                      <a:pt x="9677" y="1"/>
                    </a:moveTo>
                    <a:cubicBezTo>
                      <a:pt x="5567" y="1"/>
                      <a:pt x="0" y="4158"/>
                      <a:pt x="5645" y="6930"/>
                    </a:cubicBezTo>
                    <a:cubicBezTo>
                      <a:pt x="12010" y="10059"/>
                      <a:pt x="14885" y="19263"/>
                      <a:pt x="14668" y="25082"/>
                    </a:cubicBezTo>
                    <a:cubicBezTo>
                      <a:pt x="14504" y="29402"/>
                      <a:pt x="14307" y="31391"/>
                      <a:pt x="13929" y="32425"/>
                    </a:cubicBezTo>
                    <a:cubicBezTo>
                      <a:pt x="14065" y="32420"/>
                      <a:pt x="14196" y="32420"/>
                      <a:pt x="14336" y="32412"/>
                    </a:cubicBezTo>
                    <a:cubicBezTo>
                      <a:pt x="18433" y="32174"/>
                      <a:pt x="19155" y="30608"/>
                      <a:pt x="19155" y="30608"/>
                    </a:cubicBezTo>
                    <a:cubicBezTo>
                      <a:pt x="19155" y="30608"/>
                      <a:pt x="18548" y="13656"/>
                      <a:pt x="13929" y="8021"/>
                    </a:cubicBezTo>
                    <a:cubicBezTo>
                      <a:pt x="10595" y="3952"/>
                      <a:pt x="8327" y="1265"/>
                      <a:pt x="10005" y="10"/>
                    </a:cubicBezTo>
                    <a:cubicBezTo>
                      <a:pt x="9897" y="4"/>
                      <a:pt x="9787" y="1"/>
                      <a:pt x="9677" y="1"/>
                    </a:cubicBezTo>
                    <a:close/>
                  </a:path>
                </a:pathLst>
              </a:custGeom>
              <a:solidFill>
                <a:srgbClr val="00949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5" name="Google Shape;2135;p41"/>
              <p:cNvSpPr/>
              <p:nvPr/>
            </p:nvSpPr>
            <p:spPr>
              <a:xfrm>
                <a:off x="5131450" y="2763288"/>
                <a:ext cx="140975" cy="97175"/>
              </a:xfrm>
              <a:custGeom>
                <a:avLst/>
                <a:gdLst/>
                <a:ahLst/>
                <a:cxnLst/>
                <a:rect l="l" t="t" r="r" b="b"/>
                <a:pathLst>
                  <a:path w="5639" h="3887" extrusionOk="0">
                    <a:moveTo>
                      <a:pt x="5214" y="0"/>
                    </a:moveTo>
                    <a:cubicBezTo>
                      <a:pt x="5150" y="0"/>
                      <a:pt x="5084" y="19"/>
                      <a:pt x="5021" y="61"/>
                    </a:cubicBezTo>
                    <a:lnTo>
                      <a:pt x="263" y="3232"/>
                    </a:lnTo>
                    <a:cubicBezTo>
                      <a:pt x="1" y="3404"/>
                      <a:pt x="82" y="3814"/>
                      <a:pt x="394" y="3864"/>
                    </a:cubicBezTo>
                    <a:cubicBezTo>
                      <a:pt x="490" y="3878"/>
                      <a:pt x="601" y="3886"/>
                      <a:pt x="731" y="3886"/>
                    </a:cubicBezTo>
                    <a:cubicBezTo>
                      <a:pt x="1126" y="3886"/>
                      <a:pt x="1690" y="3809"/>
                      <a:pt x="2499" y="3584"/>
                    </a:cubicBezTo>
                    <a:cubicBezTo>
                      <a:pt x="4152" y="3120"/>
                      <a:pt x="5083" y="1542"/>
                      <a:pt x="5534" y="483"/>
                    </a:cubicBezTo>
                    <a:cubicBezTo>
                      <a:pt x="5639" y="237"/>
                      <a:pt x="5442" y="0"/>
                      <a:pt x="5214" y="0"/>
                    </a:cubicBezTo>
                    <a:close/>
                  </a:path>
                </a:pathLst>
              </a:custGeom>
              <a:solidFill>
                <a:srgbClr val="00949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6" name="Google Shape;2136;p41"/>
              <p:cNvSpPr/>
              <p:nvPr/>
            </p:nvSpPr>
            <p:spPr>
              <a:xfrm>
                <a:off x="5165300" y="2243163"/>
                <a:ext cx="852625" cy="515275"/>
              </a:xfrm>
              <a:custGeom>
                <a:avLst/>
                <a:gdLst/>
                <a:ahLst/>
                <a:cxnLst/>
                <a:rect l="l" t="t" r="r" b="b"/>
                <a:pathLst>
                  <a:path w="34105" h="20611" extrusionOk="0">
                    <a:moveTo>
                      <a:pt x="28278" y="1"/>
                    </a:moveTo>
                    <a:cubicBezTo>
                      <a:pt x="26934" y="1"/>
                      <a:pt x="25301" y="236"/>
                      <a:pt x="23350" y="740"/>
                    </a:cubicBezTo>
                    <a:cubicBezTo>
                      <a:pt x="20310" y="1523"/>
                      <a:pt x="14794" y="2521"/>
                      <a:pt x="9094" y="6441"/>
                    </a:cubicBezTo>
                    <a:cubicBezTo>
                      <a:pt x="3388" y="10362"/>
                      <a:pt x="0" y="18028"/>
                      <a:pt x="0" y="18028"/>
                    </a:cubicBezTo>
                    <a:cubicBezTo>
                      <a:pt x="0" y="18028"/>
                      <a:pt x="6649" y="20610"/>
                      <a:pt x="14620" y="20610"/>
                    </a:cubicBezTo>
                    <a:cubicBezTo>
                      <a:pt x="16014" y="20610"/>
                      <a:pt x="17449" y="20531"/>
                      <a:pt x="18896" y="20345"/>
                    </a:cubicBezTo>
                    <a:cubicBezTo>
                      <a:pt x="28609" y="19098"/>
                      <a:pt x="32251" y="10986"/>
                      <a:pt x="33137" y="7056"/>
                    </a:cubicBezTo>
                    <a:cubicBezTo>
                      <a:pt x="34105" y="2778"/>
                      <a:pt x="32889" y="1"/>
                      <a:pt x="28278" y="1"/>
                    </a:cubicBezTo>
                    <a:close/>
                  </a:path>
                </a:pathLst>
              </a:custGeom>
              <a:solidFill>
                <a:srgbClr val="FFFDF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7" name="Google Shape;2137;p41"/>
              <p:cNvSpPr/>
              <p:nvPr/>
            </p:nvSpPr>
            <p:spPr>
              <a:xfrm>
                <a:off x="5539150" y="2297563"/>
                <a:ext cx="159775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6391" h="18034" extrusionOk="0">
                    <a:moveTo>
                      <a:pt x="2999" y="0"/>
                    </a:moveTo>
                    <a:cubicBezTo>
                      <a:pt x="2522" y="152"/>
                      <a:pt x="2034" y="315"/>
                      <a:pt x="1530" y="496"/>
                    </a:cubicBezTo>
                    <a:cubicBezTo>
                      <a:pt x="1547" y="733"/>
                      <a:pt x="1670" y="972"/>
                      <a:pt x="1953" y="1136"/>
                    </a:cubicBezTo>
                    <a:cubicBezTo>
                      <a:pt x="5070" y="2961"/>
                      <a:pt x="5012" y="6923"/>
                      <a:pt x="4377" y="10065"/>
                    </a:cubicBezTo>
                    <a:cubicBezTo>
                      <a:pt x="3774" y="13043"/>
                      <a:pt x="2424" y="15347"/>
                      <a:pt x="247" y="17427"/>
                    </a:cubicBezTo>
                    <a:cubicBezTo>
                      <a:pt x="66" y="17603"/>
                      <a:pt x="1" y="17821"/>
                      <a:pt x="25" y="18034"/>
                    </a:cubicBezTo>
                    <a:cubicBezTo>
                      <a:pt x="763" y="17882"/>
                      <a:pt x="1608" y="17726"/>
                      <a:pt x="2564" y="17526"/>
                    </a:cubicBezTo>
                    <a:cubicBezTo>
                      <a:pt x="4667" y="15409"/>
                      <a:pt x="5750" y="12259"/>
                      <a:pt x="6140" y="9384"/>
                    </a:cubicBezTo>
                    <a:cubicBezTo>
                      <a:pt x="6390" y="7555"/>
                      <a:pt x="6378" y="5581"/>
                      <a:pt x="5837" y="3839"/>
                    </a:cubicBezTo>
                    <a:cubicBezTo>
                      <a:pt x="5214" y="3498"/>
                      <a:pt x="4832" y="3109"/>
                      <a:pt x="4832" y="3109"/>
                    </a:cubicBezTo>
                    <a:lnTo>
                      <a:pt x="4565" y="1394"/>
                    </a:lnTo>
                    <a:cubicBezTo>
                      <a:pt x="4139" y="865"/>
                      <a:pt x="3622" y="394"/>
                      <a:pt x="2999" y="0"/>
                    </a:cubicBezTo>
                    <a:close/>
                  </a:path>
                </a:pathLst>
              </a:custGeom>
              <a:solidFill>
                <a:srgbClr val="E2E7F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8" name="Google Shape;2138;p41"/>
              <p:cNvSpPr/>
              <p:nvPr/>
            </p:nvSpPr>
            <p:spPr>
              <a:xfrm>
                <a:off x="5800925" y="2466113"/>
                <a:ext cx="119075" cy="106200"/>
              </a:xfrm>
              <a:custGeom>
                <a:avLst/>
                <a:gdLst/>
                <a:ahLst/>
                <a:cxnLst/>
                <a:rect l="l" t="t" r="r" b="b"/>
                <a:pathLst>
                  <a:path w="4763" h="4248" extrusionOk="0">
                    <a:moveTo>
                      <a:pt x="4323" y="1"/>
                    </a:moveTo>
                    <a:cubicBezTo>
                      <a:pt x="3188" y="603"/>
                      <a:pt x="1924" y="919"/>
                      <a:pt x="636" y="931"/>
                    </a:cubicBezTo>
                    <a:lnTo>
                      <a:pt x="431" y="931"/>
                    </a:lnTo>
                    <a:cubicBezTo>
                      <a:pt x="1" y="3380"/>
                      <a:pt x="613" y="4247"/>
                      <a:pt x="1793" y="4247"/>
                    </a:cubicBezTo>
                    <a:cubicBezTo>
                      <a:pt x="2122" y="4247"/>
                      <a:pt x="2494" y="4180"/>
                      <a:pt x="2900" y="4061"/>
                    </a:cubicBezTo>
                    <a:cubicBezTo>
                      <a:pt x="4762" y="3511"/>
                      <a:pt x="4324" y="1"/>
                      <a:pt x="4323" y="1"/>
                    </a:cubicBezTo>
                    <a:close/>
                  </a:path>
                </a:pathLst>
              </a:custGeom>
              <a:solidFill>
                <a:srgbClr val="FFFDF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9" name="Google Shape;2139;p41"/>
              <p:cNvSpPr/>
              <p:nvPr/>
            </p:nvSpPr>
            <p:spPr>
              <a:xfrm>
                <a:off x="5800400" y="2461838"/>
                <a:ext cx="123675" cy="114725"/>
              </a:xfrm>
              <a:custGeom>
                <a:avLst/>
                <a:gdLst/>
                <a:ahLst/>
                <a:cxnLst/>
                <a:rect l="l" t="t" r="r" b="b"/>
                <a:pathLst>
                  <a:path w="4947" h="4589" extrusionOk="0">
                    <a:moveTo>
                      <a:pt x="4344" y="1"/>
                    </a:moveTo>
                    <a:cubicBezTo>
                      <a:pt x="4318" y="1"/>
                      <a:pt x="4291" y="7"/>
                      <a:pt x="4267" y="19"/>
                    </a:cubicBezTo>
                    <a:cubicBezTo>
                      <a:pt x="3159" y="606"/>
                      <a:pt x="1908" y="922"/>
                      <a:pt x="657" y="930"/>
                    </a:cubicBezTo>
                    <a:lnTo>
                      <a:pt x="448" y="935"/>
                    </a:lnTo>
                    <a:cubicBezTo>
                      <a:pt x="366" y="935"/>
                      <a:pt x="296" y="992"/>
                      <a:pt x="284" y="1074"/>
                    </a:cubicBezTo>
                    <a:cubicBezTo>
                      <a:pt x="1" y="2677"/>
                      <a:pt x="144" y="3707"/>
                      <a:pt x="719" y="4224"/>
                    </a:cubicBezTo>
                    <a:cubicBezTo>
                      <a:pt x="994" y="4466"/>
                      <a:pt x="1354" y="4589"/>
                      <a:pt x="1810" y="4589"/>
                    </a:cubicBezTo>
                    <a:cubicBezTo>
                      <a:pt x="2141" y="4589"/>
                      <a:pt x="2527" y="4523"/>
                      <a:pt x="2966" y="4392"/>
                    </a:cubicBezTo>
                    <a:cubicBezTo>
                      <a:pt x="4947" y="3809"/>
                      <a:pt x="4533" y="299"/>
                      <a:pt x="4513" y="151"/>
                    </a:cubicBezTo>
                    <a:cubicBezTo>
                      <a:pt x="4509" y="93"/>
                      <a:pt x="4475" y="44"/>
                      <a:pt x="4422" y="19"/>
                    </a:cubicBezTo>
                    <a:cubicBezTo>
                      <a:pt x="4398" y="7"/>
                      <a:pt x="4371" y="1"/>
                      <a:pt x="4344" y="1"/>
                    </a:cubicBezTo>
                    <a:close/>
                  </a:path>
                </a:pathLst>
              </a:custGeom>
              <a:solidFill>
                <a:srgbClr val="FFBD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0" name="Google Shape;2140;p41"/>
              <p:cNvSpPr/>
              <p:nvPr/>
            </p:nvSpPr>
            <p:spPr>
              <a:xfrm>
                <a:off x="5993700" y="2419238"/>
                <a:ext cx="125" cy="350"/>
              </a:xfrm>
              <a:custGeom>
                <a:avLst/>
                <a:gdLst/>
                <a:ahLst/>
                <a:cxnLst/>
                <a:rect l="l" t="t" r="r" b="b"/>
                <a:pathLst>
                  <a:path w="5" h="14" extrusionOk="0">
                    <a:moveTo>
                      <a:pt x="5" y="1"/>
                    </a:moveTo>
                    <a:cubicBezTo>
                      <a:pt x="5" y="6"/>
                      <a:pt x="5" y="10"/>
                      <a:pt x="1" y="13"/>
                    </a:cubicBezTo>
                    <a:cubicBezTo>
                      <a:pt x="5" y="10"/>
                      <a:pt x="5" y="6"/>
                      <a:pt x="5" y="1"/>
                    </a:cubicBezTo>
                    <a:close/>
                  </a:path>
                </a:pathLst>
              </a:custGeom>
              <a:solidFill>
                <a:srgbClr val="A73C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1" name="Google Shape;2141;p41"/>
              <p:cNvSpPr/>
              <p:nvPr/>
            </p:nvSpPr>
            <p:spPr>
              <a:xfrm>
                <a:off x="5500400" y="2243188"/>
                <a:ext cx="517425" cy="515300"/>
              </a:xfrm>
              <a:custGeom>
                <a:avLst/>
                <a:gdLst/>
                <a:ahLst/>
                <a:cxnLst/>
                <a:rect l="l" t="t" r="r" b="b"/>
                <a:pathLst>
                  <a:path w="20697" h="20612" extrusionOk="0">
                    <a:moveTo>
                      <a:pt x="14872" y="1"/>
                    </a:moveTo>
                    <a:cubicBezTo>
                      <a:pt x="14412" y="1"/>
                      <a:pt x="13925" y="29"/>
                      <a:pt x="13403" y="83"/>
                    </a:cubicBezTo>
                    <a:lnTo>
                      <a:pt x="13359" y="698"/>
                    </a:lnTo>
                    <a:cubicBezTo>
                      <a:pt x="14343" y="1301"/>
                      <a:pt x="14728" y="2404"/>
                      <a:pt x="14995" y="3167"/>
                    </a:cubicBezTo>
                    <a:cubicBezTo>
                      <a:pt x="15421" y="4390"/>
                      <a:pt x="15680" y="6694"/>
                      <a:pt x="15352" y="9180"/>
                    </a:cubicBezTo>
                    <a:cubicBezTo>
                      <a:pt x="15663" y="9061"/>
                      <a:pt x="15971" y="8922"/>
                      <a:pt x="16267" y="8765"/>
                    </a:cubicBezTo>
                    <a:cubicBezTo>
                      <a:pt x="16291" y="8754"/>
                      <a:pt x="16320" y="8746"/>
                      <a:pt x="16344" y="8746"/>
                    </a:cubicBezTo>
                    <a:cubicBezTo>
                      <a:pt x="16373" y="8746"/>
                      <a:pt x="16398" y="8754"/>
                      <a:pt x="16422" y="8765"/>
                    </a:cubicBezTo>
                    <a:cubicBezTo>
                      <a:pt x="16475" y="8790"/>
                      <a:pt x="16509" y="8839"/>
                      <a:pt x="16513" y="8897"/>
                    </a:cubicBezTo>
                    <a:cubicBezTo>
                      <a:pt x="16533" y="9045"/>
                      <a:pt x="16947" y="12555"/>
                      <a:pt x="14966" y="13138"/>
                    </a:cubicBezTo>
                    <a:cubicBezTo>
                      <a:pt x="14688" y="13224"/>
                      <a:pt x="14425" y="13278"/>
                      <a:pt x="14187" y="13306"/>
                    </a:cubicBezTo>
                    <a:cubicBezTo>
                      <a:pt x="13149" y="15553"/>
                      <a:pt x="11390" y="17522"/>
                      <a:pt x="8568" y="18486"/>
                    </a:cubicBezTo>
                    <a:cubicBezTo>
                      <a:pt x="6891" y="19057"/>
                      <a:pt x="5405" y="19426"/>
                      <a:pt x="4114" y="19701"/>
                    </a:cubicBezTo>
                    <a:cubicBezTo>
                      <a:pt x="3806" y="20008"/>
                      <a:pt x="3474" y="20295"/>
                      <a:pt x="3122" y="20558"/>
                    </a:cubicBezTo>
                    <a:cubicBezTo>
                      <a:pt x="2654" y="20583"/>
                      <a:pt x="2186" y="20598"/>
                      <a:pt x="1723" y="20607"/>
                    </a:cubicBezTo>
                    <a:cubicBezTo>
                      <a:pt x="1640" y="20488"/>
                      <a:pt x="1591" y="20348"/>
                      <a:pt x="1575" y="20209"/>
                    </a:cubicBezTo>
                    <a:cubicBezTo>
                      <a:pt x="981" y="20328"/>
                      <a:pt x="455" y="20447"/>
                      <a:pt x="0" y="20590"/>
                    </a:cubicBezTo>
                    <a:cubicBezTo>
                      <a:pt x="406" y="20602"/>
                      <a:pt x="812" y="20611"/>
                      <a:pt x="1227" y="20611"/>
                    </a:cubicBezTo>
                    <a:cubicBezTo>
                      <a:pt x="2617" y="20611"/>
                      <a:pt x="4048" y="20528"/>
                      <a:pt x="5492" y="20344"/>
                    </a:cubicBezTo>
                    <a:cubicBezTo>
                      <a:pt x="15205" y="19097"/>
                      <a:pt x="18847" y="10985"/>
                      <a:pt x="19733" y="7055"/>
                    </a:cubicBezTo>
                    <a:cubicBezTo>
                      <a:pt x="19737" y="7052"/>
                      <a:pt x="19737" y="7048"/>
                      <a:pt x="19737" y="7043"/>
                    </a:cubicBezTo>
                    <a:cubicBezTo>
                      <a:pt x="20696" y="2774"/>
                      <a:pt x="19478" y="1"/>
                      <a:pt x="14872" y="1"/>
                    </a:cubicBezTo>
                    <a:close/>
                  </a:path>
                </a:pathLst>
              </a:custGeom>
              <a:solidFill>
                <a:srgbClr val="E2E7F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2" name="Google Shape;2142;p41"/>
              <p:cNvSpPr/>
              <p:nvPr/>
            </p:nvSpPr>
            <p:spPr>
              <a:xfrm>
                <a:off x="5539775" y="2735688"/>
                <a:ext cx="63475" cy="22700"/>
              </a:xfrm>
              <a:custGeom>
                <a:avLst/>
                <a:gdLst/>
                <a:ahLst/>
                <a:cxnLst/>
                <a:rect l="l" t="t" r="r" b="b"/>
                <a:pathLst>
                  <a:path w="2539" h="908" extrusionOk="0">
                    <a:moveTo>
                      <a:pt x="2539" y="1"/>
                    </a:moveTo>
                    <a:lnTo>
                      <a:pt x="2539" y="1"/>
                    </a:lnTo>
                    <a:cubicBezTo>
                      <a:pt x="1583" y="201"/>
                      <a:pt x="738" y="357"/>
                      <a:pt x="0" y="509"/>
                    </a:cubicBezTo>
                    <a:cubicBezTo>
                      <a:pt x="16" y="648"/>
                      <a:pt x="65" y="788"/>
                      <a:pt x="148" y="907"/>
                    </a:cubicBezTo>
                    <a:cubicBezTo>
                      <a:pt x="611" y="898"/>
                      <a:pt x="1079" y="883"/>
                      <a:pt x="1547" y="858"/>
                    </a:cubicBezTo>
                    <a:cubicBezTo>
                      <a:pt x="1899" y="595"/>
                      <a:pt x="2231" y="308"/>
                      <a:pt x="2539" y="1"/>
                    </a:cubicBezTo>
                    <a:close/>
                  </a:path>
                </a:pathLst>
              </a:custGeom>
              <a:solidFill>
                <a:srgbClr val="C8D3E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3" name="Google Shape;2143;p41"/>
              <p:cNvSpPr/>
              <p:nvPr/>
            </p:nvSpPr>
            <p:spPr>
              <a:xfrm>
                <a:off x="5855050" y="2461813"/>
                <a:ext cx="69025" cy="114050"/>
              </a:xfrm>
              <a:custGeom>
                <a:avLst/>
                <a:gdLst/>
                <a:ahLst/>
                <a:cxnLst/>
                <a:rect l="l" t="t" r="r" b="b"/>
                <a:pathLst>
                  <a:path w="2761" h="4562" extrusionOk="0">
                    <a:moveTo>
                      <a:pt x="2158" y="1"/>
                    </a:moveTo>
                    <a:cubicBezTo>
                      <a:pt x="2134" y="1"/>
                      <a:pt x="2105" y="9"/>
                      <a:pt x="2081" y="20"/>
                    </a:cubicBezTo>
                    <a:cubicBezTo>
                      <a:pt x="1785" y="177"/>
                      <a:pt x="1477" y="316"/>
                      <a:pt x="1166" y="435"/>
                    </a:cubicBezTo>
                    <a:cubicBezTo>
                      <a:pt x="1150" y="558"/>
                      <a:pt x="1129" y="685"/>
                      <a:pt x="1108" y="813"/>
                    </a:cubicBezTo>
                    <a:cubicBezTo>
                      <a:pt x="1416" y="705"/>
                      <a:pt x="1719" y="582"/>
                      <a:pt x="2015" y="435"/>
                    </a:cubicBezTo>
                    <a:lnTo>
                      <a:pt x="2015" y="435"/>
                    </a:lnTo>
                    <a:cubicBezTo>
                      <a:pt x="2068" y="1222"/>
                      <a:pt x="2121" y="3647"/>
                      <a:pt x="686" y="4069"/>
                    </a:cubicBezTo>
                    <a:cubicBezTo>
                      <a:pt x="502" y="4122"/>
                      <a:pt x="330" y="4163"/>
                      <a:pt x="165" y="4196"/>
                    </a:cubicBezTo>
                    <a:cubicBezTo>
                      <a:pt x="112" y="4319"/>
                      <a:pt x="59" y="4442"/>
                      <a:pt x="1" y="4561"/>
                    </a:cubicBezTo>
                    <a:cubicBezTo>
                      <a:pt x="239" y="4533"/>
                      <a:pt x="502" y="4479"/>
                      <a:pt x="780" y="4393"/>
                    </a:cubicBezTo>
                    <a:cubicBezTo>
                      <a:pt x="2761" y="3810"/>
                      <a:pt x="2347" y="300"/>
                      <a:pt x="2327" y="152"/>
                    </a:cubicBezTo>
                    <a:cubicBezTo>
                      <a:pt x="2323" y="94"/>
                      <a:pt x="2289" y="45"/>
                      <a:pt x="2236" y="20"/>
                    </a:cubicBezTo>
                    <a:cubicBezTo>
                      <a:pt x="2212" y="9"/>
                      <a:pt x="2187" y="1"/>
                      <a:pt x="2158" y="1"/>
                    </a:cubicBezTo>
                    <a:close/>
                  </a:path>
                </a:pathLst>
              </a:custGeom>
              <a:solidFill>
                <a:srgbClr val="FF9F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4" name="Google Shape;2144;p41"/>
              <p:cNvSpPr/>
              <p:nvPr/>
            </p:nvSpPr>
            <p:spPr>
              <a:xfrm>
                <a:off x="5859175" y="2472663"/>
                <a:ext cx="48925" cy="94050"/>
              </a:xfrm>
              <a:custGeom>
                <a:avLst/>
                <a:gdLst/>
                <a:ahLst/>
                <a:cxnLst/>
                <a:rect l="l" t="t" r="r" b="b"/>
                <a:pathLst>
                  <a:path w="1957" h="3762" extrusionOk="0">
                    <a:moveTo>
                      <a:pt x="1850" y="1"/>
                    </a:moveTo>
                    <a:lnTo>
                      <a:pt x="1850" y="1"/>
                    </a:lnTo>
                    <a:cubicBezTo>
                      <a:pt x="1554" y="148"/>
                      <a:pt x="1251" y="271"/>
                      <a:pt x="943" y="379"/>
                    </a:cubicBezTo>
                    <a:cubicBezTo>
                      <a:pt x="767" y="1506"/>
                      <a:pt x="468" y="2662"/>
                      <a:pt x="0" y="3762"/>
                    </a:cubicBezTo>
                    <a:cubicBezTo>
                      <a:pt x="165" y="3729"/>
                      <a:pt x="337" y="3688"/>
                      <a:pt x="521" y="3635"/>
                    </a:cubicBezTo>
                    <a:cubicBezTo>
                      <a:pt x="1956" y="3213"/>
                      <a:pt x="1903" y="788"/>
                      <a:pt x="1850" y="1"/>
                    </a:cubicBezTo>
                    <a:close/>
                  </a:path>
                </a:pathLst>
              </a:custGeom>
              <a:solidFill>
                <a:srgbClr val="FF9F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5" name="Google Shape;2145;p41"/>
              <p:cNvSpPr/>
              <p:nvPr/>
            </p:nvSpPr>
            <p:spPr>
              <a:xfrm>
                <a:off x="4986875" y="1329863"/>
                <a:ext cx="1702875" cy="966600"/>
              </a:xfrm>
              <a:custGeom>
                <a:avLst/>
                <a:gdLst/>
                <a:ahLst/>
                <a:cxnLst/>
                <a:rect l="l" t="t" r="r" b="b"/>
                <a:pathLst>
                  <a:path w="68115" h="38664" extrusionOk="0">
                    <a:moveTo>
                      <a:pt x="22519" y="1"/>
                    </a:moveTo>
                    <a:cubicBezTo>
                      <a:pt x="17627" y="1"/>
                      <a:pt x="14871" y="3420"/>
                      <a:pt x="14478" y="5801"/>
                    </a:cubicBezTo>
                    <a:cubicBezTo>
                      <a:pt x="14364" y="6495"/>
                      <a:pt x="13929" y="7089"/>
                      <a:pt x="13335" y="7458"/>
                    </a:cubicBezTo>
                    <a:cubicBezTo>
                      <a:pt x="10476" y="9230"/>
                      <a:pt x="3097" y="14242"/>
                      <a:pt x="1695" y="19549"/>
                    </a:cubicBezTo>
                    <a:cubicBezTo>
                      <a:pt x="0" y="25961"/>
                      <a:pt x="7451" y="38663"/>
                      <a:pt x="14490" y="38663"/>
                    </a:cubicBezTo>
                    <a:cubicBezTo>
                      <a:pt x="14710" y="38663"/>
                      <a:pt x="14929" y="38651"/>
                      <a:pt x="15148" y="38625"/>
                    </a:cubicBezTo>
                    <a:cubicBezTo>
                      <a:pt x="22226" y="37805"/>
                      <a:pt x="33106" y="32237"/>
                      <a:pt x="39041" y="32237"/>
                    </a:cubicBezTo>
                    <a:cubicBezTo>
                      <a:pt x="39158" y="32237"/>
                      <a:pt x="39274" y="32239"/>
                      <a:pt x="39388" y="32244"/>
                    </a:cubicBezTo>
                    <a:cubicBezTo>
                      <a:pt x="43559" y="32406"/>
                      <a:pt x="49917" y="36763"/>
                      <a:pt x="55798" y="36763"/>
                    </a:cubicBezTo>
                    <a:cubicBezTo>
                      <a:pt x="57647" y="36763"/>
                      <a:pt x="59449" y="36332"/>
                      <a:pt x="61121" y="35205"/>
                    </a:cubicBezTo>
                    <a:cubicBezTo>
                      <a:pt x="68114" y="30493"/>
                      <a:pt x="60743" y="16965"/>
                      <a:pt x="57093" y="15218"/>
                    </a:cubicBezTo>
                    <a:cubicBezTo>
                      <a:pt x="56630" y="14996"/>
                      <a:pt x="56130" y="14899"/>
                      <a:pt x="55611" y="14899"/>
                    </a:cubicBezTo>
                    <a:cubicBezTo>
                      <a:pt x="52037" y="14899"/>
                      <a:pt x="47521" y="19476"/>
                      <a:pt x="47521" y="19476"/>
                    </a:cubicBezTo>
                    <a:cubicBezTo>
                      <a:pt x="47521" y="19476"/>
                      <a:pt x="45088" y="4050"/>
                      <a:pt x="38173" y="3135"/>
                    </a:cubicBezTo>
                    <a:cubicBezTo>
                      <a:pt x="37597" y="3059"/>
                      <a:pt x="37060" y="3025"/>
                      <a:pt x="36558" y="3025"/>
                    </a:cubicBezTo>
                    <a:cubicBezTo>
                      <a:pt x="33226" y="3025"/>
                      <a:pt x="31462" y="4553"/>
                      <a:pt x="30586" y="5772"/>
                    </a:cubicBezTo>
                    <a:cubicBezTo>
                      <a:pt x="30457" y="5947"/>
                      <a:pt x="30268" y="6030"/>
                      <a:pt x="30082" y="6030"/>
                    </a:cubicBezTo>
                    <a:cubicBezTo>
                      <a:pt x="29824" y="6030"/>
                      <a:pt x="29570" y="5871"/>
                      <a:pt x="29486" y="5579"/>
                    </a:cubicBezTo>
                    <a:cubicBezTo>
                      <a:pt x="28908" y="3533"/>
                      <a:pt x="27341" y="280"/>
                      <a:pt x="23203" y="23"/>
                    </a:cubicBezTo>
                    <a:cubicBezTo>
                      <a:pt x="22970" y="8"/>
                      <a:pt x="22742" y="1"/>
                      <a:pt x="22519" y="1"/>
                    </a:cubicBezTo>
                    <a:close/>
                  </a:path>
                </a:pathLst>
              </a:custGeom>
              <a:solidFill>
                <a:srgbClr val="F47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6" name="Google Shape;2146;p41"/>
              <p:cNvSpPr/>
              <p:nvPr/>
            </p:nvSpPr>
            <p:spPr>
              <a:xfrm>
                <a:off x="6175600" y="1702338"/>
                <a:ext cx="327325" cy="246175"/>
              </a:xfrm>
              <a:custGeom>
                <a:avLst/>
                <a:gdLst/>
                <a:ahLst/>
                <a:cxnLst/>
                <a:rect l="l" t="t" r="r" b="b"/>
                <a:pathLst>
                  <a:path w="13093" h="9847" extrusionOk="0">
                    <a:moveTo>
                      <a:pt x="8061" y="0"/>
                    </a:moveTo>
                    <a:cubicBezTo>
                      <a:pt x="4645" y="0"/>
                      <a:pt x="367" y="4185"/>
                      <a:pt x="0" y="4548"/>
                    </a:cubicBezTo>
                    <a:lnTo>
                      <a:pt x="299" y="9847"/>
                    </a:lnTo>
                    <a:cubicBezTo>
                      <a:pt x="299" y="9847"/>
                      <a:pt x="4770" y="2949"/>
                      <a:pt x="9751" y="2949"/>
                    </a:cubicBezTo>
                    <a:cubicBezTo>
                      <a:pt x="10854" y="2949"/>
                      <a:pt x="11982" y="3287"/>
                      <a:pt x="13092" y="4113"/>
                    </a:cubicBezTo>
                    <a:cubicBezTo>
                      <a:pt x="11882" y="2227"/>
                      <a:pt x="10570" y="811"/>
                      <a:pt x="9544" y="319"/>
                    </a:cubicBezTo>
                    <a:cubicBezTo>
                      <a:pt x="9081" y="97"/>
                      <a:pt x="8581" y="0"/>
                      <a:pt x="8061" y="0"/>
                    </a:cubicBezTo>
                    <a:close/>
                  </a:path>
                </a:pathLst>
              </a:custGeom>
              <a:solidFill>
                <a:srgbClr val="D166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7" name="Google Shape;2147;p41"/>
              <p:cNvSpPr/>
              <p:nvPr/>
            </p:nvSpPr>
            <p:spPr>
              <a:xfrm>
                <a:off x="5956675" y="1815613"/>
                <a:ext cx="264075" cy="34915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13966" extrusionOk="0">
                    <a:moveTo>
                      <a:pt x="8745" y="0"/>
                    </a:moveTo>
                    <a:cubicBezTo>
                      <a:pt x="8745" y="1"/>
                      <a:pt x="8511" y="10862"/>
                      <a:pt x="0" y="13064"/>
                    </a:cubicBezTo>
                    <a:lnTo>
                      <a:pt x="1297" y="13662"/>
                    </a:lnTo>
                    <a:cubicBezTo>
                      <a:pt x="1754" y="13873"/>
                      <a:pt x="2210" y="13965"/>
                      <a:pt x="2662" y="13965"/>
                    </a:cubicBezTo>
                    <a:cubicBezTo>
                      <a:pt x="3844" y="13965"/>
                      <a:pt x="4999" y="13337"/>
                      <a:pt x="6067" y="12572"/>
                    </a:cubicBezTo>
                    <a:cubicBezTo>
                      <a:pt x="9705" y="9963"/>
                      <a:pt x="10562" y="4631"/>
                      <a:pt x="8745" y="0"/>
                    </a:cubicBezTo>
                    <a:close/>
                  </a:path>
                </a:pathLst>
              </a:custGeom>
              <a:solidFill>
                <a:srgbClr val="D166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8" name="Google Shape;2148;p41"/>
              <p:cNvSpPr/>
              <p:nvPr/>
            </p:nvSpPr>
            <p:spPr>
              <a:xfrm>
                <a:off x="5364050" y="1345663"/>
                <a:ext cx="170625" cy="140125"/>
              </a:xfrm>
              <a:custGeom>
                <a:avLst/>
                <a:gdLst/>
                <a:ahLst/>
                <a:cxnLst/>
                <a:rect l="l" t="t" r="r" b="b"/>
                <a:pathLst>
                  <a:path w="6825" h="5605" extrusionOk="0">
                    <a:moveTo>
                      <a:pt x="6617" y="0"/>
                    </a:moveTo>
                    <a:cubicBezTo>
                      <a:pt x="6614" y="0"/>
                      <a:pt x="6610" y="1"/>
                      <a:pt x="6607" y="1"/>
                    </a:cubicBezTo>
                    <a:cubicBezTo>
                      <a:pt x="5093" y="108"/>
                      <a:pt x="3743" y="641"/>
                      <a:pt x="2550" y="1585"/>
                    </a:cubicBezTo>
                    <a:cubicBezTo>
                      <a:pt x="1409" y="2479"/>
                      <a:pt x="237" y="3889"/>
                      <a:pt x="16" y="5362"/>
                    </a:cubicBezTo>
                    <a:cubicBezTo>
                      <a:pt x="1" y="5470"/>
                      <a:pt x="114" y="5604"/>
                      <a:pt x="215" y="5604"/>
                    </a:cubicBezTo>
                    <a:cubicBezTo>
                      <a:pt x="256" y="5604"/>
                      <a:pt x="295" y="5583"/>
                      <a:pt x="323" y="5530"/>
                    </a:cubicBezTo>
                    <a:cubicBezTo>
                      <a:pt x="963" y="4312"/>
                      <a:pt x="1483" y="3192"/>
                      <a:pt x="2526" y="2245"/>
                    </a:cubicBezTo>
                    <a:cubicBezTo>
                      <a:pt x="3673" y="1207"/>
                      <a:pt x="5134" y="518"/>
                      <a:pt x="6660" y="264"/>
                    </a:cubicBezTo>
                    <a:cubicBezTo>
                      <a:pt x="6824" y="236"/>
                      <a:pt x="6762" y="0"/>
                      <a:pt x="6617" y="0"/>
                    </a:cubicBezTo>
                    <a:close/>
                  </a:path>
                </a:pathLst>
              </a:custGeom>
              <a:solidFill>
                <a:srgbClr val="FFCD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9" name="Google Shape;2149;p41"/>
              <p:cNvSpPr/>
              <p:nvPr/>
            </p:nvSpPr>
            <p:spPr>
              <a:xfrm>
                <a:off x="5024925" y="1718463"/>
                <a:ext cx="83075" cy="267300"/>
              </a:xfrm>
              <a:custGeom>
                <a:avLst/>
                <a:gdLst/>
                <a:ahLst/>
                <a:cxnLst/>
                <a:rect l="l" t="t" r="r" b="b"/>
                <a:pathLst>
                  <a:path w="3323" h="10692" extrusionOk="0">
                    <a:moveTo>
                      <a:pt x="3129" y="0"/>
                    </a:moveTo>
                    <a:cubicBezTo>
                      <a:pt x="3107" y="0"/>
                      <a:pt x="3086" y="8"/>
                      <a:pt x="3069" y="27"/>
                    </a:cubicBezTo>
                    <a:cubicBezTo>
                      <a:pt x="451" y="2714"/>
                      <a:pt x="0" y="7089"/>
                      <a:pt x="1251" y="10544"/>
                    </a:cubicBezTo>
                    <a:cubicBezTo>
                      <a:pt x="1282" y="10630"/>
                      <a:pt x="1389" y="10691"/>
                      <a:pt x="1475" y="10691"/>
                    </a:cubicBezTo>
                    <a:cubicBezTo>
                      <a:pt x="1548" y="10691"/>
                      <a:pt x="1607" y="10648"/>
                      <a:pt x="1596" y="10540"/>
                    </a:cubicBezTo>
                    <a:cubicBezTo>
                      <a:pt x="1395" y="8620"/>
                      <a:pt x="956" y="6819"/>
                      <a:pt x="1218" y="4863"/>
                    </a:cubicBezTo>
                    <a:cubicBezTo>
                      <a:pt x="1452" y="3161"/>
                      <a:pt x="2088" y="1491"/>
                      <a:pt x="3253" y="208"/>
                    </a:cubicBezTo>
                    <a:cubicBezTo>
                      <a:pt x="3322" y="132"/>
                      <a:pt x="3219" y="0"/>
                      <a:pt x="3129" y="0"/>
                    </a:cubicBezTo>
                    <a:close/>
                  </a:path>
                </a:pathLst>
              </a:custGeom>
              <a:solidFill>
                <a:srgbClr val="FFCD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0" name="Google Shape;2150;p41"/>
              <p:cNvSpPr/>
              <p:nvPr/>
            </p:nvSpPr>
            <p:spPr>
              <a:xfrm>
                <a:off x="5394425" y="1570113"/>
                <a:ext cx="157475" cy="176800"/>
              </a:xfrm>
              <a:custGeom>
                <a:avLst/>
                <a:gdLst/>
                <a:ahLst/>
                <a:cxnLst/>
                <a:rect l="l" t="t" r="r" b="b"/>
                <a:pathLst>
                  <a:path w="6299" h="7072" extrusionOk="0">
                    <a:moveTo>
                      <a:pt x="133" y="0"/>
                    </a:moveTo>
                    <a:cubicBezTo>
                      <a:pt x="63" y="0"/>
                      <a:pt x="0" y="90"/>
                      <a:pt x="56" y="177"/>
                    </a:cubicBezTo>
                    <a:cubicBezTo>
                      <a:pt x="1618" y="2696"/>
                      <a:pt x="3378" y="5646"/>
                      <a:pt x="6101" y="7056"/>
                    </a:cubicBezTo>
                    <a:cubicBezTo>
                      <a:pt x="6121" y="7067"/>
                      <a:pt x="6140" y="7071"/>
                      <a:pt x="6157" y="7071"/>
                    </a:cubicBezTo>
                    <a:cubicBezTo>
                      <a:pt x="6261" y="7071"/>
                      <a:pt x="6298" y="6904"/>
                      <a:pt x="6204" y="6831"/>
                    </a:cubicBezTo>
                    <a:cubicBezTo>
                      <a:pt x="4944" y="5879"/>
                      <a:pt x="3804" y="4911"/>
                      <a:pt x="2803" y="3681"/>
                    </a:cubicBezTo>
                    <a:cubicBezTo>
                      <a:pt x="1864" y="2532"/>
                      <a:pt x="1036" y="1290"/>
                      <a:pt x="215" y="50"/>
                    </a:cubicBezTo>
                    <a:cubicBezTo>
                      <a:pt x="192" y="15"/>
                      <a:pt x="162" y="0"/>
                      <a:pt x="133" y="0"/>
                    </a:cubicBezTo>
                    <a:close/>
                  </a:path>
                </a:pathLst>
              </a:custGeom>
              <a:solidFill>
                <a:srgbClr val="FFCD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1" name="Google Shape;2151;p41"/>
              <p:cNvSpPr/>
              <p:nvPr/>
            </p:nvSpPr>
            <p:spPr>
              <a:xfrm>
                <a:off x="5770300" y="1427613"/>
                <a:ext cx="89925" cy="74725"/>
              </a:xfrm>
              <a:custGeom>
                <a:avLst/>
                <a:gdLst/>
                <a:ahLst/>
                <a:cxnLst/>
                <a:rect l="l" t="t" r="r" b="b"/>
                <a:pathLst>
                  <a:path w="3597" h="2989" extrusionOk="0">
                    <a:moveTo>
                      <a:pt x="3390" y="0"/>
                    </a:moveTo>
                    <a:cubicBezTo>
                      <a:pt x="3386" y="0"/>
                      <a:pt x="3383" y="0"/>
                      <a:pt x="3379" y="1"/>
                    </a:cubicBezTo>
                    <a:cubicBezTo>
                      <a:pt x="2022" y="107"/>
                      <a:pt x="237" y="1362"/>
                      <a:pt x="15" y="2786"/>
                    </a:cubicBezTo>
                    <a:cubicBezTo>
                      <a:pt x="1" y="2883"/>
                      <a:pt x="86" y="2988"/>
                      <a:pt x="172" y="2988"/>
                    </a:cubicBezTo>
                    <a:cubicBezTo>
                      <a:pt x="206" y="2988"/>
                      <a:pt x="241" y="2972"/>
                      <a:pt x="269" y="2933"/>
                    </a:cubicBezTo>
                    <a:cubicBezTo>
                      <a:pt x="704" y="2334"/>
                      <a:pt x="1000" y="1719"/>
                      <a:pt x="1574" y="1222"/>
                    </a:cubicBezTo>
                    <a:cubicBezTo>
                      <a:pt x="2140" y="734"/>
                      <a:pt x="2776" y="497"/>
                      <a:pt x="3461" y="247"/>
                    </a:cubicBezTo>
                    <a:cubicBezTo>
                      <a:pt x="3596" y="199"/>
                      <a:pt x="3508" y="0"/>
                      <a:pt x="3390" y="0"/>
                    </a:cubicBezTo>
                    <a:close/>
                  </a:path>
                </a:pathLst>
              </a:custGeom>
              <a:solidFill>
                <a:srgbClr val="FFCD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2" name="Google Shape;2152;p41"/>
              <p:cNvSpPr/>
              <p:nvPr/>
            </p:nvSpPr>
            <p:spPr>
              <a:xfrm>
                <a:off x="5609575" y="1341588"/>
                <a:ext cx="120000" cy="150250"/>
              </a:xfrm>
              <a:custGeom>
                <a:avLst/>
                <a:gdLst/>
                <a:ahLst/>
                <a:cxnLst/>
                <a:rect l="l" t="t" r="r" b="b"/>
                <a:pathLst>
                  <a:path w="4800" h="6010" extrusionOk="0">
                    <a:moveTo>
                      <a:pt x="1" y="0"/>
                    </a:moveTo>
                    <a:cubicBezTo>
                      <a:pt x="485" y="455"/>
                      <a:pt x="973" y="1013"/>
                      <a:pt x="1424" y="1714"/>
                    </a:cubicBezTo>
                    <a:cubicBezTo>
                      <a:pt x="3040" y="4216"/>
                      <a:pt x="3482" y="6009"/>
                      <a:pt x="4167" y="6009"/>
                    </a:cubicBezTo>
                    <a:cubicBezTo>
                      <a:pt x="4351" y="6009"/>
                      <a:pt x="4553" y="5879"/>
                      <a:pt x="4800" y="5599"/>
                    </a:cubicBezTo>
                    <a:cubicBezTo>
                      <a:pt x="4652" y="5525"/>
                      <a:pt x="4529" y="5398"/>
                      <a:pt x="4480" y="5214"/>
                    </a:cubicBezTo>
                    <a:cubicBezTo>
                      <a:pt x="3991" y="3495"/>
                      <a:pt x="2806" y="940"/>
                      <a:pt x="1" y="0"/>
                    </a:cubicBezTo>
                    <a:close/>
                  </a:path>
                </a:pathLst>
              </a:custGeom>
              <a:solidFill>
                <a:srgbClr val="D166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3" name="Google Shape;2153;p41"/>
              <p:cNvSpPr/>
              <p:nvPr/>
            </p:nvSpPr>
            <p:spPr>
              <a:xfrm>
                <a:off x="5898125" y="1410088"/>
                <a:ext cx="273175" cy="488925"/>
              </a:xfrm>
              <a:custGeom>
                <a:avLst/>
                <a:gdLst/>
                <a:ahLst/>
                <a:cxnLst/>
                <a:rect l="l" t="t" r="r" b="b"/>
                <a:pathLst>
                  <a:path w="10927" h="19557" extrusionOk="0">
                    <a:moveTo>
                      <a:pt x="496" y="1"/>
                    </a:moveTo>
                    <a:cubicBezTo>
                      <a:pt x="333" y="1"/>
                      <a:pt x="168" y="7"/>
                      <a:pt x="0" y="21"/>
                    </a:cubicBezTo>
                    <a:cubicBezTo>
                      <a:pt x="1342" y="1120"/>
                      <a:pt x="4447" y="1600"/>
                      <a:pt x="6870" y="7642"/>
                    </a:cubicBezTo>
                    <a:cubicBezTo>
                      <a:pt x="8913" y="12740"/>
                      <a:pt x="10488" y="19556"/>
                      <a:pt x="10488" y="19556"/>
                    </a:cubicBezTo>
                    <a:lnTo>
                      <a:pt x="10927" y="16115"/>
                    </a:lnTo>
                    <a:cubicBezTo>
                      <a:pt x="10602" y="14272"/>
                      <a:pt x="8060" y="1"/>
                      <a:pt x="496" y="1"/>
                    </a:cubicBezTo>
                    <a:close/>
                  </a:path>
                </a:pathLst>
              </a:custGeom>
              <a:solidFill>
                <a:srgbClr val="D166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4" name="Google Shape;2154;p41"/>
              <p:cNvSpPr/>
              <p:nvPr/>
            </p:nvSpPr>
            <p:spPr>
              <a:xfrm>
                <a:off x="5043800" y="1570363"/>
                <a:ext cx="327725" cy="571050"/>
              </a:xfrm>
              <a:custGeom>
                <a:avLst/>
                <a:gdLst/>
                <a:ahLst/>
                <a:cxnLst/>
                <a:rect l="l" t="t" r="r" b="b"/>
                <a:pathLst>
                  <a:path w="13109" h="22842" extrusionOk="0">
                    <a:moveTo>
                      <a:pt x="13108" y="0"/>
                    </a:moveTo>
                    <a:cubicBezTo>
                      <a:pt x="13108" y="0"/>
                      <a:pt x="3757" y="3564"/>
                      <a:pt x="1878" y="10073"/>
                    </a:cubicBezTo>
                    <a:cubicBezTo>
                      <a:pt x="0" y="16582"/>
                      <a:pt x="4385" y="22841"/>
                      <a:pt x="4385" y="22841"/>
                    </a:cubicBezTo>
                    <a:lnTo>
                      <a:pt x="13108" y="0"/>
                    </a:lnTo>
                    <a:close/>
                  </a:path>
                </a:pathLst>
              </a:custGeom>
              <a:solidFill>
                <a:srgbClr val="D166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5" name="Google Shape;2155;p41"/>
              <p:cNvSpPr/>
              <p:nvPr/>
            </p:nvSpPr>
            <p:spPr>
              <a:xfrm>
                <a:off x="5905825" y="1784663"/>
                <a:ext cx="239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9570" h="10283" extrusionOk="0">
                    <a:moveTo>
                      <a:pt x="4292" y="1"/>
                    </a:moveTo>
                    <a:cubicBezTo>
                      <a:pt x="1192" y="1"/>
                      <a:pt x="1" y="3019"/>
                      <a:pt x="1" y="3019"/>
                    </a:cubicBezTo>
                    <a:lnTo>
                      <a:pt x="1235" y="10283"/>
                    </a:lnTo>
                    <a:cubicBezTo>
                      <a:pt x="1235" y="10283"/>
                      <a:pt x="1236" y="10283"/>
                      <a:pt x="1239" y="10283"/>
                    </a:cubicBezTo>
                    <a:cubicBezTo>
                      <a:pt x="1385" y="10283"/>
                      <a:pt x="5245" y="10259"/>
                      <a:pt x="7522" y="7764"/>
                    </a:cubicBezTo>
                    <a:cubicBezTo>
                      <a:pt x="9569" y="5529"/>
                      <a:pt x="8302" y="390"/>
                      <a:pt x="4815" y="28"/>
                    </a:cubicBezTo>
                    <a:cubicBezTo>
                      <a:pt x="4635" y="10"/>
                      <a:pt x="4461" y="1"/>
                      <a:pt x="4292" y="1"/>
                    </a:cubicBezTo>
                    <a:close/>
                  </a:path>
                </a:pathLst>
              </a:custGeom>
              <a:solidFill>
                <a:srgbClr val="BF83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6" name="Google Shape;2156;p41"/>
              <p:cNvSpPr/>
              <p:nvPr/>
            </p:nvSpPr>
            <p:spPr>
              <a:xfrm>
                <a:off x="5947350" y="1819813"/>
                <a:ext cx="258225" cy="344325"/>
              </a:xfrm>
              <a:custGeom>
                <a:avLst/>
                <a:gdLst/>
                <a:ahLst/>
                <a:cxnLst/>
                <a:rect l="l" t="t" r="r" b="b"/>
                <a:pathLst>
                  <a:path w="10329" h="13773" extrusionOk="0">
                    <a:moveTo>
                      <a:pt x="9036" y="1"/>
                    </a:moveTo>
                    <a:cubicBezTo>
                      <a:pt x="9036" y="2"/>
                      <a:pt x="8523" y="10714"/>
                      <a:pt x="0" y="12871"/>
                    </a:cubicBezTo>
                    <a:lnTo>
                      <a:pt x="1297" y="13478"/>
                    </a:lnTo>
                    <a:cubicBezTo>
                      <a:pt x="1733" y="13683"/>
                      <a:pt x="2167" y="13773"/>
                      <a:pt x="2594" y="13773"/>
                    </a:cubicBezTo>
                    <a:cubicBezTo>
                      <a:pt x="3778" y="13773"/>
                      <a:pt x="4916" y="13084"/>
                      <a:pt x="5944" y="12231"/>
                    </a:cubicBezTo>
                    <a:cubicBezTo>
                      <a:pt x="9278" y="9463"/>
                      <a:pt x="10328" y="4779"/>
                      <a:pt x="9036" y="1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7" name="Google Shape;2157;p41"/>
              <p:cNvSpPr/>
              <p:nvPr/>
            </p:nvSpPr>
            <p:spPr>
              <a:xfrm>
                <a:off x="5942925" y="1815588"/>
                <a:ext cx="268275" cy="352800"/>
              </a:xfrm>
              <a:custGeom>
                <a:avLst/>
                <a:gdLst/>
                <a:ahLst/>
                <a:cxnLst/>
                <a:rect l="l" t="t" r="r" b="b"/>
                <a:pathLst>
                  <a:path w="10731" h="14112" extrusionOk="0">
                    <a:moveTo>
                      <a:pt x="9279" y="1171"/>
                    </a:moveTo>
                    <a:cubicBezTo>
                      <a:pt x="10210" y="5674"/>
                      <a:pt x="9021" y="9775"/>
                      <a:pt x="6013" y="12269"/>
                    </a:cubicBezTo>
                    <a:cubicBezTo>
                      <a:pt x="4800" y="13278"/>
                      <a:pt x="3744" y="13770"/>
                      <a:pt x="2772" y="13770"/>
                    </a:cubicBezTo>
                    <a:cubicBezTo>
                      <a:pt x="2348" y="13770"/>
                      <a:pt x="1941" y="13677"/>
                      <a:pt x="1543" y="13491"/>
                    </a:cubicBezTo>
                    <a:lnTo>
                      <a:pt x="665" y="13081"/>
                    </a:lnTo>
                    <a:cubicBezTo>
                      <a:pt x="7289" y="11109"/>
                      <a:pt x="8905" y="3840"/>
                      <a:pt x="9279" y="1171"/>
                    </a:cubicBezTo>
                    <a:close/>
                    <a:moveTo>
                      <a:pt x="9214" y="0"/>
                    </a:moveTo>
                    <a:cubicBezTo>
                      <a:pt x="9208" y="0"/>
                      <a:pt x="9203" y="1"/>
                      <a:pt x="9197" y="1"/>
                    </a:cubicBezTo>
                    <a:cubicBezTo>
                      <a:pt x="9114" y="10"/>
                      <a:pt x="9049" y="75"/>
                      <a:pt x="9045" y="162"/>
                    </a:cubicBezTo>
                    <a:cubicBezTo>
                      <a:pt x="9040" y="268"/>
                      <a:pt x="8442" y="10772"/>
                      <a:pt x="137" y="12876"/>
                    </a:cubicBezTo>
                    <a:cubicBezTo>
                      <a:pt x="67" y="12892"/>
                      <a:pt x="18" y="12954"/>
                      <a:pt x="9" y="13023"/>
                    </a:cubicBezTo>
                    <a:cubicBezTo>
                      <a:pt x="1" y="13093"/>
                      <a:pt x="42" y="13163"/>
                      <a:pt x="107" y="13192"/>
                    </a:cubicBezTo>
                    <a:lnTo>
                      <a:pt x="1400" y="13799"/>
                    </a:lnTo>
                    <a:cubicBezTo>
                      <a:pt x="1871" y="14021"/>
                      <a:pt x="2331" y="14111"/>
                      <a:pt x="2778" y="14111"/>
                    </a:cubicBezTo>
                    <a:cubicBezTo>
                      <a:pt x="4131" y="14111"/>
                      <a:pt x="5349" y="13262"/>
                      <a:pt x="6227" y="12531"/>
                    </a:cubicBezTo>
                    <a:cubicBezTo>
                      <a:pt x="9553" y="9771"/>
                      <a:pt x="10730" y="5133"/>
                      <a:pt x="9377" y="124"/>
                    </a:cubicBezTo>
                    <a:cubicBezTo>
                      <a:pt x="9358" y="48"/>
                      <a:pt x="9289" y="0"/>
                      <a:pt x="9214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8" name="Google Shape;2158;p41"/>
              <p:cNvSpPr/>
              <p:nvPr/>
            </p:nvSpPr>
            <p:spPr>
              <a:xfrm>
                <a:off x="6085050" y="1819188"/>
                <a:ext cx="113950" cy="261600"/>
              </a:xfrm>
              <a:custGeom>
                <a:avLst/>
                <a:gdLst/>
                <a:ahLst/>
                <a:cxnLst/>
                <a:rect l="l" t="t" r="r" b="b"/>
                <a:pathLst>
                  <a:path w="4558" h="10464" extrusionOk="0">
                    <a:moveTo>
                      <a:pt x="3491" y="1"/>
                    </a:moveTo>
                    <a:cubicBezTo>
                      <a:pt x="3491" y="2"/>
                      <a:pt x="3257" y="5497"/>
                      <a:pt x="1" y="9426"/>
                    </a:cubicBezTo>
                    <a:lnTo>
                      <a:pt x="2109" y="10464"/>
                    </a:lnTo>
                    <a:cubicBezTo>
                      <a:pt x="4086" y="7675"/>
                      <a:pt x="4557" y="3865"/>
                      <a:pt x="3491" y="1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9" name="Google Shape;2159;p41"/>
              <p:cNvSpPr/>
              <p:nvPr/>
            </p:nvSpPr>
            <p:spPr>
              <a:xfrm>
                <a:off x="6080650" y="1814963"/>
                <a:ext cx="122975" cy="270150"/>
              </a:xfrm>
              <a:custGeom>
                <a:avLst/>
                <a:gdLst/>
                <a:ahLst/>
                <a:cxnLst/>
                <a:rect l="l" t="t" r="r" b="b"/>
                <a:pathLst>
                  <a:path w="4919" h="10806" extrusionOk="0">
                    <a:moveTo>
                      <a:pt x="3737" y="1179"/>
                    </a:moveTo>
                    <a:lnTo>
                      <a:pt x="3737" y="1179"/>
                    </a:lnTo>
                    <a:cubicBezTo>
                      <a:pt x="4459" y="4628"/>
                      <a:pt x="3925" y="7946"/>
                      <a:pt x="2227" y="10420"/>
                    </a:cubicBezTo>
                    <a:lnTo>
                      <a:pt x="443" y="9538"/>
                    </a:lnTo>
                    <a:cubicBezTo>
                      <a:pt x="2761" y="6638"/>
                      <a:pt x="3507" y="2930"/>
                      <a:pt x="3737" y="1179"/>
                    </a:cubicBezTo>
                    <a:close/>
                    <a:moveTo>
                      <a:pt x="3666" y="1"/>
                    </a:moveTo>
                    <a:cubicBezTo>
                      <a:pt x="3661" y="1"/>
                      <a:pt x="3656" y="1"/>
                      <a:pt x="3650" y="2"/>
                    </a:cubicBezTo>
                    <a:cubicBezTo>
                      <a:pt x="3565" y="11"/>
                      <a:pt x="3503" y="79"/>
                      <a:pt x="3499" y="166"/>
                    </a:cubicBezTo>
                    <a:cubicBezTo>
                      <a:pt x="3495" y="219"/>
                      <a:pt x="3228" y="5646"/>
                      <a:pt x="46" y="9485"/>
                    </a:cubicBezTo>
                    <a:cubicBezTo>
                      <a:pt x="12" y="9525"/>
                      <a:pt x="0" y="9579"/>
                      <a:pt x="8" y="9628"/>
                    </a:cubicBezTo>
                    <a:cubicBezTo>
                      <a:pt x="21" y="9682"/>
                      <a:pt x="54" y="9722"/>
                      <a:pt x="99" y="9747"/>
                    </a:cubicBezTo>
                    <a:lnTo>
                      <a:pt x="2207" y="10789"/>
                    </a:lnTo>
                    <a:cubicBezTo>
                      <a:pt x="2232" y="10797"/>
                      <a:pt x="2257" y="10805"/>
                      <a:pt x="2285" y="10805"/>
                    </a:cubicBezTo>
                    <a:cubicBezTo>
                      <a:pt x="2338" y="10805"/>
                      <a:pt x="2387" y="10780"/>
                      <a:pt x="2420" y="10731"/>
                    </a:cubicBezTo>
                    <a:cubicBezTo>
                      <a:pt x="4405" y="7939"/>
                      <a:pt x="4918" y="4071"/>
                      <a:pt x="3832" y="125"/>
                    </a:cubicBezTo>
                    <a:cubicBezTo>
                      <a:pt x="3812" y="52"/>
                      <a:pt x="3739" y="1"/>
                      <a:pt x="3666" y="1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0" name="Google Shape;2160;p41"/>
              <p:cNvSpPr/>
              <p:nvPr/>
            </p:nvSpPr>
            <p:spPr>
              <a:xfrm>
                <a:off x="5548175" y="1415663"/>
                <a:ext cx="205825" cy="83525"/>
              </a:xfrm>
              <a:custGeom>
                <a:avLst/>
                <a:gdLst/>
                <a:ahLst/>
                <a:cxnLst/>
                <a:rect l="l" t="t" r="r" b="b"/>
                <a:pathLst>
                  <a:path w="8233" h="3341" extrusionOk="0">
                    <a:moveTo>
                      <a:pt x="4951" y="1"/>
                    </a:moveTo>
                    <a:cubicBezTo>
                      <a:pt x="4883" y="1"/>
                      <a:pt x="4820" y="88"/>
                      <a:pt x="4872" y="175"/>
                    </a:cubicBezTo>
                    <a:cubicBezTo>
                      <a:pt x="4967" y="331"/>
                      <a:pt x="5041" y="503"/>
                      <a:pt x="5094" y="684"/>
                    </a:cubicBezTo>
                    <a:cubicBezTo>
                      <a:pt x="5086" y="704"/>
                      <a:pt x="5086" y="729"/>
                      <a:pt x="5090" y="753"/>
                    </a:cubicBezTo>
                    <a:cubicBezTo>
                      <a:pt x="5135" y="954"/>
                      <a:pt x="5168" y="1180"/>
                      <a:pt x="5168" y="1401"/>
                    </a:cubicBezTo>
                    <a:cubicBezTo>
                      <a:pt x="5131" y="1754"/>
                      <a:pt x="4971" y="2078"/>
                      <a:pt x="4643" y="2304"/>
                    </a:cubicBezTo>
                    <a:cubicBezTo>
                      <a:pt x="3847" y="2165"/>
                      <a:pt x="3029" y="2103"/>
                      <a:pt x="2222" y="2103"/>
                    </a:cubicBezTo>
                    <a:cubicBezTo>
                      <a:pt x="1521" y="2103"/>
                      <a:pt x="828" y="2150"/>
                      <a:pt x="164" y="2234"/>
                    </a:cubicBezTo>
                    <a:cubicBezTo>
                      <a:pt x="0" y="2254"/>
                      <a:pt x="66" y="2492"/>
                      <a:pt x="206" y="2492"/>
                    </a:cubicBezTo>
                    <a:cubicBezTo>
                      <a:pt x="210" y="2492"/>
                      <a:pt x="214" y="2492"/>
                      <a:pt x="217" y="2492"/>
                    </a:cubicBezTo>
                    <a:cubicBezTo>
                      <a:pt x="680" y="2460"/>
                      <a:pt x="1144" y="2443"/>
                      <a:pt x="1609" y="2443"/>
                    </a:cubicBezTo>
                    <a:cubicBezTo>
                      <a:pt x="2284" y="2443"/>
                      <a:pt x="2959" y="2479"/>
                      <a:pt x="3630" y="2562"/>
                    </a:cubicBezTo>
                    <a:cubicBezTo>
                      <a:pt x="4779" y="2702"/>
                      <a:pt x="5857" y="3046"/>
                      <a:pt x="6973" y="3309"/>
                    </a:cubicBezTo>
                    <a:cubicBezTo>
                      <a:pt x="7003" y="3317"/>
                      <a:pt x="7055" y="3325"/>
                      <a:pt x="7095" y="3325"/>
                    </a:cubicBezTo>
                    <a:cubicBezTo>
                      <a:pt x="7116" y="3325"/>
                      <a:pt x="7133" y="3322"/>
                      <a:pt x="7141" y="3317"/>
                    </a:cubicBezTo>
                    <a:cubicBezTo>
                      <a:pt x="7245" y="3332"/>
                      <a:pt x="7345" y="3341"/>
                      <a:pt x="7443" y="3341"/>
                    </a:cubicBezTo>
                    <a:cubicBezTo>
                      <a:pt x="7680" y="3341"/>
                      <a:pt x="7901" y="3290"/>
                      <a:pt x="8113" y="3165"/>
                    </a:cubicBezTo>
                    <a:cubicBezTo>
                      <a:pt x="8232" y="3099"/>
                      <a:pt x="8101" y="2948"/>
                      <a:pt x="8011" y="2944"/>
                    </a:cubicBezTo>
                    <a:cubicBezTo>
                      <a:pt x="7965" y="2944"/>
                      <a:pt x="7920" y="2948"/>
                      <a:pt x="7875" y="2952"/>
                    </a:cubicBezTo>
                    <a:cubicBezTo>
                      <a:pt x="7863" y="2910"/>
                      <a:pt x="7838" y="2870"/>
                      <a:pt x="7789" y="2861"/>
                    </a:cubicBezTo>
                    <a:cubicBezTo>
                      <a:pt x="7395" y="2779"/>
                      <a:pt x="7100" y="2709"/>
                      <a:pt x="6759" y="2644"/>
                    </a:cubicBezTo>
                    <a:cubicBezTo>
                      <a:pt x="6750" y="2642"/>
                      <a:pt x="6740" y="2641"/>
                      <a:pt x="6732" y="2641"/>
                    </a:cubicBezTo>
                    <a:cubicBezTo>
                      <a:pt x="6634" y="2641"/>
                      <a:pt x="6599" y="2762"/>
                      <a:pt x="6649" y="2841"/>
                    </a:cubicBezTo>
                    <a:cubicBezTo>
                      <a:pt x="6485" y="2775"/>
                      <a:pt x="6313" y="2726"/>
                      <a:pt x="6144" y="2669"/>
                    </a:cubicBezTo>
                    <a:cubicBezTo>
                      <a:pt x="6173" y="2648"/>
                      <a:pt x="6201" y="2620"/>
                      <a:pt x="6197" y="2575"/>
                    </a:cubicBezTo>
                    <a:cubicBezTo>
                      <a:pt x="6189" y="2185"/>
                      <a:pt x="6083" y="1861"/>
                      <a:pt x="5866" y="1537"/>
                    </a:cubicBezTo>
                    <a:cubicBezTo>
                      <a:pt x="5866" y="1537"/>
                      <a:pt x="5866" y="1532"/>
                      <a:pt x="5862" y="1532"/>
                    </a:cubicBezTo>
                    <a:cubicBezTo>
                      <a:pt x="5853" y="1520"/>
                      <a:pt x="5849" y="1512"/>
                      <a:pt x="5841" y="1500"/>
                    </a:cubicBezTo>
                    <a:cubicBezTo>
                      <a:pt x="5812" y="1459"/>
                      <a:pt x="5772" y="1442"/>
                      <a:pt x="5735" y="1442"/>
                    </a:cubicBezTo>
                    <a:cubicBezTo>
                      <a:pt x="5723" y="1442"/>
                      <a:pt x="5712" y="1443"/>
                      <a:pt x="5701" y="1446"/>
                    </a:cubicBezTo>
                    <a:cubicBezTo>
                      <a:pt x="5673" y="1331"/>
                      <a:pt x="5623" y="1221"/>
                      <a:pt x="5546" y="1119"/>
                    </a:cubicBezTo>
                    <a:cubicBezTo>
                      <a:pt x="5496" y="958"/>
                      <a:pt x="5423" y="803"/>
                      <a:pt x="5320" y="659"/>
                    </a:cubicBezTo>
                    <a:cubicBezTo>
                      <a:pt x="5311" y="646"/>
                      <a:pt x="5304" y="642"/>
                      <a:pt x="5291" y="634"/>
                    </a:cubicBezTo>
                    <a:cubicBezTo>
                      <a:pt x="5230" y="434"/>
                      <a:pt x="5143" y="241"/>
                      <a:pt x="5029" y="52"/>
                    </a:cubicBezTo>
                    <a:cubicBezTo>
                      <a:pt x="5007" y="16"/>
                      <a:pt x="4979" y="1"/>
                      <a:pt x="4951" y="1"/>
                    </a:cubicBezTo>
                    <a:close/>
                  </a:path>
                </a:pathLst>
              </a:custGeom>
              <a:solidFill>
                <a:srgbClr val="D166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1" name="Google Shape;2161;p41"/>
              <p:cNvSpPr/>
              <p:nvPr/>
            </p:nvSpPr>
            <p:spPr>
              <a:xfrm>
                <a:off x="5950650" y="1551388"/>
                <a:ext cx="169775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6791" h="4871" extrusionOk="0">
                    <a:moveTo>
                      <a:pt x="532" y="0"/>
                    </a:moveTo>
                    <a:cubicBezTo>
                      <a:pt x="429" y="0"/>
                      <a:pt x="328" y="8"/>
                      <a:pt x="229" y="25"/>
                    </a:cubicBezTo>
                    <a:cubicBezTo>
                      <a:pt x="205" y="29"/>
                      <a:pt x="188" y="41"/>
                      <a:pt x="180" y="53"/>
                    </a:cubicBezTo>
                    <a:cubicBezTo>
                      <a:pt x="160" y="49"/>
                      <a:pt x="139" y="45"/>
                      <a:pt x="123" y="41"/>
                    </a:cubicBezTo>
                    <a:cubicBezTo>
                      <a:pt x="115" y="39"/>
                      <a:pt x="108" y="38"/>
                      <a:pt x="101" y="38"/>
                    </a:cubicBezTo>
                    <a:cubicBezTo>
                      <a:pt x="1" y="38"/>
                      <a:pt x="11" y="195"/>
                      <a:pt x="106" y="222"/>
                    </a:cubicBezTo>
                    <a:cubicBezTo>
                      <a:pt x="1009" y="480"/>
                      <a:pt x="1899" y="812"/>
                      <a:pt x="2747" y="1218"/>
                    </a:cubicBezTo>
                    <a:cubicBezTo>
                      <a:pt x="3486" y="1743"/>
                      <a:pt x="4245" y="2231"/>
                      <a:pt x="4934" y="2830"/>
                    </a:cubicBezTo>
                    <a:cubicBezTo>
                      <a:pt x="5340" y="3187"/>
                      <a:pt x="5623" y="3510"/>
                      <a:pt x="5840" y="4023"/>
                    </a:cubicBezTo>
                    <a:cubicBezTo>
                      <a:pt x="5971" y="4335"/>
                      <a:pt x="6033" y="4581"/>
                      <a:pt x="6287" y="4815"/>
                    </a:cubicBezTo>
                    <a:cubicBezTo>
                      <a:pt x="6329" y="4853"/>
                      <a:pt x="6379" y="4870"/>
                      <a:pt x="6424" y="4870"/>
                    </a:cubicBezTo>
                    <a:cubicBezTo>
                      <a:pt x="6526" y="4870"/>
                      <a:pt x="6608" y="4784"/>
                      <a:pt x="6546" y="4651"/>
                    </a:cubicBezTo>
                    <a:cubicBezTo>
                      <a:pt x="6365" y="4273"/>
                      <a:pt x="6270" y="3851"/>
                      <a:pt x="6070" y="3486"/>
                    </a:cubicBezTo>
                    <a:cubicBezTo>
                      <a:pt x="6070" y="3466"/>
                      <a:pt x="6062" y="3442"/>
                      <a:pt x="6049" y="3421"/>
                    </a:cubicBezTo>
                    <a:cubicBezTo>
                      <a:pt x="6029" y="3392"/>
                      <a:pt x="6009" y="3359"/>
                      <a:pt x="5988" y="3326"/>
                    </a:cubicBezTo>
                    <a:lnTo>
                      <a:pt x="5988" y="3326"/>
                    </a:lnTo>
                    <a:cubicBezTo>
                      <a:pt x="6156" y="3457"/>
                      <a:pt x="6325" y="3593"/>
                      <a:pt x="6488" y="3724"/>
                    </a:cubicBezTo>
                    <a:cubicBezTo>
                      <a:pt x="6518" y="3748"/>
                      <a:pt x="6551" y="3758"/>
                      <a:pt x="6583" y="3758"/>
                    </a:cubicBezTo>
                    <a:cubicBezTo>
                      <a:pt x="6694" y="3758"/>
                      <a:pt x="6791" y="3635"/>
                      <a:pt x="6718" y="3523"/>
                    </a:cubicBezTo>
                    <a:cubicBezTo>
                      <a:pt x="6488" y="3158"/>
                      <a:pt x="6164" y="2793"/>
                      <a:pt x="5787" y="2518"/>
                    </a:cubicBezTo>
                    <a:cubicBezTo>
                      <a:pt x="5857" y="2465"/>
                      <a:pt x="5852" y="2329"/>
                      <a:pt x="5766" y="2255"/>
                    </a:cubicBezTo>
                    <a:cubicBezTo>
                      <a:pt x="5570" y="2083"/>
                      <a:pt x="5340" y="1948"/>
                      <a:pt x="5098" y="1825"/>
                    </a:cubicBezTo>
                    <a:cubicBezTo>
                      <a:pt x="5212" y="1751"/>
                      <a:pt x="5217" y="1547"/>
                      <a:pt x="5069" y="1448"/>
                    </a:cubicBezTo>
                    <a:cubicBezTo>
                      <a:pt x="4298" y="943"/>
                      <a:pt x="3408" y="730"/>
                      <a:pt x="2526" y="483"/>
                    </a:cubicBezTo>
                    <a:cubicBezTo>
                      <a:pt x="1926" y="317"/>
                      <a:pt x="1194" y="0"/>
                      <a:pt x="532" y="0"/>
                    </a:cubicBezTo>
                    <a:close/>
                  </a:path>
                </a:pathLst>
              </a:custGeom>
              <a:solidFill>
                <a:srgbClr val="D166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2" name="Google Shape;2162;p41"/>
              <p:cNvSpPr/>
              <p:nvPr/>
            </p:nvSpPr>
            <p:spPr>
              <a:xfrm>
                <a:off x="5975775" y="1505863"/>
                <a:ext cx="87675" cy="62100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2484" extrusionOk="0">
                    <a:moveTo>
                      <a:pt x="108" y="1"/>
                    </a:moveTo>
                    <a:cubicBezTo>
                      <a:pt x="32" y="1"/>
                      <a:pt x="0" y="125"/>
                      <a:pt x="69" y="180"/>
                    </a:cubicBezTo>
                    <a:cubicBezTo>
                      <a:pt x="1082" y="981"/>
                      <a:pt x="2170" y="1862"/>
                      <a:pt x="3309" y="2465"/>
                    </a:cubicBezTo>
                    <a:cubicBezTo>
                      <a:pt x="3334" y="2478"/>
                      <a:pt x="3356" y="2484"/>
                      <a:pt x="3375" y="2484"/>
                    </a:cubicBezTo>
                    <a:cubicBezTo>
                      <a:pt x="3482" y="2484"/>
                      <a:pt x="3507" y="2307"/>
                      <a:pt x="3416" y="2227"/>
                    </a:cubicBezTo>
                    <a:cubicBezTo>
                      <a:pt x="2456" y="1378"/>
                      <a:pt x="1250" y="676"/>
                      <a:pt x="156" y="16"/>
                    </a:cubicBezTo>
                    <a:cubicBezTo>
                      <a:pt x="138" y="5"/>
                      <a:pt x="122" y="1"/>
                      <a:pt x="108" y="1"/>
                    </a:cubicBezTo>
                    <a:close/>
                  </a:path>
                </a:pathLst>
              </a:custGeom>
              <a:solidFill>
                <a:srgbClr val="D166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3" name="Google Shape;2163;p41"/>
              <p:cNvSpPr/>
              <p:nvPr/>
            </p:nvSpPr>
            <p:spPr>
              <a:xfrm>
                <a:off x="6130100" y="2123738"/>
                <a:ext cx="408275" cy="79750"/>
              </a:xfrm>
              <a:custGeom>
                <a:avLst/>
                <a:gdLst/>
                <a:ahLst/>
                <a:cxnLst/>
                <a:rect l="l" t="t" r="r" b="b"/>
                <a:pathLst>
                  <a:path w="16331" h="3190" extrusionOk="0">
                    <a:moveTo>
                      <a:pt x="15941" y="0"/>
                    </a:moveTo>
                    <a:cubicBezTo>
                      <a:pt x="15886" y="0"/>
                      <a:pt x="15834" y="21"/>
                      <a:pt x="15794" y="70"/>
                    </a:cubicBezTo>
                    <a:cubicBezTo>
                      <a:pt x="14092" y="2162"/>
                      <a:pt x="11500" y="2666"/>
                      <a:pt x="8920" y="2675"/>
                    </a:cubicBezTo>
                    <a:cubicBezTo>
                      <a:pt x="8902" y="2675"/>
                      <a:pt x="8883" y="2675"/>
                      <a:pt x="8864" y="2675"/>
                    </a:cubicBezTo>
                    <a:cubicBezTo>
                      <a:pt x="5913" y="2675"/>
                      <a:pt x="2952" y="2056"/>
                      <a:pt x="233" y="919"/>
                    </a:cubicBezTo>
                    <a:cubicBezTo>
                      <a:pt x="208" y="908"/>
                      <a:pt x="186" y="903"/>
                      <a:pt x="165" y="903"/>
                    </a:cubicBezTo>
                    <a:cubicBezTo>
                      <a:pt x="23" y="903"/>
                      <a:pt x="0" y="1139"/>
                      <a:pt x="156" y="1210"/>
                    </a:cubicBezTo>
                    <a:cubicBezTo>
                      <a:pt x="2932" y="2497"/>
                      <a:pt x="5915" y="3190"/>
                      <a:pt x="8969" y="3190"/>
                    </a:cubicBezTo>
                    <a:cubicBezTo>
                      <a:pt x="9226" y="3190"/>
                      <a:pt x="9483" y="3185"/>
                      <a:pt x="9740" y="3175"/>
                    </a:cubicBezTo>
                    <a:cubicBezTo>
                      <a:pt x="12099" y="3084"/>
                      <a:pt x="14838" y="2490"/>
                      <a:pt x="16220" y="386"/>
                    </a:cubicBezTo>
                    <a:cubicBezTo>
                      <a:pt x="16330" y="220"/>
                      <a:pt x="16121" y="0"/>
                      <a:pt x="15941" y="0"/>
                    </a:cubicBezTo>
                    <a:close/>
                  </a:path>
                </a:pathLst>
              </a:custGeom>
              <a:solidFill>
                <a:srgbClr val="FFCD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4" name="Google Shape;2164;p41"/>
              <p:cNvSpPr/>
              <p:nvPr/>
            </p:nvSpPr>
            <p:spPr>
              <a:xfrm>
                <a:off x="5099975" y="1570363"/>
                <a:ext cx="1002575" cy="835325"/>
              </a:xfrm>
              <a:custGeom>
                <a:avLst/>
                <a:gdLst/>
                <a:ahLst/>
                <a:cxnLst/>
                <a:rect l="l" t="t" r="r" b="b"/>
                <a:pathLst>
                  <a:path w="40103" h="33413" extrusionOk="0">
                    <a:moveTo>
                      <a:pt x="10861" y="0"/>
                    </a:moveTo>
                    <a:cubicBezTo>
                      <a:pt x="10861" y="0"/>
                      <a:pt x="1530" y="7128"/>
                      <a:pt x="751" y="12570"/>
                    </a:cubicBezTo>
                    <a:cubicBezTo>
                      <a:pt x="0" y="17849"/>
                      <a:pt x="1921" y="29325"/>
                      <a:pt x="9470" y="29325"/>
                    </a:cubicBezTo>
                    <a:cubicBezTo>
                      <a:pt x="9712" y="29325"/>
                      <a:pt x="9960" y="29313"/>
                      <a:pt x="10213" y="29289"/>
                    </a:cubicBezTo>
                    <a:cubicBezTo>
                      <a:pt x="18380" y="28513"/>
                      <a:pt x="21747" y="27996"/>
                      <a:pt x="21747" y="27996"/>
                    </a:cubicBezTo>
                    <a:lnTo>
                      <a:pt x="22399" y="32197"/>
                    </a:lnTo>
                    <a:cubicBezTo>
                      <a:pt x="22399" y="32197"/>
                      <a:pt x="23580" y="33413"/>
                      <a:pt x="25191" y="33413"/>
                    </a:cubicBezTo>
                    <a:cubicBezTo>
                      <a:pt x="25495" y="33413"/>
                      <a:pt x="25814" y="33370"/>
                      <a:pt x="26143" y="33267"/>
                    </a:cubicBezTo>
                    <a:cubicBezTo>
                      <a:pt x="28214" y="32619"/>
                      <a:pt x="29134" y="30847"/>
                      <a:pt x="29134" y="30847"/>
                    </a:cubicBezTo>
                    <a:lnTo>
                      <a:pt x="29655" y="23846"/>
                    </a:lnTo>
                    <a:cubicBezTo>
                      <a:pt x="29655" y="23846"/>
                      <a:pt x="31336" y="19441"/>
                      <a:pt x="33929" y="18793"/>
                    </a:cubicBezTo>
                    <a:cubicBezTo>
                      <a:pt x="36520" y="18145"/>
                      <a:pt x="39892" y="16721"/>
                      <a:pt x="40019" y="13350"/>
                    </a:cubicBezTo>
                    <a:cubicBezTo>
                      <a:pt x="40102" y="11206"/>
                      <a:pt x="38298" y="8801"/>
                      <a:pt x="35973" y="8801"/>
                    </a:cubicBezTo>
                    <a:cubicBezTo>
                      <a:pt x="34642" y="8801"/>
                      <a:pt x="33141" y="9589"/>
                      <a:pt x="31726" y="11665"/>
                    </a:cubicBezTo>
                    <a:cubicBezTo>
                      <a:pt x="31726" y="11665"/>
                      <a:pt x="31041" y="11761"/>
                      <a:pt x="29899" y="11761"/>
                    </a:cubicBezTo>
                    <a:cubicBezTo>
                      <a:pt x="25902" y="11761"/>
                      <a:pt x="16304" y="10585"/>
                      <a:pt x="10861" y="0"/>
                    </a:cubicBezTo>
                    <a:close/>
                  </a:path>
                </a:pathLst>
              </a:custGeom>
              <a:solidFill>
                <a:srgbClr val="FEC3A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5" name="Google Shape;2165;p41"/>
              <p:cNvSpPr/>
              <p:nvPr/>
            </p:nvSpPr>
            <p:spPr>
              <a:xfrm>
                <a:off x="5598600" y="1957913"/>
                <a:ext cx="210850" cy="156950"/>
              </a:xfrm>
              <a:custGeom>
                <a:avLst/>
                <a:gdLst/>
                <a:ahLst/>
                <a:cxnLst/>
                <a:rect l="l" t="t" r="r" b="b"/>
                <a:pathLst>
                  <a:path w="8434" h="6278" extrusionOk="0">
                    <a:moveTo>
                      <a:pt x="5118" y="1"/>
                    </a:moveTo>
                    <a:cubicBezTo>
                      <a:pt x="4404" y="1"/>
                      <a:pt x="3632" y="183"/>
                      <a:pt x="2893" y="563"/>
                    </a:cubicBezTo>
                    <a:cubicBezTo>
                      <a:pt x="965" y="1552"/>
                      <a:pt x="1" y="3508"/>
                      <a:pt x="731" y="4932"/>
                    </a:cubicBezTo>
                    <a:cubicBezTo>
                      <a:pt x="1181" y="5808"/>
                      <a:pt x="2170" y="6277"/>
                      <a:pt x="3315" y="6277"/>
                    </a:cubicBezTo>
                    <a:cubicBezTo>
                      <a:pt x="4028" y="6277"/>
                      <a:pt x="4802" y="6095"/>
                      <a:pt x="5543" y="5715"/>
                    </a:cubicBezTo>
                    <a:cubicBezTo>
                      <a:pt x="7466" y="4727"/>
                      <a:pt x="8434" y="2770"/>
                      <a:pt x="7703" y="1346"/>
                    </a:cubicBezTo>
                    <a:cubicBezTo>
                      <a:pt x="7252" y="470"/>
                      <a:pt x="6261" y="1"/>
                      <a:pt x="5118" y="1"/>
                    </a:cubicBezTo>
                    <a:close/>
                  </a:path>
                </a:pathLst>
              </a:custGeom>
              <a:solidFill>
                <a:srgbClr val="FFCD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6" name="Google Shape;2166;p41"/>
              <p:cNvSpPr/>
              <p:nvPr/>
            </p:nvSpPr>
            <p:spPr>
              <a:xfrm>
                <a:off x="5159750" y="2111338"/>
                <a:ext cx="194625" cy="164700"/>
              </a:xfrm>
              <a:custGeom>
                <a:avLst/>
                <a:gdLst/>
                <a:ahLst/>
                <a:cxnLst/>
                <a:rect l="l" t="t" r="r" b="b"/>
                <a:pathLst>
                  <a:path w="7785" h="6588" extrusionOk="0">
                    <a:moveTo>
                      <a:pt x="3858" y="1"/>
                    </a:moveTo>
                    <a:cubicBezTo>
                      <a:pt x="3567" y="1"/>
                      <a:pt x="3270" y="28"/>
                      <a:pt x="2970" y="86"/>
                    </a:cubicBezTo>
                    <a:cubicBezTo>
                      <a:pt x="1592" y="357"/>
                      <a:pt x="501" y="1198"/>
                      <a:pt x="1" y="2240"/>
                    </a:cubicBezTo>
                    <a:cubicBezTo>
                      <a:pt x="813" y="4044"/>
                      <a:pt x="1933" y="5607"/>
                      <a:pt x="3409" y="6588"/>
                    </a:cubicBezTo>
                    <a:cubicBezTo>
                      <a:pt x="3671" y="6583"/>
                      <a:pt x="3942" y="6554"/>
                      <a:pt x="4213" y="6505"/>
                    </a:cubicBezTo>
                    <a:cubicBezTo>
                      <a:pt x="6342" y="6091"/>
                      <a:pt x="7785" y="4324"/>
                      <a:pt x="7440" y="2552"/>
                    </a:cubicBezTo>
                    <a:cubicBezTo>
                      <a:pt x="7144" y="1030"/>
                      <a:pt x="5629" y="1"/>
                      <a:pt x="3858" y="1"/>
                    </a:cubicBezTo>
                    <a:close/>
                  </a:path>
                </a:pathLst>
              </a:custGeom>
              <a:solidFill>
                <a:srgbClr val="FFCD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7" name="Google Shape;2167;p41"/>
              <p:cNvSpPr/>
              <p:nvPr/>
            </p:nvSpPr>
            <p:spPr>
              <a:xfrm>
                <a:off x="5214300" y="1854788"/>
                <a:ext cx="678300" cy="403700"/>
              </a:xfrm>
              <a:custGeom>
                <a:avLst/>
                <a:gdLst/>
                <a:ahLst/>
                <a:cxnLst/>
                <a:rect l="l" t="t" r="r" b="b"/>
                <a:pathLst>
                  <a:path w="27132" h="16148" extrusionOk="0">
                    <a:moveTo>
                      <a:pt x="27132" y="0"/>
                    </a:moveTo>
                    <a:lnTo>
                      <a:pt x="20758" y="189"/>
                    </a:lnTo>
                    <a:cubicBezTo>
                      <a:pt x="20758" y="189"/>
                      <a:pt x="21103" y="2448"/>
                      <a:pt x="21230" y="3080"/>
                    </a:cubicBezTo>
                    <a:cubicBezTo>
                      <a:pt x="21358" y="3708"/>
                      <a:pt x="21481" y="8544"/>
                      <a:pt x="16989" y="9861"/>
                    </a:cubicBezTo>
                    <a:cubicBezTo>
                      <a:pt x="16621" y="9969"/>
                      <a:pt x="16262" y="10019"/>
                      <a:pt x="15913" y="10019"/>
                    </a:cubicBezTo>
                    <a:cubicBezTo>
                      <a:pt x="12013" y="10019"/>
                      <a:pt x="9393" y="3802"/>
                      <a:pt x="9393" y="3802"/>
                    </a:cubicBezTo>
                    <a:lnTo>
                      <a:pt x="4431" y="6062"/>
                    </a:lnTo>
                    <a:cubicBezTo>
                      <a:pt x="4431" y="6062"/>
                      <a:pt x="5936" y="11181"/>
                      <a:pt x="4304" y="13912"/>
                    </a:cubicBezTo>
                    <a:cubicBezTo>
                      <a:pt x="3363" y="15486"/>
                      <a:pt x="2078" y="15820"/>
                      <a:pt x="1158" y="15820"/>
                    </a:cubicBezTo>
                    <a:cubicBezTo>
                      <a:pt x="481" y="15820"/>
                      <a:pt x="1" y="15639"/>
                      <a:pt x="1" y="15639"/>
                    </a:cubicBezTo>
                    <a:lnTo>
                      <a:pt x="1" y="15639"/>
                    </a:lnTo>
                    <a:lnTo>
                      <a:pt x="1178" y="16148"/>
                    </a:lnTo>
                    <a:cubicBezTo>
                      <a:pt x="7138" y="15767"/>
                      <a:pt x="5964" y="8843"/>
                      <a:pt x="5517" y="6899"/>
                    </a:cubicBezTo>
                    <a:cubicBezTo>
                      <a:pt x="5447" y="6600"/>
                      <a:pt x="5599" y="6300"/>
                      <a:pt x="5879" y="6173"/>
                    </a:cubicBezTo>
                    <a:lnTo>
                      <a:pt x="9245" y="4672"/>
                    </a:lnTo>
                    <a:cubicBezTo>
                      <a:pt x="9245" y="4672"/>
                      <a:pt x="10655" y="10376"/>
                      <a:pt x="15796" y="10376"/>
                    </a:cubicBezTo>
                    <a:cubicBezTo>
                      <a:pt x="16276" y="10376"/>
                      <a:pt x="16790" y="10326"/>
                      <a:pt x="17338" y="10217"/>
                    </a:cubicBezTo>
                    <a:cubicBezTo>
                      <a:pt x="22411" y="9204"/>
                      <a:pt x="22325" y="4398"/>
                      <a:pt x="22066" y="2437"/>
                    </a:cubicBezTo>
                    <a:cubicBezTo>
                      <a:pt x="22005" y="1961"/>
                      <a:pt x="22321" y="1518"/>
                      <a:pt x="22793" y="1415"/>
                    </a:cubicBezTo>
                    <a:lnTo>
                      <a:pt x="27083" y="480"/>
                    </a:lnTo>
                    <a:lnTo>
                      <a:pt x="27132" y="0"/>
                    </a:lnTo>
                    <a:close/>
                  </a:path>
                </a:pathLst>
              </a:custGeom>
              <a:solidFill>
                <a:srgbClr val="BF83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8" name="Google Shape;2168;p41"/>
              <p:cNvSpPr/>
              <p:nvPr/>
            </p:nvSpPr>
            <p:spPr>
              <a:xfrm>
                <a:off x="5108913" y="1570700"/>
                <a:ext cx="259525" cy="494375"/>
              </a:xfrm>
              <a:custGeom>
                <a:avLst/>
                <a:gdLst/>
                <a:ahLst/>
                <a:cxnLst/>
                <a:rect l="l" t="t" r="r" b="b"/>
                <a:pathLst>
                  <a:path w="10381" h="19775" extrusionOk="0">
                    <a:moveTo>
                      <a:pt x="10381" y="0"/>
                    </a:moveTo>
                    <a:cubicBezTo>
                      <a:pt x="7559" y="2506"/>
                      <a:pt x="845" y="7744"/>
                      <a:pt x="242" y="12452"/>
                    </a:cubicBezTo>
                    <a:cubicBezTo>
                      <a:pt x="1" y="14364"/>
                      <a:pt x="50" y="17079"/>
                      <a:pt x="620" y="19774"/>
                    </a:cubicBezTo>
                    <a:cubicBezTo>
                      <a:pt x="385" y="11559"/>
                      <a:pt x="2511" y="7806"/>
                      <a:pt x="10381" y="0"/>
                    </a:cubicBezTo>
                    <a:close/>
                  </a:path>
                </a:pathLst>
              </a:custGeom>
              <a:solidFill>
                <a:srgbClr val="BF83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9" name="Google Shape;2169;p41"/>
              <p:cNvSpPr/>
              <p:nvPr/>
            </p:nvSpPr>
            <p:spPr>
              <a:xfrm>
                <a:off x="5369450" y="1570363"/>
                <a:ext cx="518050" cy="309450"/>
              </a:xfrm>
              <a:custGeom>
                <a:avLst/>
                <a:gdLst/>
                <a:ahLst/>
                <a:cxnLst/>
                <a:rect l="l" t="t" r="r" b="b"/>
                <a:pathLst>
                  <a:path w="20722" h="12378" extrusionOk="0">
                    <a:moveTo>
                      <a:pt x="82" y="0"/>
                    </a:moveTo>
                    <a:cubicBezTo>
                      <a:pt x="82" y="0"/>
                      <a:pt x="50" y="25"/>
                      <a:pt x="0" y="65"/>
                    </a:cubicBezTo>
                    <a:cubicBezTo>
                      <a:pt x="485" y="2727"/>
                      <a:pt x="2842" y="9174"/>
                      <a:pt x="11603" y="11480"/>
                    </a:cubicBezTo>
                    <a:cubicBezTo>
                      <a:pt x="14067" y="12128"/>
                      <a:pt x="15645" y="12378"/>
                      <a:pt x="16920" y="12378"/>
                    </a:cubicBezTo>
                    <a:cubicBezTo>
                      <a:pt x="18298" y="12378"/>
                      <a:pt x="19321" y="12086"/>
                      <a:pt x="20721" y="11689"/>
                    </a:cubicBezTo>
                    <a:lnTo>
                      <a:pt x="20721" y="11689"/>
                    </a:lnTo>
                    <a:cubicBezTo>
                      <a:pt x="20432" y="11718"/>
                      <a:pt x="19875" y="11760"/>
                      <a:pt x="19117" y="11760"/>
                    </a:cubicBezTo>
                    <a:cubicBezTo>
                      <a:pt x="15118" y="11760"/>
                      <a:pt x="5523" y="10582"/>
                      <a:pt x="82" y="0"/>
                    </a:cubicBezTo>
                    <a:close/>
                  </a:path>
                </a:pathLst>
              </a:custGeom>
              <a:solidFill>
                <a:srgbClr val="D166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0" name="Google Shape;2170;p41"/>
              <p:cNvSpPr/>
              <p:nvPr/>
            </p:nvSpPr>
            <p:spPr>
              <a:xfrm>
                <a:off x="5954625" y="1863538"/>
                <a:ext cx="90775" cy="86025"/>
              </a:xfrm>
              <a:custGeom>
                <a:avLst/>
                <a:gdLst/>
                <a:ahLst/>
                <a:cxnLst/>
                <a:rect l="l" t="t" r="r" b="b"/>
                <a:pathLst>
                  <a:path w="3631" h="3441" extrusionOk="0">
                    <a:moveTo>
                      <a:pt x="1682" y="1"/>
                    </a:moveTo>
                    <a:cubicBezTo>
                      <a:pt x="1653" y="1"/>
                      <a:pt x="1623" y="1"/>
                      <a:pt x="1592" y="3"/>
                    </a:cubicBezTo>
                    <a:cubicBezTo>
                      <a:pt x="254" y="65"/>
                      <a:pt x="1" y="2997"/>
                      <a:pt x="1" y="2997"/>
                    </a:cubicBezTo>
                    <a:cubicBezTo>
                      <a:pt x="1" y="2997"/>
                      <a:pt x="756" y="2190"/>
                      <a:pt x="1416" y="2190"/>
                    </a:cubicBezTo>
                    <a:cubicBezTo>
                      <a:pt x="1499" y="2190"/>
                      <a:pt x="1579" y="2202"/>
                      <a:pt x="1657" y="2230"/>
                    </a:cubicBezTo>
                    <a:cubicBezTo>
                      <a:pt x="2359" y="2484"/>
                      <a:pt x="1657" y="3440"/>
                      <a:pt x="1657" y="3440"/>
                    </a:cubicBezTo>
                    <a:cubicBezTo>
                      <a:pt x="1657" y="3440"/>
                      <a:pt x="2486" y="2423"/>
                      <a:pt x="2105" y="2041"/>
                    </a:cubicBezTo>
                    <a:cubicBezTo>
                      <a:pt x="1942" y="1877"/>
                      <a:pt x="1686" y="1829"/>
                      <a:pt x="1445" y="1829"/>
                    </a:cubicBezTo>
                    <a:cubicBezTo>
                      <a:pt x="1123" y="1829"/>
                      <a:pt x="829" y="1914"/>
                      <a:pt x="829" y="1914"/>
                    </a:cubicBezTo>
                    <a:cubicBezTo>
                      <a:pt x="829" y="1914"/>
                      <a:pt x="1096" y="646"/>
                      <a:pt x="2113" y="646"/>
                    </a:cubicBezTo>
                    <a:cubicBezTo>
                      <a:pt x="2500" y="646"/>
                      <a:pt x="2998" y="831"/>
                      <a:pt x="3631" y="1341"/>
                    </a:cubicBezTo>
                    <a:cubicBezTo>
                      <a:pt x="3631" y="1341"/>
                      <a:pt x="2964" y="1"/>
                      <a:pt x="1682" y="1"/>
                    </a:cubicBezTo>
                    <a:close/>
                  </a:path>
                </a:pathLst>
              </a:custGeom>
              <a:solidFill>
                <a:srgbClr val="BF83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1" name="Google Shape;2171;p41"/>
              <p:cNvSpPr/>
              <p:nvPr/>
            </p:nvSpPr>
            <p:spPr>
              <a:xfrm>
                <a:off x="5211625" y="2008788"/>
                <a:ext cx="43600" cy="84100"/>
              </a:xfrm>
              <a:custGeom>
                <a:avLst/>
                <a:gdLst/>
                <a:ahLst/>
                <a:cxnLst/>
                <a:rect l="l" t="t" r="r" b="b"/>
                <a:pathLst>
                  <a:path w="1744" h="3364" extrusionOk="0">
                    <a:moveTo>
                      <a:pt x="661" y="1"/>
                    </a:moveTo>
                    <a:cubicBezTo>
                      <a:pt x="645" y="1"/>
                      <a:pt x="628" y="2"/>
                      <a:pt x="612" y="4"/>
                    </a:cubicBezTo>
                    <a:cubicBezTo>
                      <a:pt x="210" y="66"/>
                      <a:pt x="1" y="871"/>
                      <a:pt x="144" y="1797"/>
                    </a:cubicBezTo>
                    <a:cubicBezTo>
                      <a:pt x="282" y="2686"/>
                      <a:pt x="695" y="3364"/>
                      <a:pt x="1083" y="3364"/>
                    </a:cubicBezTo>
                    <a:cubicBezTo>
                      <a:pt x="1100" y="3364"/>
                      <a:pt x="1116" y="3363"/>
                      <a:pt x="1133" y="3360"/>
                    </a:cubicBezTo>
                    <a:cubicBezTo>
                      <a:pt x="1535" y="3298"/>
                      <a:pt x="1744" y="2499"/>
                      <a:pt x="1600" y="1572"/>
                    </a:cubicBezTo>
                    <a:cubicBezTo>
                      <a:pt x="1463" y="682"/>
                      <a:pt x="1050" y="1"/>
                      <a:pt x="661" y="1"/>
                    </a:cubicBezTo>
                    <a:close/>
                  </a:path>
                </a:pathLst>
              </a:custGeom>
              <a:solidFill>
                <a:srgbClr val="235BA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2" name="Google Shape;2172;p41"/>
              <p:cNvSpPr/>
              <p:nvPr/>
            </p:nvSpPr>
            <p:spPr>
              <a:xfrm>
                <a:off x="5209300" y="2004563"/>
                <a:ext cx="48400" cy="92650"/>
              </a:xfrm>
              <a:custGeom>
                <a:avLst/>
                <a:gdLst/>
                <a:ahLst/>
                <a:cxnLst/>
                <a:rect l="l" t="t" r="r" b="b"/>
                <a:pathLst>
                  <a:path w="1936" h="3706" extrusionOk="0">
                    <a:moveTo>
                      <a:pt x="754" y="338"/>
                    </a:moveTo>
                    <a:cubicBezTo>
                      <a:pt x="873" y="338"/>
                      <a:pt x="1017" y="461"/>
                      <a:pt x="1152" y="674"/>
                    </a:cubicBezTo>
                    <a:cubicBezTo>
                      <a:pt x="1329" y="953"/>
                      <a:pt x="1460" y="1339"/>
                      <a:pt x="1526" y="1765"/>
                    </a:cubicBezTo>
                    <a:cubicBezTo>
                      <a:pt x="1591" y="2191"/>
                      <a:pt x="1583" y="2598"/>
                      <a:pt x="1501" y="2914"/>
                    </a:cubicBezTo>
                    <a:cubicBezTo>
                      <a:pt x="1431" y="3176"/>
                      <a:pt x="1320" y="3344"/>
                      <a:pt x="1201" y="3361"/>
                    </a:cubicBezTo>
                    <a:cubicBezTo>
                      <a:pt x="1193" y="3362"/>
                      <a:pt x="1186" y="3363"/>
                      <a:pt x="1178" y="3363"/>
                    </a:cubicBezTo>
                    <a:cubicBezTo>
                      <a:pt x="941" y="3363"/>
                      <a:pt x="549" y="2842"/>
                      <a:pt x="406" y="1937"/>
                    </a:cubicBezTo>
                    <a:cubicBezTo>
                      <a:pt x="340" y="1511"/>
                      <a:pt x="349" y="1105"/>
                      <a:pt x="430" y="789"/>
                    </a:cubicBezTo>
                    <a:cubicBezTo>
                      <a:pt x="500" y="527"/>
                      <a:pt x="610" y="359"/>
                      <a:pt x="730" y="342"/>
                    </a:cubicBezTo>
                    <a:cubicBezTo>
                      <a:pt x="738" y="342"/>
                      <a:pt x="746" y="338"/>
                      <a:pt x="754" y="338"/>
                    </a:cubicBezTo>
                    <a:close/>
                    <a:moveTo>
                      <a:pt x="758" y="0"/>
                    </a:moveTo>
                    <a:cubicBezTo>
                      <a:pt x="732" y="0"/>
                      <a:pt x="706" y="2"/>
                      <a:pt x="680" y="6"/>
                    </a:cubicBezTo>
                    <a:cubicBezTo>
                      <a:pt x="414" y="46"/>
                      <a:pt x="209" y="293"/>
                      <a:pt x="103" y="703"/>
                    </a:cubicBezTo>
                    <a:cubicBezTo>
                      <a:pt x="8" y="1064"/>
                      <a:pt x="0" y="1519"/>
                      <a:pt x="69" y="1991"/>
                    </a:cubicBezTo>
                    <a:cubicBezTo>
                      <a:pt x="226" y="2992"/>
                      <a:pt x="693" y="3705"/>
                      <a:pt x="1176" y="3705"/>
                    </a:cubicBezTo>
                    <a:cubicBezTo>
                      <a:pt x="1201" y="3705"/>
                      <a:pt x="1226" y="3701"/>
                      <a:pt x="1255" y="3697"/>
                    </a:cubicBezTo>
                    <a:cubicBezTo>
                      <a:pt x="1517" y="3656"/>
                      <a:pt x="1723" y="3410"/>
                      <a:pt x="1829" y="3000"/>
                    </a:cubicBezTo>
                    <a:cubicBezTo>
                      <a:pt x="1924" y="2643"/>
                      <a:pt x="1935" y="2184"/>
                      <a:pt x="1862" y="1712"/>
                    </a:cubicBezTo>
                    <a:cubicBezTo>
                      <a:pt x="1788" y="1240"/>
                      <a:pt x="1640" y="809"/>
                      <a:pt x="1439" y="493"/>
                    </a:cubicBezTo>
                    <a:cubicBezTo>
                      <a:pt x="1236" y="172"/>
                      <a:pt x="999" y="0"/>
                      <a:pt x="758" y="0"/>
                    </a:cubicBezTo>
                    <a:close/>
                  </a:path>
                </a:pathLst>
              </a:custGeom>
              <a:solidFill>
                <a:srgbClr val="235BA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3" name="Google Shape;2173;p41"/>
              <p:cNvSpPr/>
              <p:nvPr/>
            </p:nvSpPr>
            <p:spPr>
              <a:xfrm>
                <a:off x="5595525" y="1884013"/>
                <a:ext cx="43525" cy="84100"/>
              </a:xfrm>
              <a:custGeom>
                <a:avLst/>
                <a:gdLst/>
                <a:ahLst/>
                <a:cxnLst/>
                <a:rect l="l" t="t" r="r" b="b"/>
                <a:pathLst>
                  <a:path w="1741" h="3364" extrusionOk="0">
                    <a:moveTo>
                      <a:pt x="658" y="1"/>
                    </a:moveTo>
                    <a:cubicBezTo>
                      <a:pt x="641" y="1"/>
                      <a:pt x="625" y="2"/>
                      <a:pt x="608" y="5"/>
                    </a:cubicBezTo>
                    <a:cubicBezTo>
                      <a:pt x="210" y="66"/>
                      <a:pt x="1" y="870"/>
                      <a:pt x="144" y="1796"/>
                    </a:cubicBezTo>
                    <a:cubicBezTo>
                      <a:pt x="282" y="2686"/>
                      <a:pt x="695" y="3363"/>
                      <a:pt x="1083" y="3363"/>
                    </a:cubicBezTo>
                    <a:cubicBezTo>
                      <a:pt x="1100" y="3363"/>
                      <a:pt x="1116" y="3362"/>
                      <a:pt x="1133" y="3359"/>
                    </a:cubicBezTo>
                    <a:cubicBezTo>
                      <a:pt x="1531" y="3297"/>
                      <a:pt x="1740" y="2498"/>
                      <a:pt x="1596" y="1571"/>
                    </a:cubicBezTo>
                    <a:cubicBezTo>
                      <a:pt x="1459" y="683"/>
                      <a:pt x="1046" y="1"/>
                      <a:pt x="658" y="1"/>
                    </a:cubicBezTo>
                    <a:close/>
                  </a:path>
                </a:pathLst>
              </a:custGeom>
              <a:solidFill>
                <a:srgbClr val="235BA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4" name="Google Shape;2174;p41"/>
              <p:cNvSpPr/>
              <p:nvPr/>
            </p:nvSpPr>
            <p:spPr>
              <a:xfrm>
                <a:off x="5593075" y="1879763"/>
                <a:ext cx="48425" cy="92650"/>
              </a:xfrm>
              <a:custGeom>
                <a:avLst/>
                <a:gdLst/>
                <a:ahLst/>
                <a:cxnLst/>
                <a:rect l="l" t="t" r="r" b="b"/>
                <a:pathLst>
                  <a:path w="1937" h="3706" extrusionOk="0">
                    <a:moveTo>
                      <a:pt x="755" y="338"/>
                    </a:moveTo>
                    <a:cubicBezTo>
                      <a:pt x="993" y="338"/>
                      <a:pt x="1387" y="859"/>
                      <a:pt x="1526" y="1765"/>
                    </a:cubicBezTo>
                    <a:cubicBezTo>
                      <a:pt x="1592" y="2193"/>
                      <a:pt x="1584" y="2598"/>
                      <a:pt x="1501" y="2918"/>
                    </a:cubicBezTo>
                    <a:cubicBezTo>
                      <a:pt x="1436" y="3177"/>
                      <a:pt x="1321" y="3344"/>
                      <a:pt x="1202" y="3361"/>
                    </a:cubicBezTo>
                    <a:cubicBezTo>
                      <a:pt x="1194" y="3362"/>
                      <a:pt x="1186" y="3363"/>
                      <a:pt x="1178" y="3363"/>
                    </a:cubicBezTo>
                    <a:cubicBezTo>
                      <a:pt x="938" y="3363"/>
                      <a:pt x="550" y="2842"/>
                      <a:pt x="411" y="1938"/>
                    </a:cubicBezTo>
                    <a:cubicBezTo>
                      <a:pt x="341" y="1511"/>
                      <a:pt x="354" y="1105"/>
                      <a:pt x="435" y="790"/>
                    </a:cubicBezTo>
                    <a:cubicBezTo>
                      <a:pt x="501" y="527"/>
                      <a:pt x="615" y="359"/>
                      <a:pt x="735" y="342"/>
                    </a:cubicBezTo>
                    <a:cubicBezTo>
                      <a:pt x="743" y="342"/>
                      <a:pt x="751" y="338"/>
                      <a:pt x="755" y="338"/>
                    </a:cubicBezTo>
                    <a:close/>
                    <a:moveTo>
                      <a:pt x="756" y="1"/>
                    </a:moveTo>
                    <a:cubicBezTo>
                      <a:pt x="731" y="1"/>
                      <a:pt x="706" y="3"/>
                      <a:pt x="681" y="6"/>
                    </a:cubicBezTo>
                    <a:cubicBezTo>
                      <a:pt x="415" y="47"/>
                      <a:pt x="214" y="293"/>
                      <a:pt x="108" y="703"/>
                    </a:cubicBezTo>
                    <a:cubicBezTo>
                      <a:pt x="13" y="1065"/>
                      <a:pt x="0" y="1519"/>
                      <a:pt x="74" y="1991"/>
                    </a:cubicBezTo>
                    <a:cubicBezTo>
                      <a:pt x="231" y="2992"/>
                      <a:pt x="694" y="3706"/>
                      <a:pt x="1178" y="3706"/>
                    </a:cubicBezTo>
                    <a:cubicBezTo>
                      <a:pt x="1206" y="3706"/>
                      <a:pt x="1231" y="3702"/>
                      <a:pt x="1255" y="3698"/>
                    </a:cubicBezTo>
                    <a:cubicBezTo>
                      <a:pt x="1522" y="3656"/>
                      <a:pt x="1723" y="3410"/>
                      <a:pt x="1830" y="3000"/>
                    </a:cubicBezTo>
                    <a:cubicBezTo>
                      <a:pt x="1925" y="2644"/>
                      <a:pt x="1937" y="2184"/>
                      <a:pt x="1863" y="1712"/>
                    </a:cubicBezTo>
                    <a:cubicBezTo>
                      <a:pt x="1706" y="713"/>
                      <a:pt x="1239" y="1"/>
                      <a:pt x="756" y="1"/>
                    </a:cubicBezTo>
                    <a:close/>
                  </a:path>
                </a:pathLst>
              </a:custGeom>
              <a:solidFill>
                <a:srgbClr val="235BA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5" name="Google Shape;2175;p41"/>
              <p:cNvSpPr/>
              <p:nvPr/>
            </p:nvSpPr>
            <p:spPr>
              <a:xfrm>
                <a:off x="5455675" y="2188863"/>
                <a:ext cx="42900" cy="20225"/>
              </a:xfrm>
              <a:custGeom>
                <a:avLst/>
                <a:gdLst/>
                <a:ahLst/>
                <a:cxnLst/>
                <a:rect l="l" t="t" r="r" b="b"/>
                <a:pathLst>
                  <a:path w="1716" h="809" extrusionOk="0">
                    <a:moveTo>
                      <a:pt x="1715" y="0"/>
                    </a:moveTo>
                    <a:lnTo>
                      <a:pt x="1" y="361"/>
                    </a:lnTo>
                    <a:lnTo>
                      <a:pt x="722" y="808"/>
                    </a:lnTo>
                    <a:lnTo>
                      <a:pt x="1715" y="0"/>
                    </a:lnTo>
                    <a:close/>
                  </a:path>
                </a:pathLst>
              </a:custGeom>
              <a:solidFill>
                <a:srgbClr val="BF83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6" name="Google Shape;2176;p41"/>
              <p:cNvSpPr/>
              <p:nvPr/>
            </p:nvSpPr>
            <p:spPr>
              <a:xfrm>
                <a:off x="5568550" y="1825538"/>
                <a:ext cx="68275" cy="27600"/>
              </a:xfrm>
              <a:custGeom>
                <a:avLst/>
                <a:gdLst/>
                <a:ahLst/>
                <a:cxnLst/>
                <a:rect l="l" t="t" r="r" b="b"/>
                <a:pathLst>
                  <a:path w="2731" h="1104" extrusionOk="0">
                    <a:moveTo>
                      <a:pt x="1226" y="0"/>
                    </a:moveTo>
                    <a:cubicBezTo>
                      <a:pt x="761" y="0"/>
                      <a:pt x="333" y="123"/>
                      <a:pt x="199" y="415"/>
                    </a:cubicBezTo>
                    <a:cubicBezTo>
                      <a:pt x="0" y="846"/>
                      <a:pt x="883" y="1104"/>
                      <a:pt x="1653" y="1104"/>
                    </a:cubicBezTo>
                    <a:cubicBezTo>
                      <a:pt x="2190" y="1104"/>
                      <a:pt x="2673" y="978"/>
                      <a:pt x="2696" y="699"/>
                    </a:cubicBezTo>
                    <a:cubicBezTo>
                      <a:pt x="2731" y="287"/>
                      <a:pt x="1935" y="0"/>
                      <a:pt x="1226" y="0"/>
                    </a:cubicBezTo>
                    <a:close/>
                  </a:path>
                </a:pathLst>
              </a:custGeom>
              <a:solidFill>
                <a:srgbClr val="F47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7" name="Google Shape;2177;p41"/>
              <p:cNvSpPr/>
              <p:nvPr/>
            </p:nvSpPr>
            <p:spPr>
              <a:xfrm>
                <a:off x="5567650" y="1821163"/>
                <a:ext cx="73225" cy="36200"/>
              </a:xfrm>
              <a:custGeom>
                <a:avLst/>
                <a:gdLst/>
                <a:ahLst/>
                <a:cxnLst/>
                <a:rect l="l" t="t" r="r" b="b"/>
                <a:pathLst>
                  <a:path w="2929" h="1448" extrusionOk="0">
                    <a:moveTo>
                      <a:pt x="1259" y="344"/>
                    </a:moveTo>
                    <a:cubicBezTo>
                      <a:pt x="1481" y="344"/>
                      <a:pt x="1715" y="373"/>
                      <a:pt x="1928" y="431"/>
                    </a:cubicBezTo>
                    <a:cubicBezTo>
                      <a:pt x="2318" y="533"/>
                      <a:pt x="2576" y="709"/>
                      <a:pt x="2564" y="857"/>
                    </a:cubicBezTo>
                    <a:cubicBezTo>
                      <a:pt x="2560" y="914"/>
                      <a:pt x="2474" y="976"/>
                      <a:pt x="2338" y="1025"/>
                    </a:cubicBezTo>
                    <a:cubicBezTo>
                      <a:pt x="2166" y="1083"/>
                      <a:pt x="1939" y="1109"/>
                      <a:pt x="1701" y="1109"/>
                    </a:cubicBezTo>
                    <a:cubicBezTo>
                      <a:pt x="1173" y="1109"/>
                      <a:pt x="589" y="981"/>
                      <a:pt x="411" y="783"/>
                    </a:cubicBezTo>
                    <a:cubicBezTo>
                      <a:pt x="366" y="734"/>
                      <a:pt x="370" y="702"/>
                      <a:pt x="390" y="660"/>
                    </a:cubicBezTo>
                    <a:cubicBezTo>
                      <a:pt x="489" y="443"/>
                      <a:pt x="854" y="344"/>
                      <a:pt x="1259" y="344"/>
                    </a:cubicBezTo>
                    <a:close/>
                    <a:moveTo>
                      <a:pt x="1253" y="1"/>
                    </a:moveTo>
                    <a:cubicBezTo>
                      <a:pt x="727" y="1"/>
                      <a:pt x="247" y="154"/>
                      <a:pt x="78" y="517"/>
                    </a:cubicBezTo>
                    <a:cubicBezTo>
                      <a:pt x="0" y="689"/>
                      <a:pt x="29" y="865"/>
                      <a:pt x="161" y="1009"/>
                    </a:cubicBezTo>
                    <a:cubicBezTo>
                      <a:pt x="415" y="1296"/>
                      <a:pt x="1087" y="1448"/>
                      <a:pt x="1691" y="1448"/>
                    </a:cubicBezTo>
                    <a:cubicBezTo>
                      <a:pt x="1973" y="1448"/>
                      <a:pt x="2244" y="1415"/>
                      <a:pt x="2450" y="1345"/>
                    </a:cubicBezTo>
                    <a:cubicBezTo>
                      <a:pt x="2802" y="1226"/>
                      <a:pt x="2892" y="1029"/>
                      <a:pt x="2904" y="886"/>
                    </a:cubicBezTo>
                    <a:cubicBezTo>
                      <a:pt x="2929" y="550"/>
                      <a:pt x="2601" y="255"/>
                      <a:pt x="2018" y="102"/>
                    </a:cubicBezTo>
                    <a:cubicBezTo>
                      <a:pt x="1772" y="37"/>
                      <a:pt x="1507" y="1"/>
                      <a:pt x="1253" y="1"/>
                    </a:cubicBezTo>
                    <a:close/>
                  </a:path>
                </a:pathLst>
              </a:custGeom>
              <a:solidFill>
                <a:srgbClr val="235BA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8" name="Google Shape;2178;p41"/>
              <p:cNvSpPr/>
              <p:nvPr/>
            </p:nvSpPr>
            <p:spPr>
              <a:xfrm>
                <a:off x="5159000" y="1915263"/>
                <a:ext cx="86675" cy="48150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1926" extrusionOk="0">
                    <a:moveTo>
                      <a:pt x="2458" y="0"/>
                    </a:moveTo>
                    <a:cubicBezTo>
                      <a:pt x="1532" y="0"/>
                      <a:pt x="0" y="1141"/>
                      <a:pt x="498" y="1777"/>
                    </a:cubicBezTo>
                    <a:cubicBezTo>
                      <a:pt x="580" y="1880"/>
                      <a:pt x="728" y="1925"/>
                      <a:pt x="915" y="1925"/>
                    </a:cubicBezTo>
                    <a:cubicBezTo>
                      <a:pt x="1782" y="1925"/>
                      <a:pt x="3466" y="945"/>
                      <a:pt x="3000" y="243"/>
                    </a:cubicBezTo>
                    <a:cubicBezTo>
                      <a:pt x="2886" y="73"/>
                      <a:pt x="2691" y="0"/>
                      <a:pt x="2458" y="0"/>
                    </a:cubicBezTo>
                    <a:close/>
                  </a:path>
                </a:pathLst>
              </a:custGeom>
              <a:solidFill>
                <a:srgbClr val="F47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9" name="Google Shape;2179;p41"/>
              <p:cNvSpPr/>
              <p:nvPr/>
            </p:nvSpPr>
            <p:spPr>
              <a:xfrm>
                <a:off x="5163025" y="1911013"/>
                <a:ext cx="81050" cy="56575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2263" extrusionOk="0">
                    <a:moveTo>
                      <a:pt x="2298" y="339"/>
                    </a:moveTo>
                    <a:cubicBezTo>
                      <a:pt x="2491" y="339"/>
                      <a:pt x="2622" y="396"/>
                      <a:pt x="2696" y="508"/>
                    </a:cubicBezTo>
                    <a:cubicBezTo>
                      <a:pt x="2909" y="828"/>
                      <a:pt x="2393" y="1242"/>
                      <a:pt x="2228" y="1361"/>
                    </a:cubicBezTo>
                    <a:cubicBezTo>
                      <a:pt x="1724" y="1724"/>
                      <a:pt x="1107" y="1929"/>
                      <a:pt x="747" y="1929"/>
                    </a:cubicBezTo>
                    <a:cubicBezTo>
                      <a:pt x="615" y="1929"/>
                      <a:pt x="518" y="1902"/>
                      <a:pt x="473" y="1844"/>
                    </a:cubicBezTo>
                    <a:cubicBezTo>
                      <a:pt x="444" y="1808"/>
                      <a:pt x="362" y="1701"/>
                      <a:pt x="456" y="1479"/>
                    </a:cubicBezTo>
                    <a:cubicBezTo>
                      <a:pt x="670" y="987"/>
                      <a:pt x="1564" y="401"/>
                      <a:pt x="2200" y="343"/>
                    </a:cubicBezTo>
                    <a:cubicBezTo>
                      <a:pt x="2232" y="343"/>
                      <a:pt x="2265" y="339"/>
                      <a:pt x="2298" y="339"/>
                    </a:cubicBezTo>
                    <a:close/>
                    <a:moveTo>
                      <a:pt x="2302" y="1"/>
                    </a:moveTo>
                    <a:cubicBezTo>
                      <a:pt x="2259" y="1"/>
                      <a:pt x="2214" y="3"/>
                      <a:pt x="2166" y="8"/>
                    </a:cubicBezTo>
                    <a:cubicBezTo>
                      <a:pt x="1408" y="76"/>
                      <a:pt x="407" y="737"/>
                      <a:pt x="144" y="1344"/>
                    </a:cubicBezTo>
                    <a:cubicBezTo>
                      <a:pt x="1" y="1681"/>
                      <a:pt x="99" y="1914"/>
                      <a:pt x="206" y="2054"/>
                    </a:cubicBezTo>
                    <a:cubicBezTo>
                      <a:pt x="320" y="2202"/>
                      <a:pt x="517" y="2263"/>
                      <a:pt x="756" y="2263"/>
                    </a:cubicBezTo>
                    <a:cubicBezTo>
                      <a:pt x="1264" y="2263"/>
                      <a:pt x="1961" y="1971"/>
                      <a:pt x="2425" y="1636"/>
                    </a:cubicBezTo>
                    <a:cubicBezTo>
                      <a:pt x="3040" y="1189"/>
                      <a:pt x="3241" y="712"/>
                      <a:pt x="2978" y="319"/>
                    </a:cubicBezTo>
                    <a:cubicBezTo>
                      <a:pt x="2879" y="172"/>
                      <a:pt x="2684" y="1"/>
                      <a:pt x="2302" y="1"/>
                    </a:cubicBezTo>
                    <a:close/>
                  </a:path>
                </a:pathLst>
              </a:custGeom>
              <a:solidFill>
                <a:srgbClr val="F47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0" name="Google Shape;2180;p41"/>
              <p:cNvSpPr/>
              <p:nvPr/>
            </p:nvSpPr>
            <p:spPr>
              <a:xfrm>
                <a:off x="5426475" y="2141788"/>
                <a:ext cx="377350" cy="189725"/>
              </a:xfrm>
              <a:custGeom>
                <a:avLst/>
                <a:gdLst/>
                <a:ahLst/>
                <a:cxnLst/>
                <a:rect l="l" t="t" r="r" b="b"/>
                <a:pathLst>
                  <a:path w="15094" h="7589" extrusionOk="0">
                    <a:moveTo>
                      <a:pt x="15093" y="0"/>
                    </a:moveTo>
                    <a:lnTo>
                      <a:pt x="15090" y="4"/>
                    </a:lnTo>
                    <a:lnTo>
                      <a:pt x="15090" y="4"/>
                    </a:lnTo>
                    <a:cubicBezTo>
                      <a:pt x="15092" y="1"/>
                      <a:pt x="15093" y="0"/>
                      <a:pt x="15093" y="0"/>
                    </a:cubicBezTo>
                    <a:close/>
                    <a:moveTo>
                      <a:pt x="15090" y="4"/>
                    </a:moveTo>
                    <a:cubicBezTo>
                      <a:pt x="15050" y="53"/>
                      <a:pt x="14572" y="589"/>
                      <a:pt x="12210" y="1608"/>
                    </a:cubicBezTo>
                    <a:cubicBezTo>
                      <a:pt x="9729" y="2682"/>
                      <a:pt x="0" y="6103"/>
                      <a:pt x="0" y="6103"/>
                    </a:cubicBezTo>
                    <a:lnTo>
                      <a:pt x="180" y="6137"/>
                    </a:lnTo>
                    <a:cubicBezTo>
                      <a:pt x="6160" y="5525"/>
                      <a:pt x="8687" y="5139"/>
                      <a:pt x="8687" y="5139"/>
                    </a:cubicBezTo>
                    <a:lnTo>
                      <a:pt x="9040" y="7588"/>
                    </a:lnTo>
                    <a:lnTo>
                      <a:pt x="15090" y="4"/>
                    </a:lnTo>
                    <a:close/>
                  </a:path>
                </a:pathLst>
              </a:custGeom>
              <a:solidFill>
                <a:srgbClr val="BF83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1" name="Google Shape;2181;p41"/>
              <p:cNvSpPr/>
              <p:nvPr/>
            </p:nvSpPr>
            <p:spPr>
              <a:xfrm>
                <a:off x="5210725" y="2026638"/>
                <a:ext cx="25050" cy="25050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1002" extrusionOk="0">
                    <a:moveTo>
                      <a:pt x="500" y="0"/>
                    </a:moveTo>
                    <a:cubicBezTo>
                      <a:pt x="222" y="0"/>
                      <a:pt x="0" y="226"/>
                      <a:pt x="0" y="501"/>
                    </a:cubicBezTo>
                    <a:cubicBezTo>
                      <a:pt x="0" y="776"/>
                      <a:pt x="222" y="1001"/>
                      <a:pt x="500" y="1001"/>
                    </a:cubicBezTo>
                    <a:cubicBezTo>
                      <a:pt x="775" y="1001"/>
                      <a:pt x="1001" y="776"/>
                      <a:pt x="1001" y="501"/>
                    </a:cubicBezTo>
                    <a:cubicBezTo>
                      <a:pt x="1001" y="226"/>
                      <a:pt x="775" y="0"/>
                      <a:pt x="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2" name="Google Shape;2182;p41"/>
              <p:cNvSpPr/>
              <p:nvPr/>
            </p:nvSpPr>
            <p:spPr>
              <a:xfrm>
                <a:off x="5594525" y="1904613"/>
                <a:ext cx="25025" cy="25050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1002" extrusionOk="0">
                    <a:moveTo>
                      <a:pt x="500" y="1"/>
                    </a:moveTo>
                    <a:cubicBezTo>
                      <a:pt x="226" y="1"/>
                      <a:pt x="0" y="222"/>
                      <a:pt x="0" y="501"/>
                    </a:cubicBezTo>
                    <a:cubicBezTo>
                      <a:pt x="0" y="775"/>
                      <a:pt x="226" y="1002"/>
                      <a:pt x="500" y="1002"/>
                    </a:cubicBezTo>
                    <a:cubicBezTo>
                      <a:pt x="779" y="1002"/>
                      <a:pt x="1000" y="775"/>
                      <a:pt x="1000" y="501"/>
                    </a:cubicBezTo>
                    <a:cubicBezTo>
                      <a:pt x="1000" y="222"/>
                      <a:pt x="779" y="1"/>
                      <a:pt x="50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3" name="Google Shape;2183;p41"/>
              <p:cNvSpPr/>
              <p:nvPr/>
            </p:nvSpPr>
            <p:spPr>
              <a:xfrm>
                <a:off x="5421650" y="1746213"/>
                <a:ext cx="350700" cy="368800"/>
              </a:xfrm>
              <a:custGeom>
                <a:avLst/>
                <a:gdLst/>
                <a:ahLst/>
                <a:cxnLst/>
                <a:rect l="l" t="t" r="r" b="b"/>
                <a:pathLst>
                  <a:path w="14028" h="14752" extrusionOk="0">
                    <a:moveTo>
                      <a:pt x="6445" y="842"/>
                    </a:moveTo>
                    <a:cubicBezTo>
                      <a:pt x="8942" y="842"/>
                      <a:pt x="11379" y="2884"/>
                      <a:pt x="12235" y="5902"/>
                    </a:cubicBezTo>
                    <a:cubicBezTo>
                      <a:pt x="13227" y="9413"/>
                      <a:pt x="11697" y="12924"/>
                      <a:pt x="8814" y="13740"/>
                    </a:cubicBezTo>
                    <a:cubicBezTo>
                      <a:pt x="8407" y="13855"/>
                      <a:pt x="7994" y="13911"/>
                      <a:pt x="7583" y="13911"/>
                    </a:cubicBezTo>
                    <a:cubicBezTo>
                      <a:pt x="5086" y="13911"/>
                      <a:pt x="2648" y="11870"/>
                      <a:pt x="1793" y="8855"/>
                    </a:cubicBezTo>
                    <a:cubicBezTo>
                      <a:pt x="800" y="5340"/>
                      <a:pt x="2329" y="1829"/>
                      <a:pt x="5213" y="1013"/>
                    </a:cubicBezTo>
                    <a:cubicBezTo>
                      <a:pt x="5621" y="898"/>
                      <a:pt x="6034" y="842"/>
                      <a:pt x="6445" y="842"/>
                    </a:cubicBezTo>
                    <a:close/>
                    <a:moveTo>
                      <a:pt x="6370" y="1"/>
                    </a:moveTo>
                    <a:cubicBezTo>
                      <a:pt x="5907" y="1"/>
                      <a:pt x="5442" y="63"/>
                      <a:pt x="4983" y="192"/>
                    </a:cubicBezTo>
                    <a:cubicBezTo>
                      <a:pt x="1727" y="1116"/>
                      <a:pt x="0" y="5078"/>
                      <a:pt x="1119" y="9044"/>
                    </a:cubicBezTo>
                    <a:cubicBezTo>
                      <a:pt x="2085" y="12450"/>
                      <a:pt x="4838" y="14752"/>
                      <a:pt x="7657" y="14752"/>
                    </a:cubicBezTo>
                    <a:cubicBezTo>
                      <a:pt x="8120" y="14752"/>
                      <a:pt x="8585" y="14690"/>
                      <a:pt x="9044" y="14560"/>
                    </a:cubicBezTo>
                    <a:cubicBezTo>
                      <a:pt x="12301" y="13638"/>
                      <a:pt x="14027" y="9676"/>
                      <a:pt x="12907" y="5709"/>
                    </a:cubicBezTo>
                    <a:cubicBezTo>
                      <a:pt x="11943" y="2302"/>
                      <a:pt x="9189" y="1"/>
                      <a:pt x="6370" y="1"/>
                    </a:cubicBezTo>
                    <a:close/>
                  </a:path>
                </a:pathLst>
              </a:custGeom>
              <a:solidFill>
                <a:srgbClr val="C7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4" name="Google Shape;2184;p41"/>
              <p:cNvSpPr/>
              <p:nvPr/>
            </p:nvSpPr>
            <p:spPr>
              <a:xfrm>
                <a:off x="5431775" y="1742013"/>
                <a:ext cx="330400" cy="377250"/>
              </a:xfrm>
              <a:custGeom>
                <a:avLst/>
                <a:gdLst/>
                <a:ahLst/>
                <a:cxnLst/>
                <a:rect l="l" t="t" r="r" b="b"/>
                <a:pathLst>
                  <a:path w="13216" h="15090" extrusionOk="0">
                    <a:moveTo>
                      <a:pt x="6043" y="1181"/>
                    </a:moveTo>
                    <a:cubicBezTo>
                      <a:pt x="7027" y="1181"/>
                      <a:pt x="8019" y="1505"/>
                      <a:pt x="8930" y="2141"/>
                    </a:cubicBezTo>
                    <a:cubicBezTo>
                      <a:pt x="10222" y="3043"/>
                      <a:pt x="11194" y="4454"/>
                      <a:pt x="11665" y="6115"/>
                    </a:cubicBezTo>
                    <a:cubicBezTo>
                      <a:pt x="12629" y="9532"/>
                      <a:pt x="11149" y="12956"/>
                      <a:pt x="8360" y="13744"/>
                    </a:cubicBezTo>
                    <a:cubicBezTo>
                      <a:pt x="7970" y="13854"/>
                      <a:pt x="7574" y="13907"/>
                      <a:pt x="7180" y="13907"/>
                    </a:cubicBezTo>
                    <a:cubicBezTo>
                      <a:pt x="4760" y="13907"/>
                      <a:pt x="2384" y="11915"/>
                      <a:pt x="1551" y="8973"/>
                    </a:cubicBezTo>
                    <a:cubicBezTo>
                      <a:pt x="584" y="5557"/>
                      <a:pt x="2068" y="2132"/>
                      <a:pt x="4853" y="1345"/>
                    </a:cubicBezTo>
                    <a:cubicBezTo>
                      <a:pt x="5246" y="1234"/>
                      <a:pt x="5645" y="1181"/>
                      <a:pt x="6043" y="1181"/>
                    </a:cubicBezTo>
                    <a:close/>
                    <a:moveTo>
                      <a:pt x="6043" y="840"/>
                    </a:moveTo>
                    <a:cubicBezTo>
                      <a:pt x="5612" y="840"/>
                      <a:pt x="5183" y="899"/>
                      <a:pt x="4763" y="1017"/>
                    </a:cubicBezTo>
                    <a:cubicBezTo>
                      <a:pt x="1793" y="1858"/>
                      <a:pt x="206" y="5467"/>
                      <a:pt x="1223" y="9068"/>
                    </a:cubicBezTo>
                    <a:cubicBezTo>
                      <a:pt x="2096" y="12157"/>
                      <a:pt x="4612" y="14249"/>
                      <a:pt x="7183" y="14249"/>
                    </a:cubicBezTo>
                    <a:cubicBezTo>
                      <a:pt x="7609" y="14249"/>
                      <a:pt x="8032" y="14191"/>
                      <a:pt x="8454" y="14071"/>
                    </a:cubicBezTo>
                    <a:cubicBezTo>
                      <a:pt x="11423" y="13231"/>
                      <a:pt x="13011" y="9622"/>
                      <a:pt x="11989" y="6020"/>
                    </a:cubicBezTo>
                    <a:cubicBezTo>
                      <a:pt x="11502" y="4286"/>
                      <a:pt x="10480" y="2809"/>
                      <a:pt x="9123" y="1861"/>
                    </a:cubicBezTo>
                    <a:cubicBezTo>
                      <a:pt x="8154" y="1187"/>
                      <a:pt x="7093" y="840"/>
                      <a:pt x="6043" y="840"/>
                    </a:cubicBezTo>
                    <a:close/>
                    <a:moveTo>
                      <a:pt x="5973" y="340"/>
                    </a:moveTo>
                    <a:cubicBezTo>
                      <a:pt x="7084" y="340"/>
                      <a:pt x="8208" y="709"/>
                      <a:pt x="9242" y="1427"/>
                    </a:cubicBezTo>
                    <a:cubicBezTo>
                      <a:pt x="10706" y="2448"/>
                      <a:pt x="11805" y="4044"/>
                      <a:pt x="12339" y="5926"/>
                    </a:cubicBezTo>
                    <a:cubicBezTo>
                      <a:pt x="12867" y="7805"/>
                      <a:pt x="12769" y="9740"/>
                      <a:pt x="12055" y="11377"/>
                    </a:cubicBezTo>
                    <a:cubicBezTo>
                      <a:pt x="11346" y="13001"/>
                      <a:pt x="10119" y="14134"/>
                      <a:pt x="8593" y="14564"/>
                    </a:cubicBezTo>
                    <a:cubicBezTo>
                      <a:pt x="8150" y="14689"/>
                      <a:pt x="7701" y="14749"/>
                      <a:pt x="7253" y="14749"/>
                    </a:cubicBezTo>
                    <a:cubicBezTo>
                      <a:pt x="4510" y="14749"/>
                      <a:pt x="1820" y="12491"/>
                      <a:pt x="879" y="9166"/>
                    </a:cubicBezTo>
                    <a:cubicBezTo>
                      <a:pt x="345" y="7284"/>
                      <a:pt x="448" y="5348"/>
                      <a:pt x="1161" y="3711"/>
                    </a:cubicBezTo>
                    <a:cubicBezTo>
                      <a:pt x="1871" y="2087"/>
                      <a:pt x="3098" y="955"/>
                      <a:pt x="4623" y="525"/>
                    </a:cubicBezTo>
                    <a:cubicBezTo>
                      <a:pt x="5066" y="402"/>
                      <a:pt x="5517" y="340"/>
                      <a:pt x="5973" y="340"/>
                    </a:cubicBezTo>
                    <a:close/>
                    <a:moveTo>
                      <a:pt x="5974" y="0"/>
                    </a:moveTo>
                    <a:cubicBezTo>
                      <a:pt x="5488" y="0"/>
                      <a:pt x="5003" y="67"/>
                      <a:pt x="4529" y="201"/>
                    </a:cubicBezTo>
                    <a:cubicBezTo>
                      <a:pt x="2905" y="660"/>
                      <a:pt x="1600" y="1858"/>
                      <a:pt x="850" y="3576"/>
                    </a:cubicBezTo>
                    <a:cubicBezTo>
                      <a:pt x="103" y="5282"/>
                      <a:pt x="1" y="7300"/>
                      <a:pt x="555" y="9257"/>
                    </a:cubicBezTo>
                    <a:cubicBezTo>
                      <a:pt x="1535" y="12735"/>
                      <a:pt x="4365" y="15089"/>
                      <a:pt x="7256" y="15089"/>
                    </a:cubicBezTo>
                    <a:cubicBezTo>
                      <a:pt x="7732" y="15089"/>
                      <a:pt x="8212" y="15023"/>
                      <a:pt x="8688" y="14892"/>
                    </a:cubicBezTo>
                    <a:cubicBezTo>
                      <a:pt x="10308" y="14433"/>
                      <a:pt x="11616" y="13231"/>
                      <a:pt x="12367" y="11512"/>
                    </a:cubicBezTo>
                    <a:cubicBezTo>
                      <a:pt x="13113" y="9806"/>
                      <a:pt x="13216" y="7788"/>
                      <a:pt x="12663" y="5832"/>
                    </a:cubicBezTo>
                    <a:cubicBezTo>
                      <a:pt x="12108" y="3875"/>
                      <a:pt x="10965" y="2210"/>
                      <a:pt x="9435" y="1148"/>
                    </a:cubicBezTo>
                    <a:cubicBezTo>
                      <a:pt x="8346" y="390"/>
                      <a:pt x="7154" y="0"/>
                      <a:pt x="5974" y="0"/>
                    </a:cubicBezTo>
                    <a:close/>
                  </a:path>
                </a:pathLst>
              </a:custGeom>
              <a:solidFill>
                <a:srgbClr val="C7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5" name="Google Shape;2185;p41"/>
              <p:cNvSpPr/>
              <p:nvPr/>
            </p:nvSpPr>
            <p:spPr>
              <a:xfrm>
                <a:off x="5065625" y="1888513"/>
                <a:ext cx="302000" cy="365875"/>
              </a:xfrm>
              <a:custGeom>
                <a:avLst/>
                <a:gdLst/>
                <a:ahLst/>
                <a:cxnLst/>
                <a:rect l="l" t="t" r="r" b="b"/>
                <a:pathLst>
                  <a:path w="12080" h="14635" extrusionOk="0">
                    <a:moveTo>
                      <a:pt x="5086" y="717"/>
                    </a:moveTo>
                    <a:cubicBezTo>
                      <a:pt x="7294" y="717"/>
                      <a:pt x="9583" y="2908"/>
                      <a:pt x="10476" y="6063"/>
                    </a:cubicBezTo>
                    <a:cubicBezTo>
                      <a:pt x="11489" y="9639"/>
                      <a:pt x="10320" y="13101"/>
                      <a:pt x="7871" y="13794"/>
                    </a:cubicBezTo>
                    <a:cubicBezTo>
                      <a:pt x="7581" y="13876"/>
                      <a:pt x="7286" y="13915"/>
                      <a:pt x="6990" y="13915"/>
                    </a:cubicBezTo>
                    <a:cubicBezTo>
                      <a:pt x="4783" y="13915"/>
                      <a:pt x="2497" y="11725"/>
                      <a:pt x="1604" y="8573"/>
                    </a:cubicBezTo>
                    <a:cubicBezTo>
                      <a:pt x="591" y="4993"/>
                      <a:pt x="1760" y="1531"/>
                      <a:pt x="4209" y="838"/>
                    </a:cubicBezTo>
                    <a:cubicBezTo>
                      <a:pt x="4497" y="756"/>
                      <a:pt x="4791" y="717"/>
                      <a:pt x="5086" y="717"/>
                    </a:cubicBezTo>
                    <a:close/>
                    <a:moveTo>
                      <a:pt x="4988" y="0"/>
                    </a:moveTo>
                    <a:cubicBezTo>
                      <a:pt x="4658" y="0"/>
                      <a:pt x="4330" y="44"/>
                      <a:pt x="4008" y="136"/>
                    </a:cubicBezTo>
                    <a:cubicBezTo>
                      <a:pt x="1293" y="903"/>
                      <a:pt x="0" y="4742"/>
                      <a:pt x="1121" y="8709"/>
                    </a:cubicBezTo>
                    <a:cubicBezTo>
                      <a:pt x="2111" y="12205"/>
                      <a:pt x="4649" y="14634"/>
                      <a:pt x="7096" y="14634"/>
                    </a:cubicBezTo>
                    <a:cubicBezTo>
                      <a:pt x="7424" y="14634"/>
                      <a:pt x="7751" y="14590"/>
                      <a:pt x="8072" y="14500"/>
                    </a:cubicBezTo>
                    <a:cubicBezTo>
                      <a:pt x="10787" y="13733"/>
                      <a:pt x="12080" y="9894"/>
                      <a:pt x="10959" y="5928"/>
                    </a:cubicBezTo>
                    <a:cubicBezTo>
                      <a:pt x="9970" y="2428"/>
                      <a:pt x="7434" y="0"/>
                      <a:pt x="4988" y="0"/>
                    </a:cubicBezTo>
                    <a:close/>
                  </a:path>
                </a:pathLst>
              </a:custGeom>
              <a:solidFill>
                <a:srgbClr val="C7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6" name="Google Shape;2186;p41"/>
              <p:cNvSpPr/>
              <p:nvPr/>
            </p:nvSpPr>
            <p:spPr>
              <a:xfrm>
                <a:off x="5060900" y="1884213"/>
                <a:ext cx="311450" cy="374375"/>
              </a:xfrm>
              <a:custGeom>
                <a:avLst/>
                <a:gdLst/>
                <a:ahLst/>
                <a:cxnLst/>
                <a:rect l="l" t="t" r="r" b="b"/>
                <a:pathLst>
                  <a:path w="12458" h="14975" extrusionOk="0">
                    <a:moveTo>
                      <a:pt x="5284" y="1059"/>
                    </a:moveTo>
                    <a:cubicBezTo>
                      <a:pt x="6169" y="1059"/>
                      <a:pt x="7097" y="1432"/>
                      <a:pt x="7962" y="2153"/>
                    </a:cubicBezTo>
                    <a:cubicBezTo>
                      <a:pt x="9119" y="3117"/>
                      <a:pt x="10021" y="4582"/>
                      <a:pt x="10501" y="6280"/>
                    </a:cubicBezTo>
                    <a:cubicBezTo>
                      <a:pt x="10981" y="7978"/>
                      <a:pt x="10981" y="9701"/>
                      <a:pt x="10501" y="11128"/>
                    </a:cubicBezTo>
                    <a:cubicBezTo>
                      <a:pt x="10025" y="12535"/>
                      <a:pt x="9143" y="13482"/>
                      <a:pt x="8015" y="13802"/>
                    </a:cubicBezTo>
                    <a:cubicBezTo>
                      <a:pt x="7741" y="13880"/>
                      <a:pt x="7461" y="13917"/>
                      <a:pt x="7180" y="13917"/>
                    </a:cubicBezTo>
                    <a:cubicBezTo>
                      <a:pt x="5050" y="13917"/>
                      <a:pt x="2827" y="11772"/>
                      <a:pt x="1957" y="8696"/>
                    </a:cubicBezTo>
                    <a:cubicBezTo>
                      <a:pt x="1477" y="6998"/>
                      <a:pt x="1477" y="5279"/>
                      <a:pt x="1957" y="3851"/>
                    </a:cubicBezTo>
                    <a:cubicBezTo>
                      <a:pt x="2433" y="2445"/>
                      <a:pt x="3315" y="1493"/>
                      <a:pt x="4443" y="1173"/>
                    </a:cubicBezTo>
                    <a:cubicBezTo>
                      <a:pt x="4718" y="1095"/>
                      <a:pt x="4996" y="1059"/>
                      <a:pt x="5284" y="1059"/>
                    </a:cubicBezTo>
                    <a:close/>
                    <a:moveTo>
                      <a:pt x="5287" y="719"/>
                    </a:moveTo>
                    <a:cubicBezTo>
                      <a:pt x="4969" y="719"/>
                      <a:pt x="4655" y="762"/>
                      <a:pt x="4348" y="849"/>
                    </a:cubicBezTo>
                    <a:cubicBezTo>
                      <a:pt x="3110" y="1198"/>
                      <a:pt x="2146" y="2227"/>
                      <a:pt x="1637" y="3741"/>
                    </a:cubicBezTo>
                    <a:cubicBezTo>
                      <a:pt x="1132" y="5234"/>
                      <a:pt x="1132" y="7026"/>
                      <a:pt x="1630" y="8790"/>
                    </a:cubicBezTo>
                    <a:cubicBezTo>
                      <a:pt x="2544" y="12014"/>
                      <a:pt x="4903" y="14257"/>
                      <a:pt x="7186" y="14257"/>
                    </a:cubicBezTo>
                    <a:cubicBezTo>
                      <a:pt x="7494" y="14257"/>
                      <a:pt x="7806" y="14216"/>
                      <a:pt x="8106" y="14130"/>
                    </a:cubicBezTo>
                    <a:cubicBezTo>
                      <a:pt x="9348" y="13778"/>
                      <a:pt x="10312" y="12752"/>
                      <a:pt x="10821" y="11234"/>
                    </a:cubicBezTo>
                    <a:cubicBezTo>
                      <a:pt x="11326" y="9742"/>
                      <a:pt x="11326" y="7949"/>
                      <a:pt x="10828" y="6189"/>
                    </a:cubicBezTo>
                    <a:cubicBezTo>
                      <a:pt x="10328" y="4426"/>
                      <a:pt x="9389" y="2901"/>
                      <a:pt x="8180" y="1892"/>
                    </a:cubicBezTo>
                    <a:cubicBezTo>
                      <a:pt x="7253" y="1119"/>
                      <a:pt x="6254" y="719"/>
                      <a:pt x="5287" y="719"/>
                    </a:cubicBezTo>
                    <a:close/>
                    <a:moveTo>
                      <a:pt x="5181" y="341"/>
                    </a:moveTo>
                    <a:cubicBezTo>
                      <a:pt x="6169" y="341"/>
                      <a:pt x="7199" y="755"/>
                      <a:pt x="8163" y="1555"/>
                    </a:cubicBezTo>
                    <a:cubicBezTo>
                      <a:pt x="9446" y="2630"/>
                      <a:pt x="10451" y="4258"/>
                      <a:pt x="10985" y="6144"/>
                    </a:cubicBezTo>
                    <a:cubicBezTo>
                      <a:pt x="12080" y="10013"/>
                      <a:pt x="10837" y="13765"/>
                      <a:pt x="8216" y="14507"/>
                    </a:cubicBezTo>
                    <a:cubicBezTo>
                      <a:pt x="7909" y="14594"/>
                      <a:pt x="7597" y="14636"/>
                      <a:pt x="7283" y="14636"/>
                    </a:cubicBezTo>
                    <a:cubicBezTo>
                      <a:pt x="4911" y="14636"/>
                      <a:pt x="2441" y="12251"/>
                      <a:pt x="1473" y="8835"/>
                    </a:cubicBezTo>
                    <a:cubicBezTo>
                      <a:pt x="378" y="4963"/>
                      <a:pt x="1621" y="1210"/>
                      <a:pt x="4242" y="468"/>
                    </a:cubicBezTo>
                    <a:cubicBezTo>
                      <a:pt x="4549" y="382"/>
                      <a:pt x="4861" y="341"/>
                      <a:pt x="5181" y="341"/>
                    </a:cubicBezTo>
                    <a:close/>
                    <a:moveTo>
                      <a:pt x="5186" y="1"/>
                    </a:moveTo>
                    <a:cubicBezTo>
                      <a:pt x="4836" y="1"/>
                      <a:pt x="4490" y="48"/>
                      <a:pt x="4152" y="144"/>
                    </a:cubicBezTo>
                    <a:cubicBezTo>
                      <a:pt x="1350" y="936"/>
                      <a:pt x="0" y="4877"/>
                      <a:pt x="1145" y="8925"/>
                    </a:cubicBezTo>
                    <a:cubicBezTo>
                      <a:pt x="2154" y="12493"/>
                      <a:pt x="4767" y="14975"/>
                      <a:pt x="7290" y="14975"/>
                    </a:cubicBezTo>
                    <a:cubicBezTo>
                      <a:pt x="7634" y="14975"/>
                      <a:pt x="7974" y="14930"/>
                      <a:pt x="8307" y="14836"/>
                    </a:cubicBezTo>
                    <a:cubicBezTo>
                      <a:pt x="11108" y="14044"/>
                      <a:pt x="12458" y="10102"/>
                      <a:pt x="11309" y="6051"/>
                    </a:cubicBezTo>
                    <a:cubicBezTo>
                      <a:pt x="10760" y="4102"/>
                      <a:pt x="9717" y="2412"/>
                      <a:pt x="8380" y="1296"/>
                    </a:cubicBezTo>
                    <a:cubicBezTo>
                      <a:pt x="7358" y="443"/>
                      <a:pt x="6254" y="1"/>
                      <a:pt x="5186" y="1"/>
                    </a:cubicBezTo>
                    <a:close/>
                  </a:path>
                </a:pathLst>
              </a:custGeom>
              <a:solidFill>
                <a:srgbClr val="C7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7" name="Google Shape;2187;p41"/>
              <p:cNvSpPr/>
              <p:nvPr/>
            </p:nvSpPr>
            <p:spPr>
              <a:xfrm>
                <a:off x="5309250" y="1935588"/>
                <a:ext cx="143475" cy="78975"/>
              </a:xfrm>
              <a:custGeom>
                <a:avLst/>
                <a:gdLst/>
                <a:ahLst/>
                <a:cxnLst/>
                <a:rect l="l" t="t" r="r" b="b"/>
                <a:pathLst>
                  <a:path w="5739" h="3159" extrusionOk="0">
                    <a:moveTo>
                      <a:pt x="5509" y="0"/>
                    </a:moveTo>
                    <a:lnTo>
                      <a:pt x="1" y="2330"/>
                    </a:lnTo>
                    <a:lnTo>
                      <a:pt x="644" y="3159"/>
                    </a:lnTo>
                    <a:lnTo>
                      <a:pt x="5738" y="566"/>
                    </a:lnTo>
                    <a:lnTo>
                      <a:pt x="5509" y="0"/>
                    </a:lnTo>
                    <a:close/>
                  </a:path>
                </a:pathLst>
              </a:custGeom>
              <a:solidFill>
                <a:srgbClr val="C7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8" name="Google Shape;2188;p41"/>
              <p:cNvSpPr/>
              <p:nvPr/>
            </p:nvSpPr>
            <p:spPr>
              <a:xfrm>
                <a:off x="5304850" y="1931288"/>
                <a:ext cx="152600" cy="87600"/>
              </a:xfrm>
              <a:custGeom>
                <a:avLst/>
                <a:gdLst/>
                <a:ahLst/>
                <a:cxnLst/>
                <a:rect l="l" t="t" r="r" b="b"/>
                <a:pathLst>
                  <a:path w="6104" h="3504" extrusionOk="0">
                    <a:moveTo>
                      <a:pt x="5591" y="394"/>
                    </a:moveTo>
                    <a:lnTo>
                      <a:pt x="5697" y="660"/>
                    </a:lnTo>
                    <a:lnTo>
                      <a:pt x="870" y="3117"/>
                    </a:lnTo>
                    <a:lnTo>
                      <a:pt x="447" y="2572"/>
                    </a:lnTo>
                    <a:lnTo>
                      <a:pt x="5591" y="394"/>
                    </a:lnTo>
                    <a:close/>
                    <a:moveTo>
                      <a:pt x="5685" y="1"/>
                    </a:moveTo>
                    <a:cubicBezTo>
                      <a:pt x="5662" y="1"/>
                      <a:pt x="5640" y="6"/>
                      <a:pt x="5619" y="17"/>
                    </a:cubicBezTo>
                    <a:lnTo>
                      <a:pt x="111" y="2342"/>
                    </a:lnTo>
                    <a:cubicBezTo>
                      <a:pt x="61" y="2362"/>
                      <a:pt x="25" y="2408"/>
                      <a:pt x="12" y="2457"/>
                    </a:cubicBezTo>
                    <a:cubicBezTo>
                      <a:pt x="0" y="2510"/>
                      <a:pt x="8" y="2563"/>
                      <a:pt x="42" y="2604"/>
                    </a:cubicBezTo>
                    <a:lnTo>
                      <a:pt x="686" y="3437"/>
                    </a:lnTo>
                    <a:cubicBezTo>
                      <a:pt x="718" y="3479"/>
                      <a:pt x="771" y="3503"/>
                      <a:pt x="820" y="3503"/>
                    </a:cubicBezTo>
                    <a:cubicBezTo>
                      <a:pt x="845" y="3503"/>
                      <a:pt x="874" y="3494"/>
                      <a:pt x="898" y="3482"/>
                    </a:cubicBezTo>
                    <a:lnTo>
                      <a:pt x="5988" y="890"/>
                    </a:lnTo>
                    <a:cubicBezTo>
                      <a:pt x="6066" y="849"/>
                      <a:pt x="6103" y="759"/>
                      <a:pt x="6071" y="677"/>
                    </a:cubicBezTo>
                    <a:lnTo>
                      <a:pt x="5845" y="107"/>
                    </a:lnTo>
                    <a:cubicBezTo>
                      <a:pt x="5825" y="66"/>
                      <a:pt x="5791" y="33"/>
                      <a:pt x="5751" y="17"/>
                    </a:cubicBezTo>
                    <a:cubicBezTo>
                      <a:pt x="5730" y="6"/>
                      <a:pt x="5708" y="1"/>
                      <a:pt x="5685" y="1"/>
                    </a:cubicBezTo>
                    <a:close/>
                  </a:path>
                </a:pathLst>
              </a:custGeom>
              <a:solidFill>
                <a:srgbClr val="C7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9" name="Google Shape;2189;p41"/>
              <p:cNvSpPr/>
              <p:nvPr/>
            </p:nvSpPr>
            <p:spPr>
              <a:xfrm>
                <a:off x="5725250" y="1846063"/>
                <a:ext cx="174750" cy="28425"/>
              </a:xfrm>
              <a:custGeom>
                <a:avLst/>
                <a:gdLst/>
                <a:ahLst/>
                <a:cxnLst/>
                <a:rect l="l" t="t" r="r" b="b"/>
                <a:pathLst>
                  <a:path w="6990" h="1137" extrusionOk="0">
                    <a:moveTo>
                      <a:pt x="0" y="1"/>
                    </a:moveTo>
                    <a:lnTo>
                      <a:pt x="456" y="1137"/>
                    </a:lnTo>
                    <a:lnTo>
                      <a:pt x="6476" y="628"/>
                    </a:lnTo>
                    <a:lnTo>
                      <a:pt x="6989" y="1"/>
                    </a:lnTo>
                    <a:close/>
                  </a:path>
                </a:pathLst>
              </a:custGeom>
              <a:solidFill>
                <a:srgbClr val="C7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0" name="Google Shape;2190;p41"/>
              <p:cNvSpPr/>
              <p:nvPr/>
            </p:nvSpPr>
            <p:spPr>
              <a:xfrm>
                <a:off x="5720850" y="1841863"/>
                <a:ext cx="183675" cy="36950"/>
              </a:xfrm>
              <a:custGeom>
                <a:avLst/>
                <a:gdLst/>
                <a:ahLst/>
                <a:cxnLst/>
                <a:rect l="l" t="t" r="r" b="b"/>
                <a:pathLst>
                  <a:path w="7347" h="1478" extrusionOk="0">
                    <a:moveTo>
                      <a:pt x="6809" y="341"/>
                    </a:moveTo>
                    <a:lnTo>
                      <a:pt x="6567" y="633"/>
                    </a:lnTo>
                    <a:lnTo>
                      <a:pt x="742" y="1125"/>
                    </a:lnTo>
                    <a:lnTo>
                      <a:pt x="431" y="341"/>
                    </a:lnTo>
                    <a:close/>
                    <a:moveTo>
                      <a:pt x="176" y="1"/>
                    </a:moveTo>
                    <a:cubicBezTo>
                      <a:pt x="123" y="1"/>
                      <a:pt x="70" y="29"/>
                      <a:pt x="37" y="74"/>
                    </a:cubicBezTo>
                    <a:cubicBezTo>
                      <a:pt x="8" y="120"/>
                      <a:pt x="0" y="181"/>
                      <a:pt x="21" y="234"/>
                    </a:cubicBezTo>
                    <a:lnTo>
                      <a:pt x="476" y="1371"/>
                    </a:lnTo>
                    <a:cubicBezTo>
                      <a:pt x="500" y="1432"/>
                      <a:pt x="562" y="1477"/>
                      <a:pt x="632" y="1477"/>
                    </a:cubicBezTo>
                    <a:cubicBezTo>
                      <a:pt x="636" y="1477"/>
                      <a:pt x="644" y="1477"/>
                      <a:pt x="648" y="1473"/>
                    </a:cubicBezTo>
                    <a:lnTo>
                      <a:pt x="6669" y="964"/>
                    </a:lnTo>
                    <a:cubicBezTo>
                      <a:pt x="6714" y="960"/>
                      <a:pt x="6756" y="940"/>
                      <a:pt x="6784" y="903"/>
                    </a:cubicBezTo>
                    <a:lnTo>
                      <a:pt x="7297" y="275"/>
                    </a:lnTo>
                    <a:cubicBezTo>
                      <a:pt x="7338" y="226"/>
                      <a:pt x="7346" y="156"/>
                      <a:pt x="7317" y="99"/>
                    </a:cubicBezTo>
                    <a:cubicBezTo>
                      <a:pt x="7288" y="37"/>
                      <a:pt x="7231" y="1"/>
                      <a:pt x="7165" y="1"/>
                    </a:cubicBezTo>
                    <a:close/>
                  </a:path>
                </a:pathLst>
              </a:custGeom>
              <a:solidFill>
                <a:srgbClr val="C7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1" name="Google Shape;2191;p41"/>
              <p:cNvSpPr/>
              <p:nvPr/>
            </p:nvSpPr>
            <p:spPr>
              <a:xfrm>
                <a:off x="5550525" y="1771538"/>
                <a:ext cx="150750" cy="73225"/>
              </a:xfrm>
              <a:custGeom>
                <a:avLst/>
                <a:gdLst/>
                <a:ahLst/>
                <a:cxnLst/>
                <a:rect l="l" t="t" r="r" b="b"/>
                <a:pathLst>
                  <a:path w="6030" h="2929" extrusionOk="0">
                    <a:moveTo>
                      <a:pt x="1293" y="0"/>
                    </a:moveTo>
                    <a:cubicBezTo>
                      <a:pt x="895" y="0"/>
                      <a:pt x="496" y="53"/>
                      <a:pt x="103" y="164"/>
                    </a:cubicBezTo>
                    <a:cubicBezTo>
                      <a:pt x="70" y="173"/>
                      <a:pt x="38" y="184"/>
                      <a:pt x="0" y="197"/>
                    </a:cubicBezTo>
                    <a:cubicBezTo>
                      <a:pt x="2039" y="1559"/>
                      <a:pt x="4123" y="2407"/>
                      <a:pt x="6030" y="2929"/>
                    </a:cubicBezTo>
                    <a:cubicBezTo>
                      <a:pt x="5537" y="2141"/>
                      <a:pt x="4910" y="1468"/>
                      <a:pt x="4180" y="960"/>
                    </a:cubicBezTo>
                    <a:cubicBezTo>
                      <a:pt x="3269" y="324"/>
                      <a:pt x="2277" y="0"/>
                      <a:pt x="1293" y="0"/>
                    </a:cubicBezTo>
                    <a:close/>
                  </a:path>
                </a:pathLst>
              </a:custGeom>
              <a:solidFill>
                <a:srgbClr val="F47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2" name="Google Shape;2192;p41"/>
              <p:cNvSpPr/>
              <p:nvPr/>
            </p:nvSpPr>
            <p:spPr>
              <a:xfrm>
                <a:off x="5463150" y="1793463"/>
                <a:ext cx="267650" cy="296275"/>
              </a:xfrm>
              <a:custGeom>
                <a:avLst/>
                <a:gdLst/>
                <a:ahLst/>
                <a:cxnLst/>
                <a:rect l="l" t="t" r="r" b="b"/>
                <a:pathLst>
                  <a:path w="10706" h="11851" extrusionOk="0">
                    <a:moveTo>
                      <a:pt x="5952" y="3454"/>
                    </a:moveTo>
                    <a:cubicBezTo>
                      <a:pt x="6437" y="3454"/>
                      <a:pt x="6904" y="4163"/>
                      <a:pt x="7060" y="5164"/>
                    </a:cubicBezTo>
                    <a:cubicBezTo>
                      <a:pt x="7134" y="5636"/>
                      <a:pt x="7122" y="6096"/>
                      <a:pt x="7027" y="6452"/>
                    </a:cubicBezTo>
                    <a:cubicBezTo>
                      <a:pt x="6920" y="6862"/>
                      <a:pt x="6719" y="7108"/>
                      <a:pt x="6452" y="7150"/>
                    </a:cubicBezTo>
                    <a:cubicBezTo>
                      <a:pt x="6428" y="7154"/>
                      <a:pt x="6403" y="7158"/>
                      <a:pt x="6375" y="7158"/>
                    </a:cubicBezTo>
                    <a:cubicBezTo>
                      <a:pt x="5891" y="7158"/>
                      <a:pt x="5428" y="6444"/>
                      <a:pt x="5271" y="5443"/>
                    </a:cubicBezTo>
                    <a:cubicBezTo>
                      <a:pt x="5197" y="4971"/>
                      <a:pt x="5210" y="4517"/>
                      <a:pt x="5305" y="4155"/>
                    </a:cubicBezTo>
                    <a:cubicBezTo>
                      <a:pt x="5411" y="3745"/>
                      <a:pt x="5612" y="3499"/>
                      <a:pt x="5878" y="3458"/>
                    </a:cubicBezTo>
                    <a:cubicBezTo>
                      <a:pt x="5903" y="3454"/>
                      <a:pt x="5928" y="3454"/>
                      <a:pt x="5952" y="3454"/>
                    </a:cubicBezTo>
                    <a:close/>
                    <a:moveTo>
                      <a:pt x="2162" y="0"/>
                    </a:moveTo>
                    <a:cubicBezTo>
                      <a:pt x="805" y="1022"/>
                      <a:pt x="1" y="2823"/>
                      <a:pt x="1" y="4816"/>
                    </a:cubicBezTo>
                    <a:cubicBezTo>
                      <a:pt x="1" y="5501"/>
                      <a:pt x="95" y="6211"/>
                      <a:pt x="296" y="6915"/>
                    </a:cubicBezTo>
                    <a:cubicBezTo>
                      <a:pt x="1129" y="9857"/>
                      <a:pt x="3504" y="11850"/>
                      <a:pt x="5924" y="11850"/>
                    </a:cubicBezTo>
                    <a:cubicBezTo>
                      <a:pt x="6067" y="11850"/>
                      <a:pt x="6211" y="11841"/>
                      <a:pt x="6350" y="11829"/>
                    </a:cubicBezTo>
                    <a:cubicBezTo>
                      <a:pt x="6276" y="11731"/>
                      <a:pt x="6206" y="11625"/>
                      <a:pt x="6149" y="11510"/>
                    </a:cubicBezTo>
                    <a:cubicBezTo>
                      <a:pt x="5419" y="10086"/>
                      <a:pt x="6383" y="8130"/>
                      <a:pt x="8311" y="7141"/>
                    </a:cubicBezTo>
                    <a:cubicBezTo>
                      <a:pt x="9049" y="6760"/>
                      <a:pt x="9820" y="6580"/>
                      <a:pt x="10533" y="6580"/>
                    </a:cubicBezTo>
                    <a:cubicBezTo>
                      <a:pt x="10587" y="6580"/>
                      <a:pt x="10641" y="6580"/>
                      <a:pt x="10694" y="6584"/>
                    </a:cubicBezTo>
                    <a:cubicBezTo>
                      <a:pt x="10702" y="6440"/>
                      <a:pt x="10706" y="6300"/>
                      <a:pt x="10706" y="6157"/>
                    </a:cubicBezTo>
                    <a:cubicBezTo>
                      <a:pt x="10706" y="5472"/>
                      <a:pt x="10611" y="4763"/>
                      <a:pt x="10410" y="4057"/>
                    </a:cubicBezTo>
                    <a:cubicBezTo>
                      <a:pt x="10316" y="3720"/>
                      <a:pt x="10198" y="3392"/>
                      <a:pt x="10066" y="3080"/>
                    </a:cubicBezTo>
                    <a:cubicBezTo>
                      <a:pt x="9414" y="2946"/>
                      <a:pt x="8684" y="2773"/>
                      <a:pt x="7855" y="2556"/>
                    </a:cubicBezTo>
                    <a:cubicBezTo>
                      <a:pt x="7540" y="2474"/>
                      <a:pt x="7232" y="2383"/>
                      <a:pt x="6929" y="2289"/>
                    </a:cubicBezTo>
                    <a:cubicBezTo>
                      <a:pt x="6863" y="2351"/>
                      <a:pt x="6764" y="2408"/>
                      <a:pt x="6630" y="2453"/>
                    </a:cubicBezTo>
                    <a:cubicBezTo>
                      <a:pt x="6424" y="2523"/>
                      <a:pt x="6153" y="2556"/>
                      <a:pt x="5871" y="2556"/>
                    </a:cubicBezTo>
                    <a:cubicBezTo>
                      <a:pt x="5267" y="2556"/>
                      <a:pt x="4595" y="2404"/>
                      <a:pt x="4341" y="2117"/>
                    </a:cubicBezTo>
                    <a:cubicBezTo>
                      <a:pt x="4209" y="1973"/>
                      <a:pt x="4180" y="1797"/>
                      <a:pt x="4258" y="1625"/>
                    </a:cubicBezTo>
                    <a:cubicBezTo>
                      <a:pt x="4311" y="1514"/>
                      <a:pt x="4394" y="1420"/>
                      <a:pt x="4500" y="1346"/>
                    </a:cubicBezTo>
                    <a:cubicBezTo>
                      <a:pt x="3635" y="939"/>
                      <a:pt x="2859" y="485"/>
                      <a:pt x="2162" y="0"/>
                    </a:cubicBezTo>
                    <a:close/>
                  </a:path>
                </a:pathLst>
              </a:custGeom>
              <a:solidFill>
                <a:srgbClr val="D6DFE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3" name="Google Shape;2193;p41"/>
              <p:cNvSpPr/>
              <p:nvPr/>
            </p:nvSpPr>
            <p:spPr>
              <a:xfrm>
                <a:off x="5598600" y="1957938"/>
                <a:ext cx="131900" cy="131275"/>
              </a:xfrm>
              <a:custGeom>
                <a:avLst/>
                <a:gdLst/>
                <a:ahLst/>
                <a:cxnLst/>
                <a:rect l="l" t="t" r="r" b="b"/>
                <a:pathLst>
                  <a:path w="5276" h="5251" extrusionOk="0">
                    <a:moveTo>
                      <a:pt x="5115" y="1"/>
                    </a:moveTo>
                    <a:cubicBezTo>
                      <a:pt x="4402" y="1"/>
                      <a:pt x="3631" y="181"/>
                      <a:pt x="2893" y="562"/>
                    </a:cubicBezTo>
                    <a:cubicBezTo>
                      <a:pt x="965" y="1551"/>
                      <a:pt x="1" y="3507"/>
                      <a:pt x="731" y="4931"/>
                    </a:cubicBezTo>
                    <a:cubicBezTo>
                      <a:pt x="788" y="5046"/>
                      <a:pt x="858" y="5152"/>
                      <a:pt x="932" y="5250"/>
                    </a:cubicBezTo>
                    <a:cubicBezTo>
                      <a:pt x="1187" y="5226"/>
                      <a:pt x="1437" y="5181"/>
                      <a:pt x="1687" y="5107"/>
                    </a:cubicBezTo>
                    <a:cubicBezTo>
                      <a:pt x="3779" y="4516"/>
                      <a:pt x="5136" y="2445"/>
                      <a:pt x="5276" y="5"/>
                    </a:cubicBezTo>
                    <a:cubicBezTo>
                      <a:pt x="5223" y="1"/>
                      <a:pt x="5169" y="1"/>
                      <a:pt x="5115" y="1"/>
                    </a:cubicBezTo>
                    <a:close/>
                  </a:path>
                </a:pathLst>
              </a:custGeom>
              <a:solidFill>
                <a:srgbClr val="D8BEB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4" name="Google Shape;2194;p41"/>
              <p:cNvSpPr/>
              <p:nvPr/>
            </p:nvSpPr>
            <p:spPr>
              <a:xfrm>
                <a:off x="5517200" y="1776463"/>
                <a:ext cx="197600" cy="94025"/>
              </a:xfrm>
              <a:custGeom>
                <a:avLst/>
                <a:gdLst/>
                <a:ahLst/>
                <a:cxnLst/>
                <a:rect l="l" t="t" r="r" b="b"/>
                <a:pathLst>
                  <a:path w="7904" h="3761" extrusionOk="0">
                    <a:moveTo>
                      <a:pt x="1333" y="0"/>
                    </a:moveTo>
                    <a:cubicBezTo>
                      <a:pt x="845" y="148"/>
                      <a:pt x="398" y="381"/>
                      <a:pt x="0" y="680"/>
                    </a:cubicBezTo>
                    <a:cubicBezTo>
                      <a:pt x="697" y="1165"/>
                      <a:pt x="1473" y="1619"/>
                      <a:pt x="2338" y="2026"/>
                    </a:cubicBezTo>
                    <a:cubicBezTo>
                      <a:pt x="2568" y="1862"/>
                      <a:pt x="2912" y="1788"/>
                      <a:pt x="3273" y="1788"/>
                    </a:cubicBezTo>
                    <a:cubicBezTo>
                      <a:pt x="3527" y="1788"/>
                      <a:pt x="3790" y="1825"/>
                      <a:pt x="4036" y="1890"/>
                    </a:cubicBezTo>
                    <a:cubicBezTo>
                      <a:pt x="4619" y="2043"/>
                      <a:pt x="4947" y="2338"/>
                      <a:pt x="4922" y="2674"/>
                    </a:cubicBezTo>
                    <a:cubicBezTo>
                      <a:pt x="4914" y="2764"/>
                      <a:pt x="4877" y="2871"/>
                      <a:pt x="4767" y="2969"/>
                    </a:cubicBezTo>
                    <a:cubicBezTo>
                      <a:pt x="5070" y="3063"/>
                      <a:pt x="5378" y="3154"/>
                      <a:pt x="5693" y="3236"/>
                    </a:cubicBezTo>
                    <a:cubicBezTo>
                      <a:pt x="6522" y="3453"/>
                      <a:pt x="7252" y="3626"/>
                      <a:pt x="7904" y="3760"/>
                    </a:cubicBezTo>
                    <a:cubicBezTo>
                      <a:pt x="7748" y="3400"/>
                      <a:pt x="7568" y="3056"/>
                      <a:pt x="7363" y="2732"/>
                    </a:cubicBezTo>
                    <a:cubicBezTo>
                      <a:pt x="5456" y="2210"/>
                      <a:pt x="3372" y="1362"/>
                      <a:pt x="1333" y="0"/>
                    </a:cubicBezTo>
                    <a:close/>
                  </a:path>
                </a:pathLst>
              </a:custGeom>
              <a:solidFill>
                <a:srgbClr val="D4C9C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5" name="Google Shape;2195;p41"/>
              <p:cNvSpPr/>
              <p:nvPr/>
            </p:nvSpPr>
            <p:spPr>
              <a:xfrm>
                <a:off x="5602825" y="1888213"/>
                <a:ext cx="30050" cy="757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3028" extrusionOk="0">
                    <a:moveTo>
                      <a:pt x="365" y="0"/>
                    </a:moveTo>
                    <a:cubicBezTo>
                      <a:pt x="361" y="0"/>
                      <a:pt x="353" y="4"/>
                      <a:pt x="345" y="4"/>
                    </a:cubicBezTo>
                    <a:cubicBezTo>
                      <a:pt x="225" y="21"/>
                      <a:pt x="111" y="189"/>
                      <a:pt x="45" y="452"/>
                    </a:cubicBezTo>
                    <a:cubicBezTo>
                      <a:pt x="25" y="526"/>
                      <a:pt x="9" y="604"/>
                      <a:pt x="0" y="685"/>
                    </a:cubicBezTo>
                    <a:cubicBezTo>
                      <a:pt x="53" y="665"/>
                      <a:pt x="111" y="657"/>
                      <a:pt x="168" y="657"/>
                    </a:cubicBezTo>
                    <a:cubicBezTo>
                      <a:pt x="447" y="657"/>
                      <a:pt x="668" y="878"/>
                      <a:pt x="668" y="1157"/>
                    </a:cubicBezTo>
                    <a:cubicBezTo>
                      <a:pt x="668" y="1431"/>
                      <a:pt x="447" y="1658"/>
                      <a:pt x="168" y="1658"/>
                    </a:cubicBezTo>
                    <a:cubicBezTo>
                      <a:pt x="119" y="1658"/>
                      <a:pt x="70" y="1649"/>
                      <a:pt x="25" y="1637"/>
                    </a:cubicBezTo>
                    <a:lnTo>
                      <a:pt x="25" y="1637"/>
                    </a:lnTo>
                    <a:cubicBezTo>
                      <a:pt x="168" y="2519"/>
                      <a:pt x="550" y="3027"/>
                      <a:pt x="788" y="3027"/>
                    </a:cubicBezTo>
                    <a:cubicBezTo>
                      <a:pt x="796" y="3027"/>
                      <a:pt x="804" y="3027"/>
                      <a:pt x="812" y="3023"/>
                    </a:cubicBezTo>
                    <a:cubicBezTo>
                      <a:pt x="931" y="3006"/>
                      <a:pt x="1046" y="2839"/>
                      <a:pt x="1111" y="2580"/>
                    </a:cubicBezTo>
                    <a:cubicBezTo>
                      <a:pt x="1194" y="2260"/>
                      <a:pt x="1202" y="1855"/>
                      <a:pt x="1136" y="1427"/>
                    </a:cubicBezTo>
                    <a:cubicBezTo>
                      <a:pt x="997" y="521"/>
                      <a:pt x="603" y="0"/>
                      <a:pt x="365" y="0"/>
                    </a:cubicBezTo>
                    <a:close/>
                  </a:path>
                </a:pathLst>
              </a:custGeom>
              <a:solidFill>
                <a:srgbClr val="4D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6" name="Google Shape;2196;p41"/>
              <p:cNvSpPr/>
              <p:nvPr/>
            </p:nvSpPr>
            <p:spPr>
              <a:xfrm>
                <a:off x="5593075" y="1879813"/>
                <a:ext cx="48425" cy="92600"/>
              </a:xfrm>
              <a:custGeom>
                <a:avLst/>
                <a:gdLst/>
                <a:ahLst/>
                <a:cxnLst/>
                <a:rect l="l" t="t" r="r" b="b"/>
                <a:pathLst>
                  <a:path w="1937" h="3704" extrusionOk="0">
                    <a:moveTo>
                      <a:pt x="755" y="336"/>
                    </a:moveTo>
                    <a:cubicBezTo>
                      <a:pt x="993" y="336"/>
                      <a:pt x="1387" y="857"/>
                      <a:pt x="1526" y="1763"/>
                    </a:cubicBezTo>
                    <a:cubicBezTo>
                      <a:pt x="1592" y="2191"/>
                      <a:pt x="1584" y="2596"/>
                      <a:pt x="1501" y="2916"/>
                    </a:cubicBezTo>
                    <a:cubicBezTo>
                      <a:pt x="1436" y="3175"/>
                      <a:pt x="1321" y="3342"/>
                      <a:pt x="1202" y="3359"/>
                    </a:cubicBezTo>
                    <a:cubicBezTo>
                      <a:pt x="1194" y="3363"/>
                      <a:pt x="1186" y="3363"/>
                      <a:pt x="1178" y="3363"/>
                    </a:cubicBezTo>
                    <a:cubicBezTo>
                      <a:pt x="940" y="3363"/>
                      <a:pt x="558" y="2855"/>
                      <a:pt x="415" y="1973"/>
                    </a:cubicBezTo>
                    <a:cubicBezTo>
                      <a:pt x="210" y="1907"/>
                      <a:pt x="58" y="1718"/>
                      <a:pt x="58" y="1493"/>
                    </a:cubicBezTo>
                    <a:cubicBezTo>
                      <a:pt x="58" y="1275"/>
                      <a:pt x="197" y="1091"/>
                      <a:pt x="390" y="1021"/>
                    </a:cubicBezTo>
                    <a:cubicBezTo>
                      <a:pt x="399" y="940"/>
                      <a:pt x="415" y="862"/>
                      <a:pt x="435" y="788"/>
                    </a:cubicBezTo>
                    <a:cubicBezTo>
                      <a:pt x="501" y="525"/>
                      <a:pt x="615" y="357"/>
                      <a:pt x="735" y="340"/>
                    </a:cubicBezTo>
                    <a:cubicBezTo>
                      <a:pt x="743" y="340"/>
                      <a:pt x="751" y="336"/>
                      <a:pt x="755" y="336"/>
                    </a:cubicBezTo>
                    <a:close/>
                    <a:moveTo>
                      <a:pt x="755" y="0"/>
                    </a:moveTo>
                    <a:cubicBezTo>
                      <a:pt x="731" y="0"/>
                      <a:pt x="706" y="0"/>
                      <a:pt x="681" y="4"/>
                    </a:cubicBezTo>
                    <a:cubicBezTo>
                      <a:pt x="415" y="45"/>
                      <a:pt x="214" y="291"/>
                      <a:pt x="108" y="701"/>
                    </a:cubicBezTo>
                    <a:cubicBezTo>
                      <a:pt x="13" y="1063"/>
                      <a:pt x="0" y="1517"/>
                      <a:pt x="74" y="1989"/>
                    </a:cubicBezTo>
                    <a:cubicBezTo>
                      <a:pt x="231" y="2990"/>
                      <a:pt x="694" y="3704"/>
                      <a:pt x="1178" y="3704"/>
                    </a:cubicBezTo>
                    <a:cubicBezTo>
                      <a:pt x="1206" y="3704"/>
                      <a:pt x="1231" y="3700"/>
                      <a:pt x="1255" y="3696"/>
                    </a:cubicBezTo>
                    <a:cubicBezTo>
                      <a:pt x="1522" y="3654"/>
                      <a:pt x="1723" y="3408"/>
                      <a:pt x="1830" y="2998"/>
                    </a:cubicBezTo>
                    <a:cubicBezTo>
                      <a:pt x="1925" y="2642"/>
                      <a:pt x="1937" y="2182"/>
                      <a:pt x="1863" y="1710"/>
                    </a:cubicBezTo>
                    <a:cubicBezTo>
                      <a:pt x="1707" y="709"/>
                      <a:pt x="1240" y="0"/>
                      <a:pt x="755" y="0"/>
                    </a:cubicBezTo>
                    <a:close/>
                  </a:path>
                </a:pathLst>
              </a:custGeom>
              <a:solidFill>
                <a:srgbClr val="4D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7" name="Google Shape;2197;p41"/>
              <p:cNvSpPr/>
              <p:nvPr/>
            </p:nvSpPr>
            <p:spPr>
              <a:xfrm>
                <a:off x="5567650" y="1821138"/>
                <a:ext cx="73225" cy="36225"/>
              </a:xfrm>
              <a:custGeom>
                <a:avLst/>
                <a:gdLst/>
                <a:ahLst/>
                <a:cxnLst/>
                <a:rect l="l" t="t" r="r" b="b"/>
                <a:pathLst>
                  <a:path w="2929" h="1449" extrusionOk="0">
                    <a:moveTo>
                      <a:pt x="1259" y="345"/>
                    </a:moveTo>
                    <a:cubicBezTo>
                      <a:pt x="1481" y="345"/>
                      <a:pt x="1715" y="374"/>
                      <a:pt x="1928" y="432"/>
                    </a:cubicBezTo>
                    <a:cubicBezTo>
                      <a:pt x="2318" y="534"/>
                      <a:pt x="2576" y="710"/>
                      <a:pt x="2564" y="858"/>
                    </a:cubicBezTo>
                    <a:cubicBezTo>
                      <a:pt x="2560" y="915"/>
                      <a:pt x="2474" y="977"/>
                      <a:pt x="2338" y="1026"/>
                    </a:cubicBezTo>
                    <a:cubicBezTo>
                      <a:pt x="2166" y="1084"/>
                      <a:pt x="1937" y="1108"/>
                      <a:pt x="1698" y="1108"/>
                    </a:cubicBezTo>
                    <a:cubicBezTo>
                      <a:pt x="1170" y="1108"/>
                      <a:pt x="587" y="981"/>
                      <a:pt x="411" y="784"/>
                    </a:cubicBezTo>
                    <a:cubicBezTo>
                      <a:pt x="366" y="735"/>
                      <a:pt x="370" y="703"/>
                      <a:pt x="390" y="661"/>
                    </a:cubicBezTo>
                    <a:cubicBezTo>
                      <a:pt x="489" y="444"/>
                      <a:pt x="854" y="345"/>
                      <a:pt x="1259" y="345"/>
                    </a:cubicBezTo>
                    <a:close/>
                    <a:moveTo>
                      <a:pt x="1255" y="1"/>
                    </a:moveTo>
                    <a:cubicBezTo>
                      <a:pt x="894" y="1"/>
                      <a:pt x="550" y="75"/>
                      <a:pt x="320" y="239"/>
                    </a:cubicBezTo>
                    <a:cubicBezTo>
                      <a:pt x="214" y="313"/>
                      <a:pt x="131" y="407"/>
                      <a:pt x="78" y="518"/>
                    </a:cubicBezTo>
                    <a:cubicBezTo>
                      <a:pt x="0" y="690"/>
                      <a:pt x="29" y="866"/>
                      <a:pt x="161" y="1010"/>
                    </a:cubicBezTo>
                    <a:cubicBezTo>
                      <a:pt x="415" y="1297"/>
                      <a:pt x="1087" y="1449"/>
                      <a:pt x="1691" y="1449"/>
                    </a:cubicBezTo>
                    <a:cubicBezTo>
                      <a:pt x="1973" y="1449"/>
                      <a:pt x="2244" y="1416"/>
                      <a:pt x="2450" y="1346"/>
                    </a:cubicBezTo>
                    <a:cubicBezTo>
                      <a:pt x="2584" y="1301"/>
                      <a:pt x="2683" y="1244"/>
                      <a:pt x="2749" y="1182"/>
                    </a:cubicBezTo>
                    <a:cubicBezTo>
                      <a:pt x="2859" y="1084"/>
                      <a:pt x="2896" y="977"/>
                      <a:pt x="2904" y="887"/>
                    </a:cubicBezTo>
                    <a:cubicBezTo>
                      <a:pt x="2929" y="551"/>
                      <a:pt x="2601" y="256"/>
                      <a:pt x="2018" y="103"/>
                    </a:cubicBezTo>
                    <a:cubicBezTo>
                      <a:pt x="1772" y="38"/>
                      <a:pt x="1509" y="1"/>
                      <a:pt x="1255" y="1"/>
                    </a:cubicBezTo>
                    <a:close/>
                  </a:path>
                </a:pathLst>
              </a:custGeom>
              <a:solidFill>
                <a:srgbClr val="F47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8" name="Google Shape;2198;p41"/>
              <p:cNvSpPr/>
              <p:nvPr/>
            </p:nvSpPr>
            <p:spPr>
              <a:xfrm>
                <a:off x="5594525" y="1904613"/>
                <a:ext cx="25025" cy="25050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1002" extrusionOk="0">
                    <a:moveTo>
                      <a:pt x="500" y="1"/>
                    </a:moveTo>
                    <a:cubicBezTo>
                      <a:pt x="443" y="1"/>
                      <a:pt x="385" y="9"/>
                      <a:pt x="332" y="29"/>
                    </a:cubicBezTo>
                    <a:cubicBezTo>
                      <a:pt x="139" y="99"/>
                      <a:pt x="0" y="283"/>
                      <a:pt x="0" y="501"/>
                    </a:cubicBezTo>
                    <a:cubicBezTo>
                      <a:pt x="0" y="726"/>
                      <a:pt x="152" y="915"/>
                      <a:pt x="357" y="981"/>
                    </a:cubicBezTo>
                    <a:cubicBezTo>
                      <a:pt x="402" y="993"/>
                      <a:pt x="451" y="1002"/>
                      <a:pt x="500" y="1002"/>
                    </a:cubicBezTo>
                    <a:cubicBezTo>
                      <a:pt x="779" y="1002"/>
                      <a:pt x="1000" y="775"/>
                      <a:pt x="1000" y="501"/>
                    </a:cubicBezTo>
                    <a:cubicBezTo>
                      <a:pt x="1000" y="222"/>
                      <a:pt x="779" y="1"/>
                      <a:pt x="500" y="1"/>
                    </a:cubicBezTo>
                    <a:close/>
                  </a:path>
                </a:pathLst>
              </a:custGeom>
              <a:solidFill>
                <a:srgbClr val="DBE6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9" name="Google Shape;2199;p41"/>
              <p:cNvSpPr/>
              <p:nvPr/>
            </p:nvSpPr>
            <p:spPr>
              <a:xfrm>
                <a:off x="5454650" y="1763013"/>
                <a:ext cx="284675" cy="335225"/>
              </a:xfrm>
              <a:custGeom>
                <a:avLst/>
                <a:gdLst/>
                <a:ahLst/>
                <a:cxnLst/>
                <a:rect l="l" t="t" r="r" b="b"/>
                <a:pathLst>
                  <a:path w="11387" h="13409" extrusionOk="0">
                    <a:moveTo>
                      <a:pt x="5128" y="341"/>
                    </a:moveTo>
                    <a:cubicBezTo>
                      <a:pt x="6112" y="341"/>
                      <a:pt x="7104" y="665"/>
                      <a:pt x="8015" y="1301"/>
                    </a:cubicBezTo>
                    <a:cubicBezTo>
                      <a:pt x="9307" y="2203"/>
                      <a:pt x="10279" y="3614"/>
                      <a:pt x="10750" y="5275"/>
                    </a:cubicBezTo>
                    <a:cubicBezTo>
                      <a:pt x="10951" y="5981"/>
                      <a:pt x="11046" y="6690"/>
                      <a:pt x="11046" y="7375"/>
                    </a:cubicBezTo>
                    <a:cubicBezTo>
                      <a:pt x="11046" y="7518"/>
                      <a:pt x="11042" y="7658"/>
                      <a:pt x="11034" y="7802"/>
                    </a:cubicBezTo>
                    <a:cubicBezTo>
                      <a:pt x="10894" y="10242"/>
                      <a:pt x="9537" y="12313"/>
                      <a:pt x="7445" y="12904"/>
                    </a:cubicBezTo>
                    <a:cubicBezTo>
                      <a:pt x="7195" y="12978"/>
                      <a:pt x="6945" y="13023"/>
                      <a:pt x="6690" y="13047"/>
                    </a:cubicBezTo>
                    <a:cubicBezTo>
                      <a:pt x="6551" y="13059"/>
                      <a:pt x="6407" y="13068"/>
                      <a:pt x="6264" y="13068"/>
                    </a:cubicBezTo>
                    <a:cubicBezTo>
                      <a:pt x="3844" y="13068"/>
                      <a:pt x="1469" y="11075"/>
                      <a:pt x="636" y="8133"/>
                    </a:cubicBezTo>
                    <a:cubicBezTo>
                      <a:pt x="435" y="7429"/>
                      <a:pt x="341" y="6719"/>
                      <a:pt x="341" y="6034"/>
                    </a:cubicBezTo>
                    <a:cubicBezTo>
                      <a:pt x="341" y="3412"/>
                      <a:pt x="1728" y="1133"/>
                      <a:pt x="3938" y="505"/>
                    </a:cubicBezTo>
                    <a:cubicBezTo>
                      <a:pt x="4331" y="394"/>
                      <a:pt x="4730" y="341"/>
                      <a:pt x="5128" y="341"/>
                    </a:cubicBezTo>
                    <a:close/>
                    <a:moveTo>
                      <a:pt x="5132" y="1"/>
                    </a:moveTo>
                    <a:cubicBezTo>
                      <a:pt x="4697" y="1"/>
                      <a:pt x="4270" y="58"/>
                      <a:pt x="3848" y="177"/>
                    </a:cubicBezTo>
                    <a:cubicBezTo>
                      <a:pt x="1490" y="845"/>
                      <a:pt x="0" y="3265"/>
                      <a:pt x="0" y="6038"/>
                    </a:cubicBezTo>
                    <a:cubicBezTo>
                      <a:pt x="0" y="6751"/>
                      <a:pt x="104" y="7490"/>
                      <a:pt x="308" y="8228"/>
                    </a:cubicBezTo>
                    <a:cubicBezTo>
                      <a:pt x="1181" y="11317"/>
                      <a:pt x="3697" y="13409"/>
                      <a:pt x="6268" y="13409"/>
                    </a:cubicBezTo>
                    <a:cubicBezTo>
                      <a:pt x="6694" y="13409"/>
                      <a:pt x="7117" y="13351"/>
                      <a:pt x="7539" y="13231"/>
                    </a:cubicBezTo>
                    <a:cubicBezTo>
                      <a:pt x="9898" y="12563"/>
                      <a:pt x="11386" y="10144"/>
                      <a:pt x="11386" y="7375"/>
                    </a:cubicBezTo>
                    <a:cubicBezTo>
                      <a:pt x="11386" y="6657"/>
                      <a:pt x="11284" y="5919"/>
                      <a:pt x="11074" y="5180"/>
                    </a:cubicBezTo>
                    <a:cubicBezTo>
                      <a:pt x="10587" y="3446"/>
                      <a:pt x="9565" y="1969"/>
                      <a:pt x="8208" y="1021"/>
                    </a:cubicBezTo>
                    <a:cubicBezTo>
                      <a:pt x="7240" y="349"/>
                      <a:pt x="6182" y="1"/>
                      <a:pt x="5132" y="1"/>
                    </a:cubicBezTo>
                    <a:close/>
                  </a:path>
                </a:pathLst>
              </a:custGeom>
              <a:solidFill>
                <a:srgbClr val="C7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0" name="Google Shape;2200;p41"/>
              <p:cNvSpPr/>
              <p:nvPr/>
            </p:nvSpPr>
            <p:spPr>
              <a:xfrm>
                <a:off x="5129400" y="2149988"/>
                <a:ext cx="30175" cy="41350"/>
              </a:xfrm>
              <a:custGeom>
                <a:avLst/>
                <a:gdLst/>
                <a:ahLst/>
                <a:cxnLst/>
                <a:rect l="l" t="t" r="r" b="b"/>
                <a:pathLst>
                  <a:path w="1207" h="1654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342" y="628"/>
                      <a:pt x="743" y="1186"/>
                      <a:pt x="1182" y="1654"/>
                    </a:cubicBezTo>
                    <a:cubicBezTo>
                      <a:pt x="1190" y="1604"/>
                      <a:pt x="1198" y="1559"/>
                      <a:pt x="1207" y="1510"/>
                    </a:cubicBezTo>
                    <a:cubicBezTo>
                      <a:pt x="788" y="1030"/>
                      <a:pt x="386" y="525"/>
                      <a:pt x="1" y="1"/>
                    </a:cubicBezTo>
                    <a:close/>
                  </a:path>
                </a:pathLst>
              </a:custGeom>
              <a:solidFill>
                <a:srgbClr val="DBE6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1" name="Google Shape;2201;p41"/>
              <p:cNvSpPr/>
              <p:nvPr/>
            </p:nvSpPr>
            <p:spPr>
              <a:xfrm>
                <a:off x="5158950" y="2187713"/>
                <a:ext cx="22875" cy="23725"/>
              </a:xfrm>
              <a:custGeom>
                <a:avLst/>
                <a:gdLst/>
                <a:ahLst/>
                <a:cxnLst/>
                <a:rect l="l" t="t" r="r" b="b"/>
                <a:pathLst>
                  <a:path w="915" h="949" extrusionOk="0">
                    <a:moveTo>
                      <a:pt x="25" y="1"/>
                    </a:moveTo>
                    <a:cubicBezTo>
                      <a:pt x="16" y="50"/>
                      <a:pt x="8" y="95"/>
                      <a:pt x="0" y="145"/>
                    </a:cubicBezTo>
                    <a:cubicBezTo>
                      <a:pt x="292" y="452"/>
                      <a:pt x="595" y="718"/>
                      <a:pt x="915" y="949"/>
                    </a:cubicBezTo>
                    <a:cubicBezTo>
                      <a:pt x="611" y="645"/>
                      <a:pt x="316" y="329"/>
                      <a:pt x="25" y="1"/>
                    </a:cubicBezTo>
                    <a:close/>
                  </a:path>
                </a:pathLst>
              </a:custGeom>
              <a:solidFill>
                <a:srgbClr val="D9D7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2" name="Google Shape;2202;p41"/>
              <p:cNvSpPr/>
              <p:nvPr/>
            </p:nvSpPr>
            <p:spPr>
              <a:xfrm>
                <a:off x="5100800" y="2032588"/>
                <a:ext cx="84000" cy="180900"/>
              </a:xfrm>
              <a:custGeom>
                <a:avLst/>
                <a:gdLst/>
                <a:ahLst/>
                <a:cxnLst/>
                <a:rect l="l" t="t" r="r" b="b"/>
                <a:pathLst>
                  <a:path w="3360" h="7236" extrusionOk="0">
                    <a:moveTo>
                      <a:pt x="4" y="0"/>
                    </a:moveTo>
                    <a:cubicBezTo>
                      <a:pt x="0" y="78"/>
                      <a:pt x="0" y="156"/>
                      <a:pt x="0" y="239"/>
                    </a:cubicBezTo>
                    <a:cubicBezTo>
                      <a:pt x="0" y="964"/>
                      <a:pt x="95" y="1719"/>
                      <a:pt x="284" y="2473"/>
                    </a:cubicBezTo>
                    <a:cubicBezTo>
                      <a:pt x="308" y="2568"/>
                      <a:pt x="333" y="2666"/>
                      <a:pt x="361" y="2761"/>
                    </a:cubicBezTo>
                    <a:cubicBezTo>
                      <a:pt x="558" y="3457"/>
                      <a:pt x="825" y="4110"/>
                      <a:pt x="1145" y="4697"/>
                    </a:cubicBezTo>
                    <a:cubicBezTo>
                      <a:pt x="1530" y="5221"/>
                      <a:pt x="1932" y="5726"/>
                      <a:pt x="2351" y="6206"/>
                    </a:cubicBezTo>
                    <a:cubicBezTo>
                      <a:pt x="2642" y="6534"/>
                      <a:pt x="2937" y="6850"/>
                      <a:pt x="3241" y="7154"/>
                    </a:cubicBezTo>
                    <a:cubicBezTo>
                      <a:pt x="3277" y="7182"/>
                      <a:pt x="3318" y="7211"/>
                      <a:pt x="3360" y="7235"/>
                    </a:cubicBezTo>
                    <a:cubicBezTo>
                      <a:pt x="2679" y="6198"/>
                      <a:pt x="2141" y="5004"/>
                      <a:pt x="1723" y="3749"/>
                    </a:cubicBezTo>
                    <a:cubicBezTo>
                      <a:pt x="1293" y="3027"/>
                      <a:pt x="575" y="1694"/>
                      <a:pt x="4" y="0"/>
                    </a:cubicBezTo>
                    <a:close/>
                  </a:path>
                </a:pathLst>
              </a:custGeom>
              <a:solidFill>
                <a:srgbClr val="F478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3" name="Google Shape;2203;p41"/>
              <p:cNvSpPr/>
              <p:nvPr/>
            </p:nvSpPr>
            <p:spPr>
              <a:xfrm>
                <a:off x="5100900" y="1966238"/>
                <a:ext cx="42975" cy="160075"/>
              </a:xfrm>
              <a:custGeom>
                <a:avLst/>
                <a:gdLst/>
                <a:ahLst/>
                <a:cxnLst/>
                <a:rect l="l" t="t" r="r" b="b"/>
                <a:pathLst>
                  <a:path w="1719" h="6403" extrusionOk="0">
                    <a:moveTo>
                      <a:pt x="583" y="1"/>
                    </a:moveTo>
                    <a:cubicBezTo>
                      <a:pt x="501" y="181"/>
                      <a:pt x="423" y="370"/>
                      <a:pt x="357" y="570"/>
                    </a:cubicBezTo>
                    <a:cubicBezTo>
                      <a:pt x="140" y="1214"/>
                      <a:pt x="21" y="1920"/>
                      <a:pt x="0" y="2654"/>
                    </a:cubicBezTo>
                    <a:cubicBezTo>
                      <a:pt x="571" y="4348"/>
                      <a:pt x="1289" y="5681"/>
                      <a:pt x="1719" y="6403"/>
                    </a:cubicBezTo>
                    <a:cubicBezTo>
                      <a:pt x="1018" y="4299"/>
                      <a:pt x="664" y="2018"/>
                      <a:pt x="583" y="1"/>
                    </a:cubicBezTo>
                    <a:close/>
                  </a:path>
                </a:pathLst>
              </a:custGeom>
              <a:solidFill>
                <a:srgbClr val="D166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4" name="Google Shape;2204;p41"/>
              <p:cNvSpPr/>
              <p:nvPr/>
            </p:nvSpPr>
            <p:spPr>
              <a:xfrm>
                <a:off x="5115450" y="1910663"/>
                <a:ext cx="217000" cy="302925"/>
              </a:xfrm>
              <a:custGeom>
                <a:avLst/>
                <a:gdLst/>
                <a:ahLst/>
                <a:cxnLst/>
                <a:rect l="l" t="t" r="r" b="b"/>
                <a:pathLst>
                  <a:path w="8680" h="12117" extrusionOk="0">
                    <a:moveTo>
                      <a:pt x="4508" y="3757"/>
                    </a:moveTo>
                    <a:cubicBezTo>
                      <a:pt x="4750" y="3757"/>
                      <a:pt x="4989" y="3929"/>
                      <a:pt x="5193" y="4249"/>
                    </a:cubicBezTo>
                    <a:cubicBezTo>
                      <a:pt x="5394" y="4565"/>
                      <a:pt x="5542" y="4996"/>
                      <a:pt x="5616" y="5468"/>
                    </a:cubicBezTo>
                    <a:cubicBezTo>
                      <a:pt x="5689" y="5940"/>
                      <a:pt x="5678" y="6399"/>
                      <a:pt x="5583" y="6756"/>
                    </a:cubicBezTo>
                    <a:cubicBezTo>
                      <a:pt x="5477" y="7166"/>
                      <a:pt x="5271" y="7412"/>
                      <a:pt x="5009" y="7453"/>
                    </a:cubicBezTo>
                    <a:cubicBezTo>
                      <a:pt x="4980" y="7457"/>
                      <a:pt x="4955" y="7461"/>
                      <a:pt x="4930" y="7461"/>
                    </a:cubicBezTo>
                    <a:cubicBezTo>
                      <a:pt x="4447" y="7461"/>
                      <a:pt x="3980" y="6748"/>
                      <a:pt x="3823" y="5747"/>
                    </a:cubicBezTo>
                    <a:cubicBezTo>
                      <a:pt x="3754" y="5275"/>
                      <a:pt x="3762" y="4820"/>
                      <a:pt x="3857" y="4459"/>
                    </a:cubicBezTo>
                    <a:cubicBezTo>
                      <a:pt x="3963" y="4049"/>
                      <a:pt x="4168" y="3802"/>
                      <a:pt x="4434" y="3762"/>
                    </a:cubicBezTo>
                    <a:cubicBezTo>
                      <a:pt x="4459" y="3757"/>
                      <a:pt x="4484" y="3757"/>
                      <a:pt x="4508" y="3757"/>
                    </a:cubicBezTo>
                    <a:close/>
                    <a:moveTo>
                      <a:pt x="3102" y="1"/>
                    </a:moveTo>
                    <a:cubicBezTo>
                      <a:pt x="2814" y="1"/>
                      <a:pt x="2536" y="37"/>
                      <a:pt x="2261" y="115"/>
                    </a:cubicBezTo>
                    <a:cubicBezTo>
                      <a:pt x="2159" y="145"/>
                      <a:pt x="2056" y="181"/>
                      <a:pt x="1958" y="222"/>
                    </a:cubicBezTo>
                    <a:cubicBezTo>
                      <a:pt x="1523" y="395"/>
                      <a:pt x="1133" y="665"/>
                      <a:pt x="792" y="1026"/>
                    </a:cubicBezTo>
                    <a:cubicBezTo>
                      <a:pt x="530" y="2597"/>
                      <a:pt x="452" y="4311"/>
                      <a:pt x="510" y="6280"/>
                    </a:cubicBezTo>
                    <a:cubicBezTo>
                      <a:pt x="214" y="4885"/>
                      <a:pt x="58" y="3491"/>
                      <a:pt x="14" y="2199"/>
                    </a:cubicBezTo>
                    <a:cubicBezTo>
                      <a:pt x="9" y="2207"/>
                      <a:pt x="5" y="2216"/>
                      <a:pt x="1" y="2224"/>
                    </a:cubicBezTo>
                    <a:cubicBezTo>
                      <a:pt x="82" y="4241"/>
                      <a:pt x="436" y="6522"/>
                      <a:pt x="1137" y="8626"/>
                    </a:cubicBezTo>
                    <a:cubicBezTo>
                      <a:pt x="1324" y="9188"/>
                      <a:pt x="1535" y="9738"/>
                      <a:pt x="1773" y="10267"/>
                    </a:cubicBezTo>
                    <a:lnTo>
                      <a:pt x="1773" y="10267"/>
                    </a:lnTo>
                    <a:cubicBezTo>
                      <a:pt x="2273" y="9225"/>
                      <a:pt x="3364" y="8384"/>
                      <a:pt x="4742" y="8113"/>
                    </a:cubicBezTo>
                    <a:cubicBezTo>
                      <a:pt x="5046" y="8056"/>
                      <a:pt x="5341" y="8027"/>
                      <a:pt x="5636" y="8027"/>
                    </a:cubicBezTo>
                    <a:cubicBezTo>
                      <a:pt x="6810" y="8027"/>
                      <a:pt x="7872" y="8482"/>
                      <a:pt x="8540" y="9233"/>
                    </a:cubicBezTo>
                    <a:cubicBezTo>
                      <a:pt x="8631" y="8758"/>
                      <a:pt x="8680" y="8257"/>
                      <a:pt x="8680" y="7749"/>
                    </a:cubicBezTo>
                    <a:cubicBezTo>
                      <a:pt x="8680" y="6924"/>
                      <a:pt x="8561" y="6070"/>
                      <a:pt x="8319" y="5222"/>
                    </a:cubicBezTo>
                    <a:cubicBezTo>
                      <a:pt x="7839" y="3524"/>
                      <a:pt x="6937" y="2059"/>
                      <a:pt x="5780" y="1095"/>
                    </a:cubicBezTo>
                    <a:cubicBezTo>
                      <a:pt x="5517" y="874"/>
                      <a:pt x="5246" y="686"/>
                      <a:pt x="4972" y="533"/>
                    </a:cubicBezTo>
                    <a:lnTo>
                      <a:pt x="4972" y="533"/>
                    </a:lnTo>
                    <a:cubicBezTo>
                      <a:pt x="5066" y="883"/>
                      <a:pt x="4841" y="1277"/>
                      <a:pt x="4328" y="1650"/>
                    </a:cubicBezTo>
                    <a:cubicBezTo>
                      <a:pt x="3864" y="1985"/>
                      <a:pt x="3167" y="2277"/>
                      <a:pt x="2659" y="2277"/>
                    </a:cubicBezTo>
                    <a:cubicBezTo>
                      <a:pt x="2420" y="2277"/>
                      <a:pt x="2223" y="2216"/>
                      <a:pt x="2109" y="2068"/>
                    </a:cubicBezTo>
                    <a:cubicBezTo>
                      <a:pt x="2002" y="1928"/>
                      <a:pt x="1904" y="1695"/>
                      <a:pt x="2047" y="1358"/>
                    </a:cubicBezTo>
                    <a:cubicBezTo>
                      <a:pt x="2278" y="829"/>
                      <a:pt x="3073" y="251"/>
                      <a:pt x="3779" y="71"/>
                    </a:cubicBezTo>
                    <a:cubicBezTo>
                      <a:pt x="3552" y="25"/>
                      <a:pt x="3323" y="1"/>
                      <a:pt x="3102" y="1"/>
                    </a:cubicBezTo>
                    <a:close/>
                    <a:moveTo>
                      <a:pt x="1773" y="10267"/>
                    </a:moveTo>
                    <a:cubicBezTo>
                      <a:pt x="1773" y="10267"/>
                      <a:pt x="1773" y="10267"/>
                      <a:pt x="1773" y="10267"/>
                    </a:cubicBezTo>
                    <a:cubicBezTo>
                      <a:pt x="1775" y="10271"/>
                      <a:pt x="1776" y="10275"/>
                      <a:pt x="1778" y="10280"/>
                    </a:cubicBezTo>
                    <a:lnTo>
                      <a:pt x="1778" y="10280"/>
                    </a:lnTo>
                    <a:cubicBezTo>
                      <a:pt x="1776" y="10275"/>
                      <a:pt x="1775" y="10271"/>
                      <a:pt x="1773" y="10267"/>
                    </a:cubicBezTo>
                    <a:close/>
                    <a:moveTo>
                      <a:pt x="1778" y="10280"/>
                    </a:moveTo>
                    <a:cubicBezTo>
                      <a:pt x="2070" y="10927"/>
                      <a:pt x="2400" y="11543"/>
                      <a:pt x="2774" y="12112"/>
                    </a:cubicBezTo>
                    <a:lnTo>
                      <a:pt x="2778" y="12116"/>
                    </a:lnTo>
                    <a:cubicBezTo>
                      <a:pt x="2403" y="11546"/>
                      <a:pt x="2072" y="10927"/>
                      <a:pt x="1778" y="10280"/>
                    </a:cubicBezTo>
                    <a:close/>
                  </a:path>
                </a:pathLst>
              </a:custGeom>
              <a:solidFill>
                <a:srgbClr val="D6DFE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5" name="Google Shape;2205;p41"/>
              <p:cNvSpPr/>
              <p:nvPr/>
            </p:nvSpPr>
            <p:spPr>
              <a:xfrm>
                <a:off x="5159750" y="2111338"/>
                <a:ext cx="169225" cy="120800"/>
              </a:xfrm>
              <a:custGeom>
                <a:avLst/>
                <a:gdLst/>
                <a:ahLst/>
                <a:cxnLst/>
                <a:rect l="l" t="t" r="r" b="b"/>
                <a:pathLst>
                  <a:path w="6769" h="4832" extrusionOk="0">
                    <a:moveTo>
                      <a:pt x="3864" y="0"/>
                    </a:moveTo>
                    <a:cubicBezTo>
                      <a:pt x="3569" y="0"/>
                      <a:pt x="3274" y="29"/>
                      <a:pt x="2970" y="86"/>
                    </a:cubicBezTo>
                    <a:cubicBezTo>
                      <a:pt x="1592" y="357"/>
                      <a:pt x="501" y="1198"/>
                      <a:pt x="1" y="2240"/>
                    </a:cubicBezTo>
                    <a:cubicBezTo>
                      <a:pt x="296" y="2891"/>
                      <a:pt x="629" y="3516"/>
                      <a:pt x="1006" y="4089"/>
                    </a:cubicBezTo>
                    <a:cubicBezTo>
                      <a:pt x="1715" y="4565"/>
                      <a:pt x="2474" y="4832"/>
                      <a:pt x="3224" y="4832"/>
                    </a:cubicBezTo>
                    <a:cubicBezTo>
                      <a:pt x="3508" y="4832"/>
                      <a:pt x="3786" y="4795"/>
                      <a:pt x="4061" y="4717"/>
                    </a:cubicBezTo>
                    <a:cubicBezTo>
                      <a:pt x="5189" y="4397"/>
                      <a:pt x="6071" y="3450"/>
                      <a:pt x="6547" y="2043"/>
                    </a:cubicBezTo>
                    <a:cubicBezTo>
                      <a:pt x="6637" y="1772"/>
                      <a:pt x="6711" y="1494"/>
                      <a:pt x="6768" y="1206"/>
                    </a:cubicBezTo>
                    <a:cubicBezTo>
                      <a:pt x="6100" y="455"/>
                      <a:pt x="5038" y="0"/>
                      <a:pt x="3864" y="0"/>
                    </a:cubicBezTo>
                    <a:close/>
                  </a:path>
                </a:pathLst>
              </a:custGeom>
              <a:solidFill>
                <a:srgbClr val="D8BEB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6" name="Google Shape;2206;p41"/>
              <p:cNvSpPr/>
              <p:nvPr/>
            </p:nvSpPr>
            <p:spPr>
              <a:xfrm>
                <a:off x="5115775" y="1936288"/>
                <a:ext cx="19500" cy="131400"/>
              </a:xfrm>
              <a:custGeom>
                <a:avLst/>
                <a:gdLst/>
                <a:ahLst/>
                <a:cxnLst/>
                <a:rect l="l" t="t" r="r" b="b"/>
                <a:pathLst>
                  <a:path w="780" h="5256" extrusionOk="0">
                    <a:moveTo>
                      <a:pt x="779" y="1"/>
                    </a:moveTo>
                    <a:cubicBezTo>
                      <a:pt x="476" y="325"/>
                      <a:pt x="209" y="719"/>
                      <a:pt x="1" y="1174"/>
                    </a:cubicBezTo>
                    <a:cubicBezTo>
                      <a:pt x="45" y="2466"/>
                      <a:pt x="201" y="3860"/>
                      <a:pt x="497" y="5255"/>
                    </a:cubicBezTo>
                    <a:cubicBezTo>
                      <a:pt x="439" y="3286"/>
                      <a:pt x="517" y="1572"/>
                      <a:pt x="779" y="1"/>
                    </a:cubicBezTo>
                    <a:close/>
                  </a:path>
                </a:pathLst>
              </a:custGeom>
              <a:solidFill>
                <a:srgbClr val="D4C9C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7" name="Google Shape;2207;p41"/>
              <p:cNvSpPr/>
              <p:nvPr/>
            </p:nvSpPr>
            <p:spPr>
              <a:xfrm>
                <a:off x="5219125" y="2012988"/>
                <a:ext cx="29950" cy="75700"/>
              </a:xfrm>
              <a:custGeom>
                <a:avLst/>
                <a:gdLst/>
                <a:ahLst/>
                <a:cxnLst/>
                <a:rect l="l" t="t" r="r" b="b"/>
                <a:pathLst>
                  <a:path w="1198" h="3028" extrusionOk="0">
                    <a:moveTo>
                      <a:pt x="361" y="1"/>
                    </a:moveTo>
                    <a:cubicBezTo>
                      <a:pt x="353" y="1"/>
                      <a:pt x="345" y="5"/>
                      <a:pt x="337" y="5"/>
                    </a:cubicBezTo>
                    <a:cubicBezTo>
                      <a:pt x="217" y="22"/>
                      <a:pt x="107" y="190"/>
                      <a:pt x="37" y="452"/>
                    </a:cubicBezTo>
                    <a:cubicBezTo>
                      <a:pt x="29" y="489"/>
                      <a:pt x="21" y="530"/>
                      <a:pt x="13" y="567"/>
                    </a:cubicBezTo>
                    <a:cubicBezTo>
                      <a:pt x="62" y="555"/>
                      <a:pt x="111" y="546"/>
                      <a:pt x="164" y="546"/>
                    </a:cubicBezTo>
                    <a:cubicBezTo>
                      <a:pt x="439" y="546"/>
                      <a:pt x="665" y="772"/>
                      <a:pt x="665" y="1047"/>
                    </a:cubicBezTo>
                    <a:cubicBezTo>
                      <a:pt x="665" y="1322"/>
                      <a:pt x="439" y="1547"/>
                      <a:pt x="164" y="1547"/>
                    </a:cubicBezTo>
                    <a:cubicBezTo>
                      <a:pt x="107" y="1547"/>
                      <a:pt x="54" y="1539"/>
                      <a:pt x="1" y="1523"/>
                    </a:cubicBezTo>
                    <a:lnTo>
                      <a:pt x="1" y="1523"/>
                    </a:lnTo>
                    <a:cubicBezTo>
                      <a:pt x="5" y="1547"/>
                      <a:pt x="9" y="1576"/>
                      <a:pt x="13" y="1600"/>
                    </a:cubicBezTo>
                    <a:cubicBezTo>
                      <a:pt x="156" y="2507"/>
                      <a:pt x="546" y="3028"/>
                      <a:pt x="783" y="3028"/>
                    </a:cubicBezTo>
                    <a:cubicBezTo>
                      <a:pt x="792" y="3028"/>
                      <a:pt x="800" y="3028"/>
                      <a:pt x="808" y="3024"/>
                    </a:cubicBezTo>
                    <a:cubicBezTo>
                      <a:pt x="927" y="3007"/>
                      <a:pt x="1038" y="2839"/>
                      <a:pt x="1108" y="2577"/>
                    </a:cubicBezTo>
                    <a:cubicBezTo>
                      <a:pt x="1190" y="2261"/>
                      <a:pt x="1198" y="1854"/>
                      <a:pt x="1133" y="1428"/>
                    </a:cubicBezTo>
                    <a:cubicBezTo>
                      <a:pt x="1067" y="1002"/>
                      <a:pt x="936" y="616"/>
                      <a:pt x="759" y="337"/>
                    </a:cubicBezTo>
                    <a:cubicBezTo>
                      <a:pt x="624" y="124"/>
                      <a:pt x="480" y="1"/>
                      <a:pt x="361" y="1"/>
                    </a:cubicBezTo>
                    <a:close/>
                  </a:path>
                </a:pathLst>
              </a:custGeom>
              <a:solidFill>
                <a:srgbClr val="4D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8" name="Google Shape;2208;p41"/>
              <p:cNvSpPr/>
              <p:nvPr/>
            </p:nvSpPr>
            <p:spPr>
              <a:xfrm>
                <a:off x="5209300" y="2004588"/>
                <a:ext cx="48400" cy="92625"/>
              </a:xfrm>
              <a:custGeom>
                <a:avLst/>
                <a:gdLst/>
                <a:ahLst/>
                <a:cxnLst/>
                <a:rect l="l" t="t" r="r" b="b"/>
                <a:pathLst>
                  <a:path w="1936" h="3705" extrusionOk="0">
                    <a:moveTo>
                      <a:pt x="754" y="337"/>
                    </a:moveTo>
                    <a:cubicBezTo>
                      <a:pt x="873" y="337"/>
                      <a:pt x="1017" y="460"/>
                      <a:pt x="1152" y="673"/>
                    </a:cubicBezTo>
                    <a:cubicBezTo>
                      <a:pt x="1329" y="952"/>
                      <a:pt x="1460" y="1338"/>
                      <a:pt x="1526" y="1764"/>
                    </a:cubicBezTo>
                    <a:cubicBezTo>
                      <a:pt x="1591" y="2190"/>
                      <a:pt x="1583" y="2597"/>
                      <a:pt x="1501" y="2913"/>
                    </a:cubicBezTo>
                    <a:cubicBezTo>
                      <a:pt x="1431" y="3175"/>
                      <a:pt x="1320" y="3343"/>
                      <a:pt x="1201" y="3360"/>
                    </a:cubicBezTo>
                    <a:cubicBezTo>
                      <a:pt x="1193" y="3364"/>
                      <a:pt x="1185" y="3364"/>
                      <a:pt x="1176" y="3364"/>
                    </a:cubicBezTo>
                    <a:cubicBezTo>
                      <a:pt x="939" y="3364"/>
                      <a:pt x="549" y="2843"/>
                      <a:pt x="406" y="1936"/>
                    </a:cubicBezTo>
                    <a:cubicBezTo>
                      <a:pt x="402" y="1912"/>
                      <a:pt x="398" y="1883"/>
                      <a:pt x="394" y="1859"/>
                    </a:cubicBezTo>
                    <a:cubicBezTo>
                      <a:pt x="197" y="1789"/>
                      <a:pt x="57" y="1605"/>
                      <a:pt x="57" y="1383"/>
                    </a:cubicBezTo>
                    <a:cubicBezTo>
                      <a:pt x="57" y="1157"/>
                      <a:pt x="201" y="969"/>
                      <a:pt x="406" y="903"/>
                    </a:cubicBezTo>
                    <a:cubicBezTo>
                      <a:pt x="414" y="866"/>
                      <a:pt x="422" y="825"/>
                      <a:pt x="430" y="788"/>
                    </a:cubicBezTo>
                    <a:cubicBezTo>
                      <a:pt x="500" y="526"/>
                      <a:pt x="610" y="358"/>
                      <a:pt x="730" y="341"/>
                    </a:cubicBezTo>
                    <a:cubicBezTo>
                      <a:pt x="738" y="341"/>
                      <a:pt x="746" y="337"/>
                      <a:pt x="754" y="337"/>
                    </a:cubicBezTo>
                    <a:close/>
                    <a:moveTo>
                      <a:pt x="754" y="0"/>
                    </a:moveTo>
                    <a:cubicBezTo>
                      <a:pt x="730" y="0"/>
                      <a:pt x="705" y="0"/>
                      <a:pt x="680" y="5"/>
                    </a:cubicBezTo>
                    <a:cubicBezTo>
                      <a:pt x="414" y="45"/>
                      <a:pt x="209" y="292"/>
                      <a:pt x="103" y="702"/>
                    </a:cubicBezTo>
                    <a:cubicBezTo>
                      <a:pt x="8" y="1063"/>
                      <a:pt x="0" y="1518"/>
                      <a:pt x="69" y="1990"/>
                    </a:cubicBezTo>
                    <a:cubicBezTo>
                      <a:pt x="226" y="2991"/>
                      <a:pt x="693" y="3704"/>
                      <a:pt x="1176" y="3704"/>
                    </a:cubicBezTo>
                    <a:cubicBezTo>
                      <a:pt x="1201" y="3704"/>
                      <a:pt x="1226" y="3700"/>
                      <a:pt x="1255" y="3696"/>
                    </a:cubicBezTo>
                    <a:cubicBezTo>
                      <a:pt x="1517" y="3655"/>
                      <a:pt x="1723" y="3409"/>
                      <a:pt x="1829" y="2999"/>
                    </a:cubicBezTo>
                    <a:cubicBezTo>
                      <a:pt x="1924" y="2642"/>
                      <a:pt x="1935" y="2183"/>
                      <a:pt x="1862" y="1711"/>
                    </a:cubicBezTo>
                    <a:cubicBezTo>
                      <a:pt x="1788" y="1239"/>
                      <a:pt x="1640" y="808"/>
                      <a:pt x="1439" y="492"/>
                    </a:cubicBezTo>
                    <a:cubicBezTo>
                      <a:pt x="1235" y="172"/>
                      <a:pt x="996" y="0"/>
                      <a:pt x="754" y="0"/>
                    </a:cubicBezTo>
                    <a:close/>
                  </a:path>
                </a:pathLst>
              </a:custGeom>
              <a:solidFill>
                <a:srgbClr val="4D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9" name="Google Shape;2209;p41"/>
              <p:cNvSpPr/>
              <p:nvPr/>
            </p:nvSpPr>
            <p:spPr>
              <a:xfrm>
                <a:off x="5210725" y="2026638"/>
                <a:ext cx="25050" cy="25050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1002" extrusionOk="0">
                    <a:moveTo>
                      <a:pt x="500" y="0"/>
                    </a:moveTo>
                    <a:cubicBezTo>
                      <a:pt x="447" y="0"/>
                      <a:pt x="398" y="9"/>
                      <a:pt x="349" y="21"/>
                    </a:cubicBezTo>
                    <a:cubicBezTo>
                      <a:pt x="144" y="87"/>
                      <a:pt x="0" y="275"/>
                      <a:pt x="0" y="501"/>
                    </a:cubicBezTo>
                    <a:cubicBezTo>
                      <a:pt x="0" y="723"/>
                      <a:pt x="140" y="907"/>
                      <a:pt x="337" y="977"/>
                    </a:cubicBezTo>
                    <a:cubicBezTo>
                      <a:pt x="390" y="993"/>
                      <a:pt x="443" y="1001"/>
                      <a:pt x="500" y="1001"/>
                    </a:cubicBezTo>
                    <a:cubicBezTo>
                      <a:pt x="775" y="1001"/>
                      <a:pt x="1001" y="776"/>
                      <a:pt x="1001" y="501"/>
                    </a:cubicBezTo>
                    <a:cubicBezTo>
                      <a:pt x="1001" y="226"/>
                      <a:pt x="775" y="0"/>
                      <a:pt x="500" y="0"/>
                    </a:cubicBezTo>
                    <a:close/>
                  </a:path>
                </a:pathLst>
              </a:custGeom>
              <a:solidFill>
                <a:srgbClr val="DBE6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0" name="Google Shape;2210;p41"/>
              <p:cNvSpPr/>
              <p:nvPr/>
            </p:nvSpPr>
            <p:spPr>
              <a:xfrm>
                <a:off x="5100800" y="2038538"/>
                <a:ext cx="7100" cy="55900"/>
              </a:xfrm>
              <a:custGeom>
                <a:avLst/>
                <a:gdLst/>
                <a:ahLst/>
                <a:cxnLst/>
                <a:rect l="l" t="t" r="r" b="b"/>
                <a:pathLst>
                  <a:path w="284" h="2236" extrusionOk="0">
                    <a:moveTo>
                      <a:pt x="0" y="1"/>
                    </a:moveTo>
                    <a:cubicBezTo>
                      <a:pt x="0" y="726"/>
                      <a:pt x="95" y="1481"/>
                      <a:pt x="284" y="2235"/>
                    </a:cubicBezTo>
                    <a:cubicBezTo>
                      <a:pt x="95" y="1481"/>
                      <a:pt x="0" y="726"/>
                      <a:pt x="0" y="1"/>
                    </a:cubicBezTo>
                    <a:close/>
                  </a:path>
                </a:pathLst>
              </a:custGeom>
              <a:solidFill>
                <a:srgbClr val="235BA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1" name="Google Shape;2211;p41"/>
              <p:cNvSpPr/>
              <p:nvPr/>
            </p:nvSpPr>
            <p:spPr>
              <a:xfrm>
                <a:off x="5100800" y="2032588"/>
                <a:ext cx="125" cy="5975"/>
              </a:xfrm>
              <a:custGeom>
                <a:avLst/>
                <a:gdLst/>
                <a:ahLst/>
                <a:cxnLst/>
                <a:rect l="l" t="t" r="r" b="b"/>
                <a:pathLst>
                  <a:path w="5" h="239" extrusionOk="0">
                    <a:moveTo>
                      <a:pt x="4" y="0"/>
                    </a:moveTo>
                    <a:cubicBezTo>
                      <a:pt x="0" y="78"/>
                      <a:pt x="0" y="156"/>
                      <a:pt x="0" y="239"/>
                    </a:cubicBezTo>
                    <a:cubicBezTo>
                      <a:pt x="0" y="156"/>
                      <a:pt x="0" y="78"/>
                      <a:pt x="4" y="0"/>
                    </a:cubicBezTo>
                    <a:close/>
                  </a:path>
                </a:pathLst>
              </a:custGeom>
              <a:solidFill>
                <a:srgbClr val="A379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2" name="Google Shape;2212;p41"/>
              <p:cNvSpPr/>
              <p:nvPr/>
            </p:nvSpPr>
            <p:spPr>
              <a:xfrm>
                <a:off x="5100900" y="1966238"/>
                <a:ext cx="14575" cy="66375"/>
              </a:xfrm>
              <a:custGeom>
                <a:avLst/>
                <a:gdLst/>
                <a:ahLst/>
                <a:cxnLst/>
                <a:rect l="l" t="t" r="r" b="b"/>
                <a:pathLst>
                  <a:path w="583" h="2655" extrusionOk="0">
                    <a:moveTo>
                      <a:pt x="583" y="1"/>
                    </a:moveTo>
                    <a:cubicBezTo>
                      <a:pt x="501" y="181"/>
                      <a:pt x="423" y="370"/>
                      <a:pt x="357" y="570"/>
                    </a:cubicBezTo>
                    <a:cubicBezTo>
                      <a:pt x="140" y="1214"/>
                      <a:pt x="21" y="1920"/>
                      <a:pt x="0" y="2654"/>
                    </a:cubicBezTo>
                    <a:lnTo>
                      <a:pt x="0" y="2654"/>
                    </a:lnTo>
                    <a:cubicBezTo>
                      <a:pt x="21" y="1920"/>
                      <a:pt x="140" y="1214"/>
                      <a:pt x="357" y="570"/>
                    </a:cubicBezTo>
                    <a:cubicBezTo>
                      <a:pt x="423" y="370"/>
                      <a:pt x="501" y="181"/>
                      <a:pt x="583" y="1"/>
                    </a:cubicBezTo>
                    <a:close/>
                  </a:path>
                </a:pathLst>
              </a:custGeom>
              <a:solidFill>
                <a:srgbClr val="8242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3" name="Google Shape;2213;p41"/>
              <p:cNvSpPr/>
              <p:nvPr/>
            </p:nvSpPr>
            <p:spPr>
              <a:xfrm>
                <a:off x="5115450" y="1916213"/>
                <a:ext cx="48950" cy="50050"/>
              </a:xfrm>
              <a:custGeom>
                <a:avLst/>
                <a:gdLst/>
                <a:ahLst/>
                <a:cxnLst/>
                <a:rect l="l" t="t" r="r" b="b"/>
                <a:pathLst>
                  <a:path w="1958" h="2002" extrusionOk="0">
                    <a:moveTo>
                      <a:pt x="14" y="1977"/>
                    </a:moveTo>
                    <a:cubicBezTo>
                      <a:pt x="9" y="1985"/>
                      <a:pt x="5" y="1994"/>
                      <a:pt x="1" y="2002"/>
                    </a:cubicBezTo>
                    <a:lnTo>
                      <a:pt x="1" y="2002"/>
                    </a:lnTo>
                    <a:cubicBezTo>
                      <a:pt x="5" y="1994"/>
                      <a:pt x="9" y="1985"/>
                      <a:pt x="14" y="1977"/>
                    </a:cubicBezTo>
                    <a:lnTo>
                      <a:pt x="14" y="1977"/>
                    </a:lnTo>
                    <a:close/>
                    <a:moveTo>
                      <a:pt x="1958" y="0"/>
                    </a:moveTo>
                    <a:cubicBezTo>
                      <a:pt x="1523" y="173"/>
                      <a:pt x="1133" y="443"/>
                      <a:pt x="792" y="804"/>
                    </a:cubicBezTo>
                    <a:lnTo>
                      <a:pt x="792" y="804"/>
                    </a:lnTo>
                    <a:cubicBezTo>
                      <a:pt x="1133" y="443"/>
                      <a:pt x="1523" y="173"/>
                      <a:pt x="1958" y="0"/>
                    </a:cubicBezTo>
                    <a:close/>
                  </a:path>
                </a:pathLst>
              </a:custGeom>
              <a:solidFill>
                <a:srgbClr val="A6BAC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4" name="Google Shape;2214;p41"/>
              <p:cNvSpPr/>
              <p:nvPr/>
            </p:nvSpPr>
            <p:spPr>
              <a:xfrm>
                <a:off x="5115775" y="1936288"/>
                <a:ext cx="19500" cy="29350"/>
              </a:xfrm>
              <a:custGeom>
                <a:avLst/>
                <a:gdLst/>
                <a:ahLst/>
                <a:cxnLst/>
                <a:rect l="l" t="t" r="r" b="b"/>
                <a:pathLst>
                  <a:path w="780" h="1174" extrusionOk="0">
                    <a:moveTo>
                      <a:pt x="779" y="1"/>
                    </a:moveTo>
                    <a:cubicBezTo>
                      <a:pt x="476" y="325"/>
                      <a:pt x="209" y="719"/>
                      <a:pt x="1" y="1174"/>
                    </a:cubicBezTo>
                    <a:lnTo>
                      <a:pt x="1" y="1174"/>
                    </a:lnTo>
                    <a:cubicBezTo>
                      <a:pt x="209" y="719"/>
                      <a:pt x="476" y="325"/>
                      <a:pt x="779" y="1"/>
                    </a:cubicBezTo>
                    <a:close/>
                  </a:path>
                </a:pathLst>
              </a:custGeom>
              <a:solidFill>
                <a:srgbClr val="A4A4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5" name="Google Shape;2215;p41"/>
              <p:cNvSpPr/>
              <p:nvPr/>
            </p:nvSpPr>
            <p:spPr>
              <a:xfrm>
                <a:off x="5092275" y="1902163"/>
                <a:ext cx="248700" cy="338500"/>
              </a:xfrm>
              <a:custGeom>
                <a:avLst/>
                <a:gdLst/>
                <a:ahLst/>
                <a:cxnLst/>
                <a:rect l="l" t="t" r="r" b="b"/>
                <a:pathLst>
                  <a:path w="9948" h="13540" extrusionOk="0">
                    <a:moveTo>
                      <a:pt x="4029" y="341"/>
                    </a:moveTo>
                    <a:cubicBezTo>
                      <a:pt x="4914" y="341"/>
                      <a:pt x="5842" y="714"/>
                      <a:pt x="6707" y="1435"/>
                    </a:cubicBezTo>
                    <a:cubicBezTo>
                      <a:pt x="7864" y="2399"/>
                      <a:pt x="8766" y="3864"/>
                      <a:pt x="9246" y="5562"/>
                    </a:cubicBezTo>
                    <a:cubicBezTo>
                      <a:pt x="9488" y="6410"/>
                      <a:pt x="9607" y="7264"/>
                      <a:pt x="9607" y="8089"/>
                    </a:cubicBezTo>
                    <a:cubicBezTo>
                      <a:pt x="9607" y="8597"/>
                      <a:pt x="9558" y="9098"/>
                      <a:pt x="9467" y="9573"/>
                    </a:cubicBezTo>
                    <a:cubicBezTo>
                      <a:pt x="9410" y="9861"/>
                      <a:pt x="9336" y="10139"/>
                      <a:pt x="9246" y="10410"/>
                    </a:cubicBezTo>
                    <a:cubicBezTo>
                      <a:pt x="8770" y="11817"/>
                      <a:pt x="7888" y="12764"/>
                      <a:pt x="6760" y="13084"/>
                    </a:cubicBezTo>
                    <a:cubicBezTo>
                      <a:pt x="6485" y="13162"/>
                      <a:pt x="6207" y="13199"/>
                      <a:pt x="5923" y="13199"/>
                    </a:cubicBezTo>
                    <a:cubicBezTo>
                      <a:pt x="5173" y="13199"/>
                      <a:pt x="4414" y="12932"/>
                      <a:pt x="3705" y="12456"/>
                    </a:cubicBezTo>
                    <a:lnTo>
                      <a:pt x="3701" y="12452"/>
                    </a:lnTo>
                    <a:cubicBezTo>
                      <a:pt x="3659" y="12428"/>
                      <a:pt x="3618" y="12399"/>
                      <a:pt x="3582" y="12371"/>
                    </a:cubicBezTo>
                    <a:cubicBezTo>
                      <a:pt x="3262" y="12140"/>
                      <a:pt x="2959" y="11874"/>
                      <a:pt x="2667" y="11567"/>
                    </a:cubicBezTo>
                    <a:cubicBezTo>
                      <a:pt x="1814" y="10660"/>
                      <a:pt x="1108" y="9422"/>
                      <a:pt x="702" y="7978"/>
                    </a:cubicBezTo>
                    <a:cubicBezTo>
                      <a:pt x="674" y="7883"/>
                      <a:pt x="649" y="7785"/>
                      <a:pt x="625" y="7690"/>
                    </a:cubicBezTo>
                    <a:cubicBezTo>
                      <a:pt x="436" y="6936"/>
                      <a:pt x="341" y="6181"/>
                      <a:pt x="341" y="5456"/>
                    </a:cubicBezTo>
                    <a:cubicBezTo>
                      <a:pt x="341" y="5373"/>
                      <a:pt x="341" y="5295"/>
                      <a:pt x="345" y="5217"/>
                    </a:cubicBezTo>
                    <a:cubicBezTo>
                      <a:pt x="366" y="4483"/>
                      <a:pt x="485" y="3777"/>
                      <a:pt x="702" y="3133"/>
                    </a:cubicBezTo>
                    <a:cubicBezTo>
                      <a:pt x="768" y="2933"/>
                      <a:pt x="846" y="2744"/>
                      <a:pt x="928" y="2564"/>
                    </a:cubicBezTo>
                    <a:cubicBezTo>
                      <a:pt x="932" y="2556"/>
                      <a:pt x="936" y="2547"/>
                      <a:pt x="941" y="2539"/>
                    </a:cubicBezTo>
                    <a:cubicBezTo>
                      <a:pt x="1149" y="2084"/>
                      <a:pt x="1416" y="1690"/>
                      <a:pt x="1719" y="1366"/>
                    </a:cubicBezTo>
                    <a:cubicBezTo>
                      <a:pt x="2060" y="1005"/>
                      <a:pt x="2450" y="735"/>
                      <a:pt x="2885" y="562"/>
                    </a:cubicBezTo>
                    <a:cubicBezTo>
                      <a:pt x="2983" y="521"/>
                      <a:pt x="3086" y="485"/>
                      <a:pt x="3188" y="455"/>
                    </a:cubicBezTo>
                    <a:cubicBezTo>
                      <a:pt x="3463" y="377"/>
                      <a:pt x="3741" y="341"/>
                      <a:pt x="4029" y="341"/>
                    </a:cubicBezTo>
                    <a:close/>
                    <a:moveTo>
                      <a:pt x="4029" y="0"/>
                    </a:moveTo>
                    <a:cubicBezTo>
                      <a:pt x="3713" y="0"/>
                      <a:pt x="3401" y="46"/>
                      <a:pt x="3093" y="131"/>
                    </a:cubicBezTo>
                    <a:cubicBezTo>
                      <a:pt x="1855" y="480"/>
                      <a:pt x="891" y="1509"/>
                      <a:pt x="382" y="3023"/>
                    </a:cubicBezTo>
                    <a:cubicBezTo>
                      <a:pt x="128" y="3773"/>
                      <a:pt x="1" y="4598"/>
                      <a:pt x="1" y="5456"/>
                    </a:cubicBezTo>
                    <a:cubicBezTo>
                      <a:pt x="1" y="6308"/>
                      <a:pt x="128" y="7194"/>
                      <a:pt x="375" y="8072"/>
                    </a:cubicBezTo>
                    <a:cubicBezTo>
                      <a:pt x="1289" y="11296"/>
                      <a:pt x="3648" y="13539"/>
                      <a:pt x="5931" y="13539"/>
                    </a:cubicBezTo>
                    <a:cubicBezTo>
                      <a:pt x="6239" y="13539"/>
                      <a:pt x="6551" y="13498"/>
                      <a:pt x="6851" y="13412"/>
                    </a:cubicBezTo>
                    <a:cubicBezTo>
                      <a:pt x="8093" y="13060"/>
                      <a:pt x="9057" y="12034"/>
                      <a:pt x="9566" y="10516"/>
                    </a:cubicBezTo>
                    <a:cubicBezTo>
                      <a:pt x="9820" y="9770"/>
                      <a:pt x="9943" y="8945"/>
                      <a:pt x="9947" y="8084"/>
                    </a:cubicBezTo>
                    <a:cubicBezTo>
                      <a:pt x="9947" y="7235"/>
                      <a:pt x="9820" y="6349"/>
                      <a:pt x="9573" y="5471"/>
                    </a:cubicBezTo>
                    <a:cubicBezTo>
                      <a:pt x="9496" y="5197"/>
                      <a:pt x="9406" y="4926"/>
                      <a:pt x="9308" y="4668"/>
                    </a:cubicBezTo>
                    <a:cubicBezTo>
                      <a:pt x="9262" y="4663"/>
                      <a:pt x="9221" y="4639"/>
                      <a:pt x="9189" y="4602"/>
                    </a:cubicBezTo>
                    <a:lnTo>
                      <a:pt x="8545" y="3769"/>
                    </a:lnTo>
                    <a:cubicBezTo>
                      <a:pt x="8511" y="3728"/>
                      <a:pt x="8503" y="3675"/>
                      <a:pt x="8515" y="3622"/>
                    </a:cubicBezTo>
                    <a:cubicBezTo>
                      <a:pt x="8528" y="3573"/>
                      <a:pt x="8564" y="3527"/>
                      <a:pt x="8614" y="3507"/>
                    </a:cubicBezTo>
                    <a:lnTo>
                      <a:pt x="8753" y="3449"/>
                    </a:lnTo>
                    <a:cubicBezTo>
                      <a:pt x="8261" y="2547"/>
                      <a:pt x="7638" y="1768"/>
                      <a:pt x="6925" y="1174"/>
                    </a:cubicBezTo>
                    <a:cubicBezTo>
                      <a:pt x="5997" y="402"/>
                      <a:pt x="4996" y="0"/>
                      <a:pt x="4029" y="0"/>
                    </a:cubicBezTo>
                    <a:close/>
                  </a:path>
                </a:pathLst>
              </a:custGeom>
              <a:solidFill>
                <a:srgbClr val="C7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6" name="Google Shape;2216;p41"/>
              <p:cNvSpPr/>
              <p:nvPr/>
            </p:nvSpPr>
            <p:spPr>
              <a:xfrm>
                <a:off x="5304850" y="1988388"/>
                <a:ext cx="20125" cy="30500"/>
              </a:xfrm>
              <a:custGeom>
                <a:avLst/>
                <a:gdLst/>
                <a:ahLst/>
                <a:cxnLst/>
                <a:rect l="l" t="t" r="r" b="b"/>
                <a:pathLst>
                  <a:path w="805" h="1220" extrusionOk="0">
                    <a:moveTo>
                      <a:pt x="250" y="0"/>
                    </a:moveTo>
                    <a:lnTo>
                      <a:pt x="111" y="58"/>
                    </a:lnTo>
                    <a:cubicBezTo>
                      <a:pt x="61" y="78"/>
                      <a:pt x="25" y="124"/>
                      <a:pt x="12" y="173"/>
                    </a:cubicBezTo>
                    <a:cubicBezTo>
                      <a:pt x="0" y="226"/>
                      <a:pt x="8" y="279"/>
                      <a:pt x="42" y="320"/>
                    </a:cubicBezTo>
                    <a:lnTo>
                      <a:pt x="686" y="1153"/>
                    </a:lnTo>
                    <a:cubicBezTo>
                      <a:pt x="718" y="1190"/>
                      <a:pt x="759" y="1214"/>
                      <a:pt x="805" y="1219"/>
                    </a:cubicBezTo>
                    <a:cubicBezTo>
                      <a:pt x="644" y="792"/>
                      <a:pt x="460" y="386"/>
                      <a:pt x="250" y="0"/>
                    </a:cubicBezTo>
                    <a:close/>
                  </a:path>
                </a:pathLst>
              </a:custGeom>
              <a:solidFill>
                <a:srgbClr val="C7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7" name="Google Shape;2217;p41"/>
              <p:cNvSpPr/>
              <p:nvPr/>
            </p:nvSpPr>
            <p:spPr>
              <a:xfrm>
                <a:off x="5126850" y="2000363"/>
                <a:ext cx="73775" cy="151625"/>
              </a:xfrm>
              <a:custGeom>
                <a:avLst/>
                <a:gdLst/>
                <a:ahLst/>
                <a:cxnLst/>
                <a:rect l="l" t="t" r="r" b="b"/>
                <a:pathLst>
                  <a:path w="2951" h="6065" extrusionOk="0">
                    <a:moveTo>
                      <a:pt x="672" y="0"/>
                    </a:moveTo>
                    <a:cubicBezTo>
                      <a:pt x="403" y="0"/>
                      <a:pt x="169" y="164"/>
                      <a:pt x="139" y="559"/>
                    </a:cubicBezTo>
                    <a:cubicBezTo>
                      <a:pt x="1" y="2429"/>
                      <a:pt x="181" y="4259"/>
                      <a:pt x="1448" y="5744"/>
                    </a:cubicBezTo>
                    <a:cubicBezTo>
                      <a:pt x="1640" y="5970"/>
                      <a:pt x="1858" y="6064"/>
                      <a:pt x="2057" y="6064"/>
                    </a:cubicBezTo>
                    <a:cubicBezTo>
                      <a:pt x="2560" y="6064"/>
                      <a:pt x="2950" y="5466"/>
                      <a:pt x="2551" y="4862"/>
                    </a:cubicBezTo>
                    <a:cubicBezTo>
                      <a:pt x="1718" y="3611"/>
                      <a:pt x="1497" y="2376"/>
                      <a:pt x="1542" y="875"/>
                    </a:cubicBezTo>
                    <a:cubicBezTo>
                      <a:pt x="1557" y="368"/>
                      <a:pt x="1075" y="0"/>
                      <a:pt x="6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8" name="Google Shape;2218;p41"/>
              <p:cNvSpPr/>
              <p:nvPr/>
            </p:nvSpPr>
            <p:spPr>
              <a:xfrm>
                <a:off x="5197700" y="2161263"/>
                <a:ext cx="40525" cy="38175"/>
              </a:xfrm>
              <a:custGeom>
                <a:avLst/>
                <a:gdLst/>
                <a:ahLst/>
                <a:cxnLst/>
                <a:rect l="l" t="t" r="r" b="b"/>
                <a:pathLst>
                  <a:path w="1621" h="1527" extrusionOk="0">
                    <a:moveTo>
                      <a:pt x="661" y="1"/>
                    </a:moveTo>
                    <a:cubicBezTo>
                      <a:pt x="258" y="1"/>
                      <a:pt x="1" y="460"/>
                      <a:pt x="86" y="821"/>
                    </a:cubicBezTo>
                    <a:cubicBezTo>
                      <a:pt x="189" y="1239"/>
                      <a:pt x="533" y="1526"/>
                      <a:pt x="964" y="1526"/>
                    </a:cubicBezTo>
                    <a:cubicBezTo>
                      <a:pt x="1366" y="1526"/>
                      <a:pt x="1621" y="1072"/>
                      <a:pt x="1534" y="710"/>
                    </a:cubicBezTo>
                    <a:cubicBezTo>
                      <a:pt x="1436" y="288"/>
                      <a:pt x="1091" y="1"/>
                      <a:pt x="66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9" name="Google Shape;2219;p41"/>
              <p:cNvSpPr/>
              <p:nvPr/>
            </p:nvSpPr>
            <p:spPr>
              <a:xfrm>
                <a:off x="5485100" y="1876788"/>
                <a:ext cx="81450" cy="154675"/>
              </a:xfrm>
              <a:custGeom>
                <a:avLst/>
                <a:gdLst/>
                <a:ahLst/>
                <a:cxnLst/>
                <a:rect l="l" t="t" r="r" b="b"/>
                <a:pathLst>
                  <a:path w="3258" h="6187" extrusionOk="0">
                    <a:moveTo>
                      <a:pt x="845" y="0"/>
                    </a:moveTo>
                    <a:cubicBezTo>
                      <a:pt x="616" y="0"/>
                      <a:pt x="411" y="117"/>
                      <a:pt x="333" y="404"/>
                    </a:cubicBezTo>
                    <a:cubicBezTo>
                      <a:pt x="1" y="1606"/>
                      <a:pt x="67" y="2500"/>
                      <a:pt x="526" y="3660"/>
                    </a:cubicBezTo>
                    <a:cubicBezTo>
                      <a:pt x="899" y="4600"/>
                      <a:pt x="1223" y="5585"/>
                      <a:pt x="2154" y="6093"/>
                    </a:cubicBezTo>
                    <a:cubicBezTo>
                      <a:pt x="2274" y="6158"/>
                      <a:pt x="2387" y="6186"/>
                      <a:pt x="2490" y="6186"/>
                    </a:cubicBezTo>
                    <a:cubicBezTo>
                      <a:pt x="3007" y="6186"/>
                      <a:pt x="3258" y="5456"/>
                      <a:pt x="2929" y="4998"/>
                    </a:cubicBezTo>
                    <a:cubicBezTo>
                      <a:pt x="2068" y="3796"/>
                      <a:pt x="1420" y="2397"/>
                      <a:pt x="1707" y="896"/>
                    </a:cubicBezTo>
                    <a:cubicBezTo>
                      <a:pt x="1798" y="418"/>
                      <a:pt x="1279" y="0"/>
                      <a:pt x="84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0" name="Google Shape;2220;p41"/>
              <p:cNvSpPr/>
              <p:nvPr/>
            </p:nvSpPr>
            <p:spPr>
              <a:xfrm>
                <a:off x="5570200" y="2033613"/>
                <a:ext cx="41250" cy="38575"/>
              </a:xfrm>
              <a:custGeom>
                <a:avLst/>
                <a:gdLst/>
                <a:ahLst/>
                <a:cxnLst/>
                <a:rect l="l" t="t" r="r" b="b"/>
                <a:pathLst>
                  <a:path w="1650" h="1543" extrusionOk="0">
                    <a:moveTo>
                      <a:pt x="661" y="1"/>
                    </a:moveTo>
                    <a:cubicBezTo>
                      <a:pt x="256" y="1"/>
                      <a:pt x="1" y="472"/>
                      <a:pt x="91" y="833"/>
                    </a:cubicBezTo>
                    <a:cubicBezTo>
                      <a:pt x="198" y="1264"/>
                      <a:pt x="551" y="1542"/>
                      <a:pt x="985" y="1542"/>
                    </a:cubicBezTo>
                    <a:cubicBezTo>
                      <a:pt x="1396" y="1542"/>
                      <a:pt x="1650" y="1067"/>
                      <a:pt x="1560" y="706"/>
                    </a:cubicBezTo>
                    <a:cubicBezTo>
                      <a:pt x="1449" y="279"/>
                      <a:pt x="1100" y="1"/>
                      <a:pt x="66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1" name="Google Shape;2221;p41"/>
              <p:cNvSpPr/>
              <p:nvPr/>
            </p:nvSpPr>
            <p:spPr>
              <a:xfrm>
                <a:off x="5337000" y="1964188"/>
                <a:ext cx="55300" cy="23750"/>
              </a:xfrm>
              <a:custGeom>
                <a:avLst/>
                <a:gdLst/>
                <a:ahLst/>
                <a:cxnLst/>
                <a:rect l="l" t="t" r="r" b="b"/>
                <a:pathLst>
                  <a:path w="2212" h="950" extrusionOk="0">
                    <a:moveTo>
                      <a:pt x="2093" y="1"/>
                    </a:moveTo>
                    <a:cubicBezTo>
                      <a:pt x="2092" y="1"/>
                      <a:pt x="2091" y="1"/>
                      <a:pt x="2090" y="1"/>
                    </a:cubicBezTo>
                    <a:cubicBezTo>
                      <a:pt x="1409" y="75"/>
                      <a:pt x="695" y="472"/>
                      <a:pt x="89" y="772"/>
                    </a:cubicBezTo>
                    <a:cubicBezTo>
                      <a:pt x="0" y="816"/>
                      <a:pt x="47" y="949"/>
                      <a:pt x="129" y="949"/>
                    </a:cubicBezTo>
                    <a:cubicBezTo>
                      <a:pt x="139" y="949"/>
                      <a:pt x="148" y="948"/>
                      <a:pt x="158" y="944"/>
                    </a:cubicBezTo>
                    <a:cubicBezTo>
                      <a:pt x="798" y="690"/>
                      <a:pt x="1569" y="518"/>
                      <a:pt x="2152" y="148"/>
                    </a:cubicBezTo>
                    <a:cubicBezTo>
                      <a:pt x="2212" y="108"/>
                      <a:pt x="2162" y="1"/>
                      <a:pt x="2093" y="1"/>
                    </a:cubicBezTo>
                    <a:close/>
                  </a:path>
                </a:pathLst>
              </a:custGeom>
              <a:solidFill>
                <a:srgbClr val="F4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2" name="Google Shape;2222;p41"/>
              <p:cNvSpPr/>
              <p:nvPr/>
            </p:nvSpPr>
            <p:spPr>
              <a:xfrm>
                <a:off x="5087975" y="1928463"/>
                <a:ext cx="36975" cy="61500"/>
              </a:xfrm>
              <a:custGeom>
                <a:avLst/>
                <a:gdLst/>
                <a:ahLst/>
                <a:cxnLst/>
                <a:rect l="l" t="t" r="r" b="b"/>
                <a:pathLst>
                  <a:path w="1479" h="2460" extrusionOk="0">
                    <a:moveTo>
                      <a:pt x="1379" y="1"/>
                    </a:moveTo>
                    <a:cubicBezTo>
                      <a:pt x="1367" y="1"/>
                      <a:pt x="1354" y="5"/>
                      <a:pt x="1342" y="14"/>
                    </a:cubicBezTo>
                    <a:cubicBezTo>
                      <a:pt x="653" y="527"/>
                      <a:pt x="0" y="1500"/>
                      <a:pt x="79" y="2386"/>
                    </a:cubicBezTo>
                    <a:cubicBezTo>
                      <a:pt x="82" y="2423"/>
                      <a:pt x="124" y="2459"/>
                      <a:pt x="162" y="2459"/>
                    </a:cubicBezTo>
                    <a:cubicBezTo>
                      <a:pt x="179" y="2459"/>
                      <a:pt x="195" y="2452"/>
                      <a:pt x="206" y="2435"/>
                    </a:cubicBezTo>
                    <a:cubicBezTo>
                      <a:pt x="431" y="2057"/>
                      <a:pt x="473" y="1602"/>
                      <a:pt x="689" y="1212"/>
                    </a:cubicBezTo>
                    <a:cubicBezTo>
                      <a:pt x="891" y="839"/>
                      <a:pt x="1113" y="425"/>
                      <a:pt x="1428" y="137"/>
                    </a:cubicBezTo>
                    <a:cubicBezTo>
                      <a:pt x="1479" y="90"/>
                      <a:pt x="1435" y="1"/>
                      <a:pt x="1379" y="1"/>
                    </a:cubicBezTo>
                    <a:close/>
                  </a:path>
                </a:pathLst>
              </a:custGeom>
              <a:solidFill>
                <a:srgbClr val="F4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3" name="Google Shape;2223;p41"/>
              <p:cNvSpPr/>
              <p:nvPr/>
            </p:nvSpPr>
            <p:spPr>
              <a:xfrm>
                <a:off x="5464575" y="1778213"/>
                <a:ext cx="43075" cy="55000"/>
              </a:xfrm>
              <a:custGeom>
                <a:avLst/>
                <a:gdLst/>
                <a:ahLst/>
                <a:cxnLst/>
                <a:rect l="l" t="t" r="r" b="b"/>
                <a:pathLst>
                  <a:path w="1723" h="2200" extrusionOk="0">
                    <a:moveTo>
                      <a:pt x="1609" y="0"/>
                    </a:moveTo>
                    <a:cubicBezTo>
                      <a:pt x="1598" y="0"/>
                      <a:pt x="1587" y="3"/>
                      <a:pt x="1577" y="8"/>
                    </a:cubicBezTo>
                    <a:cubicBezTo>
                      <a:pt x="781" y="442"/>
                      <a:pt x="211" y="1234"/>
                      <a:pt x="10" y="2115"/>
                    </a:cubicBezTo>
                    <a:cubicBezTo>
                      <a:pt x="1" y="2160"/>
                      <a:pt x="44" y="2199"/>
                      <a:pt x="83" y="2199"/>
                    </a:cubicBezTo>
                    <a:cubicBezTo>
                      <a:pt x="99" y="2199"/>
                      <a:pt x="114" y="2193"/>
                      <a:pt x="125" y="2177"/>
                    </a:cubicBezTo>
                    <a:cubicBezTo>
                      <a:pt x="396" y="1825"/>
                      <a:pt x="502" y="1377"/>
                      <a:pt x="769" y="1025"/>
                    </a:cubicBezTo>
                    <a:cubicBezTo>
                      <a:pt x="1011" y="701"/>
                      <a:pt x="1343" y="373"/>
                      <a:pt x="1663" y="131"/>
                    </a:cubicBezTo>
                    <a:cubicBezTo>
                      <a:pt x="1722" y="85"/>
                      <a:pt x="1671" y="0"/>
                      <a:pt x="1609" y="0"/>
                    </a:cubicBezTo>
                    <a:close/>
                  </a:path>
                </a:pathLst>
              </a:custGeom>
              <a:solidFill>
                <a:srgbClr val="F4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4" name="Google Shape;2224;p41"/>
              <p:cNvSpPr/>
              <p:nvPr/>
            </p:nvSpPr>
            <p:spPr>
              <a:xfrm>
                <a:off x="5378800" y="2084063"/>
                <a:ext cx="129625" cy="101525"/>
              </a:xfrm>
              <a:custGeom>
                <a:avLst/>
                <a:gdLst/>
                <a:ahLst/>
                <a:cxnLst/>
                <a:rect l="l" t="t" r="r" b="b"/>
                <a:pathLst>
                  <a:path w="5185" h="4061" extrusionOk="0">
                    <a:moveTo>
                      <a:pt x="3590" y="0"/>
                    </a:moveTo>
                    <a:cubicBezTo>
                      <a:pt x="2993" y="0"/>
                      <a:pt x="2963" y="1522"/>
                      <a:pt x="2288" y="1841"/>
                    </a:cubicBezTo>
                    <a:cubicBezTo>
                      <a:pt x="1574" y="2182"/>
                      <a:pt x="463" y="1699"/>
                      <a:pt x="200" y="2412"/>
                    </a:cubicBezTo>
                    <a:cubicBezTo>
                      <a:pt x="1" y="2952"/>
                      <a:pt x="1344" y="4061"/>
                      <a:pt x="2625" y="4061"/>
                    </a:cubicBezTo>
                    <a:cubicBezTo>
                      <a:pt x="3026" y="4061"/>
                      <a:pt x="3421" y="3952"/>
                      <a:pt x="3761" y="3683"/>
                    </a:cubicBezTo>
                    <a:cubicBezTo>
                      <a:pt x="5184" y="2560"/>
                      <a:pt x="4134" y="124"/>
                      <a:pt x="3687" y="12"/>
                    </a:cubicBezTo>
                    <a:cubicBezTo>
                      <a:pt x="3653" y="4"/>
                      <a:pt x="3621" y="0"/>
                      <a:pt x="3590" y="0"/>
                    </a:cubicBezTo>
                    <a:close/>
                  </a:path>
                </a:pathLst>
              </a:custGeom>
              <a:solidFill>
                <a:srgbClr val="4D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5" name="Google Shape;2225;p41"/>
              <p:cNvSpPr/>
              <p:nvPr/>
            </p:nvSpPr>
            <p:spPr>
              <a:xfrm>
                <a:off x="5376025" y="2079763"/>
                <a:ext cx="122750" cy="110150"/>
              </a:xfrm>
              <a:custGeom>
                <a:avLst/>
                <a:gdLst/>
                <a:ahLst/>
                <a:cxnLst/>
                <a:rect l="l" t="t" r="r" b="b"/>
                <a:pathLst>
                  <a:path w="4910" h="4406" extrusionOk="0">
                    <a:moveTo>
                      <a:pt x="3707" y="340"/>
                    </a:moveTo>
                    <a:cubicBezTo>
                      <a:pt x="3724" y="340"/>
                      <a:pt x="3741" y="345"/>
                      <a:pt x="3757" y="349"/>
                    </a:cubicBezTo>
                    <a:cubicBezTo>
                      <a:pt x="3868" y="385"/>
                      <a:pt x="4224" y="890"/>
                      <a:pt x="4368" y="1665"/>
                    </a:cubicBezTo>
                    <a:cubicBezTo>
                      <a:pt x="4466" y="2182"/>
                      <a:pt x="4515" y="3134"/>
                      <a:pt x="3765" y="3724"/>
                    </a:cubicBezTo>
                    <a:cubicBezTo>
                      <a:pt x="3466" y="3962"/>
                      <a:pt x="3107" y="4060"/>
                      <a:pt x="2736" y="4060"/>
                    </a:cubicBezTo>
                    <a:cubicBezTo>
                      <a:pt x="2151" y="4060"/>
                      <a:pt x="1537" y="3816"/>
                      <a:pt x="1078" y="3482"/>
                    </a:cubicBezTo>
                    <a:cubicBezTo>
                      <a:pt x="607" y="3142"/>
                      <a:pt x="414" y="2793"/>
                      <a:pt x="468" y="2641"/>
                    </a:cubicBezTo>
                    <a:cubicBezTo>
                      <a:pt x="578" y="2346"/>
                      <a:pt x="898" y="2329"/>
                      <a:pt x="1415" y="2325"/>
                    </a:cubicBezTo>
                    <a:cubicBezTo>
                      <a:pt x="1759" y="2325"/>
                      <a:pt x="2145" y="2322"/>
                      <a:pt x="2469" y="2170"/>
                    </a:cubicBezTo>
                    <a:cubicBezTo>
                      <a:pt x="2863" y="1985"/>
                      <a:pt x="3056" y="1493"/>
                      <a:pt x="3228" y="1059"/>
                    </a:cubicBezTo>
                    <a:cubicBezTo>
                      <a:pt x="3400" y="620"/>
                      <a:pt x="3527" y="340"/>
                      <a:pt x="3707" y="340"/>
                    </a:cubicBezTo>
                    <a:close/>
                    <a:moveTo>
                      <a:pt x="3693" y="1"/>
                    </a:moveTo>
                    <a:cubicBezTo>
                      <a:pt x="3282" y="1"/>
                      <a:pt x="3085" y="496"/>
                      <a:pt x="2912" y="936"/>
                    </a:cubicBezTo>
                    <a:cubicBezTo>
                      <a:pt x="2764" y="1309"/>
                      <a:pt x="2596" y="1735"/>
                      <a:pt x="2325" y="1862"/>
                    </a:cubicBezTo>
                    <a:cubicBezTo>
                      <a:pt x="2071" y="1985"/>
                      <a:pt x="1735" y="1985"/>
                      <a:pt x="1415" y="1985"/>
                    </a:cubicBezTo>
                    <a:cubicBezTo>
                      <a:pt x="915" y="1989"/>
                      <a:pt x="349" y="1989"/>
                      <a:pt x="152" y="2522"/>
                    </a:cubicBezTo>
                    <a:cubicBezTo>
                      <a:pt x="0" y="2933"/>
                      <a:pt x="426" y="3429"/>
                      <a:pt x="877" y="3757"/>
                    </a:cubicBezTo>
                    <a:cubicBezTo>
                      <a:pt x="1403" y="4139"/>
                      <a:pt x="2079" y="4405"/>
                      <a:pt x="2732" y="4405"/>
                    </a:cubicBezTo>
                    <a:cubicBezTo>
                      <a:pt x="3175" y="4405"/>
                      <a:pt x="3605" y="4282"/>
                      <a:pt x="3978" y="3991"/>
                    </a:cubicBezTo>
                    <a:cubicBezTo>
                      <a:pt x="4651" y="3457"/>
                      <a:pt x="4909" y="2551"/>
                      <a:pt x="4684" y="1502"/>
                    </a:cubicBezTo>
                    <a:cubicBezTo>
                      <a:pt x="4540" y="841"/>
                      <a:pt x="4188" y="107"/>
                      <a:pt x="3839" y="20"/>
                    </a:cubicBezTo>
                    <a:cubicBezTo>
                      <a:pt x="3788" y="7"/>
                      <a:pt x="3739" y="1"/>
                      <a:pt x="3693" y="1"/>
                    </a:cubicBezTo>
                    <a:close/>
                  </a:path>
                </a:pathLst>
              </a:custGeom>
              <a:solidFill>
                <a:srgbClr val="4D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6" name="Google Shape;2226;p41"/>
              <p:cNvSpPr/>
              <p:nvPr/>
            </p:nvSpPr>
            <p:spPr>
              <a:xfrm>
                <a:off x="5433525" y="2132438"/>
                <a:ext cx="57350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294" h="2125" extrusionOk="0">
                    <a:moveTo>
                      <a:pt x="1885" y="0"/>
                    </a:moveTo>
                    <a:cubicBezTo>
                      <a:pt x="1624" y="0"/>
                      <a:pt x="1402" y="28"/>
                      <a:pt x="1280" y="99"/>
                    </a:cubicBezTo>
                    <a:cubicBezTo>
                      <a:pt x="1010" y="264"/>
                      <a:pt x="993" y="518"/>
                      <a:pt x="1030" y="703"/>
                    </a:cubicBezTo>
                    <a:cubicBezTo>
                      <a:pt x="1055" y="817"/>
                      <a:pt x="968" y="928"/>
                      <a:pt x="850" y="940"/>
                    </a:cubicBezTo>
                    <a:cubicBezTo>
                      <a:pt x="710" y="957"/>
                      <a:pt x="521" y="998"/>
                      <a:pt x="313" y="1088"/>
                    </a:cubicBezTo>
                    <a:cubicBezTo>
                      <a:pt x="67" y="1191"/>
                      <a:pt x="9" y="1568"/>
                      <a:pt x="1" y="1896"/>
                    </a:cubicBezTo>
                    <a:cubicBezTo>
                      <a:pt x="1" y="2003"/>
                      <a:pt x="78" y="2097"/>
                      <a:pt x="186" y="2109"/>
                    </a:cubicBezTo>
                    <a:cubicBezTo>
                      <a:pt x="272" y="2119"/>
                      <a:pt x="359" y="2124"/>
                      <a:pt x="446" y="2124"/>
                    </a:cubicBezTo>
                    <a:cubicBezTo>
                      <a:pt x="843" y="2124"/>
                      <a:pt x="1235" y="2018"/>
                      <a:pt x="1572" y="1748"/>
                    </a:cubicBezTo>
                    <a:cubicBezTo>
                      <a:pt x="2076" y="1354"/>
                      <a:pt x="2265" y="792"/>
                      <a:pt x="2285" y="226"/>
                    </a:cubicBezTo>
                    <a:cubicBezTo>
                      <a:pt x="2293" y="112"/>
                      <a:pt x="2204" y="10"/>
                      <a:pt x="2085" y="5"/>
                    </a:cubicBezTo>
                    <a:cubicBezTo>
                      <a:pt x="2016" y="2"/>
                      <a:pt x="1949" y="0"/>
                      <a:pt x="1885" y="0"/>
                    </a:cubicBezTo>
                    <a:close/>
                  </a:path>
                </a:pathLst>
              </a:custGeom>
              <a:solidFill>
                <a:srgbClr val="F7B0A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7" name="Google Shape;2227;p41"/>
              <p:cNvSpPr/>
              <p:nvPr/>
            </p:nvSpPr>
            <p:spPr>
              <a:xfrm>
                <a:off x="5429225" y="2128163"/>
                <a:ext cx="65950" cy="61625"/>
              </a:xfrm>
              <a:custGeom>
                <a:avLst/>
                <a:gdLst/>
                <a:ahLst/>
                <a:cxnLst/>
                <a:rect l="l" t="t" r="r" b="b"/>
                <a:pathLst>
                  <a:path w="2638" h="2465" extrusionOk="0">
                    <a:moveTo>
                      <a:pt x="2064" y="340"/>
                    </a:moveTo>
                    <a:cubicBezTo>
                      <a:pt x="2117" y="340"/>
                      <a:pt x="2179" y="340"/>
                      <a:pt x="2248" y="344"/>
                    </a:cubicBezTo>
                    <a:cubicBezTo>
                      <a:pt x="2272" y="344"/>
                      <a:pt x="2289" y="365"/>
                      <a:pt x="2289" y="393"/>
                    </a:cubicBezTo>
                    <a:cubicBezTo>
                      <a:pt x="2268" y="997"/>
                      <a:pt x="2047" y="1464"/>
                      <a:pt x="1637" y="1788"/>
                    </a:cubicBezTo>
                    <a:cubicBezTo>
                      <a:pt x="1353" y="2014"/>
                      <a:pt x="1009" y="2125"/>
                      <a:pt x="615" y="2125"/>
                    </a:cubicBezTo>
                    <a:cubicBezTo>
                      <a:pt x="537" y="2125"/>
                      <a:pt x="456" y="2121"/>
                      <a:pt x="373" y="2112"/>
                    </a:cubicBezTo>
                    <a:cubicBezTo>
                      <a:pt x="358" y="2112"/>
                      <a:pt x="345" y="2091"/>
                      <a:pt x="345" y="2071"/>
                    </a:cubicBezTo>
                    <a:cubicBezTo>
                      <a:pt x="349" y="1710"/>
                      <a:pt x="427" y="1468"/>
                      <a:pt x="550" y="1415"/>
                    </a:cubicBezTo>
                    <a:cubicBezTo>
                      <a:pt x="714" y="1345"/>
                      <a:pt x="878" y="1300"/>
                      <a:pt x="1042" y="1279"/>
                    </a:cubicBezTo>
                    <a:cubicBezTo>
                      <a:pt x="1149" y="1268"/>
                      <a:pt x="1244" y="1209"/>
                      <a:pt x="1305" y="1128"/>
                    </a:cubicBezTo>
                    <a:cubicBezTo>
                      <a:pt x="1367" y="1042"/>
                      <a:pt x="1386" y="939"/>
                      <a:pt x="1371" y="840"/>
                    </a:cubicBezTo>
                    <a:cubicBezTo>
                      <a:pt x="1313" y="550"/>
                      <a:pt x="1481" y="451"/>
                      <a:pt x="1539" y="418"/>
                    </a:cubicBezTo>
                    <a:cubicBezTo>
                      <a:pt x="1592" y="386"/>
                      <a:pt x="1723" y="340"/>
                      <a:pt x="2064" y="340"/>
                    </a:cubicBezTo>
                    <a:close/>
                    <a:moveTo>
                      <a:pt x="2075" y="0"/>
                    </a:moveTo>
                    <a:cubicBezTo>
                      <a:pt x="1739" y="0"/>
                      <a:pt x="1509" y="39"/>
                      <a:pt x="1367" y="127"/>
                    </a:cubicBezTo>
                    <a:cubicBezTo>
                      <a:pt x="1087" y="291"/>
                      <a:pt x="968" y="566"/>
                      <a:pt x="1034" y="906"/>
                    </a:cubicBezTo>
                    <a:lnTo>
                      <a:pt x="1001" y="944"/>
                    </a:lnTo>
                    <a:cubicBezTo>
                      <a:pt x="805" y="968"/>
                      <a:pt x="608" y="1021"/>
                      <a:pt x="419" y="1103"/>
                    </a:cubicBezTo>
                    <a:cubicBezTo>
                      <a:pt x="152" y="1214"/>
                      <a:pt x="13" y="1538"/>
                      <a:pt x="4" y="2067"/>
                    </a:cubicBezTo>
                    <a:cubicBezTo>
                      <a:pt x="0" y="2260"/>
                      <a:pt x="148" y="2428"/>
                      <a:pt x="337" y="2449"/>
                    </a:cubicBezTo>
                    <a:cubicBezTo>
                      <a:pt x="432" y="2461"/>
                      <a:pt x="521" y="2465"/>
                      <a:pt x="612" y="2465"/>
                    </a:cubicBezTo>
                    <a:cubicBezTo>
                      <a:pt x="1083" y="2465"/>
                      <a:pt x="1505" y="2326"/>
                      <a:pt x="1850" y="2055"/>
                    </a:cubicBezTo>
                    <a:cubicBezTo>
                      <a:pt x="2334" y="1673"/>
                      <a:pt x="2605" y="1103"/>
                      <a:pt x="2630" y="406"/>
                    </a:cubicBezTo>
                    <a:cubicBezTo>
                      <a:pt x="2637" y="193"/>
                      <a:pt x="2474" y="12"/>
                      <a:pt x="2260" y="4"/>
                    </a:cubicBezTo>
                    <a:cubicBezTo>
                      <a:pt x="2195" y="1"/>
                      <a:pt x="2134" y="0"/>
                      <a:pt x="2075" y="0"/>
                    </a:cubicBezTo>
                    <a:close/>
                  </a:path>
                </a:pathLst>
              </a:custGeom>
              <a:solidFill>
                <a:srgbClr val="4D37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8" name="Google Shape;2228;p41"/>
              <p:cNvSpPr/>
              <p:nvPr/>
            </p:nvSpPr>
            <p:spPr>
              <a:xfrm>
                <a:off x="5451175" y="2180413"/>
                <a:ext cx="35550" cy="16775"/>
              </a:xfrm>
              <a:custGeom>
                <a:avLst/>
                <a:gdLst/>
                <a:ahLst/>
                <a:cxnLst/>
                <a:rect l="l" t="t" r="r" b="b"/>
                <a:pathLst>
                  <a:path w="1422" h="671" extrusionOk="0">
                    <a:moveTo>
                      <a:pt x="1231" y="1"/>
                    </a:moveTo>
                    <a:cubicBezTo>
                      <a:pt x="1226" y="1"/>
                      <a:pt x="1220" y="1"/>
                      <a:pt x="1214" y="1"/>
                    </a:cubicBezTo>
                    <a:cubicBezTo>
                      <a:pt x="1046" y="14"/>
                      <a:pt x="886" y="117"/>
                      <a:pt x="726" y="178"/>
                    </a:cubicBezTo>
                    <a:cubicBezTo>
                      <a:pt x="554" y="244"/>
                      <a:pt x="374" y="301"/>
                      <a:pt x="193" y="334"/>
                    </a:cubicBezTo>
                    <a:cubicBezTo>
                      <a:pt x="12" y="371"/>
                      <a:pt x="0" y="670"/>
                      <a:pt x="197" y="670"/>
                    </a:cubicBezTo>
                    <a:cubicBezTo>
                      <a:pt x="209" y="670"/>
                      <a:pt x="221" y="670"/>
                      <a:pt x="233" y="670"/>
                    </a:cubicBezTo>
                    <a:cubicBezTo>
                      <a:pt x="607" y="670"/>
                      <a:pt x="1163" y="593"/>
                      <a:pt x="1358" y="240"/>
                    </a:cubicBezTo>
                    <a:cubicBezTo>
                      <a:pt x="1421" y="129"/>
                      <a:pt x="1359" y="1"/>
                      <a:pt x="1231" y="1"/>
                    </a:cubicBezTo>
                    <a:close/>
                  </a:path>
                </a:pathLst>
              </a:custGeom>
              <a:solidFill>
                <a:srgbClr val="BF83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9" name="Google Shape;2229;p41"/>
              <p:cNvSpPr/>
              <p:nvPr/>
            </p:nvSpPr>
            <p:spPr>
              <a:xfrm>
                <a:off x="6147900" y="2661388"/>
                <a:ext cx="287150" cy="202450"/>
              </a:xfrm>
              <a:custGeom>
                <a:avLst/>
                <a:gdLst/>
                <a:ahLst/>
                <a:cxnLst/>
                <a:rect l="l" t="t" r="r" b="b"/>
                <a:pathLst>
                  <a:path w="11486" h="8098" extrusionOk="0">
                    <a:moveTo>
                      <a:pt x="8038" y="1"/>
                    </a:moveTo>
                    <a:cubicBezTo>
                      <a:pt x="7632" y="1"/>
                      <a:pt x="7218" y="83"/>
                      <a:pt x="6821" y="257"/>
                    </a:cubicBezTo>
                    <a:lnTo>
                      <a:pt x="2166" y="2299"/>
                    </a:lnTo>
                    <a:cubicBezTo>
                      <a:pt x="678" y="2952"/>
                      <a:pt x="1" y="4686"/>
                      <a:pt x="653" y="6176"/>
                    </a:cubicBezTo>
                    <a:lnTo>
                      <a:pt x="723" y="6335"/>
                    </a:lnTo>
                    <a:cubicBezTo>
                      <a:pt x="1207" y="7440"/>
                      <a:pt x="2288" y="8097"/>
                      <a:pt x="3420" y="8097"/>
                    </a:cubicBezTo>
                    <a:cubicBezTo>
                      <a:pt x="3815" y="8097"/>
                      <a:pt x="4215" y="8017"/>
                      <a:pt x="4599" y="7849"/>
                    </a:cubicBezTo>
                    <a:lnTo>
                      <a:pt x="9258" y="5807"/>
                    </a:lnTo>
                    <a:cubicBezTo>
                      <a:pt x="10788" y="5134"/>
                      <a:pt x="11485" y="3346"/>
                      <a:pt x="10813" y="1812"/>
                    </a:cubicBezTo>
                    <a:cubicBezTo>
                      <a:pt x="10314" y="677"/>
                      <a:pt x="9204" y="1"/>
                      <a:pt x="8038" y="1"/>
                    </a:cubicBezTo>
                    <a:close/>
                  </a:path>
                </a:pathLst>
              </a:custGeom>
              <a:solidFill>
                <a:srgbClr val="FFBD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0" name="Google Shape;2230;p41"/>
              <p:cNvSpPr/>
              <p:nvPr/>
            </p:nvSpPr>
            <p:spPr>
              <a:xfrm>
                <a:off x="6174775" y="2661388"/>
                <a:ext cx="260275" cy="202425"/>
              </a:xfrm>
              <a:custGeom>
                <a:avLst/>
                <a:gdLst/>
                <a:ahLst/>
                <a:cxnLst/>
                <a:rect l="l" t="t" r="r" b="b"/>
                <a:pathLst>
                  <a:path w="10411" h="8097" extrusionOk="0">
                    <a:moveTo>
                      <a:pt x="6964" y="0"/>
                    </a:moveTo>
                    <a:cubicBezTo>
                      <a:pt x="6567" y="0"/>
                      <a:pt x="6164" y="79"/>
                      <a:pt x="5776" y="245"/>
                    </a:cubicBezTo>
                    <a:cubicBezTo>
                      <a:pt x="6785" y="470"/>
                      <a:pt x="8237" y="1061"/>
                      <a:pt x="8064" y="2603"/>
                    </a:cubicBezTo>
                    <a:cubicBezTo>
                      <a:pt x="7859" y="4396"/>
                      <a:pt x="2494" y="6188"/>
                      <a:pt x="1" y="6931"/>
                    </a:cubicBezTo>
                    <a:cubicBezTo>
                      <a:pt x="562" y="7670"/>
                      <a:pt x="1438" y="8097"/>
                      <a:pt x="2348" y="8097"/>
                    </a:cubicBezTo>
                    <a:cubicBezTo>
                      <a:pt x="2741" y="8097"/>
                      <a:pt x="3140" y="8017"/>
                      <a:pt x="3524" y="7849"/>
                    </a:cubicBezTo>
                    <a:lnTo>
                      <a:pt x="8183" y="5807"/>
                    </a:lnTo>
                    <a:cubicBezTo>
                      <a:pt x="9713" y="5134"/>
                      <a:pt x="10410" y="3346"/>
                      <a:pt x="9738" y="1812"/>
                    </a:cubicBezTo>
                    <a:cubicBezTo>
                      <a:pt x="9239" y="677"/>
                      <a:pt x="8129" y="0"/>
                      <a:pt x="6964" y="0"/>
                    </a:cubicBezTo>
                    <a:close/>
                  </a:path>
                </a:pathLst>
              </a:custGeom>
              <a:solidFill>
                <a:srgbClr val="FF9F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1" name="Google Shape;2231;p41"/>
              <p:cNvSpPr/>
              <p:nvPr/>
            </p:nvSpPr>
            <p:spPr>
              <a:xfrm>
                <a:off x="6188450" y="2741913"/>
                <a:ext cx="61000" cy="35825"/>
              </a:xfrm>
              <a:custGeom>
                <a:avLst/>
                <a:gdLst/>
                <a:ahLst/>
                <a:cxnLst/>
                <a:rect l="l" t="t" r="r" b="b"/>
                <a:pathLst>
                  <a:path w="2440" h="1433" extrusionOk="0">
                    <a:moveTo>
                      <a:pt x="628" y="0"/>
                    </a:moveTo>
                    <a:cubicBezTo>
                      <a:pt x="481" y="0"/>
                      <a:pt x="332" y="13"/>
                      <a:pt x="184" y="38"/>
                    </a:cubicBezTo>
                    <a:cubicBezTo>
                      <a:pt x="0" y="71"/>
                      <a:pt x="84" y="322"/>
                      <a:pt x="241" y="322"/>
                    </a:cubicBezTo>
                    <a:cubicBezTo>
                      <a:pt x="243" y="322"/>
                      <a:pt x="244" y="322"/>
                      <a:pt x="245" y="322"/>
                    </a:cubicBezTo>
                    <a:cubicBezTo>
                      <a:pt x="296" y="319"/>
                      <a:pt x="346" y="318"/>
                      <a:pt x="397" y="318"/>
                    </a:cubicBezTo>
                    <a:cubicBezTo>
                      <a:pt x="804" y="318"/>
                      <a:pt x="1214" y="397"/>
                      <a:pt x="1549" y="638"/>
                    </a:cubicBezTo>
                    <a:cubicBezTo>
                      <a:pt x="1833" y="834"/>
                      <a:pt x="1935" y="1121"/>
                      <a:pt x="2148" y="1372"/>
                    </a:cubicBezTo>
                    <a:cubicBezTo>
                      <a:pt x="2184" y="1413"/>
                      <a:pt x="2234" y="1432"/>
                      <a:pt x="2282" y="1432"/>
                    </a:cubicBezTo>
                    <a:cubicBezTo>
                      <a:pt x="2358" y="1432"/>
                      <a:pt x="2429" y="1382"/>
                      <a:pt x="2431" y="1289"/>
                    </a:cubicBezTo>
                    <a:cubicBezTo>
                      <a:pt x="2439" y="888"/>
                      <a:pt x="2049" y="506"/>
                      <a:pt x="1734" y="305"/>
                    </a:cubicBezTo>
                    <a:cubicBezTo>
                      <a:pt x="1392" y="91"/>
                      <a:pt x="1014" y="0"/>
                      <a:pt x="628" y="0"/>
                    </a:cubicBez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2" name="Google Shape;2232;p41"/>
              <p:cNvSpPr/>
              <p:nvPr/>
            </p:nvSpPr>
            <p:spPr>
              <a:xfrm>
                <a:off x="5857625" y="3059813"/>
                <a:ext cx="258213" cy="388433"/>
              </a:xfrm>
              <a:custGeom>
                <a:avLst/>
                <a:gdLst/>
                <a:ahLst/>
                <a:cxnLst/>
                <a:rect l="l" t="t" r="r" b="b"/>
                <a:pathLst>
                  <a:path w="10201" h="15344" extrusionOk="0">
                    <a:moveTo>
                      <a:pt x="8920" y="1"/>
                    </a:moveTo>
                    <a:lnTo>
                      <a:pt x="0" y="12502"/>
                    </a:lnTo>
                    <a:lnTo>
                      <a:pt x="582" y="15344"/>
                    </a:lnTo>
                    <a:lnTo>
                      <a:pt x="10200" y="2555"/>
                    </a:lnTo>
                    <a:lnTo>
                      <a:pt x="8920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3" name="Google Shape;2233;p41"/>
              <p:cNvSpPr/>
              <p:nvPr/>
            </p:nvSpPr>
            <p:spPr>
              <a:xfrm>
                <a:off x="5857625" y="3059813"/>
                <a:ext cx="237735" cy="388433"/>
              </a:xfrm>
              <a:custGeom>
                <a:avLst/>
                <a:gdLst/>
                <a:ahLst/>
                <a:cxnLst/>
                <a:rect l="l" t="t" r="r" b="b"/>
                <a:pathLst>
                  <a:path w="9392" h="15344" extrusionOk="0">
                    <a:moveTo>
                      <a:pt x="8920" y="1"/>
                    </a:moveTo>
                    <a:lnTo>
                      <a:pt x="0" y="12502"/>
                    </a:lnTo>
                    <a:lnTo>
                      <a:pt x="582" y="15344"/>
                    </a:lnTo>
                    <a:lnTo>
                      <a:pt x="996" y="14795"/>
                    </a:lnTo>
                    <a:cubicBezTo>
                      <a:pt x="898" y="13790"/>
                      <a:pt x="816" y="12682"/>
                      <a:pt x="1066" y="12243"/>
                    </a:cubicBezTo>
                    <a:cubicBezTo>
                      <a:pt x="1411" y="11636"/>
                      <a:pt x="7497" y="3429"/>
                      <a:pt x="9392" y="944"/>
                    </a:cubicBezTo>
                    <a:lnTo>
                      <a:pt x="8920" y="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4" name="Google Shape;2234;p41"/>
              <p:cNvSpPr/>
              <p:nvPr/>
            </p:nvSpPr>
            <p:spPr>
              <a:xfrm>
                <a:off x="6254750" y="3444738"/>
                <a:ext cx="191875" cy="544500"/>
              </a:xfrm>
              <a:custGeom>
                <a:avLst/>
                <a:gdLst/>
                <a:ahLst/>
                <a:cxnLst/>
                <a:rect l="l" t="t" r="r" b="b"/>
                <a:pathLst>
                  <a:path w="7675" h="21780" extrusionOk="0">
                    <a:moveTo>
                      <a:pt x="1" y="0"/>
                    </a:moveTo>
                    <a:lnTo>
                      <a:pt x="6116" y="21779"/>
                    </a:lnTo>
                    <a:lnTo>
                      <a:pt x="7675" y="21517"/>
                    </a:lnTo>
                    <a:lnTo>
                      <a:pt x="2445" y="2371"/>
                    </a:lnTo>
                    <a:cubicBezTo>
                      <a:pt x="1629" y="1255"/>
                      <a:pt x="805" y="452"/>
                      <a:pt x="1" y="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5" name="Google Shape;2235;p41"/>
              <p:cNvSpPr/>
              <p:nvPr/>
            </p:nvSpPr>
            <p:spPr>
              <a:xfrm>
                <a:off x="6028975" y="3052013"/>
                <a:ext cx="263225" cy="432025"/>
              </a:xfrm>
              <a:custGeom>
                <a:avLst/>
                <a:gdLst/>
                <a:ahLst/>
                <a:cxnLst/>
                <a:rect l="l" t="t" r="r" b="b"/>
                <a:pathLst>
                  <a:path w="10529" h="17281" extrusionOk="0">
                    <a:moveTo>
                      <a:pt x="3955" y="1"/>
                    </a:moveTo>
                    <a:cubicBezTo>
                      <a:pt x="3172" y="1"/>
                      <a:pt x="2407" y="276"/>
                      <a:pt x="1801" y="780"/>
                    </a:cubicBezTo>
                    <a:lnTo>
                      <a:pt x="1420" y="1095"/>
                    </a:lnTo>
                    <a:cubicBezTo>
                      <a:pt x="443" y="1903"/>
                      <a:pt x="0" y="3187"/>
                      <a:pt x="271" y="4426"/>
                    </a:cubicBezTo>
                    <a:lnTo>
                      <a:pt x="3495" y="17280"/>
                    </a:lnTo>
                    <a:cubicBezTo>
                      <a:pt x="3913" y="16300"/>
                      <a:pt x="4405" y="15496"/>
                      <a:pt x="4955" y="14885"/>
                    </a:cubicBezTo>
                    <a:lnTo>
                      <a:pt x="2785" y="5718"/>
                    </a:lnTo>
                    <a:cubicBezTo>
                      <a:pt x="2613" y="4853"/>
                      <a:pt x="3146" y="4004"/>
                      <a:pt x="3999" y="3783"/>
                    </a:cubicBezTo>
                    <a:cubicBezTo>
                      <a:pt x="4136" y="3747"/>
                      <a:pt x="4275" y="3731"/>
                      <a:pt x="4411" y="3731"/>
                    </a:cubicBezTo>
                    <a:cubicBezTo>
                      <a:pt x="5134" y="3731"/>
                      <a:pt x="5798" y="4206"/>
                      <a:pt x="6005" y="4934"/>
                    </a:cubicBezTo>
                    <a:lnTo>
                      <a:pt x="8437" y="13593"/>
                    </a:lnTo>
                    <a:cubicBezTo>
                      <a:pt x="9126" y="13740"/>
                      <a:pt x="9827" y="14085"/>
                      <a:pt x="10529" y="14614"/>
                    </a:cubicBezTo>
                    <a:lnTo>
                      <a:pt x="7219" y="2494"/>
                    </a:lnTo>
                    <a:cubicBezTo>
                      <a:pt x="6858" y="1165"/>
                      <a:pt x="5726" y="190"/>
                      <a:pt x="4356" y="25"/>
                    </a:cubicBezTo>
                    <a:cubicBezTo>
                      <a:pt x="4222" y="9"/>
                      <a:pt x="4088" y="1"/>
                      <a:pt x="3955" y="1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6" name="Google Shape;2236;p41"/>
              <p:cNvSpPr/>
              <p:nvPr/>
            </p:nvSpPr>
            <p:spPr>
              <a:xfrm>
                <a:off x="6116325" y="3424138"/>
                <a:ext cx="178650" cy="608475"/>
              </a:xfrm>
              <a:custGeom>
                <a:avLst/>
                <a:gdLst/>
                <a:ahLst/>
                <a:cxnLst/>
                <a:rect l="l" t="t" r="r" b="b"/>
                <a:pathLst>
                  <a:path w="7146" h="24339" extrusionOk="0">
                    <a:moveTo>
                      <a:pt x="1464" y="0"/>
                    </a:moveTo>
                    <a:cubicBezTo>
                      <a:pt x="911" y="611"/>
                      <a:pt x="419" y="1415"/>
                      <a:pt x="1" y="2395"/>
                    </a:cubicBezTo>
                    <a:lnTo>
                      <a:pt x="587" y="4741"/>
                    </a:lnTo>
                    <a:lnTo>
                      <a:pt x="5496" y="24338"/>
                    </a:lnTo>
                    <a:lnTo>
                      <a:pt x="7145" y="23990"/>
                    </a:lnTo>
                    <a:lnTo>
                      <a:pt x="1883" y="1768"/>
                    </a:lnTo>
                    <a:lnTo>
                      <a:pt x="146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7" name="Google Shape;2237;p41"/>
              <p:cNvSpPr/>
              <p:nvPr/>
            </p:nvSpPr>
            <p:spPr>
              <a:xfrm>
                <a:off x="6054100" y="3389813"/>
                <a:ext cx="543175" cy="1261750"/>
              </a:xfrm>
              <a:custGeom>
                <a:avLst/>
                <a:gdLst/>
                <a:ahLst/>
                <a:cxnLst/>
                <a:rect l="l" t="t" r="r" b="b"/>
                <a:pathLst>
                  <a:path w="21727" h="50470" extrusionOk="0">
                    <a:moveTo>
                      <a:pt x="6684" y="1"/>
                    </a:moveTo>
                    <a:cubicBezTo>
                      <a:pt x="6507" y="1"/>
                      <a:pt x="6331" y="15"/>
                      <a:pt x="6156" y="44"/>
                    </a:cubicBezTo>
                    <a:cubicBezTo>
                      <a:pt x="5340" y="188"/>
                      <a:pt x="4602" y="647"/>
                      <a:pt x="3953" y="1373"/>
                    </a:cubicBezTo>
                    <a:lnTo>
                      <a:pt x="4372" y="3141"/>
                    </a:lnTo>
                    <a:cubicBezTo>
                      <a:pt x="4901" y="2394"/>
                      <a:pt x="5517" y="1930"/>
                      <a:pt x="6222" y="1812"/>
                    </a:cubicBezTo>
                    <a:cubicBezTo>
                      <a:pt x="6347" y="1790"/>
                      <a:pt x="6473" y="1779"/>
                      <a:pt x="6601" y="1779"/>
                    </a:cubicBezTo>
                    <a:cubicBezTo>
                      <a:pt x="7063" y="1779"/>
                      <a:pt x="7541" y="1924"/>
                      <a:pt x="8027" y="2197"/>
                    </a:cubicBezTo>
                    <a:cubicBezTo>
                      <a:pt x="8831" y="2649"/>
                      <a:pt x="9655" y="3452"/>
                      <a:pt x="10471" y="4568"/>
                    </a:cubicBezTo>
                    <a:cubicBezTo>
                      <a:pt x="13227" y="8325"/>
                      <a:pt x="15885" y="15535"/>
                      <a:pt x="17365" y="24038"/>
                    </a:cubicBezTo>
                    <a:cubicBezTo>
                      <a:pt x="19622" y="36990"/>
                      <a:pt x="18293" y="48044"/>
                      <a:pt x="14393" y="48725"/>
                    </a:cubicBezTo>
                    <a:cubicBezTo>
                      <a:pt x="14267" y="48747"/>
                      <a:pt x="14141" y="48757"/>
                      <a:pt x="14013" y="48757"/>
                    </a:cubicBezTo>
                    <a:cubicBezTo>
                      <a:pt x="10177" y="48757"/>
                      <a:pt x="5431" y="39034"/>
                      <a:pt x="3249" y="26495"/>
                    </a:cubicBezTo>
                    <a:cubicBezTo>
                      <a:pt x="1797" y="18160"/>
                      <a:pt x="1829" y="10622"/>
                      <a:pt x="3076" y="6114"/>
                    </a:cubicBezTo>
                    <a:lnTo>
                      <a:pt x="2490" y="3768"/>
                    </a:lnTo>
                    <a:cubicBezTo>
                      <a:pt x="451" y="8497"/>
                      <a:pt x="0" y="17159"/>
                      <a:pt x="1653" y="26757"/>
                    </a:cubicBezTo>
                    <a:cubicBezTo>
                      <a:pt x="3959" y="40147"/>
                      <a:pt x="9512" y="50470"/>
                      <a:pt x="14278" y="50470"/>
                    </a:cubicBezTo>
                    <a:cubicBezTo>
                      <a:pt x="14462" y="50470"/>
                      <a:pt x="14645" y="50454"/>
                      <a:pt x="14827" y="50423"/>
                    </a:cubicBezTo>
                    <a:cubicBezTo>
                      <a:pt x="19712" y="49582"/>
                      <a:pt x="21726" y="37626"/>
                      <a:pt x="19334" y="23714"/>
                    </a:cubicBezTo>
                    <a:cubicBezTo>
                      <a:pt x="17473" y="12902"/>
                      <a:pt x="13498" y="4096"/>
                      <a:pt x="9524" y="1102"/>
                    </a:cubicBezTo>
                    <a:cubicBezTo>
                      <a:pt x="8822" y="573"/>
                      <a:pt x="8121" y="228"/>
                      <a:pt x="7432" y="81"/>
                    </a:cubicBezTo>
                    <a:cubicBezTo>
                      <a:pt x="7181" y="28"/>
                      <a:pt x="6931" y="1"/>
                      <a:pt x="6684" y="1"/>
                    </a:cubicBezTo>
                    <a:close/>
                  </a:path>
                </a:pathLst>
              </a:custGeom>
              <a:solidFill>
                <a:srgbClr val="D166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8" name="Google Shape;2238;p41"/>
              <p:cNvSpPr/>
              <p:nvPr/>
            </p:nvSpPr>
            <p:spPr>
              <a:xfrm>
                <a:off x="6111500" y="3128688"/>
                <a:ext cx="160700" cy="275875"/>
              </a:xfrm>
              <a:custGeom>
                <a:avLst/>
                <a:gdLst/>
                <a:ahLst/>
                <a:cxnLst/>
                <a:rect l="l" t="t" r="r" b="b"/>
                <a:pathLst>
                  <a:path w="6428" h="11035" extrusionOk="0">
                    <a:moveTo>
                      <a:pt x="2012" y="1"/>
                    </a:moveTo>
                    <a:cubicBezTo>
                      <a:pt x="1882" y="1"/>
                      <a:pt x="1744" y="15"/>
                      <a:pt x="1596" y="42"/>
                    </a:cubicBezTo>
                    <a:cubicBezTo>
                      <a:pt x="826" y="190"/>
                      <a:pt x="161" y="576"/>
                      <a:pt x="1" y="1100"/>
                    </a:cubicBezTo>
                    <a:cubicBezTo>
                      <a:pt x="194" y="924"/>
                      <a:pt x="427" y="784"/>
                      <a:pt x="698" y="716"/>
                    </a:cubicBezTo>
                    <a:cubicBezTo>
                      <a:pt x="835" y="680"/>
                      <a:pt x="974" y="664"/>
                      <a:pt x="1110" y="664"/>
                    </a:cubicBezTo>
                    <a:cubicBezTo>
                      <a:pt x="1833" y="664"/>
                      <a:pt x="2497" y="1139"/>
                      <a:pt x="2704" y="1867"/>
                    </a:cubicBezTo>
                    <a:lnTo>
                      <a:pt x="5136" y="10526"/>
                    </a:lnTo>
                    <a:cubicBezTo>
                      <a:pt x="5562" y="10616"/>
                      <a:pt x="5998" y="10792"/>
                      <a:pt x="6428" y="11035"/>
                    </a:cubicBezTo>
                    <a:cubicBezTo>
                      <a:pt x="5816" y="8763"/>
                      <a:pt x="5526" y="7483"/>
                      <a:pt x="5246" y="6499"/>
                    </a:cubicBezTo>
                    <a:cubicBezTo>
                      <a:pt x="3997" y="2129"/>
                      <a:pt x="3627" y="1"/>
                      <a:pt x="2012" y="1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9" name="Google Shape;2239;p41"/>
              <p:cNvSpPr/>
              <p:nvPr/>
            </p:nvSpPr>
            <p:spPr>
              <a:xfrm>
                <a:off x="6253525" y="3445037"/>
                <a:ext cx="179550" cy="556182"/>
              </a:xfrm>
              <a:custGeom>
                <a:avLst/>
                <a:gdLst/>
                <a:ahLst/>
                <a:cxnLst/>
                <a:rect l="l" t="t" r="r" b="b"/>
                <a:pathLst>
                  <a:path w="7182" h="21990" extrusionOk="0">
                    <a:moveTo>
                      <a:pt x="0" y="1"/>
                    </a:moveTo>
                    <a:lnTo>
                      <a:pt x="6209" y="21989"/>
                    </a:lnTo>
                    <a:lnTo>
                      <a:pt x="7182" y="21477"/>
                    </a:lnTo>
                    <a:lnTo>
                      <a:pt x="1259" y="665"/>
                    </a:lnTo>
                    <a:cubicBezTo>
                      <a:pt x="722" y="235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0" name="Google Shape;2240;p41"/>
              <p:cNvSpPr/>
              <p:nvPr/>
            </p:nvSpPr>
            <p:spPr>
              <a:xfrm>
                <a:off x="6116325" y="3466488"/>
                <a:ext cx="153325" cy="566125"/>
              </a:xfrm>
              <a:custGeom>
                <a:avLst/>
                <a:gdLst/>
                <a:ahLst/>
                <a:cxnLst/>
                <a:rect l="l" t="t" r="r" b="b"/>
                <a:pathLst>
                  <a:path w="6133" h="22645" extrusionOk="0">
                    <a:moveTo>
                      <a:pt x="329" y="0"/>
                    </a:moveTo>
                    <a:cubicBezTo>
                      <a:pt x="214" y="226"/>
                      <a:pt x="103" y="455"/>
                      <a:pt x="1" y="701"/>
                    </a:cubicBezTo>
                    <a:lnTo>
                      <a:pt x="587" y="3047"/>
                    </a:lnTo>
                    <a:lnTo>
                      <a:pt x="5496" y="22644"/>
                    </a:lnTo>
                    <a:lnTo>
                      <a:pt x="6132" y="22509"/>
                    </a:lnTo>
                    <a:cubicBezTo>
                      <a:pt x="5841" y="21393"/>
                      <a:pt x="2687" y="9433"/>
                      <a:pt x="329" y="0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1" name="Google Shape;2241;p41"/>
              <p:cNvSpPr/>
              <p:nvPr/>
            </p:nvSpPr>
            <p:spPr>
              <a:xfrm>
                <a:off x="6028975" y="3064413"/>
                <a:ext cx="95575" cy="419625"/>
              </a:xfrm>
              <a:custGeom>
                <a:avLst/>
                <a:gdLst/>
                <a:ahLst/>
                <a:cxnLst/>
                <a:rect l="l" t="t" r="r" b="b"/>
                <a:pathLst>
                  <a:path w="3823" h="16785" extrusionOk="0">
                    <a:moveTo>
                      <a:pt x="2207" y="1"/>
                    </a:moveTo>
                    <a:cubicBezTo>
                      <a:pt x="2063" y="82"/>
                      <a:pt x="1928" y="177"/>
                      <a:pt x="1801" y="284"/>
                    </a:cubicBezTo>
                    <a:lnTo>
                      <a:pt x="1420" y="599"/>
                    </a:lnTo>
                    <a:cubicBezTo>
                      <a:pt x="443" y="1407"/>
                      <a:pt x="0" y="2691"/>
                      <a:pt x="271" y="3930"/>
                    </a:cubicBezTo>
                    <a:lnTo>
                      <a:pt x="3495" y="16784"/>
                    </a:lnTo>
                    <a:cubicBezTo>
                      <a:pt x="3597" y="16538"/>
                      <a:pt x="3708" y="16309"/>
                      <a:pt x="3823" y="16083"/>
                    </a:cubicBezTo>
                    <a:cubicBezTo>
                      <a:pt x="2596" y="11190"/>
                      <a:pt x="1854" y="7802"/>
                      <a:pt x="1308" y="5616"/>
                    </a:cubicBezTo>
                    <a:cubicBezTo>
                      <a:pt x="271" y="1469"/>
                      <a:pt x="1571" y="571"/>
                      <a:pt x="2207" y="1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2" name="Google Shape;2242;p41"/>
              <p:cNvSpPr/>
              <p:nvPr/>
            </p:nvSpPr>
            <p:spPr>
              <a:xfrm>
                <a:off x="6009800" y="2874738"/>
                <a:ext cx="104700" cy="171350"/>
              </a:xfrm>
              <a:custGeom>
                <a:avLst/>
                <a:gdLst/>
                <a:ahLst/>
                <a:cxnLst/>
                <a:rect l="l" t="t" r="r" b="b"/>
                <a:pathLst>
                  <a:path w="4188" h="6854" extrusionOk="0">
                    <a:moveTo>
                      <a:pt x="2026" y="0"/>
                    </a:moveTo>
                    <a:lnTo>
                      <a:pt x="0" y="714"/>
                    </a:lnTo>
                    <a:lnTo>
                      <a:pt x="2166" y="6853"/>
                    </a:lnTo>
                    <a:lnTo>
                      <a:pt x="4188" y="6140"/>
                    </a:lnTo>
                    <a:lnTo>
                      <a:pt x="2026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3" name="Google Shape;2243;p41"/>
              <p:cNvSpPr/>
              <p:nvPr/>
            </p:nvSpPr>
            <p:spPr>
              <a:xfrm>
                <a:off x="6047850" y="2874738"/>
                <a:ext cx="66650" cy="157900"/>
              </a:xfrm>
              <a:custGeom>
                <a:avLst/>
                <a:gdLst/>
                <a:ahLst/>
                <a:cxnLst/>
                <a:rect l="l" t="t" r="r" b="b"/>
                <a:pathLst>
                  <a:path w="2666" h="6316" extrusionOk="0">
                    <a:moveTo>
                      <a:pt x="504" y="0"/>
                    </a:moveTo>
                    <a:lnTo>
                      <a:pt x="0" y="176"/>
                    </a:lnTo>
                    <a:lnTo>
                      <a:pt x="2161" y="6316"/>
                    </a:lnTo>
                    <a:lnTo>
                      <a:pt x="2666" y="6140"/>
                    </a:lnTo>
                    <a:lnTo>
                      <a:pt x="504" y="0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4" name="Google Shape;2244;p41"/>
              <p:cNvSpPr/>
              <p:nvPr/>
            </p:nvSpPr>
            <p:spPr>
              <a:xfrm>
                <a:off x="6059175" y="2987788"/>
                <a:ext cx="22750" cy="39850"/>
              </a:xfrm>
              <a:custGeom>
                <a:avLst/>
                <a:gdLst/>
                <a:ahLst/>
                <a:cxnLst/>
                <a:rect l="l" t="t" r="r" b="b"/>
                <a:pathLst>
                  <a:path w="910" h="1594" extrusionOk="0">
                    <a:moveTo>
                      <a:pt x="130" y="0"/>
                    </a:moveTo>
                    <a:cubicBezTo>
                      <a:pt x="60" y="0"/>
                      <a:pt x="0" y="56"/>
                      <a:pt x="43" y="150"/>
                    </a:cubicBezTo>
                    <a:cubicBezTo>
                      <a:pt x="150" y="391"/>
                      <a:pt x="248" y="637"/>
                      <a:pt x="347" y="879"/>
                    </a:cubicBezTo>
                    <a:cubicBezTo>
                      <a:pt x="437" y="1101"/>
                      <a:pt x="502" y="1351"/>
                      <a:pt x="659" y="1536"/>
                    </a:cubicBezTo>
                    <a:cubicBezTo>
                      <a:pt x="688" y="1574"/>
                      <a:pt x="736" y="1593"/>
                      <a:pt x="783" y="1593"/>
                    </a:cubicBezTo>
                    <a:cubicBezTo>
                      <a:pt x="848" y="1593"/>
                      <a:pt x="909" y="1554"/>
                      <a:pt x="905" y="1470"/>
                    </a:cubicBezTo>
                    <a:cubicBezTo>
                      <a:pt x="896" y="1233"/>
                      <a:pt x="757" y="1011"/>
                      <a:pt x="655" y="798"/>
                    </a:cubicBezTo>
                    <a:cubicBezTo>
                      <a:pt x="532" y="552"/>
                      <a:pt x="388" y="309"/>
                      <a:pt x="252" y="71"/>
                    </a:cubicBezTo>
                    <a:cubicBezTo>
                      <a:pt x="222" y="22"/>
                      <a:pt x="174" y="0"/>
                      <a:pt x="1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5" name="Google Shape;2245;p41"/>
              <p:cNvSpPr/>
              <p:nvPr/>
            </p:nvSpPr>
            <p:spPr>
              <a:xfrm>
                <a:off x="6044450" y="2766763"/>
                <a:ext cx="191150" cy="127575"/>
              </a:xfrm>
              <a:custGeom>
                <a:avLst/>
                <a:gdLst/>
                <a:ahLst/>
                <a:cxnLst/>
                <a:rect l="l" t="t" r="r" b="b"/>
                <a:pathLst>
                  <a:path w="7646" h="5103" extrusionOk="0">
                    <a:moveTo>
                      <a:pt x="5864" y="0"/>
                    </a:moveTo>
                    <a:cubicBezTo>
                      <a:pt x="5667" y="0"/>
                      <a:pt x="5468" y="37"/>
                      <a:pt x="5275" y="115"/>
                    </a:cubicBezTo>
                    <a:lnTo>
                      <a:pt x="0" y="2194"/>
                    </a:lnTo>
                    <a:lnTo>
                      <a:pt x="1182" y="5103"/>
                    </a:lnTo>
                    <a:lnTo>
                      <a:pt x="6456" y="3027"/>
                    </a:lnTo>
                    <a:cubicBezTo>
                      <a:pt x="7260" y="2699"/>
                      <a:pt x="7646" y="1785"/>
                      <a:pt x="7322" y="980"/>
                    </a:cubicBezTo>
                    <a:cubicBezTo>
                      <a:pt x="7072" y="369"/>
                      <a:pt x="6484" y="0"/>
                      <a:pt x="5864" y="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6" name="Google Shape;2246;p41"/>
              <p:cNvSpPr/>
              <p:nvPr/>
            </p:nvSpPr>
            <p:spPr>
              <a:xfrm>
                <a:off x="6063325" y="2792288"/>
                <a:ext cx="171875" cy="102050"/>
              </a:xfrm>
              <a:custGeom>
                <a:avLst/>
                <a:gdLst/>
                <a:ahLst/>
                <a:cxnLst/>
                <a:rect l="l" t="t" r="r" b="b"/>
                <a:pathLst>
                  <a:path w="6875" h="4082" extrusionOk="0">
                    <a:moveTo>
                      <a:pt x="6579" y="1"/>
                    </a:moveTo>
                    <a:lnTo>
                      <a:pt x="6579" y="1"/>
                    </a:lnTo>
                    <a:cubicBezTo>
                      <a:pt x="6312" y="529"/>
                      <a:pt x="5820" y="894"/>
                      <a:pt x="5324" y="1108"/>
                    </a:cubicBezTo>
                    <a:cubicBezTo>
                      <a:pt x="4790" y="1337"/>
                      <a:pt x="1649" y="2453"/>
                      <a:pt x="0" y="3035"/>
                    </a:cubicBezTo>
                    <a:lnTo>
                      <a:pt x="427" y="4082"/>
                    </a:lnTo>
                    <a:lnTo>
                      <a:pt x="5701" y="2006"/>
                    </a:lnTo>
                    <a:cubicBezTo>
                      <a:pt x="6493" y="1686"/>
                      <a:pt x="6874" y="796"/>
                      <a:pt x="6579" y="1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7" name="Google Shape;2247;p41"/>
              <p:cNvSpPr/>
              <p:nvPr/>
            </p:nvSpPr>
            <p:spPr>
              <a:xfrm>
                <a:off x="6125825" y="2779563"/>
                <a:ext cx="79825" cy="27675"/>
              </a:xfrm>
              <a:custGeom>
                <a:avLst/>
                <a:gdLst/>
                <a:ahLst/>
                <a:cxnLst/>
                <a:rect l="l" t="t" r="r" b="b"/>
                <a:pathLst>
                  <a:path w="3193" h="1107" extrusionOk="0">
                    <a:moveTo>
                      <a:pt x="2629" y="1"/>
                    </a:moveTo>
                    <a:cubicBezTo>
                      <a:pt x="2403" y="1"/>
                      <a:pt x="2184" y="56"/>
                      <a:pt x="1942" y="140"/>
                    </a:cubicBezTo>
                    <a:cubicBezTo>
                      <a:pt x="1331" y="345"/>
                      <a:pt x="675" y="538"/>
                      <a:pt x="109" y="854"/>
                    </a:cubicBezTo>
                    <a:cubicBezTo>
                      <a:pt x="1" y="915"/>
                      <a:pt x="49" y="1107"/>
                      <a:pt x="170" y="1107"/>
                    </a:cubicBezTo>
                    <a:cubicBezTo>
                      <a:pt x="178" y="1107"/>
                      <a:pt x="186" y="1106"/>
                      <a:pt x="195" y="1104"/>
                    </a:cubicBezTo>
                    <a:cubicBezTo>
                      <a:pt x="1188" y="903"/>
                      <a:pt x="2057" y="317"/>
                      <a:pt x="3087" y="279"/>
                    </a:cubicBezTo>
                    <a:cubicBezTo>
                      <a:pt x="3193" y="275"/>
                      <a:pt x="3185" y="112"/>
                      <a:pt x="3098" y="82"/>
                    </a:cubicBezTo>
                    <a:cubicBezTo>
                      <a:pt x="2933" y="25"/>
                      <a:pt x="2780" y="1"/>
                      <a:pt x="262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8" name="Google Shape;2248;p41"/>
              <p:cNvSpPr/>
              <p:nvPr/>
            </p:nvSpPr>
            <p:spPr>
              <a:xfrm>
                <a:off x="6008775" y="2916688"/>
                <a:ext cx="97550" cy="61700"/>
              </a:xfrm>
              <a:custGeom>
                <a:avLst/>
                <a:gdLst/>
                <a:ahLst/>
                <a:cxnLst/>
                <a:rect l="l" t="t" r="r" b="b"/>
                <a:pathLst>
                  <a:path w="3902" h="2468" extrusionOk="0">
                    <a:moveTo>
                      <a:pt x="2875" y="1"/>
                    </a:moveTo>
                    <a:cubicBezTo>
                      <a:pt x="2776" y="1"/>
                      <a:pt x="2675" y="17"/>
                      <a:pt x="2576" y="53"/>
                    </a:cubicBezTo>
                    <a:lnTo>
                      <a:pt x="722" y="697"/>
                    </a:lnTo>
                    <a:cubicBezTo>
                      <a:pt x="250" y="865"/>
                      <a:pt x="0" y="1382"/>
                      <a:pt x="164" y="1857"/>
                    </a:cubicBezTo>
                    <a:cubicBezTo>
                      <a:pt x="293" y="2233"/>
                      <a:pt x="645" y="2468"/>
                      <a:pt x="1021" y="2468"/>
                    </a:cubicBezTo>
                    <a:cubicBezTo>
                      <a:pt x="1122" y="2468"/>
                      <a:pt x="1225" y="2451"/>
                      <a:pt x="1325" y="2415"/>
                    </a:cubicBezTo>
                    <a:lnTo>
                      <a:pt x="3175" y="1771"/>
                    </a:lnTo>
                    <a:cubicBezTo>
                      <a:pt x="3646" y="1603"/>
                      <a:pt x="3901" y="1086"/>
                      <a:pt x="3733" y="611"/>
                    </a:cubicBezTo>
                    <a:cubicBezTo>
                      <a:pt x="3603" y="238"/>
                      <a:pt x="3250" y="1"/>
                      <a:pt x="2875" y="1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9" name="Google Shape;2249;p41"/>
              <p:cNvSpPr/>
              <p:nvPr/>
            </p:nvSpPr>
            <p:spPr>
              <a:xfrm>
                <a:off x="6055100" y="2916688"/>
                <a:ext cx="51225" cy="5230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92" extrusionOk="0">
                    <a:moveTo>
                      <a:pt x="1022" y="1"/>
                    </a:moveTo>
                    <a:cubicBezTo>
                      <a:pt x="923" y="1"/>
                      <a:pt x="822" y="17"/>
                      <a:pt x="723" y="53"/>
                    </a:cubicBezTo>
                    <a:lnTo>
                      <a:pt x="600" y="94"/>
                    </a:lnTo>
                    <a:lnTo>
                      <a:pt x="1" y="611"/>
                    </a:lnTo>
                    <a:cubicBezTo>
                      <a:pt x="1" y="611"/>
                      <a:pt x="591" y="660"/>
                      <a:pt x="739" y="1078"/>
                    </a:cubicBezTo>
                    <a:cubicBezTo>
                      <a:pt x="842" y="1370"/>
                      <a:pt x="579" y="1832"/>
                      <a:pt x="407" y="2091"/>
                    </a:cubicBezTo>
                    <a:lnTo>
                      <a:pt x="1322" y="1771"/>
                    </a:lnTo>
                    <a:cubicBezTo>
                      <a:pt x="1793" y="1603"/>
                      <a:pt x="2048" y="1086"/>
                      <a:pt x="1880" y="611"/>
                    </a:cubicBezTo>
                    <a:cubicBezTo>
                      <a:pt x="1750" y="238"/>
                      <a:pt x="1397" y="1"/>
                      <a:pt x="1022" y="1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0" name="Google Shape;2250;p41"/>
              <p:cNvSpPr/>
              <p:nvPr/>
            </p:nvSpPr>
            <p:spPr>
              <a:xfrm>
                <a:off x="6024175" y="2946563"/>
                <a:ext cx="44175" cy="17300"/>
              </a:xfrm>
              <a:custGeom>
                <a:avLst/>
                <a:gdLst/>
                <a:ahLst/>
                <a:cxnLst/>
                <a:rect l="l" t="t" r="r" b="b"/>
                <a:pathLst>
                  <a:path w="1767" h="692" extrusionOk="0">
                    <a:moveTo>
                      <a:pt x="1426" y="0"/>
                    </a:moveTo>
                    <a:cubicBezTo>
                      <a:pt x="1406" y="0"/>
                      <a:pt x="1386" y="3"/>
                      <a:pt x="1366" y="10"/>
                    </a:cubicBezTo>
                    <a:cubicBezTo>
                      <a:pt x="955" y="150"/>
                      <a:pt x="484" y="273"/>
                      <a:pt x="106" y="486"/>
                    </a:cubicBezTo>
                    <a:cubicBezTo>
                      <a:pt x="1" y="543"/>
                      <a:pt x="112" y="692"/>
                      <a:pt x="197" y="692"/>
                    </a:cubicBezTo>
                    <a:cubicBezTo>
                      <a:pt x="198" y="692"/>
                      <a:pt x="199" y="692"/>
                      <a:pt x="200" y="692"/>
                    </a:cubicBezTo>
                    <a:cubicBezTo>
                      <a:pt x="647" y="687"/>
                      <a:pt x="1148" y="510"/>
                      <a:pt x="1562" y="359"/>
                    </a:cubicBezTo>
                    <a:cubicBezTo>
                      <a:pt x="1766" y="285"/>
                      <a:pt x="1611" y="0"/>
                      <a:pt x="142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1" name="Google Shape;2251;p41"/>
              <p:cNvSpPr/>
              <p:nvPr/>
            </p:nvSpPr>
            <p:spPr>
              <a:xfrm>
                <a:off x="6045475" y="3020463"/>
                <a:ext cx="97525" cy="61700"/>
              </a:xfrm>
              <a:custGeom>
                <a:avLst/>
                <a:gdLst/>
                <a:ahLst/>
                <a:cxnLst/>
                <a:rect l="l" t="t" r="r" b="b"/>
                <a:pathLst>
                  <a:path w="3901" h="2468" extrusionOk="0">
                    <a:moveTo>
                      <a:pt x="2880" y="0"/>
                    </a:moveTo>
                    <a:cubicBezTo>
                      <a:pt x="2779" y="0"/>
                      <a:pt x="2677" y="17"/>
                      <a:pt x="2576" y="53"/>
                    </a:cubicBezTo>
                    <a:lnTo>
                      <a:pt x="726" y="697"/>
                    </a:lnTo>
                    <a:cubicBezTo>
                      <a:pt x="251" y="865"/>
                      <a:pt x="1" y="1382"/>
                      <a:pt x="164" y="1857"/>
                    </a:cubicBezTo>
                    <a:cubicBezTo>
                      <a:pt x="297" y="2232"/>
                      <a:pt x="647" y="2468"/>
                      <a:pt x="1022" y="2468"/>
                    </a:cubicBezTo>
                    <a:cubicBezTo>
                      <a:pt x="1123" y="2468"/>
                      <a:pt x="1225" y="2451"/>
                      <a:pt x="1326" y="2415"/>
                    </a:cubicBezTo>
                    <a:lnTo>
                      <a:pt x="3175" y="1772"/>
                    </a:lnTo>
                    <a:cubicBezTo>
                      <a:pt x="3651" y="1603"/>
                      <a:pt x="3901" y="1086"/>
                      <a:pt x="3737" y="610"/>
                    </a:cubicBezTo>
                    <a:cubicBezTo>
                      <a:pt x="3605" y="235"/>
                      <a:pt x="3255" y="0"/>
                      <a:pt x="2880" y="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2" name="Google Shape;2252;p41"/>
              <p:cNvSpPr/>
              <p:nvPr/>
            </p:nvSpPr>
            <p:spPr>
              <a:xfrm>
                <a:off x="6085475" y="3020463"/>
                <a:ext cx="57525" cy="52300"/>
              </a:xfrm>
              <a:custGeom>
                <a:avLst/>
                <a:gdLst/>
                <a:ahLst/>
                <a:cxnLst/>
                <a:rect l="l" t="t" r="r" b="b"/>
                <a:pathLst>
                  <a:path w="2301" h="2092" extrusionOk="0">
                    <a:moveTo>
                      <a:pt x="1280" y="0"/>
                    </a:moveTo>
                    <a:cubicBezTo>
                      <a:pt x="1179" y="0"/>
                      <a:pt x="1077" y="17"/>
                      <a:pt x="976" y="53"/>
                    </a:cubicBezTo>
                    <a:lnTo>
                      <a:pt x="858" y="93"/>
                    </a:lnTo>
                    <a:lnTo>
                      <a:pt x="0" y="454"/>
                    </a:lnTo>
                    <a:cubicBezTo>
                      <a:pt x="0" y="454"/>
                      <a:pt x="849" y="659"/>
                      <a:pt x="993" y="1078"/>
                    </a:cubicBezTo>
                    <a:cubicBezTo>
                      <a:pt x="1095" y="1369"/>
                      <a:pt x="833" y="1833"/>
                      <a:pt x="661" y="2091"/>
                    </a:cubicBezTo>
                    <a:lnTo>
                      <a:pt x="1575" y="1772"/>
                    </a:lnTo>
                    <a:cubicBezTo>
                      <a:pt x="2051" y="1603"/>
                      <a:pt x="2301" y="1086"/>
                      <a:pt x="2137" y="610"/>
                    </a:cubicBezTo>
                    <a:cubicBezTo>
                      <a:pt x="2005" y="235"/>
                      <a:pt x="1655" y="0"/>
                      <a:pt x="1280" y="0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3" name="Google Shape;2253;p41"/>
              <p:cNvSpPr/>
              <p:nvPr/>
            </p:nvSpPr>
            <p:spPr>
              <a:xfrm>
                <a:off x="6061000" y="3050338"/>
                <a:ext cx="44050" cy="17275"/>
              </a:xfrm>
              <a:custGeom>
                <a:avLst/>
                <a:gdLst/>
                <a:ahLst/>
                <a:cxnLst/>
                <a:rect l="l" t="t" r="r" b="b"/>
                <a:pathLst>
                  <a:path w="1762" h="691" extrusionOk="0">
                    <a:moveTo>
                      <a:pt x="1422" y="0"/>
                    </a:moveTo>
                    <a:cubicBezTo>
                      <a:pt x="1402" y="0"/>
                      <a:pt x="1381" y="3"/>
                      <a:pt x="1360" y="10"/>
                    </a:cubicBezTo>
                    <a:cubicBezTo>
                      <a:pt x="951" y="149"/>
                      <a:pt x="478" y="272"/>
                      <a:pt x="105" y="486"/>
                    </a:cubicBezTo>
                    <a:cubicBezTo>
                      <a:pt x="0" y="542"/>
                      <a:pt x="111" y="691"/>
                      <a:pt x="196" y="691"/>
                    </a:cubicBezTo>
                    <a:cubicBezTo>
                      <a:pt x="198" y="691"/>
                      <a:pt x="199" y="691"/>
                      <a:pt x="200" y="691"/>
                    </a:cubicBezTo>
                    <a:cubicBezTo>
                      <a:pt x="643" y="687"/>
                      <a:pt x="1143" y="511"/>
                      <a:pt x="1561" y="359"/>
                    </a:cubicBezTo>
                    <a:cubicBezTo>
                      <a:pt x="1761" y="284"/>
                      <a:pt x="1610" y="0"/>
                      <a:pt x="14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4" name="Google Shape;2254;p41"/>
              <p:cNvSpPr/>
              <p:nvPr/>
            </p:nvSpPr>
            <p:spPr>
              <a:xfrm>
                <a:off x="5809525" y="2855088"/>
                <a:ext cx="209725" cy="133575"/>
              </a:xfrm>
              <a:custGeom>
                <a:avLst/>
                <a:gdLst/>
                <a:ahLst/>
                <a:cxnLst/>
                <a:rect l="l" t="t" r="r" b="b"/>
                <a:pathLst>
                  <a:path w="8389" h="5343" extrusionOk="0">
                    <a:moveTo>
                      <a:pt x="6612" y="1"/>
                    </a:moveTo>
                    <a:cubicBezTo>
                      <a:pt x="6414" y="1"/>
                      <a:pt x="6213" y="38"/>
                      <a:pt x="6018" y="118"/>
                    </a:cubicBezTo>
                    <a:lnTo>
                      <a:pt x="1" y="2488"/>
                    </a:lnTo>
                    <a:lnTo>
                      <a:pt x="1314" y="5343"/>
                    </a:lnTo>
                    <a:lnTo>
                      <a:pt x="7199" y="3026"/>
                    </a:lnTo>
                    <a:cubicBezTo>
                      <a:pt x="8003" y="2697"/>
                      <a:pt x="8388" y="1782"/>
                      <a:pt x="8065" y="979"/>
                    </a:cubicBezTo>
                    <a:cubicBezTo>
                      <a:pt x="7816" y="370"/>
                      <a:pt x="7230" y="1"/>
                      <a:pt x="6612" y="1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5" name="Google Shape;2255;p41"/>
              <p:cNvSpPr/>
              <p:nvPr/>
            </p:nvSpPr>
            <p:spPr>
              <a:xfrm>
                <a:off x="5809525" y="2856563"/>
                <a:ext cx="209725" cy="132100"/>
              </a:xfrm>
              <a:custGeom>
                <a:avLst/>
                <a:gdLst/>
                <a:ahLst/>
                <a:cxnLst/>
                <a:rect l="l" t="t" r="r" b="b"/>
                <a:pathLst>
                  <a:path w="8389" h="5284" extrusionOk="0">
                    <a:moveTo>
                      <a:pt x="7018" y="1"/>
                    </a:moveTo>
                    <a:lnTo>
                      <a:pt x="7018" y="1"/>
                    </a:lnTo>
                    <a:cubicBezTo>
                      <a:pt x="7576" y="637"/>
                      <a:pt x="7449" y="1703"/>
                      <a:pt x="6961" y="1867"/>
                    </a:cubicBezTo>
                    <a:cubicBezTo>
                      <a:pt x="6325" y="2077"/>
                      <a:pt x="3302" y="3245"/>
                      <a:pt x="3302" y="3245"/>
                    </a:cubicBezTo>
                    <a:cubicBezTo>
                      <a:pt x="3302" y="3245"/>
                      <a:pt x="3302" y="2901"/>
                      <a:pt x="2958" y="2265"/>
                    </a:cubicBezTo>
                    <a:cubicBezTo>
                      <a:pt x="2794" y="1962"/>
                      <a:pt x="2499" y="1719"/>
                      <a:pt x="2236" y="1547"/>
                    </a:cubicBezTo>
                    <a:lnTo>
                      <a:pt x="1" y="2429"/>
                    </a:lnTo>
                    <a:lnTo>
                      <a:pt x="1314" y="5284"/>
                    </a:lnTo>
                    <a:lnTo>
                      <a:pt x="7199" y="2967"/>
                    </a:lnTo>
                    <a:cubicBezTo>
                      <a:pt x="8003" y="2638"/>
                      <a:pt x="8388" y="1723"/>
                      <a:pt x="8065" y="920"/>
                    </a:cubicBezTo>
                    <a:cubicBezTo>
                      <a:pt x="7872" y="448"/>
                      <a:pt x="7474" y="128"/>
                      <a:pt x="7018" y="1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6" name="Google Shape;2256;p41"/>
              <p:cNvSpPr/>
              <p:nvPr/>
            </p:nvSpPr>
            <p:spPr>
              <a:xfrm>
                <a:off x="5891900" y="2869713"/>
                <a:ext cx="71175" cy="30875"/>
              </a:xfrm>
              <a:custGeom>
                <a:avLst/>
                <a:gdLst/>
                <a:ahLst/>
                <a:cxnLst/>
                <a:rect l="l" t="t" r="r" b="b"/>
                <a:pathLst>
                  <a:path w="2847" h="1235" extrusionOk="0">
                    <a:moveTo>
                      <a:pt x="2581" y="0"/>
                    </a:moveTo>
                    <a:cubicBezTo>
                      <a:pt x="2562" y="0"/>
                      <a:pt x="2542" y="4"/>
                      <a:pt x="2522" y="12"/>
                    </a:cubicBezTo>
                    <a:cubicBezTo>
                      <a:pt x="2087" y="192"/>
                      <a:pt x="1661" y="394"/>
                      <a:pt x="1226" y="570"/>
                    </a:cubicBezTo>
                    <a:cubicBezTo>
                      <a:pt x="844" y="722"/>
                      <a:pt x="431" y="832"/>
                      <a:pt x="81" y="1054"/>
                    </a:cubicBezTo>
                    <a:cubicBezTo>
                      <a:pt x="1" y="1107"/>
                      <a:pt x="75" y="1235"/>
                      <a:pt x="156" y="1235"/>
                    </a:cubicBezTo>
                    <a:cubicBezTo>
                      <a:pt x="157" y="1235"/>
                      <a:pt x="159" y="1235"/>
                      <a:pt x="160" y="1235"/>
                    </a:cubicBezTo>
                    <a:cubicBezTo>
                      <a:pt x="997" y="1173"/>
                      <a:pt x="1947" y="701"/>
                      <a:pt x="2682" y="320"/>
                    </a:cubicBezTo>
                    <a:cubicBezTo>
                      <a:pt x="2846" y="236"/>
                      <a:pt x="2732" y="0"/>
                      <a:pt x="25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7" name="Google Shape;2257;p41"/>
              <p:cNvSpPr/>
              <p:nvPr/>
            </p:nvSpPr>
            <p:spPr>
              <a:xfrm>
                <a:off x="5608975" y="2886288"/>
                <a:ext cx="287950" cy="196975"/>
              </a:xfrm>
              <a:custGeom>
                <a:avLst/>
                <a:gdLst/>
                <a:ahLst/>
                <a:cxnLst/>
                <a:rect l="l" t="t" r="r" b="b"/>
                <a:pathLst>
                  <a:path w="11518" h="7879" extrusionOk="0">
                    <a:moveTo>
                      <a:pt x="8088" y="1"/>
                    </a:moveTo>
                    <a:cubicBezTo>
                      <a:pt x="7721" y="1"/>
                      <a:pt x="7348" y="68"/>
                      <a:pt x="6985" y="211"/>
                    </a:cubicBezTo>
                    <a:lnTo>
                      <a:pt x="2330" y="2024"/>
                    </a:lnTo>
                    <a:cubicBezTo>
                      <a:pt x="772" y="2635"/>
                      <a:pt x="0" y="4390"/>
                      <a:pt x="608" y="5948"/>
                    </a:cubicBezTo>
                    <a:cubicBezTo>
                      <a:pt x="1074" y="7146"/>
                      <a:pt x="2218" y="7879"/>
                      <a:pt x="3429" y="7879"/>
                    </a:cubicBezTo>
                    <a:cubicBezTo>
                      <a:pt x="3795" y="7879"/>
                      <a:pt x="4167" y="7812"/>
                      <a:pt x="4528" y="7671"/>
                    </a:cubicBezTo>
                    <a:lnTo>
                      <a:pt x="9188" y="5854"/>
                    </a:lnTo>
                    <a:cubicBezTo>
                      <a:pt x="10746" y="5244"/>
                      <a:pt x="11517" y="3488"/>
                      <a:pt x="10906" y="1929"/>
                    </a:cubicBezTo>
                    <a:cubicBezTo>
                      <a:pt x="10441" y="734"/>
                      <a:pt x="9298" y="1"/>
                      <a:pt x="8088" y="1"/>
                    </a:cubicBezTo>
                    <a:close/>
                  </a:path>
                </a:pathLst>
              </a:custGeom>
              <a:solidFill>
                <a:srgbClr val="FFBD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8" name="Google Shape;2258;p41"/>
              <p:cNvSpPr/>
              <p:nvPr/>
            </p:nvSpPr>
            <p:spPr>
              <a:xfrm>
                <a:off x="5650000" y="2886513"/>
                <a:ext cx="246925" cy="196725"/>
              </a:xfrm>
              <a:custGeom>
                <a:avLst/>
                <a:gdLst/>
                <a:ahLst/>
                <a:cxnLst/>
                <a:rect l="l" t="t" r="r" b="b"/>
                <a:pathLst>
                  <a:path w="9877" h="7869" extrusionOk="0">
                    <a:moveTo>
                      <a:pt x="6632" y="1"/>
                    </a:moveTo>
                    <a:lnTo>
                      <a:pt x="6632" y="1"/>
                    </a:lnTo>
                    <a:cubicBezTo>
                      <a:pt x="7305" y="559"/>
                      <a:pt x="7904" y="1010"/>
                      <a:pt x="8121" y="2002"/>
                    </a:cubicBezTo>
                    <a:cubicBezTo>
                      <a:pt x="8863" y="5402"/>
                      <a:pt x="2039" y="6547"/>
                      <a:pt x="0" y="7281"/>
                    </a:cubicBezTo>
                    <a:cubicBezTo>
                      <a:pt x="517" y="7659"/>
                      <a:pt x="1145" y="7869"/>
                      <a:pt x="1792" y="7869"/>
                    </a:cubicBezTo>
                    <a:cubicBezTo>
                      <a:pt x="2157" y="7869"/>
                      <a:pt x="2527" y="7802"/>
                      <a:pt x="2887" y="7662"/>
                    </a:cubicBezTo>
                    <a:lnTo>
                      <a:pt x="7547" y="5845"/>
                    </a:lnTo>
                    <a:cubicBezTo>
                      <a:pt x="9105" y="5235"/>
                      <a:pt x="9876" y="3479"/>
                      <a:pt x="9265" y="1920"/>
                    </a:cubicBezTo>
                    <a:cubicBezTo>
                      <a:pt x="8822" y="788"/>
                      <a:pt x="7773" y="75"/>
                      <a:pt x="6632" y="1"/>
                    </a:cubicBezTo>
                    <a:close/>
                  </a:path>
                </a:pathLst>
              </a:custGeom>
              <a:solidFill>
                <a:srgbClr val="FF9F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9" name="Google Shape;2259;p41"/>
              <p:cNvSpPr/>
              <p:nvPr/>
            </p:nvSpPr>
            <p:spPr>
              <a:xfrm>
                <a:off x="5632350" y="2982488"/>
                <a:ext cx="52225" cy="79200"/>
              </a:xfrm>
              <a:custGeom>
                <a:avLst/>
                <a:gdLst/>
                <a:ahLst/>
                <a:cxnLst/>
                <a:rect l="l" t="t" r="r" b="b"/>
                <a:pathLst>
                  <a:path w="2089" h="3168" extrusionOk="0">
                    <a:moveTo>
                      <a:pt x="649" y="1"/>
                    </a:moveTo>
                    <a:cubicBezTo>
                      <a:pt x="605" y="1"/>
                      <a:pt x="562" y="8"/>
                      <a:pt x="521" y="21"/>
                    </a:cubicBezTo>
                    <a:cubicBezTo>
                      <a:pt x="103" y="160"/>
                      <a:pt x="0" y="972"/>
                      <a:pt x="292" y="1834"/>
                    </a:cubicBezTo>
                    <a:cubicBezTo>
                      <a:pt x="551" y="2614"/>
                      <a:pt x="1039" y="3167"/>
                      <a:pt x="1439" y="3167"/>
                    </a:cubicBezTo>
                    <a:cubicBezTo>
                      <a:pt x="1483" y="3167"/>
                      <a:pt x="1526" y="3160"/>
                      <a:pt x="1567" y="3147"/>
                    </a:cubicBezTo>
                    <a:cubicBezTo>
                      <a:pt x="1982" y="3007"/>
                      <a:pt x="2088" y="2195"/>
                      <a:pt x="1797" y="1330"/>
                    </a:cubicBezTo>
                    <a:cubicBezTo>
                      <a:pt x="1539" y="554"/>
                      <a:pt x="1047" y="1"/>
                      <a:pt x="649" y="1"/>
                    </a:cubicBezTo>
                    <a:close/>
                  </a:path>
                </a:pathLst>
              </a:custGeom>
              <a:solidFill>
                <a:srgbClr val="FF9F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0" name="Google Shape;2260;p41"/>
              <p:cNvSpPr/>
              <p:nvPr/>
            </p:nvSpPr>
            <p:spPr>
              <a:xfrm>
                <a:off x="5516800" y="2282613"/>
                <a:ext cx="172500" cy="477550"/>
              </a:xfrm>
              <a:custGeom>
                <a:avLst/>
                <a:gdLst/>
                <a:ahLst/>
                <a:cxnLst/>
                <a:rect l="l" t="t" r="r" b="b"/>
                <a:pathLst>
                  <a:path w="6900" h="19102" extrusionOk="0">
                    <a:moveTo>
                      <a:pt x="2545" y="1"/>
                    </a:moveTo>
                    <a:cubicBezTo>
                      <a:pt x="1839" y="1"/>
                      <a:pt x="1461" y="994"/>
                      <a:pt x="2227" y="1443"/>
                    </a:cubicBezTo>
                    <a:cubicBezTo>
                      <a:pt x="5345" y="3268"/>
                      <a:pt x="5287" y="7230"/>
                      <a:pt x="4651" y="10372"/>
                    </a:cubicBezTo>
                    <a:cubicBezTo>
                      <a:pt x="4048" y="13349"/>
                      <a:pt x="2699" y="15654"/>
                      <a:pt x="521" y="17738"/>
                    </a:cubicBezTo>
                    <a:cubicBezTo>
                      <a:pt x="0" y="18234"/>
                      <a:pt x="456" y="19101"/>
                      <a:pt x="1058" y="19101"/>
                    </a:cubicBezTo>
                    <a:cubicBezTo>
                      <a:pt x="1182" y="19101"/>
                      <a:pt x="1311" y="19065"/>
                      <a:pt x="1440" y="18981"/>
                    </a:cubicBezTo>
                    <a:cubicBezTo>
                      <a:pt x="4487" y="16996"/>
                      <a:pt x="5943" y="13149"/>
                      <a:pt x="6415" y="9691"/>
                    </a:cubicBezTo>
                    <a:cubicBezTo>
                      <a:pt x="6899" y="6151"/>
                      <a:pt x="6403" y="2066"/>
                      <a:pt x="2998" y="130"/>
                    </a:cubicBezTo>
                    <a:cubicBezTo>
                      <a:pt x="2838" y="40"/>
                      <a:pt x="2685" y="1"/>
                      <a:pt x="2545" y="1"/>
                    </a:cubicBezTo>
                    <a:close/>
                  </a:path>
                </a:pathLst>
              </a:custGeom>
              <a:solidFill>
                <a:srgbClr val="CD3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1" name="Google Shape;2261;p41"/>
              <p:cNvSpPr/>
              <p:nvPr/>
            </p:nvSpPr>
            <p:spPr>
              <a:xfrm>
                <a:off x="5528975" y="2282688"/>
                <a:ext cx="168825" cy="477425"/>
              </a:xfrm>
              <a:custGeom>
                <a:avLst/>
                <a:gdLst/>
                <a:ahLst/>
                <a:cxnLst/>
                <a:rect l="l" t="t" r="r" b="b"/>
                <a:pathLst>
                  <a:path w="6753" h="19097" extrusionOk="0">
                    <a:moveTo>
                      <a:pt x="2063" y="0"/>
                    </a:moveTo>
                    <a:cubicBezTo>
                      <a:pt x="1919" y="0"/>
                      <a:pt x="1789" y="42"/>
                      <a:pt x="1678" y="111"/>
                    </a:cubicBezTo>
                    <a:cubicBezTo>
                      <a:pt x="2454" y="512"/>
                      <a:pt x="3881" y="1481"/>
                      <a:pt x="4566" y="3363"/>
                    </a:cubicBezTo>
                    <a:cubicBezTo>
                      <a:pt x="5493" y="5915"/>
                      <a:pt x="6753" y="13600"/>
                      <a:pt x="1" y="18797"/>
                    </a:cubicBezTo>
                    <a:cubicBezTo>
                      <a:pt x="144" y="18975"/>
                      <a:pt x="350" y="19096"/>
                      <a:pt x="575" y="19096"/>
                    </a:cubicBezTo>
                    <a:cubicBezTo>
                      <a:pt x="697" y="19096"/>
                      <a:pt x="826" y="19060"/>
                      <a:pt x="953" y="18978"/>
                    </a:cubicBezTo>
                    <a:cubicBezTo>
                      <a:pt x="4000" y="16993"/>
                      <a:pt x="5456" y="13146"/>
                      <a:pt x="5928" y="9688"/>
                    </a:cubicBezTo>
                    <a:cubicBezTo>
                      <a:pt x="6412" y="6148"/>
                      <a:pt x="5916" y="2063"/>
                      <a:pt x="2511" y="127"/>
                    </a:cubicBezTo>
                    <a:cubicBezTo>
                      <a:pt x="2352" y="39"/>
                      <a:pt x="2201" y="0"/>
                      <a:pt x="2063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2" name="Google Shape;2262;p41"/>
              <p:cNvSpPr/>
              <p:nvPr/>
            </p:nvSpPr>
            <p:spPr>
              <a:xfrm>
                <a:off x="5309125" y="2394588"/>
                <a:ext cx="483800" cy="633950"/>
              </a:xfrm>
              <a:custGeom>
                <a:avLst/>
                <a:gdLst/>
                <a:ahLst/>
                <a:cxnLst/>
                <a:rect l="l" t="t" r="r" b="b"/>
                <a:pathLst>
                  <a:path w="19352" h="25358" extrusionOk="0">
                    <a:moveTo>
                      <a:pt x="6412" y="1"/>
                    </a:moveTo>
                    <a:cubicBezTo>
                      <a:pt x="3017" y="1"/>
                      <a:pt x="1" y="7000"/>
                      <a:pt x="674" y="12976"/>
                    </a:cubicBezTo>
                    <a:cubicBezTo>
                      <a:pt x="1520" y="20477"/>
                      <a:pt x="12823" y="22799"/>
                      <a:pt x="13668" y="23541"/>
                    </a:cubicBezTo>
                    <a:cubicBezTo>
                      <a:pt x="14449" y="24224"/>
                      <a:pt x="13965" y="25358"/>
                      <a:pt x="14638" y="25358"/>
                    </a:cubicBezTo>
                    <a:cubicBezTo>
                      <a:pt x="14693" y="25358"/>
                      <a:pt x="14756" y="25350"/>
                      <a:pt x="14828" y="25334"/>
                    </a:cubicBezTo>
                    <a:cubicBezTo>
                      <a:pt x="15780" y="25124"/>
                      <a:pt x="15886" y="23328"/>
                      <a:pt x="15886" y="23328"/>
                    </a:cubicBezTo>
                    <a:cubicBezTo>
                      <a:pt x="15886" y="23328"/>
                      <a:pt x="15990" y="24912"/>
                      <a:pt x="16625" y="25018"/>
                    </a:cubicBezTo>
                    <a:cubicBezTo>
                      <a:pt x="16642" y="25021"/>
                      <a:pt x="16659" y="25022"/>
                      <a:pt x="16676" y="25022"/>
                    </a:cubicBezTo>
                    <a:cubicBezTo>
                      <a:pt x="17290" y="25022"/>
                      <a:pt x="17892" y="23223"/>
                      <a:pt x="17892" y="23221"/>
                    </a:cubicBezTo>
                    <a:lnTo>
                      <a:pt x="17892" y="23221"/>
                    </a:lnTo>
                    <a:cubicBezTo>
                      <a:pt x="17892" y="23222"/>
                      <a:pt x="17577" y="24280"/>
                      <a:pt x="17892" y="24702"/>
                    </a:cubicBezTo>
                    <a:cubicBezTo>
                      <a:pt x="17947" y="24774"/>
                      <a:pt x="18026" y="24816"/>
                      <a:pt x="18119" y="24816"/>
                    </a:cubicBezTo>
                    <a:cubicBezTo>
                      <a:pt x="18570" y="24816"/>
                      <a:pt x="19351" y="23854"/>
                      <a:pt x="19267" y="20793"/>
                    </a:cubicBezTo>
                    <a:cubicBezTo>
                      <a:pt x="19159" y="17098"/>
                      <a:pt x="11449" y="15831"/>
                      <a:pt x="7962" y="13189"/>
                    </a:cubicBezTo>
                    <a:cubicBezTo>
                      <a:pt x="4477" y="10548"/>
                      <a:pt x="11034" y="3928"/>
                      <a:pt x="9025" y="1496"/>
                    </a:cubicBezTo>
                    <a:cubicBezTo>
                      <a:pt x="8166" y="455"/>
                      <a:pt x="7277" y="1"/>
                      <a:pt x="6412" y="1"/>
                    </a:cubicBezTo>
                    <a:close/>
                  </a:path>
                </a:pathLst>
              </a:custGeom>
              <a:solidFill>
                <a:srgbClr val="FEC3A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3" name="Google Shape;2263;p41"/>
              <p:cNvSpPr/>
              <p:nvPr/>
            </p:nvSpPr>
            <p:spPr>
              <a:xfrm>
                <a:off x="5309125" y="2394588"/>
                <a:ext cx="483525" cy="618375"/>
              </a:xfrm>
              <a:custGeom>
                <a:avLst/>
                <a:gdLst/>
                <a:ahLst/>
                <a:cxnLst/>
                <a:rect l="l" t="t" r="r" b="b"/>
                <a:pathLst>
                  <a:path w="19341" h="24735" extrusionOk="0">
                    <a:moveTo>
                      <a:pt x="6412" y="1"/>
                    </a:moveTo>
                    <a:cubicBezTo>
                      <a:pt x="3017" y="1"/>
                      <a:pt x="1" y="7000"/>
                      <a:pt x="674" y="12976"/>
                    </a:cubicBezTo>
                    <a:cubicBezTo>
                      <a:pt x="699" y="13202"/>
                      <a:pt x="785" y="13213"/>
                      <a:pt x="831" y="13431"/>
                    </a:cubicBezTo>
                    <a:cubicBezTo>
                      <a:pt x="1031" y="13456"/>
                      <a:pt x="1253" y="13467"/>
                      <a:pt x="1492" y="13467"/>
                    </a:cubicBezTo>
                    <a:cubicBezTo>
                      <a:pt x="2654" y="13467"/>
                      <a:pt x="4197" y="13185"/>
                      <a:pt x="5350" y="12685"/>
                    </a:cubicBezTo>
                    <a:cubicBezTo>
                      <a:pt x="5469" y="12633"/>
                      <a:pt x="5579" y="12608"/>
                      <a:pt x="5688" y="12608"/>
                    </a:cubicBezTo>
                    <a:cubicBezTo>
                      <a:pt x="6706" y="12608"/>
                      <a:pt x="7514" y="14785"/>
                      <a:pt x="13164" y="16798"/>
                    </a:cubicBezTo>
                    <a:cubicBezTo>
                      <a:pt x="16387" y="17947"/>
                      <a:pt x="18389" y="19263"/>
                      <a:pt x="18676" y="21503"/>
                    </a:cubicBezTo>
                    <a:cubicBezTo>
                      <a:pt x="18856" y="22913"/>
                      <a:pt x="18582" y="24070"/>
                      <a:pt x="18352" y="24734"/>
                    </a:cubicBezTo>
                    <a:cubicBezTo>
                      <a:pt x="18795" y="24460"/>
                      <a:pt x="19340" y="23373"/>
                      <a:pt x="19267" y="20793"/>
                    </a:cubicBezTo>
                    <a:cubicBezTo>
                      <a:pt x="19159" y="17098"/>
                      <a:pt x="11449" y="15831"/>
                      <a:pt x="7962" y="13189"/>
                    </a:cubicBezTo>
                    <a:cubicBezTo>
                      <a:pt x="5255" y="11138"/>
                      <a:pt x="8602" y="6692"/>
                      <a:pt x="9296" y="3665"/>
                    </a:cubicBezTo>
                    <a:lnTo>
                      <a:pt x="9410" y="2783"/>
                    </a:lnTo>
                    <a:cubicBezTo>
                      <a:pt x="9423" y="2283"/>
                      <a:pt x="9316" y="1848"/>
                      <a:pt x="9025" y="1496"/>
                    </a:cubicBezTo>
                    <a:cubicBezTo>
                      <a:pt x="8166" y="455"/>
                      <a:pt x="7277" y="1"/>
                      <a:pt x="6412" y="1"/>
                    </a:cubicBezTo>
                    <a:close/>
                  </a:path>
                </a:pathLst>
              </a:custGeom>
              <a:solidFill>
                <a:srgbClr val="BF83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4" name="Google Shape;2264;p41"/>
              <p:cNvSpPr/>
              <p:nvPr/>
            </p:nvSpPr>
            <p:spPr>
              <a:xfrm>
                <a:off x="5847675" y="2207188"/>
                <a:ext cx="121650" cy="466975"/>
              </a:xfrm>
              <a:custGeom>
                <a:avLst/>
                <a:gdLst/>
                <a:ahLst/>
                <a:cxnLst/>
                <a:rect l="l" t="t" r="r" b="b"/>
                <a:pathLst>
                  <a:path w="4866" h="18679" extrusionOk="0">
                    <a:moveTo>
                      <a:pt x="936" y="1"/>
                    </a:moveTo>
                    <a:cubicBezTo>
                      <a:pt x="459" y="1"/>
                      <a:pt x="1" y="468"/>
                      <a:pt x="324" y="1080"/>
                    </a:cubicBezTo>
                    <a:cubicBezTo>
                      <a:pt x="1748" y="3767"/>
                      <a:pt x="2277" y="5936"/>
                      <a:pt x="2261" y="8992"/>
                    </a:cubicBezTo>
                    <a:cubicBezTo>
                      <a:pt x="2244" y="11928"/>
                      <a:pt x="1486" y="14746"/>
                      <a:pt x="759" y="17568"/>
                    </a:cubicBezTo>
                    <a:cubicBezTo>
                      <a:pt x="603" y="18175"/>
                      <a:pt x="1190" y="18679"/>
                      <a:pt x="1705" y="18679"/>
                    </a:cubicBezTo>
                    <a:cubicBezTo>
                      <a:pt x="1988" y="18679"/>
                      <a:pt x="2249" y="18528"/>
                      <a:pt x="2355" y="18159"/>
                    </a:cubicBezTo>
                    <a:cubicBezTo>
                      <a:pt x="4139" y="11937"/>
                      <a:pt x="4865" y="6199"/>
                      <a:pt x="1564" y="382"/>
                    </a:cubicBezTo>
                    <a:cubicBezTo>
                      <a:pt x="1412" y="115"/>
                      <a:pt x="1171" y="1"/>
                      <a:pt x="936" y="1"/>
                    </a:cubicBezTo>
                    <a:close/>
                  </a:path>
                </a:pathLst>
              </a:custGeom>
              <a:solidFill>
                <a:srgbClr val="CD3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5" name="Google Shape;2265;p41"/>
              <p:cNvSpPr/>
              <p:nvPr/>
            </p:nvSpPr>
            <p:spPr>
              <a:xfrm>
                <a:off x="5874850" y="2211913"/>
                <a:ext cx="94475" cy="458075"/>
              </a:xfrm>
              <a:custGeom>
                <a:avLst/>
                <a:gdLst/>
                <a:ahLst/>
                <a:cxnLst/>
                <a:rect l="l" t="t" r="r" b="b"/>
                <a:pathLst>
                  <a:path w="3779" h="18323" extrusionOk="0">
                    <a:moveTo>
                      <a:pt x="320" y="0"/>
                    </a:moveTo>
                    <a:cubicBezTo>
                      <a:pt x="104" y="193"/>
                      <a:pt x="0" y="513"/>
                      <a:pt x="202" y="891"/>
                    </a:cubicBezTo>
                    <a:cubicBezTo>
                      <a:pt x="1624" y="3578"/>
                      <a:pt x="2154" y="5747"/>
                      <a:pt x="2137" y="8803"/>
                    </a:cubicBezTo>
                    <a:cubicBezTo>
                      <a:pt x="2125" y="11739"/>
                      <a:pt x="1363" y="14557"/>
                      <a:pt x="636" y="17379"/>
                    </a:cubicBezTo>
                    <a:cubicBezTo>
                      <a:pt x="534" y="17777"/>
                      <a:pt x="751" y="18125"/>
                      <a:pt x="1054" y="18322"/>
                    </a:cubicBezTo>
                    <a:cubicBezTo>
                      <a:pt x="1145" y="18241"/>
                      <a:pt x="1223" y="18125"/>
                      <a:pt x="1268" y="17970"/>
                    </a:cubicBezTo>
                    <a:cubicBezTo>
                      <a:pt x="3052" y="11748"/>
                      <a:pt x="3778" y="6010"/>
                      <a:pt x="477" y="193"/>
                    </a:cubicBezTo>
                    <a:cubicBezTo>
                      <a:pt x="431" y="116"/>
                      <a:pt x="378" y="55"/>
                      <a:pt x="320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6" name="Google Shape;2266;p41"/>
              <p:cNvSpPr/>
              <p:nvPr/>
            </p:nvSpPr>
            <p:spPr>
              <a:xfrm>
                <a:off x="5283425" y="2389163"/>
                <a:ext cx="319225" cy="317875"/>
              </a:xfrm>
              <a:custGeom>
                <a:avLst/>
                <a:gdLst/>
                <a:ahLst/>
                <a:cxnLst/>
                <a:rect l="l" t="t" r="r" b="b"/>
                <a:pathLst>
                  <a:path w="12769" h="12715" extrusionOk="0">
                    <a:moveTo>
                      <a:pt x="7961" y="1"/>
                    </a:moveTo>
                    <a:cubicBezTo>
                      <a:pt x="6005" y="1"/>
                      <a:pt x="4591" y="1502"/>
                      <a:pt x="3625" y="3062"/>
                    </a:cubicBezTo>
                    <a:cubicBezTo>
                      <a:pt x="1686" y="6199"/>
                      <a:pt x="0" y="9014"/>
                      <a:pt x="390" y="11914"/>
                    </a:cubicBezTo>
                    <a:cubicBezTo>
                      <a:pt x="454" y="12377"/>
                      <a:pt x="858" y="12715"/>
                      <a:pt x="1317" y="12715"/>
                    </a:cubicBezTo>
                    <a:cubicBezTo>
                      <a:pt x="1362" y="12715"/>
                      <a:pt x="1407" y="12711"/>
                      <a:pt x="1452" y="12705"/>
                    </a:cubicBezTo>
                    <a:lnTo>
                      <a:pt x="8392" y="11717"/>
                    </a:lnTo>
                    <a:cubicBezTo>
                      <a:pt x="8814" y="11659"/>
                      <a:pt x="9143" y="11323"/>
                      <a:pt x="9187" y="10900"/>
                    </a:cubicBezTo>
                    <a:cubicBezTo>
                      <a:pt x="9586" y="7184"/>
                      <a:pt x="12768" y="1007"/>
                      <a:pt x="8888" y="109"/>
                    </a:cubicBezTo>
                    <a:cubicBezTo>
                      <a:pt x="8566" y="35"/>
                      <a:pt x="8257" y="1"/>
                      <a:pt x="7961" y="1"/>
                    </a:cubicBezTo>
                    <a:close/>
                  </a:path>
                </a:pathLst>
              </a:custGeom>
              <a:solidFill>
                <a:srgbClr val="FFBD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7" name="Google Shape;2267;p41"/>
              <p:cNvSpPr/>
              <p:nvPr/>
            </p:nvSpPr>
            <p:spPr>
              <a:xfrm>
                <a:off x="5451800" y="2390838"/>
                <a:ext cx="150850" cy="297175"/>
              </a:xfrm>
              <a:custGeom>
                <a:avLst/>
                <a:gdLst/>
                <a:ahLst/>
                <a:cxnLst/>
                <a:rect l="l" t="t" r="r" b="b"/>
                <a:pathLst>
                  <a:path w="6034" h="11887" extrusionOk="0">
                    <a:moveTo>
                      <a:pt x="1911" y="1"/>
                    </a:moveTo>
                    <a:lnTo>
                      <a:pt x="1911" y="1"/>
                    </a:lnTo>
                    <a:cubicBezTo>
                      <a:pt x="2157" y="555"/>
                      <a:pt x="2272" y="1371"/>
                      <a:pt x="2083" y="2569"/>
                    </a:cubicBezTo>
                    <a:cubicBezTo>
                      <a:pt x="1657" y="5259"/>
                      <a:pt x="279" y="9324"/>
                      <a:pt x="0" y="11887"/>
                    </a:cubicBezTo>
                    <a:lnTo>
                      <a:pt x="1657" y="11650"/>
                    </a:lnTo>
                    <a:cubicBezTo>
                      <a:pt x="2079" y="11592"/>
                      <a:pt x="2408" y="11256"/>
                      <a:pt x="2452" y="10833"/>
                    </a:cubicBezTo>
                    <a:cubicBezTo>
                      <a:pt x="2851" y="7117"/>
                      <a:pt x="6033" y="940"/>
                      <a:pt x="2153" y="42"/>
                    </a:cubicBezTo>
                    <a:cubicBezTo>
                      <a:pt x="2071" y="25"/>
                      <a:pt x="1993" y="14"/>
                      <a:pt x="1911" y="1"/>
                    </a:cubicBezTo>
                    <a:close/>
                  </a:path>
                </a:pathLst>
              </a:custGeom>
              <a:solidFill>
                <a:srgbClr val="FF9F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8" name="Google Shape;2268;p41"/>
              <p:cNvSpPr/>
              <p:nvPr/>
            </p:nvSpPr>
            <p:spPr>
              <a:xfrm>
                <a:off x="5977575" y="2569063"/>
                <a:ext cx="366425" cy="175525"/>
              </a:xfrm>
              <a:custGeom>
                <a:avLst/>
                <a:gdLst/>
                <a:ahLst/>
                <a:cxnLst/>
                <a:rect l="l" t="t" r="r" b="b"/>
                <a:pathLst>
                  <a:path w="14657" h="7021" extrusionOk="0">
                    <a:moveTo>
                      <a:pt x="3906" y="0"/>
                    </a:moveTo>
                    <a:cubicBezTo>
                      <a:pt x="2344" y="1383"/>
                      <a:pt x="1039" y="1986"/>
                      <a:pt x="1" y="2183"/>
                    </a:cubicBezTo>
                    <a:cubicBezTo>
                      <a:pt x="391" y="2724"/>
                      <a:pt x="781" y="3208"/>
                      <a:pt x="1150" y="3593"/>
                    </a:cubicBezTo>
                    <a:cubicBezTo>
                      <a:pt x="3612" y="6164"/>
                      <a:pt x="7630" y="6307"/>
                      <a:pt x="8490" y="6307"/>
                    </a:cubicBezTo>
                    <a:cubicBezTo>
                      <a:pt x="8597" y="6307"/>
                      <a:pt x="8655" y="6304"/>
                      <a:pt x="8655" y="6304"/>
                    </a:cubicBezTo>
                    <a:lnTo>
                      <a:pt x="9250" y="5943"/>
                    </a:lnTo>
                    <a:cubicBezTo>
                      <a:pt x="9337" y="5857"/>
                      <a:pt x="9450" y="5812"/>
                      <a:pt x="9564" y="5812"/>
                    </a:cubicBezTo>
                    <a:cubicBezTo>
                      <a:pt x="9655" y="5812"/>
                      <a:pt x="9746" y="5840"/>
                      <a:pt x="9825" y="5899"/>
                    </a:cubicBezTo>
                    <a:cubicBezTo>
                      <a:pt x="10244" y="6213"/>
                      <a:pt x="10711" y="7020"/>
                      <a:pt x="11348" y="7020"/>
                    </a:cubicBezTo>
                    <a:cubicBezTo>
                      <a:pt x="11434" y="7020"/>
                      <a:pt x="11524" y="7005"/>
                      <a:pt x="11616" y="6973"/>
                    </a:cubicBezTo>
                    <a:cubicBezTo>
                      <a:pt x="12114" y="6802"/>
                      <a:pt x="11713" y="5418"/>
                      <a:pt x="11655" y="5222"/>
                    </a:cubicBezTo>
                    <a:lnTo>
                      <a:pt x="11655" y="5222"/>
                    </a:lnTo>
                    <a:cubicBezTo>
                      <a:pt x="11703" y="5383"/>
                      <a:pt x="12025" y="6326"/>
                      <a:pt x="12563" y="6326"/>
                    </a:cubicBezTo>
                    <a:cubicBezTo>
                      <a:pt x="12637" y="6326"/>
                      <a:pt x="12715" y="6308"/>
                      <a:pt x="12798" y="6268"/>
                    </a:cubicBezTo>
                    <a:cubicBezTo>
                      <a:pt x="13532" y="5907"/>
                      <a:pt x="12741" y="4632"/>
                      <a:pt x="12741" y="4631"/>
                    </a:cubicBezTo>
                    <a:lnTo>
                      <a:pt x="12741" y="4631"/>
                    </a:lnTo>
                    <a:cubicBezTo>
                      <a:pt x="12741" y="4631"/>
                      <a:pt x="13474" y="5661"/>
                      <a:pt x="13960" y="5661"/>
                    </a:cubicBezTo>
                    <a:cubicBezTo>
                      <a:pt x="14006" y="5661"/>
                      <a:pt x="14049" y="5652"/>
                      <a:pt x="14090" y="5632"/>
                    </a:cubicBezTo>
                    <a:cubicBezTo>
                      <a:pt x="14562" y="5394"/>
                      <a:pt x="14656" y="3798"/>
                      <a:pt x="13229" y="3507"/>
                    </a:cubicBezTo>
                    <a:cubicBezTo>
                      <a:pt x="13070" y="3474"/>
                      <a:pt x="12860" y="3464"/>
                      <a:pt x="12610" y="3464"/>
                    </a:cubicBezTo>
                    <a:cubicBezTo>
                      <a:pt x="12114" y="3464"/>
                      <a:pt x="11460" y="3506"/>
                      <a:pt x="10723" y="3506"/>
                    </a:cubicBezTo>
                    <a:cubicBezTo>
                      <a:pt x="8492" y="3506"/>
                      <a:pt x="5509" y="3119"/>
                      <a:pt x="3906" y="0"/>
                    </a:cubicBezTo>
                    <a:close/>
                  </a:path>
                </a:pathLst>
              </a:custGeom>
              <a:solidFill>
                <a:srgbClr val="FEC3A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9" name="Google Shape;2269;p41"/>
              <p:cNvSpPr/>
              <p:nvPr/>
            </p:nvSpPr>
            <p:spPr>
              <a:xfrm>
                <a:off x="5977575" y="2569063"/>
                <a:ext cx="363950" cy="136600"/>
              </a:xfrm>
              <a:custGeom>
                <a:avLst/>
                <a:gdLst/>
                <a:ahLst/>
                <a:cxnLst/>
                <a:rect l="l" t="t" r="r" b="b"/>
                <a:pathLst>
                  <a:path w="14558" h="5464" extrusionOk="0">
                    <a:moveTo>
                      <a:pt x="3906" y="0"/>
                    </a:moveTo>
                    <a:cubicBezTo>
                      <a:pt x="2344" y="1383"/>
                      <a:pt x="1039" y="1986"/>
                      <a:pt x="1" y="2183"/>
                    </a:cubicBezTo>
                    <a:cubicBezTo>
                      <a:pt x="108" y="2330"/>
                      <a:pt x="211" y="2469"/>
                      <a:pt x="317" y="2605"/>
                    </a:cubicBezTo>
                    <a:cubicBezTo>
                      <a:pt x="1103" y="2256"/>
                      <a:pt x="2550" y="1648"/>
                      <a:pt x="3167" y="1648"/>
                    </a:cubicBezTo>
                    <a:cubicBezTo>
                      <a:pt x="3210" y="1648"/>
                      <a:pt x="3248" y="1651"/>
                      <a:pt x="3283" y="1657"/>
                    </a:cubicBezTo>
                    <a:cubicBezTo>
                      <a:pt x="4004" y="1784"/>
                      <a:pt x="4858" y="3531"/>
                      <a:pt x="8220" y="3872"/>
                    </a:cubicBezTo>
                    <a:cubicBezTo>
                      <a:pt x="8812" y="3932"/>
                      <a:pt x="9338" y="3954"/>
                      <a:pt x="9807" y="3954"/>
                    </a:cubicBezTo>
                    <a:cubicBezTo>
                      <a:pt x="11050" y="3954"/>
                      <a:pt x="11893" y="3801"/>
                      <a:pt x="12506" y="3801"/>
                    </a:cubicBezTo>
                    <a:cubicBezTo>
                      <a:pt x="12979" y="3801"/>
                      <a:pt x="13314" y="3892"/>
                      <a:pt x="13590" y="4213"/>
                    </a:cubicBezTo>
                    <a:cubicBezTo>
                      <a:pt x="13885" y="4553"/>
                      <a:pt x="14077" y="5057"/>
                      <a:pt x="14258" y="5464"/>
                    </a:cubicBezTo>
                    <a:cubicBezTo>
                      <a:pt x="14558" y="4983"/>
                      <a:pt x="14463" y="3758"/>
                      <a:pt x="13229" y="3507"/>
                    </a:cubicBezTo>
                    <a:cubicBezTo>
                      <a:pt x="13070" y="3474"/>
                      <a:pt x="12860" y="3464"/>
                      <a:pt x="12610" y="3464"/>
                    </a:cubicBezTo>
                    <a:cubicBezTo>
                      <a:pt x="12114" y="3464"/>
                      <a:pt x="11460" y="3506"/>
                      <a:pt x="10723" y="3506"/>
                    </a:cubicBezTo>
                    <a:cubicBezTo>
                      <a:pt x="8492" y="3506"/>
                      <a:pt x="5509" y="3119"/>
                      <a:pt x="3906" y="0"/>
                    </a:cubicBezTo>
                    <a:close/>
                  </a:path>
                </a:pathLst>
              </a:custGeom>
              <a:solidFill>
                <a:srgbClr val="BF83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0" name="Google Shape;2270;p41"/>
              <p:cNvSpPr/>
              <p:nvPr/>
            </p:nvSpPr>
            <p:spPr>
              <a:xfrm rot="-1265394">
                <a:off x="5976045" y="2811271"/>
                <a:ext cx="94211" cy="127639"/>
              </a:xfrm>
              <a:prstGeom prst="roundRect">
                <a:avLst>
                  <a:gd name="adj" fmla="val 16667"/>
                </a:avLst>
              </a:prstGeom>
              <a:solidFill>
                <a:srgbClr val="FF9F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1" name="Google Shape;2271;p41"/>
              <p:cNvSpPr/>
              <p:nvPr/>
            </p:nvSpPr>
            <p:spPr>
              <a:xfrm>
                <a:off x="5986458" y="2817358"/>
                <a:ext cx="68550" cy="3085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1234" extrusionOk="0">
                    <a:moveTo>
                      <a:pt x="1648" y="0"/>
                    </a:moveTo>
                    <a:cubicBezTo>
                      <a:pt x="1132" y="0"/>
                      <a:pt x="520" y="328"/>
                      <a:pt x="133" y="550"/>
                    </a:cubicBezTo>
                    <a:cubicBezTo>
                      <a:pt x="0" y="622"/>
                      <a:pt x="89" y="796"/>
                      <a:pt x="216" y="796"/>
                    </a:cubicBezTo>
                    <a:cubicBezTo>
                      <a:pt x="227" y="796"/>
                      <a:pt x="237" y="795"/>
                      <a:pt x="248" y="793"/>
                    </a:cubicBezTo>
                    <a:cubicBezTo>
                      <a:pt x="601" y="707"/>
                      <a:pt x="945" y="571"/>
                      <a:pt x="1299" y="501"/>
                    </a:cubicBezTo>
                    <a:cubicBezTo>
                      <a:pt x="1425" y="475"/>
                      <a:pt x="1536" y="459"/>
                      <a:pt x="1634" y="459"/>
                    </a:cubicBezTo>
                    <a:cubicBezTo>
                      <a:pt x="1887" y="459"/>
                      <a:pt x="2057" y="565"/>
                      <a:pt x="2196" y="874"/>
                    </a:cubicBezTo>
                    <a:cubicBezTo>
                      <a:pt x="2258" y="1010"/>
                      <a:pt x="2278" y="1071"/>
                      <a:pt x="2385" y="1174"/>
                    </a:cubicBezTo>
                    <a:cubicBezTo>
                      <a:pt x="2420" y="1209"/>
                      <a:pt x="2475" y="1234"/>
                      <a:pt x="2524" y="1234"/>
                    </a:cubicBezTo>
                    <a:cubicBezTo>
                      <a:pt x="2574" y="1234"/>
                      <a:pt x="2619" y="1209"/>
                      <a:pt x="2635" y="1145"/>
                    </a:cubicBezTo>
                    <a:cubicBezTo>
                      <a:pt x="2742" y="719"/>
                      <a:pt x="2348" y="173"/>
                      <a:pt x="1942" y="42"/>
                    </a:cubicBezTo>
                    <a:cubicBezTo>
                      <a:pt x="1850" y="13"/>
                      <a:pt x="1751" y="0"/>
                      <a:pt x="1648" y="0"/>
                    </a:cubicBezTo>
                    <a:close/>
                  </a:path>
                </a:pathLst>
              </a:custGeom>
              <a:solidFill>
                <a:srgbClr val="CE801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2" name="Google Shape;2272;p41"/>
              <p:cNvSpPr/>
              <p:nvPr/>
            </p:nvSpPr>
            <p:spPr>
              <a:xfrm>
                <a:off x="6284375" y="3981938"/>
                <a:ext cx="148400" cy="60350"/>
              </a:xfrm>
              <a:custGeom>
                <a:avLst/>
                <a:gdLst/>
                <a:ahLst/>
                <a:cxnLst/>
                <a:rect l="l" t="t" r="r" b="b"/>
                <a:pathLst>
                  <a:path w="5936" h="2414" extrusionOk="0">
                    <a:moveTo>
                      <a:pt x="5319" y="0"/>
                    </a:moveTo>
                    <a:cubicBezTo>
                      <a:pt x="5197" y="0"/>
                      <a:pt x="5047" y="29"/>
                      <a:pt x="4865" y="96"/>
                    </a:cubicBezTo>
                    <a:cubicBezTo>
                      <a:pt x="3770" y="503"/>
                      <a:pt x="70" y="1400"/>
                      <a:pt x="70" y="1400"/>
                    </a:cubicBezTo>
                    <a:cubicBezTo>
                      <a:pt x="70" y="1400"/>
                      <a:pt x="325" y="1478"/>
                      <a:pt x="0" y="2413"/>
                    </a:cubicBezTo>
                    <a:lnTo>
                      <a:pt x="5878" y="707"/>
                    </a:lnTo>
                    <a:cubicBezTo>
                      <a:pt x="5878" y="707"/>
                      <a:pt x="5935" y="0"/>
                      <a:pt x="5319" y="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3" name="Google Shape;2273;p41"/>
              <p:cNvSpPr/>
              <p:nvPr/>
            </p:nvSpPr>
            <p:spPr>
              <a:xfrm>
                <a:off x="6163375" y="3452438"/>
                <a:ext cx="13575" cy="30975"/>
              </a:xfrm>
              <a:custGeom>
                <a:avLst/>
                <a:gdLst/>
                <a:ahLst/>
                <a:cxnLst/>
                <a:rect l="l" t="t" r="r" b="b"/>
                <a:pathLst>
                  <a:path w="543" h="1239" extrusionOk="0">
                    <a:moveTo>
                      <a:pt x="542" y="0"/>
                    </a:moveTo>
                    <a:cubicBezTo>
                      <a:pt x="354" y="180"/>
                      <a:pt x="173" y="394"/>
                      <a:pt x="1" y="636"/>
                    </a:cubicBezTo>
                    <a:lnTo>
                      <a:pt x="145" y="1238"/>
                    </a:lnTo>
                    <a:cubicBezTo>
                      <a:pt x="264" y="799"/>
                      <a:pt x="400" y="385"/>
                      <a:pt x="542" y="0"/>
                    </a:cubicBezTo>
                    <a:close/>
                  </a:path>
                </a:pathLst>
              </a:custGeom>
              <a:solidFill>
                <a:srgbClr val="DBE6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4" name="Google Shape;2274;p41"/>
              <p:cNvSpPr/>
              <p:nvPr/>
            </p:nvSpPr>
            <p:spPr>
              <a:xfrm>
                <a:off x="6099000" y="3542638"/>
                <a:ext cx="373575" cy="1066125"/>
              </a:xfrm>
              <a:custGeom>
                <a:avLst/>
                <a:gdLst/>
                <a:ahLst/>
                <a:cxnLst/>
                <a:rect l="l" t="t" r="r" b="b"/>
                <a:pathLst>
                  <a:path w="14943" h="42645" extrusionOk="0">
                    <a:moveTo>
                      <a:pt x="1280" y="1"/>
                    </a:moveTo>
                    <a:lnTo>
                      <a:pt x="1280" y="1"/>
                    </a:lnTo>
                    <a:cubicBezTo>
                      <a:pt x="33" y="4509"/>
                      <a:pt x="1" y="12047"/>
                      <a:pt x="1453" y="20382"/>
                    </a:cubicBezTo>
                    <a:cubicBezTo>
                      <a:pt x="1707" y="21854"/>
                      <a:pt x="1998" y="23290"/>
                      <a:pt x="2322" y="24672"/>
                    </a:cubicBezTo>
                    <a:cubicBezTo>
                      <a:pt x="2975" y="24659"/>
                      <a:pt x="3639" y="24651"/>
                      <a:pt x="4311" y="24643"/>
                    </a:cubicBezTo>
                    <a:cubicBezTo>
                      <a:pt x="3766" y="22601"/>
                      <a:pt x="3282" y="20431"/>
                      <a:pt x="2880" y="18167"/>
                    </a:cubicBezTo>
                    <a:cubicBezTo>
                      <a:pt x="1850" y="12318"/>
                      <a:pt x="1559" y="6847"/>
                      <a:pt x="1911" y="2520"/>
                    </a:cubicBezTo>
                    <a:lnTo>
                      <a:pt x="1280" y="1"/>
                    </a:lnTo>
                    <a:close/>
                    <a:moveTo>
                      <a:pt x="2876" y="26899"/>
                    </a:moveTo>
                    <a:lnTo>
                      <a:pt x="2876" y="26899"/>
                    </a:lnTo>
                    <a:cubicBezTo>
                      <a:pt x="3397" y="28863"/>
                      <a:pt x="3979" y="30701"/>
                      <a:pt x="4599" y="32382"/>
                    </a:cubicBezTo>
                    <a:cubicBezTo>
                      <a:pt x="6628" y="37772"/>
                      <a:pt x="9081" y="41529"/>
                      <a:pt x="11353" y="42489"/>
                    </a:cubicBezTo>
                    <a:cubicBezTo>
                      <a:pt x="11645" y="42591"/>
                      <a:pt x="11932" y="42644"/>
                      <a:pt x="12215" y="42644"/>
                    </a:cubicBezTo>
                    <a:cubicBezTo>
                      <a:pt x="12342" y="42644"/>
                      <a:pt x="12469" y="42633"/>
                      <a:pt x="12597" y="42612"/>
                    </a:cubicBezTo>
                    <a:cubicBezTo>
                      <a:pt x="13532" y="42447"/>
                      <a:pt x="14319" y="41689"/>
                      <a:pt x="14942" y="40450"/>
                    </a:cubicBezTo>
                    <a:lnTo>
                      <a:pt x="14942" y="40450"/>
                    </a:lnTo>
                    <a:cubicBezTo>
                      <a:pt x="14770" y="40528"/>
                      <a:pt x="14585" y="40586"/>
                      <a:pt x="14401" y="40619"/>
                    </a:cubicBezTo>
                    <a:cubicBezTo>
                      <a:pt x="14261" y="40639"/>
                      <a:pt x="14126" y="40651"/>
                      <a:pt x="13987" y="40651"/>
                    </a:cubicBezTo>
                    <a:cubicBezTo>
                      <a:pt x="10992" y="40651"/>
                      <a:pt x="7478" y="35089"/>
                      <a:pt x="4972" y="26932"/>
                    </a:cubicBezTo>
                    <a:cubicBezTo>
                      <a:pt x="4262" y="26919"/>
                      <a:pt x="3560" y="26911"/>
                      <a:pt x="2876" y="26899"/>
                    </a:cubicBezTo>
                    <a:close/>
                  </a:path>
                </a:pathLst>
              </a:custGeom>
              <a:solidFill>
                <a:srgbClr val="8C52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5" name="Google Shape;2275;p41"/>
              <p:cNvSpPr/>
              <p:nvPr/>
            </p:nvSpPr>
            <p:spPr>
              <a:xfrm>
                <a:off x="6159075" y="4167513"/>
                <a:ext cx="6145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2458" h="1576" extrusionOk="0">
                    <a:moveTo>
                      <a:pt x="2007" y="1"/>
                    </a:moveTo>
                    <a:cubicBezTo>
                      <a:pt x="1322" y="14"/>
                      <a:pt x="653" y="21"/>
                      <a:pt x="1" y="29"/>
                    </a:cubicBezTo>
                    <a:cubicBezTo>
                      <a:pt x="124" y="542"/>
                      <a:pt x="247" y="1051"/>
                      <a:pt x="379" y="1547"/>
                    </a:cubicBezTo>
                    <a:cubicBezTo>
                      <a:pt x="1055" y="1559"/>
                      <a:pt x="1748" y="1568"/>
                      <a:pt x="2458" y="1576"/>
                    </a:cubicBezTo>
                    <a:cubicBezTo>
                      <a:pt x="2302" y="1063"/>
                      <a:pt x="2154" y="538"/>
                      <a:pt x="2007" y="1"/>
                    </a:cubicBezTo>
                    <a:close/>
                  </a:path>
                </a:pathLst>
              </a:custGeom>
              <a:solidFill>
                <a:srgbClr val="8C52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6" name="Google Shape;2276;p41"/>
              <p:cNvSpPr/>
              <p:nvPr/>
            </p:nvSpPr>
            <p:spPr>
              <a:xfrm>
                <a:off x="6157025" y="4158713"/>
                <a:ext cx="66275" cy="57225"/>
              </a:xfrm>
              <a:custGeom>
                <a:avLst/>
                <a:gdLst/>
                <a:ahLst/>
                <a:cxnLst/>
                <a:rect l="l" t="t" r="r" b="b"/>
                <a:pathLst>
                  <a:path w="2651" h="2289" extrusionOk="0">
                    <a:moveTo>
                      <a:pt x="1990" y="0"/>
                    </a:moveTo>
                    <a:cubicBezTo>
                      <a:pt x="1318" y="8"/>
                      <a:pt x="654" y="16"/>
                      <a:pt x="1" y="29"/>
                    </a:cubicBezTo>
                    <a:cubicBezTo>
                      <a:pt x="25" y="148"/>
                      <a:pt x="54" y="267"/>
                      <a:pt x="83" y="381"/>
                    </a:cubicBezTo>
                    <a:cubicBezTo>
                      <a:pt x="735" y="373"/>
                      <a:pt x="1404" y="366"/>
                      <a:pt x="2089" y="353"/>
                    </a:cubicBezTo>
                    <a:cubicBezTo>
                      <a:pt x="2056" y="238"/>
                      <a:pt x="2023" y="119"/>
                      <a:pt x="1990" y="0"/>
                    </a:cubicBezTo>
                    <a:close/>
                    <a:moveTo>
                      <a:pt x="461" y="1899"/>
                    </a:moveTo>
                    <a:lnTo>
                      <a:pt x="461" y="1899"/>
                    </a:lnTo>
                    <a:cubicBezTo>
                      <a:pt x="493" y="2018"/>
                      <a:pt x="522" y="2137"/>
                      <a:pt x="555" y="2256"/>
                    </a:cubicBezTo>
                    <a:cubicBezTo>
                      <a:pt x="1239" y="2268"/>
                      <a:pt x="1941" y="2276"/>
                      <a:pt x="2651" y="2289"/>
                    </a:cubicBezTo>
                    <a:cubicBezTo>
                      <a:pt x="2613" y="2166"/>
                      <a:pt x="2577" y="2047"/>
                      <a:pt x="2540" y="1928"/>
                    </a:cubicBezTo>
                    <a:cubicBezTo>
                      <a:pt x="1830" y="1920"/>
                      <a:pt x="1137" y="1911"/>
                      <a:pt x="461" y="1899"/>
                    </a:cubicBezTo>
                    <a:close/>
                  </a:path>
                </a:pathLst>
              </a:custGeom>
              <a:solidFill>
                <a:srgbClr val="8C52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" name="Google Shape;2277;p41"/>
              <p:cNvSpPr/>
              <p:nvPr/>
            </p:nvSpPr>
            <p:spPr>
              <a:xfrm>
                <a:off x="6128925" y="3512213"/>
                <a:ext cx="21575" cy="93425"/>
              </a:xfrm>
              <a:custGeom>
                <a:avLst/>
                <a:gdLst/>
                <a:ahLst/>
                <a:cxnLst/>
                <a:rect l="l" t="t" r="r" b="b"/>
                <a:pathLst>
                  <a:path w="863" h="3737" extrusionOk="0">
                    <a:moveTo>
                      <a:pt x="284" y="0"/>
                    </a:moveTo>
                    <a:cubicBezTo>
                      <a:pt x="182" y="288"/>
                      <a:pt x="91" y="583"/>
                      <a:pt x="1" y="898"/>
                    </a:cubicBezTo>
                    <a:lnTo>
                      <a:pt x="83" y="1218"/>
                    </a:lnTo>
                    <a:lnTo>
                      <a:pt x="714" y="3737"/>
                    </a:lnTo>
                    <a:cubicBezTo>
                      <a:pt x="756" y="3241"/>
                      <a:pt x="805" y="2756"/>
                      <a:pt x="862" y="2293"/>
                    </a:cubicBezTo>
                    <a:cubicBezTo>
                      <a:pt x="665" y="1522"/>
                      <a:pt x="473" y="759"/>
                      <a:pt x="284" y="0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" name="Google Shape;2278;p41"/>
              <p:cNvSpPr/>
              <p:nvPr/>
            </p:nvSpPr>
            <p:spPr>
              <a:xfrm>
                <a:off x="5317875" y="2007663"/>
                <a:ext cx="90875" cy="86775"/>
              </a:xfrm>
              <a:custGeom>
                <a:avLst/>
                <a:gdLst/>
                <a:ahLst/>
                <a:cxnLst/>
                <a:rect l="l" t="t" r="r" b="b"/>
                <a:pathLst>
                  <a:path w="3635" h="3471" extrusionOk="0">
                    <a:moveTo>
                      <a:pt x="3597" y="0"/>
                    </a:moveTo>
                    <a:lnTo>
                      <a:pt x="2683" y="58"/>
                    </a:lnTo>
                    <a:cubicBezTo>
                      <a:pt x="2683" y="58"/>
                      <a:pt x="2912" y="846"/>
                      <a:pt x="2658" y="874"/>
                    </a:cubicBezTo>
                    <a:cubicBezTo>
                      <a:pt x="2651" y="875"/>
                      <a:pt x="2643" y="876"/>
                      <a:pt x="2633" y="876"/>
                    </a:cubicBezTo>
                    <a:cubicBezTo>
                      <a:pt x="2434" y="876"/>
                      <a:pt x="1738" y="704"/>
                      <a:pt x="1153" y="704"/>
                    </a:cubicBezTo>
                    <a:cubicBezTo>
                      <a:pt x="771" y="704"/>
                      <a:pt x="436" y="777"/>
                      <a:pt x="316" y="1018"/>
                    </a:cubicBezTo>
                    <a:cubicBezTo>
                      <a:pt x="0" y="1645"/>
                      <a:pt x="1284" y="3159"/>
                      <a:pt x="2601" y="3331"/>
                    </a:cubicBezTo>
                    <a:lnTo>
                      <a:pt x="3634" y="3470"/>
                    </a:lnTo>
                    <a:lnTo>
                      <a:pt x="3597" y="0"/>
                    </a:lnTo>
                    <a:close/>
                  </a:path>
                </a:pathLst>
              </a:custGeom>
              <a:solidFill>
                <a:srgbClr val="FEC3A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" name="Google Shape;2279;p41"/>
              <p:cNvSpPr/>
              <p:nvPr/>
            </p:nvSpPr>
            <p:spPr>
              <a:xfrm>
                <a:off x="5314500" y="2033113"/>
                <a:ext cx="79675" cy="58900"/>
              </a:xfrm>
              <a:custGeom>
                <a:avLst/>
                <a:gdLst/>
                <a:ahLst/>
                <a:cxnLst/>
                <a:rect l="l" t="t" r="r" b="b"/>
                <a:pathLst>
                  <a:path w="3187" h="2356" extrusionOk="0">
                    <a:moveTo>
                      <a:pt x="451" y="0"/>
                    </a:moveTo>
                    <a:lnTo>
                      <a:pt x="451" y="0"/>
                    </a:lnTo>
                    <a:cubicBezTo>
                      <a:pt x="0" y="459"/>
                      <a:pt x="1612" y="2153"/>
                      <a:pt x="2399" y="2329"/>
                    </a:cubicBezTo>
                    <a:cubicBezTo>
                      <a:pt x="2480" y="2348"/>
                      <a:pt x="2553" y="2356"/>
                      <a:pt x="2618" y="2356"/>
                    </a:cubicBezTo>
                    <a:cubicBezTo>
                      <a:pt x="3187" y="2356"/>
                      <a:pt x="3170" y="1719"/>
                      <a:pt x="3170" y="1719"/>
                    </a:cubicBezTo>
                    <a:lnTo>
                      <a:pt x="451" y="0"/>
                    </a:lnTo>
                    <a:close/>
                  </a:path>
                </a:pathLst>
              </a:custGeom>
              <a:solidFill>
                <a:srgbClr val="BF83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" name="Google Shape;2280;p41"/>
              <p:cNvSpPr/>
              <p:nvPr/>
            </p:nvSpPr>
            <p:spPr>
              <a:xfrm>
                <a:off x="5319700" y="2003663"/>
                <a:ext cx="72725" cy="94350"/>
              </a:xfrm>
              <a:custGeom>
                <a:avLst/>
                <a:gdLst/>
                <a:ahLst/>
                <a:cxnLst/>
                <a:rect l="l" t="t" r="r" b="b"/>
                <a:pathLst>
                  <a:path w="2909" h="3774" extrusionOk="0">
                    <a:moveTo>
                      <a:pt x="2556" y="1"/>
                    </a:moveTo>
                    <a:lnTo>
                      <a:pt x="2269" y="128"/>
                    </a:lnTo>
                    <a:cubicBezTo>
                      <a:pt x="2401" y="423"/>
                      <a:pt x="2503" y="743"/>
                      <a:pt x="2511" y="874"/>
                    </a:cubicBezTo>
                    <a:cubicBezTo>
                      <a:pt x="2433" y="870"/>
                      <a:pt x="2306" y="845"/>
                      <a:pt x="2191" y="830"/>
                    </a:cubicBezTo>
                    <a:cubicBezTo>
                      <a:pt x="1859" y="774"/>
                      <a:pt x="1447" y="706"/>
                      <a:pt x="1073" y="706"/>
                    </a:cubicBezTo>
                    <a:cubicBezTo>
                      <a:pt x="640" y="706"/>
                      <a:pt x="256" y="798"/>
                      <a:pt x="99" y="1108"/>
                    </a:cubicBezTo>
                    <a:cubicBezTo>
                      <a:pt x="1" y="1309"/>
                      <a:pt x="33" y="1584"/>
                      <a:pt x="206" y="1904"/>
                    </a:cubicBezTo>
                    <a:cubicBezTo>
                      <a:pt x="616" y="2679"/>
                      <a:pt x="1786" y="3639"/>
                      <a:pt x="2802" y="3774"/>
                    </a:cubicBezTo>
                    <a:lnTo>
                      <a:pt x="2844" y="3463"/>
                    </a:lnTo>
                    <a:cubicBezTo>
                      <a:pt x="1949" y="3344"/>
                      <a:pt x="858" y="2466"/>
                      <a:pt x="481" y="1756"/>
                    </a:cubicBezTo>
                    <a:cubicBezTo>
                      <a:pt x="366" y="1538"/>
                      <a:pt x="329" y="1354"/>
                      <a:pt x="383" y="1248"/>
                    </a:cubicBezTo>
                    <a:cubicBezTo>
                      <a:pt x="469" y="1076"/>
                      <a:pt x="745" y="1022"/>
                      <a:pt x="1067" y="1022"/>
                    </a:cubicBezTo>
                    <a:cubicBezTo>
                      <a:pt x="1437" y="1022"/>
                      <a:pt x="1868" y="1093"/>
                      <a:pt x="2142" y="1137"/>
                    </a:cubicBezTo>
                    <a:cubicBezTo>
                      <a:pt x="2352" y="1174"/>
                      <a:pt x="2473" y="1192"/>
                      <a:pt x="2555" y="1192"/>
                    </a:cubicBezTo>
                    <a:cubicBezTo>
                      <a:pt x="2572" y="1192"/>
                      <a:pt x="2587" y="1191"/>
                      <a:pt x="2602" y="1190"/>
                    </a:cubicBezTo>
                    <a:cubicBezTo>
                      <a:pt x="2679" y="1182"/>
                      <a:pt x="2740" y="1141"/>
                      <a:pt x="2782" y="1071"/>
                    </a:cubicBezTo>
                    <a:cubicBezTo>
                      <a:pt x="2909" y="849"/>
                      <a:pt x="2691" y="304"/>
                      <a:pt x="2556" y="1"/>
                    </a:cubicBezTo>
                    <a:close/>
                  </a:path>
                </a:pathLst>
              </a:custGeom>
              <a:solidFill>
                <a:srgbClr val="BF83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281" name="Google Shape;2281;p41"/>
              <p:cNvGrpSpPr/>
              <p:nvPr/>
            </p:nvGrpSpPr>
            <p:grpSpPr>
              <a:xfrm>
                <a:off x="7158598" y="3155565"/>
                <a:ext cx="856417" cy="1215324"/>
                <a:chOff x="4598640" y="4070171"/>
                <a:chExt cx="483633" cy="686430"/>
              </a:xfrm>
            </p:grpSpPr>
            <p:sp>
              <p:nvSpPr>
                <p:cNvPr id="2282" name="Google Shape;2282;p41"/>
                <p:cNvSpPr/>
                <p:nvPr/>
              </p:nvSpPr>
              <p:spPr>
                <a:xfrm flipH="1">
                  <a:off x="4635663" y="4378790"/>
                  <a:ext cx="117684" cy="1071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63" h="1878" extrusionOk="0">
                      <a:moveTo>
                        <a:pt x="1032" y="1"/>
                      </a:moveTo>
                      <a:cubicBezTo>
                        <a:pt x="369" y="1"/>
                        <a:pt x="123" y="885"/>
                        <a:pt x="35" y="1438"/>
                      </a:cubicBezTo>
                      <a:cubicBezTo>
                        <a:pt x="0" y="1669"/>
                        <a:pt x="178" y="1878"/>
                        <a:pt x="413" y="1878"/>
                      </a:cubicBezTo>
                      <a:lnTo>
                        <a:pt x="1650" y="1878"/>
                      </a:lnTo>
                      <a:cubicBezTo>
                        <a:pt x="1881" y="1878"/>
                        <a:pt x="2062" y="1669"/>
                        <a:pt x="2025" y="1438"/>
                      </a:cubicBezTo>
                      <a:cubicBezTo>
                        <a:pt x="1936" y="885"/>
                        <a:pt x="1691" y="1"/>
                        <a:pt x="1032" y="1"/>
                      </a:cubicBez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83" name="Google Shape;2283;p41"/>
                <p:cNvSpPr/>
                <p:nvPr/>
              </p:nvSpPr>
              <p:spPr>
                <a:xfrm flipH="1">
                  <a:off x="4734579" y="4308909"/>
                  <a:ext cx="63548" cy="232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4" h="4074" extrusionOk="0">
                      <a:moveTo>
                        <a:pt x="274" y="0"/>
                      </a:moveTo>
                      <a:cubicBezTo>
                        <a:pt x="194" y="0"/>
                        <a:pt x="114" y="49"/>
                        <a:pt x="106" y="153"/>
                      </a:cubicBezTo>
                      <a:cubicBezTo>
                        <a:pt x="1" y="1516"/>
                        <a:pt x="301" y="2700"/>
                        <a:pt x="758" y="3977"/>
                      </a:cubicBezTo>
                      <a:cubicBezTo>
                        <a:pt x="782" y="4045"/>
                        <a:pt x="832" y="4074"/>
                        <a:pt x="886" y="4074"/>
                      </a:cubicBezTo>
                      <a:cubicBezTo>
                        <a:pt x="993" y="4074"/>
                        <a:pt x="1113" y="3960"/>
                        <a:pt x="1066" y="3823"/>
                      </a:cubicBezTo>
                      <a:cubicBezTo>
                        <a:pt x="629" y="2601"/>
                        <a:pt x="349" y="1489"/>
                        <a:pt x="448" y="181"/>
                      </a:cubicBezTo>
                      <a:cubicBezTo>
                        <a:pt x="457" y="63"/>
                        <a:pt x="365" y="0"/>
                        <a:pt x="274" y="0"/>
                      </a:cubicBezTo>
                      <a:close/>
                    </a:path>
                  </a:pathLst>
                </a:custGeom>
                <a:solidFill>
                  <a:srgbClr val="99999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84" name="Google Shape;2284;p41"/>
                <p:cNvSpPr/>
                <p:nvPr/>
              </p:nvSpPr>
              <p:spPr>
                <a:xfrm flipH="1">
                  <a:off x="4675026" y="4070171"/>
                  <a:ext cx="236052" cy="2513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38" h="4407" extrusionOk="0">
                      <a:moveTo>
                        <a:pt x="2018" y="0"/>
                      </a:moveTo>
                      <a:cubicBezTo>
                        <a:pt x="188" y="0"/>
                        <a:pt x="0" y="2765"/>
                        <a:pt x="0" y="3915"/>
                      </a:cubicBezTo>
                      <a:cubicBezTo>
                        <a:pt x="0" y="4185"/>
                        <a:pt x="222" y="4404"/>
                        <a:pt x="492" y="4404"/>
                      </a:cubicBezTo>
                      <a:cubicBezTo>
                        <a:pt x="728" y="4402"/>
                        <a:pt x="1034" y="4402"/>
                        <a:pt x="1368" y="4402"/>
                      </a:cubicBezTo>
                      <a:cubicBezTo>
                        <a:pt x="2149" y="4402"/>
                        <a:pt x="3085" y="4405"/>
                        <a:pt x="3643" y="4407"/>
                      </a:cubicBezTo>
                      <a:cubicBezTo>
                        <a:pt x="3920" y="4407"/>
                        <a:pt x="4138" y="4182"/>
                        <a:pt x="4131" y="3905"/>
                      </a:cubicBezTo>
                      <a:cubicBezTo>
                        <a:pt x="4104" y="2745"/>
                        <a:pt x="3841" y="0"/>
                        <a:pt x="2018" y="0"/>
                      </a:cubicBez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85" name="Google Shape;2285;p41"/>
                <p:cNvSpPr/>
                <p:nvPr/>
              </p:nvSpPr>
              <p:spPr>
                <a:xfrm flipH="1">
                  <a:off x="4639369" y="4222313"/>
                  <a:ext cx="38220" cy="3628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0" h="6361" extrusionOk="0">
                      <a:moveTo>
                        <a:pt x="278" y="0"/>
                      </a:moveTo>
                      <a:cubicBezTo>
                        <a:pt x="178" y="0"/>
                        <a:pt x="68" y="85"/>
                        <a:pt x="93" y="214"/>
                      </a:cubicBezTo>
                      <a:cubicBezTo>
                        <a:pt x="284" y="1241"/>
                        <a:pt x="325" y="2265"/>
                        <a:pt x="229" y="3303"/>
                      </a:cubicBezTo>
                      <a:cubicBezTo>
                        <a:pt x="141" y="4269"/>
                        <a:pt x="0" y="5225"/>
                        <a:pt x="96" y="6198"/>
                      </a:cubicBezTo>
                      <a:cubicBezTo>
                        <a:pt x="107" y="6306"/>
                        <a:pt x="199" y="6360"/>
                        <a:pt x="285" y="6360"/>
                      </a:cubicBezTo>
                      <a:cubicBezTo>
                        <a:pt x="370" y="6360"/>
                        <a:pt x="449" y="6307"/>
                        <a:pt x="437" y="6198"/>
                      </a:cubicBezTo>
                      <a:cubicBezTo>
                        <a:pt x="335" y="5150"/>
                        <a:pt x="509" y="4129"/>
                        <a:pt x="591" y="3089"/>
                      </a:cubicBezTo>
                      <a:cubicBezTo>
                        <a:pt x="670" y="2091"/>
                        <a:pt x="608" y="1105"/>
                        <a:pt x="424" y="125"/>
                      </a:cubicBezTo>
                      <a:cubicBezTo>
                        <a:pt x="408" y="38"/>
                        <a:pt x="345" y="0"/>
                        <a:pt x="278" y="0"/>
                      </a:cubicBezTo>
                      <a:close/>
                    </a:path>
                  </a:pathLst>
                </a:custGeom>
                <a:solidFill>
                  <a:srgbClr val="0095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86" name="Google Shape;2286;p41"/>
                <p:cNvSpPr/>
                <p:nvPr/>
              </p:nvSpPr>
              <p:spPr>
                <a:xfrm flipH="1">
                  <a:off x="4598640" y="4103372"/>
                  <a:ext cx="132687" cy="1420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26" h="2491" extrusionOk="0">
                      <a:moveTo>
                        <a:pt x="1079" y="1"/>
                      </a:moveTo>
                      <a:cubicBezTo>
                        <a:pt x="151" y="1"/>
                        <a:pt x="17" y="1527"/>
                        <a:pt x="4" y="2166"/>
                      </a:cubicBezTo>
                      <a:cubicBezTo>
                        <a:pt x="0" y="2319"/>
                        <a:pt x="117" y="2445"/>
                        <a:pt x="270" y="2453"/>
                      </a:cubicBezTo>
                      <a:lnTo>
                        <a:pt x="1110" y="2490"/>
                      </a:lnTo>
                      <a:cubicBezTo>
                        <a:pt x="1557" y="2480"/>
                        <a:pt x="1847" y="2480"/>
                        <a:pt x="2035" y="2480"/>
                      </a:cubicBezTo>
                      <a:cubicBezTo>
                        <a:pt x="2036" y="2480"/>
                        <a:pt x="2038" y="2480"/>
                        <a:pt x="2040" y="2480"/>
                      </a:cubicBezTo>
                      <a:cubicBezTo>
                        <a:pt x="2198" y="2480"/>
                        <a:pt x="2325" y="2341"/>
                        <a:pt x="2315" y="2183"/>
                      </a:cubicBezTo>
                      <a:cubicBezTo>
                        <a:pt x="2264" y="1524"/>
                        <a:pt x="2048" y="36"/>
                        <a:pt x="1110" y="1"/>
                      </a:cubicBezTo>
                      <a:cubicBezTo>
                        <a:pt x="1099" y="1"/>
                        <a:pt x="1089" y="1"/>
                        <a:pt x="1079" y="1"/>
                      </a:cubicBezTo>
                      <a:close/>
                    </a:path>
                  </a:pathLst>
                </a:custGeom>
                <a:solidFill>
                  <a:srgbClr val="0095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87" name="Google Shape;2287;p41"/>
                <p:cNvSpPr/>
                <p:nvPr/>
              </p:nvSpPr>
              <p:spPr>
                <a:xfrm flipH="1">
                  <a:off x="4782497" y="4318207"/>
                  <a:ext cx="20593" cy="2472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1" h="4335" extrusionOk="0">
                      <a:moveTo>
                        <a:pt x="172" y="1"/>
                      </a:moveTo>
                      <a:cubicBezTo>
                        <a:pt x="86" y="1"/>
                        <a:pt x="1" y="55"/>
                        <a:pt x="2" y="165"/>
                      </a:cubicBezTo>
                      <a:cubicBezTo>
                        <a:pt x="6" y="1499"/>
                        <a:pt x="12" y="2834"/>
                        <a:pt x="15" y="4168"/>
                      </a:cubicBezTo>
                      <a:cubicBezTo>
                        <a:pt x="18" y="4279"/>
                        <a:pt x="104" y="4335"/>
                        <a:pt x="189" y="4335"/>
                      </a:cubicBezTo>
                      <a:cubicBezTo>
                        <a:pt x="275" y="4335"/>
                        <a:pt x="360" y="4279"/>
                        <a:pt x="360" y="4168"/>
                      </a:cubicBezTo>
                      <a:cubicBezTo>
                        <a:pt x="354" y="2834"/>
                        <a:pt x="351" y="1499"/>
                        <a:pt x="343" y="165"/>
                      </a:cubicBezTo>
                      <a:cubicBezTo>
                        <a:pt x="343" y="55"/>
                        <a:pt x="257" y="1"/>
                        <a:pt x="172" y="1"/>
                      </a:cubicBezTo>
                      <a:close/>
                    </a:path>
                  </a:pathLst>
                </a:custGeom>
                <a:solidFill>
                  <a:srgbClr val="0095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88" name="Google Shape;2288;p41"/>
                <p:cNvSpPr/>
                <p:nvPr/>
              </p:nvSpPr>
              <p:spPr>
                <a:xfrm flipH="1">
                  <a:off x="4722715" y="4179186"/>
                  <a:ext cx="146492" cy="1727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68" h="3029" extrusionOk="0">
                      <a:moveTo>
                        <a:pt x="1284" y="0"/>
                      </a:moveTo>
                      <a:cubicBezTo>
                        <a:pt x="232" y="0"/>
                        <a:pt x="41" y="1789"/>
                        <a:pt x="7" y="2619"/>
                      </a:cubicBezTo>
                      <a:cubicBezTo>
                        <a:pt x="0" y="2841"/>
                        <a:pt x="178" y="3029"/>
                        <a:pt x="404" y="3029"/>
                      </a:cubicBezTo>
                      <a:lnTo>
                        <a:pt x="2162" y="3029"/>
                      </a:lnTo>
                      <a:cubicBezTo>
                        <a:pt x="2387" y="3029"/>
                        <a:pt x="2567" y="2841"/>
                        <a:pt x="2557" y="2619"/>
                      </a:cubicBezTo>
                      <a:cubicBezTo>
                        <a:pt x="2523" y="1789"/>
                        <a:pt x="2332" y="0"/>
                        <a:pt x="1284" y="0"/>
                      </a:cubicBezTo>
                      <a:close/>
                    </a:path>
                  </a:pathLst>
                </a:custGeom>
                <a:solidFill>
                  <a:srgbClr val="0095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89" name="Google Shape;2289;p41"/>
                <p:cNvSpPr/>
                <p:nvPr/>
              </p:nvSpPr>
              <p:spPr>
                <a:xfrm flipH="1">
                  <a:off x="4675366" y="4456715"/>
                  <a:ext cx="54877" cy="883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2" h="1549" extrusionOk="0">
                      <a:moveTo>
                        <a:pt x="713" y="0"/>
                      </a:moveTo>
                      <a:cubicBezTo>
                        <a:pt x="611" y="0"/>
                        <a:pt x="502" y="85"/>
                        <a:pt x="531" y="215"/>
                      </a:cubicBezTo>
                      <a:cubicBezTo>
                        <a:pt x="572" y="399"/>
                        <a:pt x="432" y="642"/>
                        <a:pt x="357" y="798"/>
                      </a:cubicBezTo>
                      <a:cubicBezTo>
                        <a:pt x="279" y="970"/>
                        <a:pt x="183" y="1133"/>
                        <a:pt x="84" y="1294"/>
                      </a:cubicBezTo>
                      <a:cubicBezTo>
                        <a:pt x="0" y="1425"/>
                        <a:pt x="119" y="1548"/>
                        <a:pt x="238" y="1548"/>
                      </a:cubicBezTo>
                      <a:cubicBezTo>
                        <a:pt x="290" y="1548"/>
                        <a:pt x="342" y="1525"/>
                        <a:pt x="377" y="1468"/>
                      </a:cubicBezTo>
                      <a:cubicBezTo>
                        <a:pt x="606" y="1110"/>
                        <a:pt x="961" y="570"/>
                        <a:pt x="862" y="122"/>
                      </a:cubicBezTo>
                      <a:cubicBezTo>
                        <a:pt x="843" y="37"/>
                        <a:pt x="779" y="0"/>
                        <a:pt x="713" y="0"/>
                      </a:cubicBezTo>
                      <a:close/>
                    </a:path>
                  </a:pathLst>
                </a:custGeom>
                <a:solidFill>
                  <a:srgbClr val="99999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0" name="Google Shape;2290;p41"/>
                <p:cNvSpPr/>
                <p:nvPr/>
              </p:nvSpPr>
              <p:spPr>
                <a:xfrm flipH="1">
                  <a:off x="4749016" y="4489573"/>
                  <a:ext cx="333257" cy="2670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42" h="4681" extrusionOk="0">
                      <a:moveTo>
                        <a:pt x="279" y="0"/>
                      </a:moveTo>
                      <a:cubicBezTo>
                        <a:pt x="77" y="0"/>
                        <a:pt x="1" y="111"/>
                        <a:pt x="104" y="359"/>
                      </a:cubicBezTo>
                      <a:cubicBezTo>
                        <a:pt x="687" y="1766"/>
                        <a:pt x="5739" y="4630"/>
                        <a:pt x="5774" y="4681"/>
                      </a:cubicBezTo>
                      <a:lnTo>
                        <a:pt x="5842" y="4548"/>
                      </a:lnTo>
                      <a:cubicBezTo>
                        <a:pt x="4872" y="2401"/>
                        <a:pt x="1218" y="0"/>
                        <a:pt x="279" y="0"/>
                      </a:cubicBezTo>
                      <a:close/>
                    </a:path>
                  </a:pathLst>
                </a:custGeom>
                <a:solidFill>
                  <a:srgbClr val="60524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1" name="Google Shape;2291;p41"/>
                <p:cNvSpPr/>
                <p:nvPr/>
              </p:nvSpPr>
              <p:spPr>
                <a:xfrm flipH="1">
                  <a:off x="4768297" y="4503207"/>
                  <a:ext cx="299886" cy="2285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57" h="4006" extrusionOk="0">
                      <a:moveTo>
                        <a:pt x="0" y="0"/>
                      </a:moveTo>
                      <a:cubicBezTo>
                        <a:pt x="211" y="178"/>
                        <a:pt x="427" y="349"/>
                        <a:pt x="641" y="526"/>
                      </a:cubicBezTo>
                      <a:lnTo>
                        <a:pt x="1167" y="943"/>
                      </a:lnTo>
                      <a:cubicBezTo>
                        <a:pt x="1106" y="953"/>
                        <a:pt x="1048" y="960"/>
                        <a:pt x="986" y="974"/>
                      </a:cubicBezTo>
                      <a:cubicBezTo>
                        <a:pt x="904" y="994"/>
                        <a:pt x="823" y="1015"/>
                        <a:pt x="741" y="1045"/>
                      </a:cubicBezTo>
                      <a:cubicBezTo>
                        <a:pt x="826" y="1059"/>
                        <a:pt x="911" y="1062"/>
                        <a:pt x="996" y="1062"/>
                      </a:cubicBezTo>
                      <a:cubicBezTo>
                        <a:pt x="1082" y="1062"/>
                        <a:pt x="1164" y="1056"/>
                        <a:pt x="1249" y="1045"/>
                      </a:cubicBezTo>
                      <a:lnTo>
                        <a:pt x="1294" y="1042"/>
                      </a:lnTo>
                      <a:cubicBezTo>
                        <a:pt x="1498" y="1206"/>
                        <a:pt x="1707" y="1366"/>
                        <a:pt x="1911" y="1524"/>
                      </a:cubicBezTo>
                      <a:cubicBezTo>
                        <a:pt x="1881" y="1537"/>
                        <a:pt x="1850" y="1547"/>
                        <a:pt x="1820" y="1560"/>
                      </a:cubicBezTo>
                      <a:cubicBezTo>
                        <a:pt x="1744" y="1588"/>
                        <a:pt x="1672" y="1622"/>
                        <a:pt x="1604" y="1670"/>
                      </a:cubicBezTo>
                      <a:cubicBezTo>
                        <a:pt x="1614" y="1671"/>
                        <a:pt x="1624" y="1671"/>
                        <a:pt x="1634" y="1671"/>
                      </a:cubicBezTo>
                      <a:cubicBezTo>
                        <a:pt x="1706" y="1671"/>
                        <a:pt x="1774" y="1661"/>
                        <a:pt x="1843" y="1650"/>
                      </a:cubicBezTo>
                      <a:cubicBezTo>
                        <a:pt x="1905" y="1639"/>
                        <a:pt x="1963" y="1622"/>
                        <a:pt x="2020" y="1609"/>
                      </a:cubicBezTo>
                      <a:cubicBezTo>
                        <a:pt x="2212" y="1755"/>
                        <a:pt x="2403" y="1902"/>
                        <a:pt x="2594" y="2049"/>
                      </a:cubicBezTo>
                      <a:cubicBezTo>
                        <a:pt x="2625" y="2072"/>
                        <a:pt x="2659" y="2097"/>
                        <a:pt x="2690" y="2124"/>
                      </a:cubicBezTo>
                      <a:cubicBezTo>
                        <a:pt x="2598" y="2162"/>
                        <a:pt x="2509" y="2203"/>
                        <a:pt x="2423" y="2261"/>
                      </a:cubicBezTo>
                      <a:cubicBezTo>
                        <a:pt x="2553" y="2257"/>
                        <a:pt x="2672" y="2230"/>
                        <a:pt x="2792" y="2199"/>
                      </a:cubicBezTo>
                      <a:cubicBezTo>
                        <a:pt x="3035" y="2384"/>
                        <a:pt x="3280" y="2564"/>
                        <a:pt x="3523" y="2745"/>
                      </a:cubicBezTo>
                      <a:cubicBezTo>
                        <a:pt x="3403" y="2779"/>
                        <a:pt x="3284" y="2817"/>
                        <a:pt x="3167" y="2875"/>
                      </a:cubicBezTo>
                      <a:cubicBezTo>
                        <a:pt x="3196" y="2877"/>
                        <a:pt x="3223" y="2878"/>
                        <a:pt x="3251" y="2878"/>
                      </a:cubicBezTo>
                      <a:cubicBezTo>
                        <a:pt x="3384" y="2878"/>
                        <a:pt x="3512" y="2859"/>
                        <a:pt x="3638" y="2834"/>
                      </a:cubicBezTo>
                      <a:cubicBezTo>
                        <a:pt x="3731" y="2902"/>
                        <a:pt x="3823" y="2970"/>
                        <a:pt x="3915" y="3039"/>
                      </a:cubicBezTo>
                      <a:cubicBezTo>
                        <a:pt x="4041" y="3131"/>
                        <a:pt x="4164" y="3223"/>
                        <a:pt x="4291" y="3312"/>
                      </a:cubicBezTo>
                      <a:cubicBezTo>
                        <a:pt x="4232" y="3332"/>
                        <a:pt x="4178" y="3356"/>
                        <a:pt x="4123" y="3387"/>
                      </a:cubicBezTo>
                      <a:cubicBezTo>
                        <a:pt x="4170" y="3394"/>
                        <a:pt x="4215" y="3396"/>
                        <a:pt x="4259" y="3396"/>
                      </a:cubicBezTo>
                      <a:cubicBezTo>
                        <a:pt x="4304" y="3396"/>
                        <a:pt x="4347" y="3394"/>
                        <a:pt x="4390" y="3391"/>
                      </a:cubicBezTo>
                      <a:lnTo>
                        <a:pt x="4393" y="3391"/>
                      </a:lnTo>
                      <a:cubicBezTo>
                        <a:pt x="4680" y="3599"/>
                        <a:pt x="4966" y="3804"/>
                        <a:pt x="5256" y="4005"/>
                      </a:cubicBezTo>
                      <a:lnTo>
                        <a:pt x="4615" y="3482"/>
                      </a:lnTo>
                      <a:lnTo>
                        <a:pt x="4434" y="3336"/>
                      </a:lnTo>
                      <a:lnTo>
                        <a:pt x="4431" y="3329"/>
                      </a:lnTo>
                      <a:cubicBezTo>
                        <a:pt x="4424" y="3244"/>
                        <a:pt x="4410" y="3158"/>
                        <a:pt x="4386" y="3076"/>
                      </a:cubicBezTo>
                      <a:cubicBezTo>
                        <a:pt x="4363" y="2991"/>
                        <a:pt x="4335" y="2909"/>
                        <a:pt x="4291" y="2827"/>
                      </a:cubicBezTo>
                      <a:cubicBezTo>
                        <a:pt x="4273" y="2920"/>
                        <a:pt x="4277" y="3008"/>
                        <a:pt x="4284" y="3093"/>
                      </a:cubicBezTo>
                      <a:cubicBezTo>
                        <a:pt x="4291" y="3142"/>
                        <a:pt x="4298" y="3189"/>
                        <a:pt x="4304" y="3237"/>
                      </a:cubicBezTo>
                      <a:lnTo>
                        <a:pt x="3966" y="2970"/>
                      </a:lnTo>
                      <a:cubicBezTo>
                        <a:pt x="3878" y="2899"/>
                        <a:pt x="3786" y="2830"/>
                        <a:pt x="3697" y="2759"/>
                      </a:cubicBezTo>
                      <a:cubicBezTo>
                        <a:pt x="3687" y="2677"/>
                        <a:pt x="3676" y="2595"/>
                        <a:pt x="3659" y="2513"/>
                      </a:cubicBezTo>
                      <a:cubicBezTo>
                        <a:pt x="3638" y="2431"/>
                        <a:pt x="3618" y="2346"/>
                        <a:pt x="3584" y="2264"/>
                      </a:cubicBezTo>
                      <a:cubicBezTo>
                        <a:pt x="3570" y="2353"/>
                        <a:pt x="3567" y="2438"/>
                        <a:pt x="3567" y="2523"/>
                      </a:cubicBezTo>
                      <a:cubicBezTo>
                        <a:pt x="3567" y="2571"/>
                        <a:pt x="3570" y="2616"/>
                        <a:pt x="3574" y="2663"/>
                      </a:cubicBezTo>
                      <a:cubicBezTo>
                        <a:pt x="3335" y="2479"/>
                        <a:pt x="3096" y="2294"/>
                        <a:pt x="2857" y="2110"/>
                      </a:cubicBezTo>
                      <a:cubicBezTo>
                        <a:pt x="2857" y="2028"/>
                        <a:pt x="2854" y="1943"/>
                        <a:pt x="2844" y="1861"/>
                      </a:cubicBezTo>
                      <a:cubicBezTo>
                        <a:pt x="2830" y="1769"/>
                        <a:pt x="2816" y="1680"/>
                        <a:pt x="2786" y="1588"/>
                      </a:cubicBezTo>
                      <a:cubicBezTo>
                        <a:pt x="2762" y="1680"/>
                        <a:pt x="2751" y="1773"/>
                        <a:pt x="2748" y="1864"/>
                      </a:cubicBezTo>
                      <a:cubicBezTo>
                        <a:pt x="2745" y="1916"/>
                        <a:pt x="2745" y="1970"/>
                        <a:pt x="2745" y="2022"/>
                      </a:cubicBezTo>
                      <a:cubicBezTo>
                        <a:pt x="2717" y="2001"/>
                        <a:pt x="2690" y="1981"/>
                        <a:pt x="2663" y="1960"/>
                      </a:cubicBezTo>
                      <a:cubicBezTo>
                        <a:pt x="2478" y="1820"/>
                        <a:pt x="2297" y="1683"/>
                        <a:pt x="2116" y="1547"/>
                      </a:cubicBezTo>
                      <a:lnTo>
                        <a:pt x="2116" y="1540"/>
                      </a:lnTo>
                      <a:cubicBezTo>
                        <a:pt x="2113" y="1404"/>
                        <a:pt x="2106" y="1267"/>
                        <a:pt x="2065" y="1130"/>
                      </a:cubicBezTo>
                      <a:cubicBezTo>
                        <a:pt x="2028" y="1243"/>
                        <a:pt x="2014" y="1352"/>
                        <a:pt x="2007" y="1465"/>
                      </a:cubicBezTo>
                      <a:cubicBezTo>
                        <a:pt x="1785" y="1298"/>
                        <a:pt x="1563" y="1130"/>
                        <a:pt x="1341" y="966"/>
                      </a:cubicBezTo>
                      <a:lnTo>
                        <a:pt x="1297" y="936"/>
                      </a:lnTo>
                      <a:cubicBezTo>
                        <a:pt x="1297" y="861"/>
                        <a:pt x="1294" y="789"/>
                        <a:pt x="1283" y="714"/>
                      </a:cubicBezTo>
                      <a:cubicBezTo>
                        <a:pt x="1273" y="622"/>
                        <a:pt x="1259" y="530"/>
                        <a:pt x="1232" y="438"/>
                      </a:cubicBezTo>
                      <a:cubicBezTo>
                        <a:pt x="1212" y="530"/>
                        <a:pt x="1198" y="622"/>
                        <a:pt x="1191" y="714"/>
                      </a:cubicBezTo>
                      <a:cubicBezTo>
                        <a:pt x="1188" y="762"/>
                        <a:pt x="1188" y="810"/>
                        <a:pt x="1185" y="854"/>
                      </a:cubicBezTo>
                      <a:lnTo>
                        <a:pt x="676" y="479"/>
                      </a:lnTo>
                      <a:cubicBezTo>
                        <a:pt x="451" y="322"/>
                        <a:pt x="229" y="158"/>
                        <a:pt x="0" y="0"/>
                      </a:cubicBezTo>
                      <a:close/>
                    </a:path>
                  </a:pathLst>
                </a:custGeom>
                <a:solidFill>
                  <a:srgbClr val="0095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2" name="Google Shape;2292;p41"/>
                <p:cNvSpPr/>
                <p:nvPr/>
              </p:nvSpPr>
              <p:spPr>
                <a:xfrm flipH="1">
                  <a:off x="4817924" y="4245417"/>
                  <a:ext cx="125100" cy="272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3" h="4769" extrusionOk="0">
                      <a:moveTo>
                        <a:pt x="711" y="0"/>
                      </a:moveTo>
                      <a:lnTo>
                        <a:pt x="711" y="0"/>
                      </a:lnTo>
                      <a:cubicBezTo>
                        <a:pt x="714" y="191"/>
                        <a:pt x="724" y="379"/>
                        <a:pt x="732" y="570"/>
                      </a:cubicBezTo>
                      <a:cubicBezTo>
                        <a:pt x="752" y="762"/>
                        <a:pt x="765" y="952"/>
                        <a:pt x="789" y="1140"/>
                      </a:cubicBezTo>
                      <a:cubicBezTo>
                        <a:pt x="820" y="1386"/>
                        <a:pt x="861" y="1628"/>
                        <a:pt x="909" y="1871"/>
                      </a:cubicBezTo>
                      <a:cubicBezTo>
                        <a:pt x="612" y="1686"/>
                        <a:pt x="311" y="1509"/>
                        <a:pt x="1" y="1348"/>
                      </a:cubicBezTo>
                      <a:lnTo>
                        <a:pt x="1" y="1348"/>
                      </a:lnTo>
                      <a:cubicBezTo>
                        <a:pt x="305" y="1587"/>
                        <a:pt x="622" y="1813"/>
                        <a:pt x="943" y="2028"/>
                      </a:cubicBezTo>
                      <a:cubicBezTo>
                        <a:pt x="960" y="2110"/>
                        <a:pt x="981" y="2188"/>
                        <a:pt x="998" y="2266"/>
                      </a:cubicBezTo>
                      <a:cubicBezTo>
                        <a:pt x="1069" y="2547"/>
                        <a:pt x="1151" y="2827"/>
                        <a:pt x="1250" y="3100"/>
                      </a:cubicBezTo>
                      <a:cubicBezTo>
                        <a:pt x="1219" y="3089"/>
                        <a:pt x="1192" y="3076"/>
                        <a:pt x="1165" y="3065"/>
                      </a:cubicBezTo>
                      <a:cubicBezTo>
                        <a:pt x="1072" y="3032"/>
                        <a:pt x="981" y="2997"/>
                        <a:pt x="888" y="2970"/>
                      </a:cubicBezTo>
                      <a:cubicBezTo>
                        <a:pt x="704" y="2909"/>
                        <a:pt x="513" y="2857"/>
                        <a:pt x="322" y="2813"/>
                      </a:cubicBezTo>
                      <a:lnTo>
                        <a:pt x="322" y="2813"/>
                      </a:lnTo>
                      <a:cubicBezTo>
                        <a:pt x="499" y="2901"/>
                        <a:pt x="673" y="2983"/>
                        <a:pt x="855" y="3059"/>
                      </a:cubicBezTo>
                      <a:lnTo>
                        <a:pt x="1117" y="3175"/>
                      </a:lnTo>
                      <a:cubicBezTo>
                        <a:pt x="1162" y="3196"/>
                        <a:pt x="1206" y="3212"/>
                        <a:pt x="1247" y="3232"/>
                      </a:cubicBezTo>
                      <a:cubicBezTo>
                        <a:pt x="1253" y="3236"/>
                        <a:pt x="1266" y="3244"/>
                        <a:pt x="1268" y="3244"/>
                      </a:cubicBezTo>
                      <a:cubicBezTo>
                        <a:pt x="1268" y="3244"/>
                        <a:pt x="1268" y="3244"/>
                        <a:pt x="1267" y="3243"/>
                      </a:cubicBezTo>
                      <a:cubicBezTo>
                        <a:pt x="1264" y="3243"/>
                        <a:pt x="1264" y="3240"/>
                        <a:pt x="1260" y="3237"/>
                      </a:cubicBezTo>
                      <a:lnTo>
                        <a:pt x="1260" y="3229"/>
                      </a:lnTo>
                      <a:cubicBezTo>
                        <a:pt x="1260" y="3232"/>
                        <a:pt x="1271" y="3250"/>
                        <a:pt x="1281" y="3257"/>
                      </a:cubicBezTo>
                      <a:cubicBezTo>
                        <a:pt x="1294" y="3267"/>
                        <a:pt x="1305" y="3267"/>
                        <a:pt x="1312" y="3270"/>
                      </a:cubicBezTo>
                      <a:cubicBezTo>
                        <a:pt x="1326" y="3298"/>
                        <a:pt x="1335" y="3328"/>
                        <a:pt x="1346" y="3359"/>
                      </a:cubicBezTo>
                      <a:cubicBezTo>
                        <a:pt x="1431" y="3560"/>
                        <a:pt x="1520" y="3758"/>
                        <a:pt x="1619" y="3949"/>
                      </a:cubicBezTo>
                      <a:cubicBezTo>
                        <a:pt x="1493" y="3929"/>
                        <a:pt x="1362" y="3916"/>
                        <a:pt x="1233" y="3905"/>
                      </a:cubicBezTo>
                      <a:cubicBezTo>
                        <a:pt x="1104" y="3894"/>
                        <a:pt x="975" y="3887"/>
                        <a:pt x="844" y="3887"/>
                      </a:cubicBezTo>
                      <a:cubicBezTo>
                        <a:pt x="819" y="3887"/>
                        <a:pt x="794" y="3887"/>
                        <a:pt x="768" y="3888"/>
                      </a:cubicBezTo>
                      <a:cubicBezTo>
                        <a:pt x="919" y="3939"/>
                        <a:pt x="1069" y="3974"/>
                        <a:pt x="1219" y="4004"/>
                      </a:cubicBezTo>
                      <a:cubicBezTo>
                        <a:pt x="1370" y="4035"/>
                        <a:pt x="1520" y="4059"/>
                        <a:pt x="1674" y="4080"/>
                      </a:cubicBezTo>
                      <a:lnTo>
                        <a:pt x="1694" y="4083"/>
                      </a:lnTo>
                      <a:cubicBezTo>
                        <a:pt x="1752" y="4182"/>
                        <a:pt x="2076" y="4677"/>
                        <a:pt x="2141" y="4769"/>
                      </a:cubicBezTo>
                      <a:cubicBezTo>
                        <a:pt x="2192" y="4656"/>
                        <a:pt x="1776" y="4168"/>
                        <a:pt x="1728" y="4066"/>
                      </a:cubicBezTo>
                      <a:lnTo>
                        <a:pt x="1738" y="4042"/>
                      </a:lnTo>
                      <a:cubicBezTo>
                        <a:pt x="1789" y="3916"/>
                        <a:pt x="1841" y="3785"/>
                        <a:pt x="1888" y="3656"/>
                      </a:cubicBezTo>
                      <a:cubicBezTo>
                        <a:pt x="1912" y="3591"/>
                        <a:pt x="1933" y="3523"/>
                        <a:pt x="1953" y="3458"/>
                      </a:cubicBezTo>
                      <a:cubicBezTo>
                        <a:pt x="1977" y="3393"/>
                        <a:pt x="1994" y="3325"/>
                        <a:pt x="2022" y="3260"/>
                      </a:cubicBezTo>
                      <a:lnTo>
                        <a:pt x="2022" y="3260"/>
                      </a:lnTo>
                      <a:cubicBezTo>
                        <a:pt x="1970" y="3311"/>
                        <a:pt x="1940" y="3376"/>
                        <a:pt x="1902" y="3434"/>
                      </a:cubicBezTo>
                      <a:cubicBezTo>
                        <a:pt x="1868" y="3495"/>
                        <a:pt x="1830" y="3554"/>
                        <a:pt x="1800" y="3618"/>
                      </a:cubicBezTo>
                      <a:cubicBezTo>
                        <a:pt x="1752" y="3714"/>
                        <a:pt x="1704" y="3810"/>
                        <a:pt x="1663" y="3908"/>
                      </a:cubicBezTo>
                      <a:cubicBezTo>
                        <a:pt x="1653" y="3892"/>
                        <a:pt x="1646" y="3875"/>
                        <a:pt x="1639" y="3858"/>
                      </a:cubicBezTo>
                      <a:cubicBezTo>
                        <a:pt x="1564" y="3683"/>
                        <a:pt x="1499" y="3503"/>
                        <a:pt x="1438" y="3325"/>
                      </a:cubicBezTo>
                      <a:cubicBezTo>
                        <a:pt x="1424" y="3287"/>
                        <a:pt x="1414" y="3250"/>
                        <a:pt x="1400" y="3209"/>
                      </a:cubicBezTo>
                      <a:cubicBezTo>
                        <a:pt x="1411" y="3199"/>
                        <a:pt x="1421" y="3185"/>
                        <a:pt x="1428" y="3171"/>
                      </a:cubicBezTo>
                      <a:cubicBezTo>
                        <a:pt x="1537" y="3007"/>
                        <a:pt x="1633" y="2837"/>
                        <a:pt x="1725" y="2666"/>
                      </a:cubicBezTo>
                      <a:cubicBezTo>
                        <a:pt x="1817" y="2495"/>
                        <a:pt x="1902" y="2318"/>
                        <a:pt x="1977" y="2137"/>
                      </a:cubicBezTo>
                      <a:lnTo>
                        <a:pt x="1977" y="2137"/>
                      </a:lnTo>
                      <a:cubicBezTo>
                        <a:pt x="1858" y="2294"/>
                        <a:pt x="1745" y="2454"/>
                        <a:pt x="1639" y="2615"/>
                      </a:cubicBezTo>
                      <a:lnTo>
                        <a:pt x="1353" y="3059"/>
                      </a:lnTo>
                      <a:cubicBezTo>
                        <a:pt x="1267" y="2786"/>
                        <a:pt x="1189" y="2512"/>
                        <a:pt x="1121" y="2236"/>
                      </a:cubicBezTo>
                      <a:cubicBezTo>
                        <a:pt x="1100" y="2158"/>
                        <a:pt x="1083" y="2082"/>
                        <a:pt x="1066" y="2004"/>
                      </a:cubicBezTo>
                      <a:cubicBezTo>
                        <a:pt x="1247" y="1768"/>
                        <a:pt x="1424" y="1529"/>
                        <a:pt x="1598" y="1283"/>
                      </a:cubicBezTo>
                      <a:cubicBezTo>
                        <a:pt x="1776" y="1034"/>
                        <a:pt x="1950" y="779"/>
                        <a:pt x="2110" y="512"/>
                      </a:cubicBezTo>
                      <a:lnTo>
                        <a:pt x="2110" y="512"/>
                      </a:lnTo>
                      <a:cubicBezTo>
                        <a:pt x="1902" y="741"/>
                        <a:pt x="1704" y="976"/>
                        <a:pt x="1513" y="1219"/>
                      </a:cubicBezTo>
                      <a:cubicBezTo>
                        <a:pt x="1346" y="1423"/>
                        <a:pt x="1189" y="1635"/>
                        <a:pt x="1031" y="1847"/>
                      </a:cubicBezTo>
                      <a:cubicBezTo>
                        <a:pt x="1018" y="1792"/>
                        <a:pt x="1004" y="1737"/>
                        <a:pt x="994" y="1683"/>
                      </a:cubicBezTo>
                      <a:cubicBezTo>
                        <a:pt x="950" y="1499"/>
                        <a:pt x="926" y="1311"/>
                        <a:pt x="885" y="1127"/>
                      </a:cubicBezTo>
                      <a:cubicBezTo>
                        <a:pt x="817" y="754"/>
                        <a:pt x="768" y="376"/>
                        <a:pt x="711" y="0"/>
                      </a:cubicBezTo>
                      <a:close/>
                    </a:path>
                  </a:pathLst>
                </a:custGeom>
                <a:solidFill>
                  <a:srgbClr val="60524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3" name="Google Shape;2293;p41"/>
                <p:cNvSpPr/>
                <p:nvPr/>
              </p:nvSpPr>
              <p:spPr>
                <a:xfrm flipH="1">
                  <a:off x="4871090" y="4206968"/>
                  <a:ext cx="55733" cy="490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7" h="860" extrusionOk="0">
                      <a:moveTo>
                        <a:pt x="487" y="1"/>
                      </a:moveTo>
                      <a:cubicBezTo>
                        <a:pt x="425" y="1"/>
                        <a:pt x="363" y="14"/>
                        <a:pt x="304" y="43"/>
                      </a:cubicBezTo>
                      <a:cubicBezTo>
                        <a:pt x="89" y="145"/>
                        <a:pt x="0" y="401"/>
                        <a:pt x="103" y="616"/>
                      </a:cubicBezTo>
                      <a:cubicBezTo>
                        <a:pt x="177" y="769"/>
                        <a:pt x="331" y="860"/>
                        <a:pt x="490" y="860"/>
                      </a:cubicBezTo>
                      <a:cubicBezTo>
                        <a:pt x="552" y="860"/>
                        <a:pt x="614" y="846"/>
                        <a:pt x="673" y="818"/>
                      </a:cubicBezTo>
                      <a:cubicBezTo>
                        <a:pt x="888" y="715"/>
                        <a:pt x="976" y="459"/>
                        <a:pt x="874" y="244"/>
                      </a:cubicBezTo>
                      <a:cubicBezTo>
                        <a:pt x="800" y="91"/>
                        <a:pt x="646" y="1"/>
                        <a:pt x="487" y="1"/>
                      </a:cubicBezTo>
                      <a:close/>
                    </a:path>
                  </a:pathLst>
                </a:custGeom>
                <a:solidFill>
                  <a:srgbClr val="F4783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4" name="Google Shape;2294;p41"/>
                <p:cNvSpPr/>
                <p:nvPr/>
              </p:nvSpPr>
              <p:spPr>
                <a:xfrm flipH="1">
                  <a:off x="4799440" y="4256598"/>
                  <a:ext cx="55733" cy="48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7" h="858" extrusionOk="0">
                      <a:moveTo>
                        <a:pt x="490" y="0"/>
                      </a:moveTo>
                      <a:cubicBezTo>
                        <a:pt x="428" y="0"/>
                        <a:pt x="364" y="14"/>
                        <a:pt x="304" y="43"/>
                      </a:cubicBezTo>
                      <a:cubicBezTo>
                        <a:pt x="93" y="145"/>
                        <a:pt x="0" y="402"/>
                        <a:pt x="103" y="613"/>
                      </a:cubicBezTo>
                      <a:cubicBezTo>
                        <a:pt x="176" y="768"/>
                        <a:pt x="329" y="857"/>
                        <a:pt x="489" y="857"/>
                      </a:cubicBezTo>
                      <a:cubicBezTo>
                        <a:pt x="552" y="857"/>
                        <a:pt x="616" y="843"/>
                        <a:pt x="676" y="815"/>
                      </a:cubicBezTo>
                      <a:cubicBezTo>
                        <a:pt x="887" y="712"/>
                        <a:pt x="977" y="456"/>
                        <a:pt x="878" y="244"/>
                      </a:cubicBezTo>
                      <a:cubicBezTo>
                        <a:pt x="804" y="90"/>
                        <a:pt x="651" y="0"/>
                        <a:pt x="490" y="0"/>
                      </a:cubicBezTo>
                      <a:close/>
                    </a:path>
                  </a:pathLst>
                </a:custGeom>
                <a:solidFill>
                  <a:srgbClr val="F4783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5" name="Google Shape;2295;p41"/>
                <p:cNvSpPr/>
                <p:nvPr/>
              </p:nvSpPr>
              <p:spPr>
                <a:xfrm flipH="1">
                  <a:off x="4800410" y="4336234"/>
                  <a:ext cx="51112" cy="448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6" h="787" extrusionOk="0">
                      <a:moveTo>
                        <a:pt x="449" y="1"/>
                      </a:moveTo>
                      <a:cubicBezTo>
                        <a:pt x="393" y="1"/>
                        <a:pt x="335" y="13"/>
                        <a:pt x="281" y="40"/>
                      </a:cubicBezTo>
                      <a:cubicBezTo>
                        <a:pt x="83" y="132"/>
                        <a:pt x="1" y="367"/>
                        <a:pt x="97" y="562"/>
                      </a:cubicBezTo>
                      <a:cubicBezTo>
                        <a:pt x="163" y="704"/>
                        <a:pt x="303" y="786"/>
                        <a:pt x="448" y="786"/>
                      </a:cubicBezTo>
                      <a:cubicBezTo>
                        <a:pt x="506" y="786"/>
                        <a:pt x="564" y="773"/>
                        <a:pt x="619" y="747"/>
                      </a:cubicBezTo>
                      <a:cubicBezTo>
                        <a:pt x="814" y="654"/>
                        <a:pt x="896" y="419"/>
                        <a:pt x="803" y="224"/>
                      </a:cubicBezTo>
                      <a:cubicBezTo>
                        <a:pt x="737" y="84"/>
                        <a:pt x="596" y="1"/>
                        <a:pt x="449" y="1"/>
                      </a:cubicBezTo>
                      <a:close/>
                    </a:path>
                  </a:pathLst>
                </a:custGeom>
                <a:solidFill>
                  <a:srgbClr val="F4783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6" name="Google Shape;2296;p41"/>
                <p:cNvSpPr/>
                <p:nvPr/>
              </p:nvSpPr>
              <p:spPr>
                <a:xfrm flipH="1">
                  <a:off x="4898928" y="4383525"/>
                  <a:ext cx="51283" cy="448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9" h="787" extrusionOk="0">
                      <a:moveTo>
                        <a:pt x="451" y="0"/>
                      </a:moveTo>
                      <a:cubicBezTo>
                        <a:pt x="394" y="0"/>
                        <a:pt x="335" y="13"/>
                        <a:pt x="280" y="40"/>
                      </a:cubicBezTo>
                      <a:cubicBezTo>
                        <a:pt x="83" y="132"/>
                        <a:pt x="1" y="368"/>
                        <a:pt x="96" y="562"/>
                      </a:cubicBezTo>
                      <a:cubicBezTo>
                        <a:pt x="162" y="703"/>
                        <a:pt x="303" y="786"/>
                        <a:pt x="449" y="786"/>
                      </a:cubicBezTo>
                      <a:cubicBezTo>
                        <a:pt x="506" y="786"/>
                        <a:pt x="564" y="774"/>
                        <a:pt x="618" y="747"/>
                      </a:cubicBezTo>
                      <a:cubicBezTo>
                        <a:pt x="813" y="655"/>
                        <a:pt x="899" y="419"/>
                        <a:pt x="803" y="225"/>
                      </a:cubicBezTo>
                      <a:cubicBezTo>
                        <a:pt x="736" y="83"/>
                        <a:pt x="597" y="0"/>
                        <a:pt x="451" y="0"/>
                      </a:cubicBezTo>
                      <a:close/>
                    </a:path>
                  </a:pathLst>
                </a:custGeom>
                <a:solidFill>
                  <a:srgbClr val="F4783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7" name="Google Shape;2297;p41"/>
                <p:cNvSpPr/>
                <p:nvPr/>
              </p:nvSpPr>
              <p:spPr>
                <a:xfrm flipH="1">
                  <a:off x="4877137" y="4452893"/>
                  <a:ext cx="35140" cy="30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543" extrusionOk="0">
                      <a:moveTo>
                        <a:pt x="306" y="1"/>
                      </a:moveTo>
                      <a:cubicBezTo>
                        <a:pt x="272" y="1"/>
                        <a:pt x="236" y="8"/>
                        <a:pt x="202" y="22"/>
                      </a:cubicBezTo>
                      <a:cubicBezTo>
                        <a:pt x="62" y="84"/>
                        <a:pt x="1" y="241"/>
                        <a:pt x="59" y="378"/>
                      </a:cubicBezTo>
                      <a:cubicBezTo>
                        <a:pt x="105" y="482"/>
                        <a:pt x="205" y="543"/>
                        <a:pt x="309" y="543"/>
                      </a:cubicBezTo>
                      <a:cubicBezTo>
                        <a:pt x="344" y="543"/>
                        <a:pt x="379" y="536"/>
                        <a:pt x="414" y="521"/>
                      </a:cubicBezTo>
                      <a:cubicBezTo>
                        <a:pt x="554" y="460"/>
                        <a:pt x="615" y="302"/>
                        <a:pt x="557" y="166"/>
                      </a:cubicBezTo>
                      <a:cubicBezTo>
                        <a:pt x="511" y="63"/>
                        <a:pt x="411" y="1"/>
                        <a:pt x="306" y="1"/>
                      </a:cubicBezTo>
                      <a:close/>
                    </a:path>
                  </a:pathLst>
                </a:custGeom>
                <a:solidFill>
                  <a:srgbClr val="F4783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8" name="Google Shape;2298;p41"/>
                <p:cNvSpPr/>
                <p:nvPr/>
              </p:nvSpPr>
              <p:spPr>
                <a:xfrm flipH="1">
                  <a:off x="4809594" y="4411534"/>
                  <a:ext cx="35083" cy="30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541" extrusionOk="0">
                      <a:moveTo>
                        <a:pt x="310" y="1"/>
                      </a:moveTo>
                      <a:cubicBezTo>
                        <a:pt x="274" y="1"/>
                        <a:pt x="237" y="8"/>
                        <a:pt x="202" y="24"/>
                      </a:cubicBezTo>
                      <a:cubicBezTo>
                        <a:pt x="65" y="82"/>
                        <a:pt x="1" y="243"/>
                        <a:pt x="62" y="379"/>
                      </a:cubicBezTo>
                      <a:cubicBezTo>
                        <a:pt x="105" y="480"/>
                        <a:pt x="205" y="541"/>
                        <a:pt x="310" y="541"/>
                      </a:cubicBezTo>
                      <a:cubicBezTo>
                        <a:pt x="346" y="541"/>
                        <a:pt x="382" y="534"/>
                        <a:pt x="417" y="519"/>
                      </a:cubicBezTo>
                      <a:cubicBezTo>
                        <a:pt x="554" y="461"/>
                        <a:pt x="615" y="300"/>
                        <a:pt x="557" y="164"/>
                      </a:cubicBezTo>
                      <a:cubicBezTo>
                        <a:pt x="514" y="62"/>
                        <a:pt x="415" y="1"/>
                        <a:pt x="310" y="1"/>
                      </a:cubicBezTo>
                      <a:close/>
                    </a:path>
                  </a:pathLst>
                </a:custGeom>
                <a:solidFill>
                  <a:srgbClr val="F4783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9" name="Google Shape;2299;p41"/>
                <p:cNvSpPr/>
                <p:nvPr/>
              </p:nvSpPr>
              <p:spPr>
                <a:xfrm flipH="1">
                  <a:off x="4918039" y="4291624"/>
                  <a:ext cx="55733" cy="48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7" h="858" extrusionOk="0">
                      <a:moveTo>
                        <a:pt x="489" y="1"/>
                      </a:moveTo>
                      <a:cubicBezTo>
                        <a:pt x="426" y="1"/>
                        <a:pt x="363" y="15"/>
                        <a:pt x="304" y="43"/>
                      </a:cubicBezTo>
                      <a:cubicBezTo>
                        <a:pt x="89" y="146"/>
                        <a:pt x="1" y="402"/>
                        <a:pt x="103" y="613"/>
                      </a:cubicBezTo>
                      <a:cubicBezTo>
                        <a:pt x="177" y="768"/>
                        <a:pt x="329" y="858"/>
                        <a:pt x="488" y="858"/>
                      </a:cubicBezTo>
                      <a:cubicBezTo>
                        <a:pt x="550" y="858"/>
                        <a:pt x="613" y="844"/>
                        <a:pt x="673" y="815"/>
                      </a:cubicBezTo>
                      <a:cubicBezTo>
                        <a:pt x="888" y="713"/>
                        <a:pt x="976" y="456"/>
                        <a:pt x="874" y="245"/>
                      </a:cubicBezTo>
                      <a:cubicBezTo>
                        <a:pt x="800" y="90"/>
                        <a:pt x="648" y="1"/>
                        <a:pt x="489" y="1"/>
                      </a:cubicBezTo>
                      <a:close/>
                    </a:path>
                  </a:pathLst>
                </a:custGeom>
                <a:solidFill>
                  <a:srgbClr val="F4783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00" name="Google Shape;2300;p41"/>
                <p:cNvSpPr/>
                <p:nvPr/>
              </p:nvSpPr>
              <p:spPr>
                <a:xfrm flipH="1">
                  <a:off x="4812446" y="4416612"/>
                  <a:ext cx="16828" cy="14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5" h="259" extrusionOk="0">
                      <a:moveTo>
                        <a:pt x="148" y="1"/>
                      </a:moveTo>
                      <a:cubicBezTo>
                        <a:pt x="130" y="1"/>
                        <a:pt x="111" y="5"/>
                        <a:pt x="93" y="13"/>
                      </a:cubicBezTo>
                      <a:cubicBezTo>
                        <a:pt x="28" y="44"/>
                        <a:pt x="0" y="122"/>
                        <a:pt x="31" y="184"/>
                      </a:cubicBezTo>
                      <a:cubicBezTo>
                        <a:pt x="53" y="231"/>
                        <a:pt x="100" y="258"/>
                        <a:pt x="148" y="258"/>
                      </a:cubicBezTo>
                      <a:cubicBezTo>
                        <a:pt x="166" y="258"/>
                        <a:pt x="185" y="254"/>
                        <a:pt x="202" y="245"/>
                      </a:cubicBezTo>
                      <a:cubicBezTo>
                        <a:pt x="266" y="215"/>
                        <a:pt x="294" y="140"/>
                        <a:pt x="263" y="75"/>
                      </a:cubicBezTo>
                      <a:cubicBezTo>
                        <a:pt x="241" y="28"/>
                        <a:pt x="196" y="1"/>
                        <a:pt x="148" y="1"/>
                      </a:cubicBezTo>
                      <a:close/>
                    </a:path>
                  </a:pathLst>
                </a:custGeom>
                <a:solidFill>
                  <a:srgbClr val="FEC3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01" name="Google Shape;2301;p41"/>
                <p:cNvSpPr/>
                <p:nvPr/>
              </p:nvSpPr>
              <p:spPr>
                <a:xfrm flipH="1">
                  <a:off x="4895391" y="4457399"/>
                  <a:ext cx="11751" cy="10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6" h="181" extrusionOk="0">
                      <a:moveTo>
                        <a:pt x="99" y="0"/>
                      </a:moveTo>
                      <a:cubicBezTo>
                        <a:pt x="87" y="0"/>
                        <a:pt x="74" y="3"/>
                        <a:pt x="62" y="8"/>
                      </a:cubicBezTo>
                      <a:cubicBezTo>
                        <a:pt x="17" y="33"/>
                        <a:pt x="0" y="83"/>
                        <a:pt x="21" y="131"/>
                      </a:cubicBezTo>
                      <a:cubicBezTo>
                        <a:pt x="35" y="163"/>
                        <a:pt x="67" y="181"/>
                        <a:pt x="100" y="181"/>
                      </a:cubicBezTo>
                      <a:cubicBezTo>
                        <a:pt x="113" y="181"/>
                        <a:pt x="127" y="178"/>
                        <a:pt x="139" y="172"/>
                      </a:cubicBezTo>
                      <a:cubicBezTo>
                        <a:pt x="185" y="151"/>
                        <a:pt x="205" y="97"/>
                        <a:pt x="185" y="53"/>
                      </a:cubicBezTo>
                      <a:cubicBezTo>
                        <a:pt x="166" y="20"/>
                        <a:pt x="134" y="0"/>
                        <a:pt x="99" y="0"/>
                      </a:cubicBezTo>
                      <a:close/>
                    </a:path>
                  </a:pathLst>
                </a:custGeom>
                <a:solidFill>
                  <a:srgbClr val="FEC3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02" name="Google Shape;2302;p41"/>
                <p:cNvSpPr/>
                <p:nvPr/>
              </p:nvSpPr>
              <p:spPr>
                <a:xfrm flipH="1">
                  <a:off x="4924427" y="4390656"/>
                  <a:ext cx="19395" cy="16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0" h="298" extrusionOk="0">
                      <a:moveTo>
                        <a:pt x="168" y="0"/>
                      </a:moveTo>
                      <a:cubicBezTo>
                        <a:pt x="146" y="0"/>
                        <a:pt x="124" y="5"/>
                        <a:pt x="103" y="15"/>
                      </a:cubicBezTo>
                      <a:cubicBezTo>
                        <a:pt x="32" y="51"/>
                        <a:pt x="1" y="141"/>
                        <a:pt x="35" y="212"/>
                      </a:cubicBezTo>
                      <a:cubicBezTo>
                        <a:pt x="60" y="267"/>
                        <a:pt x="114" y="298"/>
                        <a:pt x="170" y="298"/>
                      </a:cubicBezTo>
                      <a:cubicBezTo>
                        <a:pt x="191" y="298"/>
                        <a:pt x="213" y="293"/>
                        <a:pt x="234" y="284"/>
                      </a:cubicBezTo>
                      <a:cubicBezTo>
                        <a:pt x="308" y="246"/>
                        <a:pt x="339" y="158"/>
                        <a:pt x="302" y="86"/>
                      </a:cubicBezTo>
                      <a:cubicBezTo>
                        <a:pt x="277" y="31"/>
                        <a:pt x="224" y="0"/>
                        <a:pt x="168" y="0"/>
                      </a:cubicBezTo>
                      <a:close/>
                    </a:path>
                  </a:pathLst>
                </a:custGeom>
                <a:solidFill>
                  <a:srgbClr val="FEC3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03" name="Google Shape;2303;p41"/>
                <p:cNvSpPr/>
                <p:nvPr/>
              </p:nvSpPr>
              <p:spPr>
                <a:xfrm flipH="1">
                  <a:off x="4944108" y="4297842"/>
                  <a:ext cx="22647" cy="199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7" h="350" extrusionOk="0">
                      <a:moveTo>
                        <a:pt x="200" y="1"/>
                      </a:moveTo>
                      <a:cubicBezTo>
                        <a:pt x="174" y="1"/>
                        <a:pt x="148" y="7"/>
                        <a:pt x="124" y="19"/>
                      </a:cubicBezTo>
                      <a:cubicBezTo>
                        <a:pt x="34" y="60"/>
                        <a:pt x="1" y="163"/>
                        <a:pt x="42" y="252"/>
                      </a:cubicBezTo>
                      <a:cubicBezTo>
                        <a:pt x="71" y="313"/>
                        <a:pt x="131" y="349"/>
                        <a:pt x="196" y="349"/>
                      </a:cubicBezTo>
                      <a:cubicBezTo>
                        <a:pt x="221" y="349"/>
                        <a:pt x="248" y="343"/>
                        <a:pt x="273" y="331"/>
                      </a:cubicBezTo>
                      <a:cubicBezTo>
                        <a:pt x="359" y="290"/>
                        <a:pt x="396" y="187"/>
                        <a:pt x="355" y="98"/>
                      </a:cubicBezTo>
                      <a:cubicBezTo>
                        <a:pt x="326" y="37"/>
                        <a:pt x="264" y="1"/>
                        <a:pt x="200" y="1"/>
                      </a:cubicBezTo>
                      <a:close/>
                    </a:path>
                  </a:pathLst>
                </a:custGeom>
                <a:solidFill>
                  <a:srgbClr val="FEC3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04" name="Google Shape;2304;p41"/>
                <p:cNvSpPr/>
                <p:nvPr/>
              </p:nvSpPr>
              <p:spPr>
                <a:xfrm flipH="1">
                  <a:off x="4884724" y="4212900"/>
                  <a:ext cx="22076" cy="192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7" h="338" extrusionOk="0">
                      <a:moveTo>
                        <a:pt x="196" y="0"/>
                      </a:moveTo>
                      <a:cubicBezTo>
                        <a:pt x="171" y="0"/>
                        <a:pt x="145" y="6"/>
                        <a:pt x="120" y="17"/>
                      </a:cubicBezTo>
                      <a:cubicBezTo>
                        <a:pt x="38" y="58"/>
                        <a:pt x="1" y="157"/>
                        <a:pt x="42" y="243"/>
                      </a:cubicBezTo>
                      <a:cubicBezTo>
                        <a:pt x="71" y="302"/>
                        <a:pt x="131" y="337"/>
                        <a:pt x="194" y="337"/>
                      </a:cubicBezTo>
                      <a:cubicBezTo>
                        <a:pt x="218" y="337"/>
                        <a:pt x="243" y="332"/>
                        <a:pt x="267" y="321"/>
                      </a:cubicBezTo>
                      <a:cubicBezTo>
                        <a:pt x="352" y="280"/>
                        <a:pt x="387" y="181"/>
                        <a:pt x="346" y="95"/>
                      </a:cubicBezTo>
                      <a:cubicBezTo>
                        <a:pt x="316" y="35"/>
                        <a:pt x="258" y="0"/>
                        <a:pt x="196" y="0"/>
                      </a:cubicBezTo>
                      <a:close/>
                    </a:path>
                  </a:pathLst>
                </a:custGeom>
                <a:solidFill>
                  <a:srgbClr val="FEC3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05" name="Google Shape;2305;p41"/>
                <p:cNvSpPr/>
                <p:nvPr/>
              </p:nvSpPr>
              <p:spPr>
                <a:xfrm flipH="1">
                  <a:off x="4805087" y="4267094"/>
                  <a:ext cx="16999" cy="14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8" h="261" extrusionOk="0">
                      <a:moveTo>
                        <a:pt x="148" y="0"/>
                      </a:moveTo>
                      <a:cubicBezTo>
                        <a:pt x="130" y="0"/>
                        <a:pt x="111" y="4"/>
                        <a:pt x="93" y="13"/>
                      </a:cubicBezTo>
                      <a:cubicBezTo>
                        <a:pt x="28" y="43"/>
                        <a:pt x="0" y="122"/>
                        <a:pt x="31" y="187"/>
                      </a:cubicBezTo>
                      <a:cubicBezTo>
                        <a:pt x="53" y="233"/>
                        <a:pt x="100" y="261"/>
                        <a:pt x="149" y="261"/>
                      </a:cubicBezTo>
                      <a:cubicBezTo>
                        <a:pt x="168" y="261"/>
                        <a:pt x="187" y="257"/>
                        <a:pt x="205" y="248"/>
                      </a:cubicBezTo>
                      <a:cubicBezTo>
                        <a:pt x="271" y="218"/>
                        <a:pt x="298" y="139"/>
                        <a:pt x="267" y="74"/>
                      </a:cubicBezTo>
                      <a:cubicBezTo>
                        <a:pt x="242" y="28"/>
                        <a:pt x="196" y="0"/>
                        <a:pt x="148" y="0"/>
                      </a:cubicBezTo>
                      <a:close/>
                    </a:path>
                  </a:pathLst>
                </a:custGeom>
                <a:solidFill>
                  <a:srgbClr val="FEC3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06" name="Google Shape;2306;p41"/>
                <p:cNvSpPr/>
                <p:nvPr/>
              </p:nvSpPr>
              <p:spPr>
                <a:xfrm flipH="1">
                  <a:off x="4807255" y="4344163"/>
                  <a:ext cx="17570" cy="15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8" h="274" extrusionOk="0">
                      <a:moveTo>
                        <a:pt x="153" y="1"/>
                      </a:moveTo>
                      <a:cubicBezTo>
                        <a:pt x="134" y="1"/>
                        <a:pt x="114" y="5"/>
                        <a:pt x="97" y="14"/>
                      </a:cubicBezTo>
                      <a:cubicBezTo>
                        <a:pt x="28" y="47"/>
                        <a:pt x="1" y="129"/>
                        <a:pt x="32" y="195"/>
                      </a:cubicBezTo>
                      <a:cubicBezTo>
                        <a:pt x="54" y="244"/>
                        <a:pt x="102" y="273"/>
                        <a:pt x="153" y="273"/>
                      </a:cubicBezTo>
                      <a:cubicBezTo>
                        <a:pt x="173" y="273"/>
                        <a:pt x="193" y="269"/>
                        <a:pt x="212" y="259"/>
                      </a:cubicBezTo>
                      <a:cubicBezTo>
                        <a:pt x="281" y="228"/>
                        <a:pt x="308" y="146"/>
                        <a:pt x="278" y="78"/>
                      </a:cubicBezTo>
                      <a:cubicBezTo>
                        <a:pt x="253" y="29"/>
                        <a:pt x="203" y="1"/>
                        <a:pt x="153" y="1"/>
                      </a:cubicBezTo>
                      <a:close/>
                    </a:path>
                  </a:pathLst>
                </a:custGeom>
                <a:solidFill>
                  <a:srgbClr val="FEC3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07" name="Google Shape;2307;p41"/>
                <p:cNvSpPr/>
                <p:nvPr/>
              </p:nvSpPr>
              <p:spPr>
                <a:xfrm flipH="1">
                  <a:off x="4630987" y="4519580"/>
                  <a:ext cx="240730" cy="158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0" h="2776" extrusionOk="0">
                      <a:moveTo>
                        <a:pt x="2045" y="0"/>
                      </a:moveTo>
                      <a:cubicBezTo>
                        <a:pt x="226" y="0"/>
                        <a:pt x="0" y="1530"/>
                        <a:pt x="7" y="2318"/>
                      </a:cubicBezTo>
                      <a:cubicBezTo>
                        <a:pt x="7" y="2571"/>
                        <a:pt x="212" y="2776"/>
                        <a:pt x="468" y="2776"/>
                      </a:cubicBezTo>
                      <a:lnTo>
                        <a:pt x="1929" y="2776"/>
                      </a:lnTo>
                      <a:cubicBezTo>
                        <a:pt x="2215" y="2763"/>
                        <a:pt x="2572" y="2759"/>
                        <a:pt x="2918" y="2759"/>
                      </a:cubicBezTo>
                      <a:cubicBezTo>
                        <a:pt x="3218" y="2759"/>
                        <a:pt x="3509" y="2762"/>
                        <a:pt x="3738" y="2765"/>
                      </a:cubicBezTo>
                      <a:cubicBezTo>
                        <a:pt x="3742" y="2765"/>
                        <a:pt x="3746" y="2765"/>
                        <a:pt x="3751" y="2765"/>
                      </a:cubicBezTo>
                      <a:cubicBezTo>
                        <a:pt x="4011" y="2765"/>
                        <a:pt x="4219" y="2546"/>
                        <a:pt x="4205" y="2284"/>
                      </a:cubicBezTo>
                      <a:cubicBezTo>
                        <a:pt x="4161" y="1486"/>
                        <a:pt x="3834" y="0"/>
                        <a:pt x="2045" y="0"/>
                      </a:cubicBezTo>
                      <a:close/>
                    </a:path>
                  </a:pathLst>
                </a:custGeom>
                <a:solidFill>
                  <a:srgbClr val="F4783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08" name="Google Shape;2308;p41"/>
                <p:cNvSpPr/>
                <p:nvPr/>
              </p:nvSpPr>
              <p:spPr>
                <a:xfrm flipH="1">
                  <a:off x="4698584" y="4676912"/>
                  <a:ext cx="102225" cy="791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92" h="1388" extrusionOk="0">
                      <a:moveTo>
                        <a:pt x="1546" y="1"/>
                      </a:moveTo>
                      <a:lnTo>
                        <a:pt x="259" y="18"/>
                      </a:lnTo>
                      <a:cubicBezTo>
                        <a:pt x="259" y="18"/>
                        <a:pt x="0" y="1387"/>
                        <a:pt x="871" y="1387"/>
                      </a:cubicBezTo>
                      <a:cubicBezTo>
                        <a:pt x="879" y="1387"/>
                        <a:pt x="886" y="1387"/>
                        <a:pt x="894" y="1387"/>
                      </a:cubicBezTo>
                      <a:cubicBezTo>
                        <a:pt x="1792" y="1366"/>
                        <a:pt x="1546" y="1"/>
                        <a:pt x="1546" y="1"/>
                      </a:cubicBezTo>
                      <a:close/>
                    </a:path>
                  </a:pathLst>
                </a:custGeom>
                <a:solidFill>
                  <a:srgbClr val="F4E9D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09" name="Google Shape;2309;p41"/>
                <p:cNvSpPr/>
                <p:nvPr/>
              </p:nvSpPr>
              <p:spPr>
                <a:xfrm flipH="1">
                  <a:off x="4749354" y="4603894"/>
                  <a:ext cx="36109" cy="36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" h="632" extrusionOk="0">
                      <a:moveTo>
                        <a:pt x="318" y="0"/>
                      </a:moveTo>
                      <a:cubicBezTo>
                        <a:pt x="144" y="0"/>
                        <a:pt x="1" y="144"/>
                        <a:pt x="1" y="318"/>
                      </a:cubicBezTo>
                      <a:cubicBezTo>
                        <a:pt x="1" y="488"/>
                        <a:pt x="144" y="632"/>
                        <a:pt x="318" y="632"/>
                      </a:cubicBezTo>
                      <a:cubicBezTo>
                        <a:pt x="489" y="632"/>
                        <a:pt x="632" y="488"/>
                        <a:pt x="632" y="318"/>
                      </a:cubicBezTo>
                      <a:cubicBezTo>
                        <a:pt x="632" y="144"/>
                        <a:pt x="489" y="0"/>
                        <a:pt x="318" y="0"/>
                      </a:cubicBezTo>
                      <a:close/>
                    </a:path>
                  </a:pathLst>
                </a:custGeom>
                <a:solidFill>
                  <a:srgbClr val="0095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0" name="Google Shape;2310;p41"/>
                <p:cNvSpPr/>
                <p:nvPr/>
              </p:nvSpPr>
              <p:spPr>
                <a:xfrm flipH="1">
                  <a:off x="4820091" y="4582216"/>
                  <a:ext cx="37992" cy="353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6" h="619" extrusionOk="0">
                      <a:moveTo>
                        <a:pt x="353" y="1"/>
                      </a:moveTo>
                      <a:cubicBezTo>
                        <a:pt x="238" y="1"/>
                        <a:pt x="123" y="73"/>
                        <a:pt x="68" y="193"/>
                      </a:cubicBezTo>
                      <a:cubicBezTo>
                        <a:pt x="0" y="353"/>
                        <a:pt x="62" y="534"/>
                        <a:pt x="205" y="596"/>
                      </a:cubicBezTo>
                      <a:cubicBezTo>
                        <a:pt x="241" y="611"/>
                        <a:pt x="278" y="619"/>
                        <a:pt x="315" y="619"/>
                      </a:cubicBezTo>
                      <a:cubicBezTo>
                        <a:pt x="430" y="619"/>
                        <a:pt x="542" y="547"/>
                        <a:pt x="594" y="429"/>
                      </a:cubicBezTo>
                      <a:cubicBezTo>
                        <a:pt x="666" y="268"/>
                        <a:pt x="604" y="87"/>
                        <a:pt x="458" y="22"/>
                      </a:cubicBezTo>
                      <a:cubicBezTo>
                        <a:pt x="424" y="8"/>
                        <a:pt x="388" y="1"/>
                        <a:pt x="353" y="1"/>
                      </a:cubicBezTo>
                      <a:close/>
                    </a:path>
                  </a:pathLst>
                </a:custGeom>
                <a:solidFill>
                  <a:srgbClr val="0095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1" name="Google Shape;2311;p41"/>
                <p:cNvSpPr/>
                <p:nvPr/>
              </p:nvSpPr>
              <p:spPr>
                <a:xfrm flipH="1">
                  <a:off x="4735606" y="4537891"/>
                  <a:ext cx="36623" cy="280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2" h="492" extrusionOk="0">
                      <a:moveTo>
                        <a:pt x="322" y="0"/>
                      </a:moveTo>
                      <a:cubicBezTo>
                        <a:pt x="144" y="0"/>
                        <a:pt x="0" y="109"/>
                        <a:pt x="0" y="246"/>
                      </a:cubicBezTo>
                      <a:cubicBezTo>
                        <a:pt x="0" y="383"/>
                        <a:pt x="144" y="492"/>
                        <a:pt x="322" y="492"/>
                      </a:cubicBezTo>
                      <a:cubicBezTo>
                        <a:pt x="499" y="492"/>
                        <a:pt x="642" y="383"/>
                        <a:pt x="642" y="246"/>
                      </a:cubicBezTo>
                      <a:cubicBezTo>
                        <a:pt x="642" y="109"/>
                        <a:pt x="499" y="0"/>
                        <a:pt x="322" y="0"/>
                      </a:cubicBezTo>
                      <a:close/>
                    </a:path>
                  </a:pathLst>
                </a:custGeom>
                <a:solidFill>
                  <a:srgbClr val="0095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2" name="Google Shape;2312;p41"/>
                <p:cNvSpPr/>
                <p:nvPr/>
              </p:nvSpPr>
              <p:spPr>
                <a:xfrm flipH="1">
                  <a:off x="4663728" y="4577025"/>
                  <a:ext cx="31603" cy="294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4" h="517" extrusionOk="0">
                      <a:moveTo>
                        <a:pt x="277" y="0"/>
                      </a:moveTo>
                      <a:cubicBezTo>
                        <a:pt x="124" y="0"/>
                        <a:pt x="1" y="116"/>
                        <a:pt x="1" y="257"/>
                      </a:cubicBezTo>
                      <a:cubicBezTo>
                        <a:pt x="1" y="400"/>
                        <a:pt x="124" y="516"/>
                        <a:pt x="277" y="516"/>
                      </a:cubicBezTo>
                      <a:cubicBezTo>
                        <a:pt x="431" y="516"/>
                        <a:pt x="554" y="400"/>
                        <a:pt x="554" y="257"/>
                      </a:cubicBezTo>
                      <a:cubicBezTo>
                        <a:pt x="554" y="116"/>
                        <a:pt x="431" y="0"/>
                        <a:pt x="277" y="0"/>
                      </a:cubicBezTo>
                      <a:close/>
                    </a:path>
                  </a:pathLst>
                </a:custGeom>
                <a:solidFill>
                  <a:srgbClr val="0095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313" name="Google Shape;2313;p41"/>
              <p:cNvSpPr/>
              <p:nvPr/>
            </p:nvSpPr>
            <p:spPr>
              <a:xfrm>
                <a:off x="6251075" y="4004813"/>
                <a:ext cx="46975" cy="47075"/>
              </a:xfrm>
              <a:custGeom>
                <a:avLst/>
                <a:gdLst/>
                <a:ahLst/>
                <a:cxnLst/>
                <a:rect l="l" t="t" r="r" b="b"/>
                <a:pathLst>
                  <a:path w="1879" h="1883" extrusionOk="0">
                    <a:moveTo>
                      <a:pt x="939" y="0"/>
                    </a:moveTo>
                    <a:cubicBezTo>
                      <a:pt x="418" y="0"/>
                      <a:pt x="0" y="422"/>
                      <a:pt x="0" y="943"/>
                    </a:cubicBezTo>
                    <a:cubicBezTo>
                      <a:pt x="0" y="1460"/>
                      <a:pt x="418" y="1882"/>
                      <a:pt x="939" y="1882"/>
                    </a:cubicBezTo>
                    <a:cubicBezTo>
                      <a:pt x="1460" y="1882"/>
                      <a:pt x="1878" y="1460"/>
                      <a:pt x="1878" y="943"/>
                    </a:cubicBezTo>
                    <a:cubicBezTo>
                      <a:pt x="1878" y="422"/>
                      <a:pt x="1460" y="0"/>
                      <a:pt x="939" y="0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4" name="Google Shape;2314;p41"/>
              <p:cNvSpPr/>
              <p:nvPr/>
            </p:nvSpPr>
            <p:spPr>
              <a:xfrm>
                <a:off x="6400975" y="3962563"/>
                <a:ext cx="53650" cy="46975"/>
              </a:xfrm>
              <a:custGeom>
                <a:avLst/>
                <a:gdLst/>
                <a:ahLst/>
                <a:cxnLst/>
                <a:rect l="l" t="t" r="r" b="b"/>
                <a:pathLst>
                  <a:path w="2146" h="1879" extrusionOk="0">
                    <a:moveTo>
                      <a:pt x="1071" y="0"/>
                    </a:moveTo>
                    <a:cubicBezTo>
                      <a:pt x="719" y="0"/>
                      <a:pt x="383" y="199"/>
                      <a:pt x="222" y="537"/>
                    </a:cubicBezTo>
                    <a:cubicBezTo>
                      <a:pt x="1" y="1009"/>
                      <a:pt x="202" y="1571"/>
                      <a:pt x="673" y="1789"/>
                    </a:cubicBezTo>
                    <a:cubicBezTo>
                      <a:pt x="802" y="1850"/>
                      <a:pt x="938" y="1879"/>
                      <a:pt x="1072" y="1879"/>
                    </a:cubicBezTo>
                    <a:cubicBezTo>
                      <a:pt x="1425" y="1879"/>
                      <a:pt x="1764" y="1679"/>
                      <a:pt x="1924" y="1341"/>
                    </a:cubicBezTo>
                    <a:cubicBezTo>
                      <a:pt x="2146" y="869"/>
                      <a:pt x="1945" y="312"/>
                      <a:pt x="1472" y="91"/>
                    </a:cubicBezTo>
                    <a:cubicBezTo>
                      <a:pt x="1342" y="29"/>
                      <a:pt x="1205" y="0"/>
                      <a:pt x="1071" y="0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15" name="Google Shape;2315;p41"/>
            <p:cNvGrpSpPr/>
            <p:nvPr/>
          </p:nvGrpSpPr>
          <p:grpSpPr>
            <a:xfrm>
              <a:off x="3396925" y="1079700"/>
              <a:ext cx="1484469" cy="1304215"/>
              <a:chOff x="3396925" y="1079700"/>
              <a:chExt cx="1484469" cy="1304215"/>
            </a:xfrm>
          </p:grpSpPr>
          <p:sp>
            <p:nvSpPr>
              <p:cNvPr id="2316" name="Google Shape;2316;p41"/>
              <p:cNvSpPr/>
              <p:nvPr/>
            </p:nvSpPr>
            <p:spPr>
              <a:xfrm>
                <a:off x="3396925" y="1079700"/>
                <a:ext cx="1484469" cy="1304215"/>
              </a:xfrm>
              <a:custGeom>
                <a:avLst/>
                <a:gdLst/>
                <a:ahLst/>
                <a:cxnLst/>
                <a:rect l="l" t="t" r="r" b="b"/>
                <a:pathLst>
                  <a:path w="49322" h="43333" extrusionOk="0">
                    <a:moveTo>
                      <a:pt x="19367" y="0"/>
                    </a:moveTo>
                    <a:cubicBezTo>
                      <a:pt x="18773" y="0"/>
                      <a:pt x="18179" y="19"/>
                      <a:pt x="17583" y="55"/>
                    </a:cubicBezTo>
                    <a:cubicBezTo>
                      <a:pt x="17130" y="82"/>
                      <a:pt x="16663" y="48"/>
                      <a:pt x="16220" y="136"/>
                    </a:cubicBezTo>
                    <a:cubicBezTo>
                      <a:pt x="15125" y="356"/>
                      <a:pt x="14019" y="525"/>
                      <a:pt x="12940" y="859"/>
                    </a:cubicBezTo>
                    <a:cubicBezTo>
                      <a:pt x="10638" y="1580"/>
                      <a:pt x="8531" y="2672"/>
                      <a:pt x="6523" y="3977"/>
                    </a:cubicBezTo>
                    <a:cubicBezTo>
                      <a:pt x="6289" y="4129"/>
                      <a:pt x="6046" y="4292"/>
                      <a:pt x="5867" y="4501"/>
                    </a:cubicBezTo>
                    <a:cubicBezTo>
                      <a:pt x="5390" y="5063"/>
                      <a:pt x="4920" y="5631"/>
                      <a:pt x="4501" y="6232"/>
                    </a:cubicBezTo>
                    <a:cubicBezTo>
                      <a:pt x="3541" y="7611"/>
                      <a:pt x="2506" y="8954"/>
                      <a:pt x="2077" y="10628"/>
                    </a:cubicBezTo>
                    <a:cubicBezTo>
                      <a:pt x="2060" y="10695"/>
                      <a:pt x="2023" y="10759"/>
                      <a:pt x="1989" y="10820"/>
                    </a:cubicBezTo>
                    <a:cubicBezTo>
                      <a:pt x="1424" y="11882"/>
                      <a:pt x="1160" y="13052"/>
                      <a:pt x="782" y="14178"/>
                    </a:cubicBezTo>
                    <a:cubicBezTo>
                      <a:pt x="684" y="14479"/>
                      <a:pt x="623" y="14793"/>
                      <a:pt x="576" y="15105"/>
                    </a:cubicBezTo>
                    <a:cubicBezTo>
                      <a:pt x="447" y="15936"/>
                      <a:pt x="315" y="16764"/>
                      <a:pt x="220" y="17600"/>
                    </a:cubicBezTo>
                    <a:cubicBezTo>
                      <a:pt x="130" y="18367"/>
                      <a:pt x="0" y="19142"/>
                      <a:pt x="31" y="19909"/>
                    </a:cubicBezTo>
                    <a:cubicBezTo>
                      <a:pt x="163" y="23148"/>
                      <a:pt x="569" y="26339"/>
                      <a:pt x="1776" y="29390"/>
                    </a:cubicBezTo>
                    <a:cubicBezTo>
                      <a:pt x="2435" y="31057"/>
                      <a:pt x="3128" y="32693"/>
                      <a:pt x="4197" y="34160"/>
                    </a:cubicBezTo>
                    <a:cubicBezTo>
                      <a:pt x="5299" y="35679"/>
                      <a:pt x="6567" y="37027"/>
                      <a:pt x="7981" y="38241"/>
                    </a:cubicBezTo>
                    <a:cubicBezTo>
                      <a:pt x="9106" y="39212"/>
                      <a:pt x="10387" y="39945"/>
                      <a:pt x="11757" y="40514"/>
                    </a:cubicBezTo>
                    <a:cubicBezTo>
                      <a:pt x="12697" y="40905"/>
                      <a:pt x="13636" y="41295"/>
                      <a:pt x="14580" y="41673"/>
                    </a:cubicBezTo>
                    <a:cubicBezTo>
                      <a:pt x="15331" y="41971"/>
                      <a:pt x="16085" y="42248"/>
                      <a:pt x="16869" y="42447"/>
                    </a:cubicBezTo>
                    <a:cubicBezTo>
                      <a:pt x="18096" y="42762"/>
                      <a:pt x="19337" y="42971"/>
                      <a:pt x="20592" y="43151"/>
                    </a:cubicBezTo>
                    <a:cubicBezTo>
                      <a:pt x="21402" y="43269"/>
                      <a:pt x="22209" y="43333"/>
                      <a:pt x="23013" y="43333"/>
                    </a:cubicBezTo>
                    <a:cubicBezTo>
                      <a:pt x="24235" y="43333"/>
                      <a:pt x="25449" y="43185"/>
                      <a:pt x="26651" y="42857"/>
                    </a:cubicBezTo>
                    <a:cubicBezTo>
                      <a:pt x="28909" y="42238"/>
                      <a:pt x="31039" y="41359"/>
                      <a:pt x="32679" y="39584"/>
                    </a:cubicBezTo>
                    <a:cubicBezTo>
                      <a:pt x="32893" y="39354"/>
                      <a:pt x="33163" y="39175"/>
                      <a:pt x="33396" y="38962"/>
                    </a:cubicBezTo>
                    <a:cubicBezTo>
                      <a:pt x="34674" y="37792"/>
                      <a:pt x="35824" y="36528"/>
                      <a:pt x="36456" y="34867"/>
                    </a:cubicBezTo>
                    <a:cubicBezTo>
                      <a:pt x="36568" y="34573"/>
                      <a:pt x="36737" y="34302"/>
                      <a:pt x="36889" y="34025"/>
                    </a:cubicBezTo>
                    <a:cubicBezTo>
                      <a:pt x="37673" y="32602"/>
                      <a:pt x="38282" y="31104"/>
                      <a:pt x="38667" y="29532"/>
                    </a:cubicBezTo>
                    <a:cubicBezTo>
                      <a:pt x="38985" y="28237"/>
                      <a:pt x="39182" y="26915"/>
                      <a:pt x="39449" y="25606"/>
                    </a:cubicBezTo>
                    <a:cubicBezTo>
                      <a:pt x="39533" y="25197"/>
                      <a:pt x="39661" y="24791"/>
                      <a:pt x="39807" y="24396"/>
                    </a:cubicBezTo>
                    <a:cubicBezTo>
                      <a:pt x="39936" y="24041"/>
                      <a:pt x="40220" y="23848"/>
                      <a:pt x="40598" y="23783"/>
                    </a:cubicBezTo>
                    <a:cubicBezTo>
                      <a:pt x="41636" y="23605"/>
                      <a:pt x="42674" y="23435"/>
                      <a:pt x="43706" y="23232"/>
                    </a:cubicBezTo>
                    <a:cubicBezTo>
                      <a:pt x="44358" y="23104"/>
                      <a:pt x="48983" y="22073"/>
                      <a:pt x="49321" y="21988"/>
                    </a:cubicBezTo>
                    <a:cubicBezTo>
                      <a:pt x="49037" y="21779"/>
                      <a:pt x="48940" y="21673"/>
                      <a:pt x="48818" y="21623"/>
                    </a:cubicBezTo>
                    <a:cubicBezTo>
                      <a:pt x="47918" y="21227"/>
                      <a:pt x="47016" y="20842"/>
                      <a:pt x="46109" y="20460"/>
                    </a:cubicBezTo>
                    <a:cubicBezTo>
                      <a:pt x="45463" y="20186"/>
                      <a:pt x="44794" y="19963"/>
                      <a:pt x="44168" y="19649"/>
                    </a:cubicBezTo>
                    <a:cubicBezTo>
                      <a:pt x="42789" y="18955"/>
                      <a:pt x="41426" y="18229"/>
                      <a:pt x="39936" y="17792"/>
                    </a:cubicBezTo>
                    <a:cubicBezTo>
                      <a:pt x="39466" y="17657"/>
                      <a:pt x="39114" y="17383"/>
                      <a:pt x="38911" y="16947"/>
                    </a:cubicBezTo>
                    <a:cubicBezTo>
                      <a:pt x="38573" y="16216"/>
                      <a:pt x="38197" y="15493"/>
                      <a:pt x="37937" y="14735"/>
                    </a:cubicBezTo>
                    <a:cubicBezTo>
                      <a:pt x="37339" y="13001"/>
                      <a:pt x="36629" y="11324"/>
                      <a:pt x="35679" y="9755"/>
                    </a:cubicBezTo>
                    <a:cubicBezTo>
                      <a:pt x="35276" y="9089"/>
                      <a:pt x="34931" y="8403"/>
                      <a:pt x="34650" y="7683"/>
                    </a:cubicBezTo>
                    <a:cubicBezTo>
                      <a:pt x="34421" y="7087"/>
                      <a:pt x="34116" y="6543"/>
                      <a:pt x="33714" y="6043"/>
                    </a:cubicBezTo>
                    <a:cubicBezTo>
                      <a:pt x="33102" y="5278"/>
                      <a:pt x="32541" y="4467"/>
                      <a:pt x="31919" y="3710"/>
                    </a:cubicBezTo>
                    <a:cubicBezTo>
                      <a:pt x="31540" y="3250"/>
                      <a:pt x="31103" y="2851"/>
                      <a:pt x="30539" y="2594"/>
                    </a:cubicBezTo>
                    <a:cubicBezTo>
                      <a:pt x="28361" y="1603"/>
                      <a:pt x="26153" y="768"/>
                      <a:pt x="23767" y="362"/>
                    </a:cubicBezTo>
                    <a:cubicBezTo>
                      <a:pt x="22298" y="115"/>
                      <a:pt x="20835" y="0"/>
                      <a:pt x="19367" y="0"/>
                    </a:cubicBez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7" name="Google Shape;2317;p41"/>
              <p:cNvSpPr txBox="1"/>
              <p:nvPr/>
            </p:nvSpPr>
            <p:spPr>
              <a:xfrm rot="-378820">
                <a:off x="3530765" y="1395261"/>
                <a:ext cx="930242" cy="6730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2400">
                    <a:solidFill>
                      <a:srgbClr val="FF7C3E"/>
                    </a:solidFill>
                    <a:latin typeface="Denk One"/>
                    <a:ea typeface="Denk One"/>
                    <a:cs typeface="Denk One"/>
                    <a:sym typeface="Denk One"/>
                  </a:rPr>
                  <a:t>BYE!</a:t>
                </a:r>
                <a:endParaRPr sz="2400">
                  <a:solidFill>
                    <a:srgbClr val="FF7C3E"/>
                  </a:solidFill>
                  <a:latin typeface="Denk One"/>
                  <a:ea typeface="Denk One"/>
                  <a:cs typeface="Denk One"/>
                  <a:sym typeface="Denk One"/>
                </a:endParaRPr>
              </a:p>
            </p:txBody>
          </p:sp>
        </p:grpSp>
      </p:grpSp>
      <p:grpSp>
        <p:nvGrpSpPr>
          <p:cNvPr id="223" name="Группа 222"/>
          <p:cNvGrpSpPr/>
          <p:nvPr/>
        </p:nvGrpSpPr>
        <p:grpSpPr>
          <a:xfrm>
            <a:off x="-32" y="-18"/>
            <a:ext cx="9144032" cy="285734"/>
            <a:chOff x="-32" y="0"/>
            <a:chExt cx="9144032" cy="285734"/>
          </a:xfrm>
        </p:grpSpPr>
        <p:pic>
          <p:nvPicPr>
            <p:cNvPr id="224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-32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225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2643174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226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r="56412"/>
            <a:stretch>
              <a:fillRect/>
            </a:stretch>
          </p:blipFill>
          <p:spPr bwMode="auto">
            <a:xfrm>
              <a:off x="7929586" y="0"/>
              <a:ext cx="1214414" cy="285734"/>
            </a:xfrm>
            <a:prstGeom prst="rect">
              <a:avLst/>
            </a:prstGeom>
            <a:noFill/>
          </p:spPr>
        </p:pic>
        <p:pic>
          <p:nvPicPr>
            <p:cNvPr id="227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5286380" y="0"/>
              <a:ext cx="2786082" cy="285734"/>
            </a:xfrm>
            <a:prstGeom prst="rect">
              <a:avLst/>
            </a:prstGeom>
            <a:noFill/>
          </p:spPr>
        </p:pic>
      </p:grpSp>
      <p:sp>
        <p:nvSpPr>
          <p:cNvPr id="230" name="Google Shape;2318;p41"/>
          <p:cNvSpPr txBox="1">
            <a:spLocks noGrp="1"/>
          </p:cNvSpPr>
          <p:nvPr>
            <p:ph type="ctrTitle"/>
          </p:nvPr>
        </p:nvSpPr>
        <p:spPr>
          <a:xfrm>
            <a:off x="714348" y="2714626"/>
            <a:ext cx="2440500" cy="59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 smtClean="0">
                <a:latin typeface="Arial Narrow" pitchFamily="34" charset="0"/>
              </a:rPr>
              <a:t>УДАЧИ НА УРОКАХ</a:t>
            </a:r>
            <a:r>
              <a:rPr lang="ru-RU" dirty="0" smtClean="0"/>
              <a:t>!</a:t>
            </a:r>
            <a:endParaRPr/>
          </a:p>
        </p:txBody>
      </p:sp>
      <p:sp>
        <p:nvSpPr>
          <p:cNvPr id="228" name="TextBox 227"/>
          <p:cNvSpPr txBox="1"/>
          <p:nvPr/>
        </p:nvSpPr>
        <p:spPr>
          <a:xfrm>
            <a:off x="500034" y="4071948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Segoe Print" pitchFamily="2" charset="0"/>
              </a:rPr>
              <a:t>Презентацию можно распечатать и сделать книжкой.</a:t>
            </a:r>
            <a:endParaRPr lang="ru-RU" sz="1200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0" y="0"/>
            <a:ext cx="428596" cy="44291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 rot="5400000">
            <a:off x="750083" y="-321487"/>
            <a:ext cx="428596" cy="10715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500166" y="0"/>
            <a:ext cx="7643834" cy="44291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Google Shape;367;p24"/>
          <p:cNvSpPr txBox="1">
            <a:spLocks noGrp="1"/>
          </p:cNvSpPr>
          <p:nvPr>
            <p:ph type="ctrTitle" idx="4294967295"/>
          </p:nvPr>
        </p:nvSpPr>
        <p:spPr>
          <a:xfrm>
            <a:off x="532475" y="1763700"/>
            <a:ext cx="34407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5500" b="0" dirty="0">
                <a:solidFill>
                  <a:srgbClr val="FF7C3E"/>
                </a:solidFill>
                <a:latin typeface="Denk One" charset="0"/>
              </a:rPr>
              <a:t>TABLE OF CONTENTS</a:t>
            </a:r>
            <a:endParaRPr sz="5500" b="0">
              <a:solidFill>
                <a:srgbClr val="FF7C3E"/>
              </a:solidFill>
              <a:latin typeface="Denk One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2910" y="3500444"/>
            <a:ext cx="3929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Segoe Print" pitchFamily="2" charset="0"/>
              </a:rPr>
              <a:t> Другие </a:t>
            </a:r>
            <a:r>
              <a:rPr lang="ru-RU" dirty="0" smtClean="0">
                <a:solidFill>
                  <a:schemeClr val="bg1"/>
                </a:solidFill>
                <a:latin typeface="Segoe Print" pitchFamily="2" charset="0"/>
              </a:rPr>
              <a:t>презентации этой серии</a:t>
            </a:r>
            <a:endParaRPr lang="ru-RU" dirty="0">
              <a:solidFill>
                <a:schemeClr val="bg1"/>
              </a:solidFill>
              <a:latin typeface="Segoe Print" pitchFamily="2" charset="0"/>
            </a:endParaRPr>
          </a:p>
        </p:txBody>
      </p:sp>
      <p:sp>
        <p:nvSpPr>
          <p:cNvPr id="23" name="Google Shape;371;p24"/>
          <p:cNvSpPr txBox="1">
            <a:spLocks noGrp="1"/>
          </p:cNvSpPr>
          <p:nvPr>
            <p:ph type="title" idx="2"/>
          </p:nvPr>
        </p:nvSpPr>
        <p:spPr>
          <a:xfrm>
            <a:off x="3714744" y="638011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600" dirty="0"/>
              <a:t>01</a:t>
            </a:r>
            <a:endParaRPr sz="3600"/>
          </a:p>
        </p:txBody>
      </p:sp>
      <p:sp>
        <p:nvSpPr>
          <p:cNvPr id="24" name="Google Shape;374;p24"/>
          <p:cNvSpPr txBox="1">
            <a:spLocks/>
          </p:cNvSpPr>
          <p:nvPr/>
        </p:nvSpPr>
        <p:spPr>
          <a:xfrm>
            <a:off x="3857620" y="1259586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Denk One" charset="0"/>
                <a:sym typeface="Arial"/>
              </a:rPr>
              <a:t>02</a:t>
            </a:r>
            <a:endParaRPr kumimoji="0" lang="es" sz="36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Denk One" charset="0"/>
              <a:sym typeface="Arial"/>
            </a:endParaRPr>
          </a:p>
        </p:txBody>
      </p:sp>
      <p:sp>
        <p:nvSpPr>
          <p:cNvPr id="25" name="Google Shape;377;p24"/>
          <p:cNvSpPr txBox="1">
            <a:spLocks/>
          </p:cNvSpPr>
          <p:nvPr/>
        </p:nvSpPr>
        <p:spPr>
          <a:xfrm>
            <a:off x="3857620" y="1884961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Denk One" charset="0"/>
                <a:sym typeface="Arial"/>
              </a:rPr>
              <a:t>03</a:t>
            </a:r>
            <a:endParaRPr kumimoji="0" lang="es" sz="36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Denk One" charset="0"/>
              <a:sym typeface="Arial"/>
            </a:endParaRPr>
          </a:p>
        </p:txBody>
      </p:sp>
      <p:sp>
        <p:nvSpPr>
          <p:cNvPr id="26" name="Google Shape;380;p24"/>
          <p:cNvSpPr txBox="1">
            <a:spLocks/>
          </p:cNvSpPr>
          <p:nvPr/>
        </p:nvSpPr>
        <p:spPr>
          <a:xfrm>
            <a:off x="3857620" y="2510336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Denk One" charset="0"/>
                <a:sym typeface="Arial"/>
              </a:rPr>
              <a:t>04</a:t>
            </a:r>
            <a:endParaRPr kumimoji="0" lang="es" sz="36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Denk One" charset="0"/>
              <a:sym typeface="Arial"/>
            </a:endParaRPr>
          </a:p>
        </p:txBody>
      </p:sp>
      <p:sp>
        <p:nvSpPr>
          <p:cNvPr id="27" name="Google Shape;383;p24"/>
          <p:cNvSpPr txBox="1">
            <a:spLocks/>
          </p:cNvSpPr>
          <p:nvPr/>
        </p:nvSpPr>
        <p:spPr>
          <a:xfrm>
            <a:off x="3857620" y="3134111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Denk One" charset="0"/>
                <a:sym typeface="Arial"/>
              </a:rPr>
              <a:t>05</a:t>
            </a:r>
            <a:endParaRPr kumimoji="0" lang="es" sz="36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Denk One" charset="0"/>
              <a:sym typeface="Arial"/>
            </a:endParaRPr>
          </a:p>
        </p:txBody>
      </p:sp>
      <p:sp>
        <p:nvSpPr>
          <p:cNvPr id="28" name="Google Shape;368;p24"/>
          <p:cNvSpPr txBox="1">
            <a:spLocks noGrp="1"/>
          </p:cNvSpPr>
          <p:nvPr>
            <p:ph type="ctrTitle"/>
          </p:nvPr>
        </p:nvSpPr>
        <p:spPr>
          <a:xfrm>
            <a:off x="5554185" y="635800"/>
            <a:ext cx="2951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AM, IS, ARE</a:t>
            </a:r>
            <a:endParaRPr sz="1400">
              <a:solidFill>
                <a:schemeClr val="bg1"/>
              </a:solidFill>
            </a:endParaRPr>
          </a:p>
        </p:txBody>
      </p:sp>
      <p:sp>
        <p:nvSpPr>
          <p:cNvPr id="29" name="Google Shape;369;p24"/>
          <p:cNvSpPr txBox="1">
            <a:spLocks/>
          </p:cNvSpPr>
          <p:nvPr/>
        </p:nvSpPr>
        <p:spPr>
          <a:xfrm>
            <a:off x="5572132" y="1031500"/>
            <a:ext cx="3675300" cy="3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Print" pitchFamily="2" charset="0"/>
                <a:ea typeface="Arial"/>
                <a:cs typeface="Arial"/>
                <a:sym typeface="Arial"/>
              </a:rPr>
              <a:t>Зачем они стоят в предложении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72;p24"/>
          <p:cNvSpPr txBox="1">
            <a:spLocks/>
          </p:cNvSpPr>
          <p:nvPr/>
        </p:nvSpPr>
        <p:spPr>
          <a:xfrm>
            <a:off x="5554185" y="1257375"/>
            <a:ext cx="2951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dirty="0" smtClean="0">
                <a:solidFill>
                  <a:schemeClr val="bg1"/>
                </a:solidFill>
                <a:latin typeface="Denk One" charset="0"/>
              </a:rPr>
              <a:t>STRONG AND WEAK WORDS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enk One" charset="0"/>
              <a:sym typeface="Arial"/>
            </a:endParaRPr>
          </a:p>
        </p:txBody>
      </p:sp>
      <p:sp>
        <p:nvSpPr>
          <p:cNvPr id="31" name="Google Shape;375;p24"/>
          <p:cNvSpPr txBox="1">
            <a:spLocks/>
          </p:cNvSpPr>
          <p:nvPr/>
        </p:nvSpPr>
        <p:spPr>
          <a:xfrm>
            <a:off x="5554185" y="1882750"/>
            <a:ext cx="2951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enk One" charset="0"/>
                <a:sym typeface="Arial"/>
              </a:rPr>
              <a:t>ABOUT -S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enk One" charset="0"/>
              <a:sym typeface="Arial"/>
            </a:endParaRPr>
          </a:p>
        </p:txBody>
      </p:sp>
      <p:sp>
        <p:nvSpPr>
          <p:cNvPr id="32" name="Google Shape;378;p24"/>
          <p:cNvSpPr txBox="1">
            <a:spLocks/>
          </p:cNvSpPr>
          <p:nvPr/>
        </p:nvSpPr>
        <p:spPr>
          <a:xfrm>
            <a:off x="5554185" y="2508125"/>
            <a:ext cx="2951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enk One" charset="0"/>
                <a:sym typeface="Arial"/>
              </a:rPr>
              <a:t>QUESTIONS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enk One" charset="0"/>
              <a:sym typeface="Arial"/>
            </a:endParaRPr>
          </a:p>
        </p:txBody>
      </p:sp>
      <p:sp>
        <p:nvSpPr>
          <p:cNvPr id="33" name="Google Shape;381;p24"/>
          <p:cNvSpPr txBox="1">
            <a:spLocks/>
          </p:cNvSpPr>
          <p:nvPr/>
        </p:nvSpPr>
        <p:spPr>
          <a:xfrm>
            <a:off x="5554185" y="3131900"/>
            <a:ext cx="2951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enk One" charset="0"/>
                <a:sym typeface="Arial"/>
              </a:rPr>
              <a:t>PRESENT CONTINOUS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enk One" charset="0"/>
              <a:sym typeface="Arial"/>
            </a:endParaRPr>
          </a:p>
        </p:txBody>
      </p:sp>
      <p:sp>
        <p:nvSpPr>
          <p:cNvPr id="34" name="Подзаголовок 19"/>
          <p:cNvSpPr txBox="1">
            <a:spLocks/>
          </p:cNvSpPr>
          <p:nvPr/>
        </p:nvSpPr>
        <p:spPr>
          <a:xfrm>
            <a:off x="5572132" y="1690046"/>
            <a:ext cx="3675300" cy="310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ru-RU" sz="1100" dirty="0" smtClean="0">
                <a:solidFill>
                  <a:schemeClr val="bg1"/>
                </a:solidFill>
                <a:latin typeface="Segoe Print" pitchFamily="2" charset="0"/>
              </a:rPr>
              <a:t>Вспомогательные глаголы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Print" pitchFamily="2" charset="0"/>
              <a:ea typeface="Arial"/>
              <a:cs typeface="Arial"/>
              <a:sym typeface="Arial"/>
            </a:endParaRPr>
          </a:p>
        </p:txBody>
      </p:sp>
      <p:sp>
        <p:nvSpPr>
          <p:cNvPr id="35" name="Подзаголовок 20"/>
          <p:cNvSpPr txBox="1">
            <a:spLocks/>
          </p:cNvSpPr>
          <p:nvPr/>
        </p:nvSpPr>
        <p:spPr>
          <a:xfrm>
            <a:off x="5572132" y="2357436"/>
            <a:ext cx="3675300" cy="310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Print" pitchFamily="2" charset="0"/>
                <a:ea typeface="Arial"/>
                <a:cs typeface="Arial"/>
                <a:sym typeface="Arial"/>
              </a:rPr>
              <a:t>Зачем и когда мы пишем это окончание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Print" pitchFamily="2" charset="0"/>
              <a:ea typeface="Arial"/>
              <a:cs typeface="Arial"/>
              <a:sym typeface="Arial"/>
            </a:endParaRPr>
          </a:p>
        </p:txBody>
      </p:sp>
      <p:sp>
        <p:nvSpPr>
          <p:cNvPr id="36" name="Подзаголовок 21"/>
          <p:cNvSpPr txBox="1">
            <a:spLocks/>
          </p:cNvSpPr>
          <p:nvPr/>
        </p:nvSpPr>
        <p:spPr>
          <a:xfrm>
            <a:off x="5572132" y="2975930"/>
            <a:ext cx="3675300" cy="310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Print" pitchFamily="2" charset="0"/>
                <a:ea typeface="Arial"/>
                <a:cs typeface="Arial"/>
                <a:sym typeface="Arial"/>
              </a:rPr>
              <a:t>Единая схема вопроса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Print" pitchFamily="2" charset="0"/>
              <a:ea typeface="Arial"/>
              <a:cs typeface="Arial"/>
              <a:sym typeface="Arial"/>
            </a:endParaRPr>
          </a:p>
        </p:txBody>
      </p:sp>
      <p:sp>
        <p:nvSpPr>
          <p:cNvPr id="37" name="Подзаголовок 22"/>
          <p:cNvSpPr txBox="1">
            <a:spLocks/>
          </p:cNvSpPr>
          <p:nvPr/>
        </p:nvSpPr>
        <p:spPr>
          <a:xfrm>
            <a:off x="5572132" y="3547434"/>
            <a:ext cx="3675300" cy="310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Print" pitchFamily="2" charset="0"/>
                <a:ea typeface="Arial"/>
                <a:cs typeface="Arial"/>
                <a:sym typeface="Arial"/>
              </a:rPr>
              <a:t>Веселое правило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Print" pitchFamily="2" charset="0"/>
              <a:ea typeface="Arial"/>
              <a:cs typeface="Arial"/>
              <a:sym typeface="Arial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-32" y="0"/>
            <a:ext cx="9144032" cy="285734"/>
            <a:chOff x="-32" y="0"/>
            <a:chExt cx="9144032" cy="285734"/>
          </a:xfrm>
        </p:grpSpPr>
        <p:pic>
          <p:nvPicPr>
            <p:cNvPr id="20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-32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38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2643174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39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r="56412"/>
            <a:stretch>
              <a:fillRect/>
            </a:stretch>
          </p:blipFill>
          <p:spPr bwMode="auto">
            <a:xfrm>
              <a:off x="7929586" y="0"/>
              <a:ext cx="1214414" cy="285734"/>
            </a:xfrm>
            <a:prstGeom prst="rect">
              <a:avLst/>
            </a:prstGeom>
            <a:noFill/>
          </p:spPr>
        </p:pic>
        <p:pic>
          <p:nvPicPr>
            <p:cNvPr id="40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5286380" y="0"/>
              <a:ext cx="2786082" cy="285734"/>
            </a:xfrm>
            <a:prstGeom prst="rect">
              <a:avLst/>
            </a:prstGeom>
            <a:noFill/>
          </p:spPr>
        </p:pic>
      </p:grpSp>
      <p:sp>
        <p:nvSpPr>
          <p:cNvPr id="43" name="Прямоугольник 42"/>
          <p:cNvSpPr/>
          <p:nvPr/>
        </p:nvSpPr>
        <p:spPr>
          <a:xfrm rot="5400000">
            <a:off x="714364" y="3643304"/>
            <a:ext cx="428596" cy="1143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Прямоугольник 120"/>
          <p:cNvSpPr/>
          <p:nvPr/>
        </p:nvSpPr>
        <p:spPr>
          <a:xfrm rot="5400000">
            <a:off x="4357702" y="-3929106"/>
            <a:ext cx="428596" cy="82868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Прямоугольник 119"/>
          <p:cNvSpPr/>
          <p:nvPr/>
        </p:nvSpPr>
        <p:spPr>
          <a:xfrm>
            <a:off x="8715404" y="0"/>
            <a:ext cx="428596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Прямоугольник 118"/>
          <p:cNvSpPr/>
          <p:nvPr/>
        </p:nvSpPr>
        <p:spPr>
          <a:xfrm>
            <a:off x="0" y="0"/>
            <a:ext cx="428596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4" name="Google Shape;574;p26"/>
          <p:cNvSpPr txBox="1">
            <a:spLocks noGrp="1"/>
          </p:cNvSpPr>
          <p:nvPr>
            <p:ph type="ctrTitle"/>
          </p:nvPr>
        </p:nvSpPr>
        <p:spPr>
          <a:xfrm>
            <a:off x="1795250" y="642924"/>
            <a:ext cx="5400000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rgbClr val="FF7C3E"/>
                </a:solidFill>
              </a:rPr>
              <a:t>4th STORY</a:t>
            </a:r>
            <a:endParaRPr>
              <a:solidFill>
                <a:srgbClr val="FF7C3E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-32" y="0"/>
            <a:ext cx="9144032" cy="285734"/>
            <a:chOff x="-32" y="0"/>
            <a:chExt cx="9144032" cy="285734"/>
          </a:xfrm>
        </p:grpSpPr>
        <p:pic>
          <p:nvPicPr>
            <p:cNvPr id="5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-32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6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2643174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7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r="56412"/>
            <a:stretch>
              <a:fillRect/>
            </a:stretch>
          </p:blipFill>
          <p:spPr bwMode="auto">
            <a:xfrm>
              <a:off x="7929586" y="0"/>
              <a:ext cx="1214414" cy="285734"/>
            </a:xfrm>
            <a:prstGeom prst="rect">
              <a:avLst/>
            </a:prstGeom>
            <a:noFill/>
          </p:spPr>
        </p:pic>
        <p:pic>
          <p:nvPicPr>
            <p:cNvPr id="8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5286380" y="0"/>
              <a:ext cx="2786082" cy="285734"/>
            </a:xfrm>
            <a:prstGeom prst="rect">
              <a:avLst/>
            </a:prstGeom>
            <a:noFill/>
          </p:spPr>
        </p:pic>
      </p:grpSp>
      <p:sp>
        <p:nvSpPr>
          <p:cNvPr id="12" name="Google Shape;367;p24"/>
          <p:cNvSpPr txBox="1">
            <a:spLocks/>
          </p:cNvSpPr>
          <p:nvPr/>
        </p:nvSpPr>
        <p:spPr>
          <a:xfrm>
            <a:off x="2428860" y="2285998"/>
            <a:ext cx="4214842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500" b="0" i="0" u="none" strike="noStrike" kern="0" cap="none" spc="0" normalizeH="0" baseline="0" noProof="0" dirty="0" smtClean="0">
                <a:ln>
                  <a:noFill/>
                </a:ln>
                <a:solidFill>
                  <a:srgbClr val="FF7C3E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/>
            </a:r>
            <a:br>
              <a:rPr kumimoji="0" lang="en-US" sz="5500" b="0" i="0" u="none" strike="noStrike" kern="0" cap="none" spc="0" normalizeH="0" baseline="0" noProof="0" dirty="0" smtClean="0">
                <a:ln>
                  <a:noFill/>
                </a:ln>
                <a:solidFill>
                  <a:srgbClr val="FF7C3E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en-US" sz="5500" b="0" i="0" u="none" strike="noStrike" kern="0" cap="none" spc="0" normalizeH="0" baseline="0" noProof="0" dirty="0" smtClean="0">
                <a:ln>
                  <a:noFill/>
                </a:ln>
                <a:solidFill>
                  <a:srgbClr val="FF7C3E"/>
                </a:solidFill>
                <a:effectLst/>
                <a:uLnTx/>
                <a:uFillTx/>
                <a:latin typeface="Denk One" charset="0"/>
                <a:sym typeface="Arial"/>
              </a:rPr>
              <a:t>ABOUT </a:t>
            </a:r>
            <a:r>
              <a:rPr kumimoji="0" lang="ru-RU" sz="5500" b="0" i="0" u="none" strike="noStrike" kern="0" cap="none" spc="0" normalizeH="0" baseline="0" noProof="0" dirty="0" smtClean="0">
                <a:ln>
                  <a:noFill/>
                </a:ln>
                <a:solidFill>
                  <a:srgbClr val="FF7C3E"/>
                </a:solidFill>
                <a:effectLst/>
                <a:uLnTx/>
                <a:uFillTx/>
                <a:latin typeface="Denk One" charset="0"/>
                <a:sym typeface="Arial"/>
              </a:rPr>
              <a:t>«</a:t>
            </a:r>
            <a:r>
              <a:rPr kumimoji="0" lang="en-US" sz="5500" b="0" i="0" u="none" strike="noStrike" kern="0" cap="none" spc="0" normalizeH="0" baseline="0" noProof="0" dirty="0" smtClean="0">
                <a:ln>
                  <a:noFill/>
                </a:ln>
                <a:solidFill>
                  <a:srgbClr val="FF7C3E"/>
                </a:solidFill>
                <a:effectLst/>
                <a:uLnTx/>
                <a:uFillTx/>
                <a:latin typeface="Denk One" charset="0"/>
                <a:sym typeface="Arial"/>
              </a:rPr>
              <a:t>NOT</a:t>
            </a:r>
            <a:r>
              <a:rPr kumimoji="0" lang="ru-RU" sz="5500" b="0" i="0" u="none" strike="noStrike" kern="0" cap="none" spc="0" normalizeH="0" baseline="0" noProof="0" dirty="0" smtClean="0">
                <a:ln>
                  <a:noFill/>
                </a:ln>
                <a:solidFill>
                  <a:srgbClr val="FF7C3E"/>
                </a:solidFill>
                <a:effectLst/>
                <a:uLnTx/>
                <a:uFillTx/>
                <a:latin typeface="Denk One" charset="0"/>
                <a:sym typeface="Arial"/>
              </a:rPr>
              <a:t>»</a:t>
            </a:r>
            <a:endParaRPr kumimoji="0" lang="en-US" sz="5500" b="0" i="0" u="none" strike="noStrike" kern="0" cap="none" spc="0" normalizeH="0" baseline="0" noProof="0" dirty="0">
              <a:ln>
                <a:noFill/>
              </a:ln>
              <a:solidFill>
                <a:srgbClr val="FF7C3E"/>
              </a:solidFill>
              <a:effectLst/>
              <a:uLnTx/>
              <a:uFillTx/>
              <a:latin typeface="Denk One" charset="0"/>
              <a:sym typeface="Arial"/>
            </a:endParaRPr>
          </a:p>
        </p:txBody>
      </p:sp>
      <p:grpSp>
        <p:nvGrpSpPr>
          <p:cNvPr id="13" name="Google Shape;188;p23"/>
          <p:cNvGrpSpPr/>
          <p:nvPr/>
        </p:nvGrpSpPr>
        <p:grpSpPr>
          <a:xfrm>
            <a:off x="6429388" y="1857370"/>
            <a:ext cx="2143140" cy="2643206"/>
            <a:chOff x="5921198" y="1938129"/>
            <a:chExt cx="2158900" cy="286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Google Shape;189;p23"/>
            <p:cNvSpPr/>
            <p:nvPr/>
          </p:nvSpPr>
          <p:spPr>
            <a:xfrm flipH="1">
              <a:off x="7047405" y="2721884"/>
              <a:ext cx="605304" cy="614032"/>
            </a:xfrm>
            <a:custGeom>
              <a:avLst/>
              <a:gdLst/>
              <a:ahLst/>
              <a:cxnLst/>
              <a:rect l="l" t="t" r="r" b="b"/>
              <a:pathLst>
                <a:path w="10611" h="10764" extrusionOk="0">
                  <a:moveTo>
                    <a:pt x="9692" y="0"/>
                  </a:moveTo>
                  <a:cubicBezTo>
                    <a:pt x="7656" y="0"/>
                    <a:pt x="0" y="3688"/>
                    <a:pt x="1653" y="7106"/>
                  </a:cubicBezTo>
                  <a:cubicBezTo>
                    <a:pt x="3117" y="10123"/>
                    <a:pt x="5374" y="10763"/>
                    <a:pt x="6296" y="10763"/>
                  </a:cubicBezTo>
                  <a:cubicBezTo>
                    <a:pt x="6451" y="10763"/>
                    <a:pt x="6568" y="10745"/>
                    <a:pt x="6637" y="10717"/>
                  </a:cubicBezTo>
                  <a:cubicBezTo>
                    <a:pt x="7112" y="10519"/>
                    <a:pt x="7924" y="9888"/>
                    <a:pt x="7784" y="9365"/>
                  </a:cubicBezTo>
                  <a:cubicBezTo>
                    <a:pt x="7644" y="8840"/>
                    <a:pt x="5937" y="6491"/>
                    <a:pt x="7518" y="4979"/>
                  </a:cubicBezTo>
                  <a:cubicBezTo>
                    <a:pt x="9099" y="3466"/>
                    <a:pt x="10037" y="3384"/>
                    <a:pt x="10324" y="2097"/>
                  </a:cubicBezTo>
                  <a:cubicBezTo>
                    <a:pt x="10611" y="811"/>
                    <a:pt x="10337" y="80"/>
                    <a:pt x="9874" y="12"/>
                  </a:cubicBezTo>
                  <a:cubicBezTo>
                    <a:pt x="9820" y="4"/>
                    <a:pt x="9759" y="0"/>
                    <a:pt x="9692" y="0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90;p23"/>
            <p:cNvSpPr/>
            <p:nvPr/>
          </p:nvSpPr>
          <p:spPr>
            <a:xfrm flipH="1">
              <a:off x="7458478" y="4134913"/>
              <a:ext cx="621619" cy="603935"/>
            </a:xfrm>
            <a:custGeom>
              <a:avLst/>
              <a:gdLst/>
              <a:ahLst/>
              <a:cxnLst/>
              <a:rect l="l" t="t" r="r" b="b"/>
              <a:pathLst>
                <a:path w="10897" h="10587" extrusionOk="0">
                  <a:moveTo>
                    <a:pt x="4120" y="1"/>
                  </a:moveTo>
                  <a:lnTo>
                    <a:pt x="686" y="4538"/>
                  </a:lnTo>
                  <a:cubicBezTo>
                    <a:pt x="273" y="5135"/>
                    <a:pt x="0" y="7866"/>
                    <a:pt x="2239" y="9439"/>
                  </a:cubicBezTo>
                  <a:cubicBezTo>
                    <a:pt x="3470" y="10304"/>
                    <a:pt x="4559" y="10587"/>
                    <a:pt x="5432" y="10587"/>
                  </a:cubicBezTo>
                  <a:cubicBezTo>
                    <a:pt x="6595" y="10587"/>
                    <a:pt x="7375" y="10086"/>
                    <a:pt x="7599" y="9788"/>
                  </a:cubicBezTo>
                  <a:lnTo>
                    <a:pt x="10897" y="5436"/>
                  </a:lnTo>
                  <a:lnTo>
                    <a:pt x="4120" y="1"/>
                  </a:ln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91;p23"/>
            <p:cNvSpPr/>
            <p:nvPr/>
          </p:nvSpPr>
          <p:spPr>
            <a:xfrm flipH="1">
              <a:off x="6228560" y="2838999"/>
              <a:ext cx="34512" cy="43468"/>
            </a:xfrm>
            <a:custGeom>
              <a:avLst/>
              <a:gdLst/>
              <a:ahLst/>
              <a:cxnLst/>
              <a:rect l="l" t="t" r="r" b="b"/>
              <a:pathLst>
                <a:path w="605" h="762" extrusionOk="0">
                  <a:moveTo>
                    <a:pt x="417" y="0"/>
                  </a:moveTo>
                  <a:lnTo>
                    <a:pt x="1" y="547"/>
                  </a:lnTo>
                  <a:lnTo>
                    <a:pt x="232" y="638"/>
                  </a:lnTo>
                  <a:cubicBezTo>
                    <a:pt x="246" y="646"/>
                    <a:pt x="256" y="663"/>
                    <a:pt x="250" y="679"/>
                  </a:cubicBezTo>
                  <a:lnTo>
                    <a:pt x="229" y="731"/>
                  </a:lnTo>
                  <a:lnTo>
                    <a:pt x="301" y="758"/>
                  </a:lnTo>
                  <a:cubicBezTo>
                    <a:pt x="305" y="761"/>
                    <a:pt x="311" y="761"/>
                    <a:pt x="314" y="761"/>
                  </a:cubicBezTo>
                  <a:cubicBezTo>
                    <a:pt x="325" y="761"/>
                    <a:pt x="338" y="755"/>
                    <a:pt x="346" y="741"/>
                  </a:cubicBezTo>
                  <a:lnTo>
                    <a:pt x="598" y="106"/>
                  </a:lnTo>
                  <a:cubicBezTo>
                    <a:pt x="604" y="89"/>
                    <a:pt x="595" y="72"/>
                    <a:pt x="581" y="65"/>
                  </a:cubicBezTo>
                  <a:lnTo>
                    <a:pt x="417" y="0"/>
                  </a:lnTo>
                  <a:close/>
                </a:path>
              </a:pathLst>
            </a:custGeom>
            <a:solidFill>
              <a:srgbClr val="F4D19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92;p23"/>
            <p:cNvSpPr/>
            <p:nvPr/>
          </p:nvSpPr>
          <p:spPr>
            <a:xfrm flipH="1">
              <a:off x="6249952" y="2874197"/>
              <a:ext cx="35938" cy="40958"/>
            </a:xfrm>
            <a:custGeom>
              <a:avLst/>
              <a:gdLst/>
              <a:ahLst/>
              <a:cxnLst/>
              <a:rect l="l" t="t" r="r" b="b"/>
              <a:pathLst>
                <a:path w="630" h="718" extrusionOk="0">
                  <a:moveTo>
                    <a:pt x="346" y="1"/>
                  </a:moveTo>
                  <a:lnTo>
                    <a:pt x="1" y="456"/>
                  </a:lnTo>
                  <a:lnTo>
                    <a:pt x="141" y="510"/>
                  </a:lnTo>
                  <a:cubicBezTo>
                    <a:pt x="158" y="517"/>
                    <a:pt x="169" y="537"/>
                    <a:pt x="161" y="554"/>
                  </a:cubicBezTo>
                  <a:lnTo>
                    <a:pt x="131" y="629"/>
                  </a:lnTo>
                  <a:lnTo>
                    <a:pt x="353" y="718"/>
                  </a:lnTo>
                  <a:lnTo>
                    <a:pt x="366" y="718"/>
                  </a:lnTo>
                  <a:cubicBezTo>
                    <a:pt x="380" y="718"/>
                    <a:pt x="390" y="711"/>
                    <a:pt x="397" y="697"/>
                  </a:cubicBezTo>
                  <a:lnTo>
                    <a:pt x="629" y="114"/>
                  </a:lnTo>
                  <a:lnTo>
                    <a:pt x="346" y="1"/>
                  </a:lnTo>
                  <a:close/>
                </a:path>
              </a:pathLst>
            </a:custGeom>
            <a:solidFill>
              <a:srgbClr val="F4D19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93;p23"/>
            <p:cNvSpPr/>
            <p:nvPr/>
          </p:nvSpPr>
          <p:spPr>
            <a:xfrm flipH="1">
              <a:off x="6248412" y="2870146"/>
              <a:ext cx="17798" cy="10553"/>
            </a:xfrm>
            <a:custGeom>
              <a:avLst/>
              <a:gdLst/>
              <a:ahLst/>
              <a:cxnLst/>
              <a:rect l="l" t="t" r="r" b="b"/>
              <a:pathLst>
                <a:path w="312" h="185" extrusionOk="0">
                  <a:moveTo>
                    <a:pt x="56" y="1"/>
                  </a:moveTo>
                  <a:lnTo>
                    <a:pt x="1" y="72"/>
                  </a:lnTo>
                  <a:lnTo>
                    <a:pt x="284" y="185"/>
                  </a:lnTo>
                  <a:lnTo>
                    <a:pt x="305" y="133"/>
                  </a:lnTo>
                  <a:cubicBezTo>
                    <a:pt x="311" y="117"/>
                    <a:pt x="301" y="100"/>
                    <a:pt x="287" y="92"/>
                  </a:cubicBezTo>
                  <a:lnTo>
                    <a:pt x="56" y="1"/>
                  </a:lnTo>
                  <a:close/>
                </a:path>
              </a:pathLst>
            </a:custGeom>
            <a:solidFill>
              <a:srgbClr val="F4BB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4;p23"/>
            <p:cNvSpPr/>
            <p:nvPr/>
          </p:nvSpPr>
          <p:spPr>
            <a:xfrm flipH="1">
              <a:off x="6278361" y="2905401"/>
              <a:ext cx="34170" cy="37821"/>
            </a:xfrm>
            <a:custGeom>
              <a:avLst/>
              <a:gdLst/>
              <a:ahLst/>
              <a:cxnLst/>
              <a:rect l="l" t="t" r="r" b="b"/>
              <a:pathLst>
                <a:path w="599" h="663" extrusionOk="0">
                  <a:moveTo>
                    <a:pt x="400" y="0"/>
                  </a:moveTo>
                  <a:lnTo>
                    <a:pt x="1" y="526"/>
                  </a:lnTo>
                  <a:lnTo>
                    <a:pt x="332" y="659"/>
                  </a:lnTo>
                  <a:cubicBezTo>
                    <a:pt x="335" y="659"/>
                    <a:pt x="338" y="662"/>
                    <a:pt x="345" y="662"/>
                  </a:cubicBezTo>
                  <a:cubicBezTo>
                    <a:pt x="356" y="662"/>
                    <a:pt x="369" y="652"/>
                    <a:pt x="373" y="642"/>
                  </a:cubicBezTo>
                  <a:lnTo>
                    <a:pt x="598" y="8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rgbClr val="F4D19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95;p23"/>
            <p:cNvSpPr/>
            <p:nvPr/>
          </p:nvSpPr>
          <p:spPr>
            <a:xfrm flipH="1">
              <a:off x="6276250" y="2900153"/>
              <a:ext cx="13520" cy="9983"/>
            </a:xfrm>
            <a:custGeom>
              <a:avLst/>
              <a:gdLst/>
              <a:ahLst/>
              <a:cxnLst/>
              <a:rect l="l" t="t" r="r" b="b"/>
              <a:pathLst>
                <a:path w="237" h="175" extrusionOk="0">
                  <a:moveTo>
                    <a:pt x="69" y="1"/>
                  </a:moveTo>
                  <a:lnTo>
                    <a:pt x="1" y="92"/>
                  </a:lnTo>
                  <a:lnTo>
                    <a:pt x="199" y="174"/>
                  </a:lnTo>
                  <a:lnTo>
                    <a:pt x="229" y="99"/>
                  </a:lnTo>
                  <a:cubicBezTo>
                    <a:pt x="237" y="82"/>
                    <a:pt x="226" y="62"/>
                    <a:pt x="209" y="55"/>
                  </a:cubicBezTo>
                  <a:lnTo>
                    <a:pt x="69" y="1"/>
                  </a:lnTo>
                  <a:close/>
                </a:path>
              </a:pathLst>
            </a:custGeom>
            <a:solidFill>
              <a:srgbClr val="F4BB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96;p23"/>
            <p:cNvSpPr/>
            <p:nvPr/>
          </p:nvSpPr>
          <p:spPr>
            <a:xfrm flipH="1">
              <a:off x="6109190" y="2262949"/>
              <a:ext cx="1787676" cy="2241811"/>
            </a:xfrm>
            <a:custGeom>
              <a:avLst/>
              <a:gdLst/>
              <a:ahLst/>
              <a:cxnLst/>
              <a:rect l="l" t="t" r="r" b="b"/>
              <a:pathLst>
                <a:path w="31338" h="39299" extrusionOk="0">
                  <a:moveTo>
                    <a:pt x="26787" y="1"/>
                  </a:moveTo>
                  <a:lnTo>
                    <a:pt x="110" y="34444"/>
                  </a:lnTo>
                  <a:cubicBezTo>
                    <a:pt x="1" y="35547"/>
                    <a:pt x="308" y="37291"/>
                    <a:pt x="1926" y="38432"/>
                  </a:cubicBezTo>
                  <a:cubicBezTo>
                    <a:pt x="2509" y="38841"/>
                    <a:pt x="3062" y="39121"/>
                    <a:pt x="3574" y="39298"/>
                  </a:cubicBezTo>
                  <a:lnTo>
                    <a:pt x="31338" y="3455"/>
                  </a:lnTo>
                  <a:lnTo>
                    <a:pt x="26787" y="1"/>
                  </a:lnTo>
                  <a:close/>
                </a:path>
              </a:pathLst>
            </a:custGeom>
            <a:solidFill>
              <a:srgbClr val="FFBD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97;p23"/>
            <p:cNvSpPr/>
            <p:nvPr/>
          </p:nvSpPr>
          <p:spPr>
            <a:xfrm flipH="1">
              <a:off x="6011092" y="2458252"/>
              <a:ext cx="1683683" cy="2060522"/>
            </a:xfrm>
            <a:custGeom>
              <a:avLst/>
              <a:gdLst/>
              <a:ahLst/>
              <a:cxnLst/>
              <a:rect l="l" t="t" r="r" b="b"/>
              <a:pathLst>
                <a:path w="29515" h="36121" extrusionOk="0">
                  <a:moveTo>
                    <a:pt x="27764" y="0"/>
                  </a:moveTo>
                  <a:lnTo>
                    <a:pt x="0" y="35843"/>
                  </a:lnTo>
                  <a:cubicBezTo>
                    <a:pt x="567" y="36042"/>
                    <a:pt x="1085" y="36120"/>
                    <a:pt x="1543" y="36120"/>
                  </a:cubicBezTo>
                  <a:cubicBezTo>
                    <a:pt x="2705" y="36120"/>
                    <a:pt x="3486" y="35621"/>
                    <a:pt x="3711" y="35325"/>
                  </a:cubicBezTo>
                  <a:lnTo>
                    <a:pt x="3714" y="35321"/>
                  </a:lnTo>
                  <a:lnTo>
                    <a:pt x="29514" y="1332"/>
                  </a:lnTo>
                  <a:lnTo>
                    <a:pt x="27764" y="0"/>
                  </a:ln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98;p23"/>
            <p:cNvSpPr/>
            <p:nvPr/>
          </p:nvSpPr>
          <p:spPr>
            <a:xfrm flipH="1">
              <a:off x="6367011" y="2238271"/>
              <a:ext cx="1521847" cy="1991384"/>
            </a:xfrm>
            <a:custGeom>
              <a:avLst/>
              <a:gdLst/>
              <a:ahLst/>
              <a:cxnLst/>
              <a:rect l="l" t="t" r="r" b="b"/>
              <a:pathLst>
                <a:path w="26678" h="34909" extrusionOk="0">
                  <a:moveTo>
                    <a:pt x="26063" y="1"/>
                  </a:moveTo>
                  <a:lnTo>
                    <a:pt x="260" y="33990"/>
                  </a:lnTo>
                  <a:lnTo>
                    <a:pt x="260" y="33993"/>
                  </a:lnTo>
                  <a:cubicBezTo>
                    <a:pt x="147" y="34157"/>
                    <a:pt x="42" y="34485"/>
                    <a:pt x="1" y="34908"/>
                  </a:cubicBezTo>
                  <a:lnTo>
                    <a:pt x="26678" y="465"/>
                  </a:lnTo>
                  <a:lnTo>
                    <a:pt x="26063" y="1"/>
                  </a:ln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99;p23"/>
            <p:cNvSpPr/>
            <p:nvPr/>
          </p:nvSpPr>
          <p:spPr>
            <a:xfrm flipH="1">
              <a:off x="6222913" y="2821030"/>
              <a:ext cx="80490" cy="55619"/>
            </a:xfrm>
            <a:custGeom>
              <a:avLst/>
              <a:gdLst/>
              <a:ahLst/>
              <a:cxnLst/>
              <a:rect l="l" t="t" r="r" b="b"/>
              <a:pathLst>
                <a:path w="1411" h="975" extrusionOk="0">
                  <a:moveTo>
                    <a:pt x="422" y="1"/>
                  </a:moveTo>
                  <a:cubicBezTo>
                    <a:pt x="273" y="1"/>
                    <a:pt x="133" y="91"/>
                    <a:pt x="76" y="236"/>
                  </a:cubicBezTo>
                  <a:cubicBezTo>
                    <a:pt x="1" y="428"/>
                    <a:pt x="93" y="646"/>
                    <a:pt x="284" y="721"/>
                  </a:cubicBezTo>
                  <a:lnTo>
                    <a:pt x="851" y="947"/>
                  </a:lnTo>
                  <a:cubicBezTo>
                    <a:pt x="896" y="965"/>
                    <a:pt x="944" y="974"/>
                    <a:pt x="990" y="974"/>
                  </a:cubicBezTo>
                  <a:cubicBezTo>
                    <a:pt x="1138" y="974"/>
                    <a:pt x="1279" y="884"/>
                    <a:pt x="1336" y="739"/>
                  </a:cubicBezTo>
                  <a:cubicBezTo>
                    <a:pt x="1411" y="548"/>
                    <a:pt x="1319" y="329"/>
                    <a:pt x="1127" y="254"/>
                  </a:cubicBezTo>
                  <a:lnTo>
                    <a:pt x="561" y="28"/>
                  </a:lnTo>
                  <a:cubicBezTo>
                    <a:pt x="515" y="10"/>
                    <a:pt x="468" y="1"/>
                    <a:pt x="422" y="1"/>
                  </a:cubicBezTo>
                  <a:close/>
                </a:path>
              </a:pathLst>
            </a:custGeom>
            <a:solidFill>
              <a:srgbClr val="FFB1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00;p23"/>
            <p:cNvSpPr/>
            <p:nvPr/>
          </p:nvSpPr>
          <p:spPr>
            <a:xfrm flipH="1">
              <a:off x="6242594" y="2854915"/>
              <a:ext cx="77695" cy="54535"/>
            </a:xfrm>
            <a:custGeom>
              <a:avLst/>
              <a:gdLst/>
              <a:ahLst/>
              <a:cxnLst/>
              <a:rect l="l" t="t" r="r" b="b"/>
              <a:pathLst>
                <a:path w="1362" h="956" extrusionOk="0">
                  <a:moveTo>
                    <a:pt x="421" y="1"/>
                  </a:moveTo>
                  <a:cubicBezTo>
                    <a:pt x="273" y="1"/>
                    <a:pt x="132" y="91"/>
                    <a:pt x="75" y="236"/>
                  </a:cubicBezTo>
                  <a:cubicBezTo>
                    <a:pt x="0" y="428"/>
                    <a:pt x="92" y="646"/>
                    <a:pt x="283" y="721"/>
                  </a:cubicBezTo>
                  <a:lnTo>
                    <a:pt x="799" y="930"/>
                  </a:lnTo>
                  <a:cubicBezTo>
                    <a:pt x="843" y="947"/>
                    <a:pt x="889" y="955"/>
                    <a:pt x="934" y="955"/>
                  </a:cubicBezTo>
                  <a:cubicBezTo>
                    <a:pt x="1083" y="955"/>
                    <a:pt x="1226" y="865"/>
                    <a:pt x="1284" y="718"/>
                  </a:cubicBezTo>
                  <a:cubicBezTo>
                    <a:pt x="1362" y="527"/>
                    <a:pt x="1267" y="309"/>
                    <a:pt x="1075" y="233"/>
                  </a:cubicBezTo>
                  <a:lnTo>
                    <a:pt x="560" y="28"/>
                  </a:lnTo>
                  <a:cubicBezTo>
                    <a:pt x="514" y="10"/>
                    <a:pt x="467" y="1"/>
                    <a:pt x="421" y="1"/>
                  </a:cubicBezTo>
                  <a:close/>
                </a:path>
              </a:pathLst>
            </a:custGeom>
            <a:solidFill>
              <a:srgbClr val="FFB1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01;p23"/>
            <p:cNvSpPr/>
            <p:nvPr/>
          </p:nvSpPr>
          <p:spPr>
            <a:xfrm flipH="1">
              <a:off x="6270603" y="2888173"/>
              <a:ext cx="64347" cy="49116"/>
            </a:xfrm>
            <a:custGeom>
              <a:avLst/>
              <a:gdLst/>
              <a:ahLst/>
              <a:cxnLst/>
              <a:rect l="l" t="t" r="r" b="b"/>
              <a:pathLst>
                <a:path w="1128" h="861" extrusionOk="0">
                  <a:moveTo>
                    <a:pt x="429" y="0"/>
                  </a:moveTo>
                  <a:cubicBezTo>
                    <a:pt x="278" y="0"/>
                    <a:pt x="134" y="91"/>
                    <a:pt x="76" y="238"/>
                  </a:cubicBezTo>
                  <a:cubicBezTo>
                    <a:pt x="1" y="428"/>
                    <a:pt x="93" y="647"/>
                    <a:pt x="284" y="723"/>
                  </a:cubicBezTo>
                  <a:lnTo>
                    <a:pt x="564" y="835"/>
                  </a:lnTo>
                  <a:cubicBezTo>
                    <a:pt x="609" y="853"/>
                    <a:pt x="656" y="861"/>
                    <a:pt x="702" y="861"/>
                  </a:cubicBezTo>
                  <a:cubicBezTo>
                    <a:pt x="852" y="861"/>
                    <a:pt x="995" y="773"/>
                    <a:pt x="1053" y="627"/>
                  </a:cubicBezTo>
                  <a:cubicBezTo>
                    <a:pt x="1127" y="436"/>
                    <a:pt x="1035" y="217"/>
                    <a:pt x="844" y="138"/>
                  </a:cubicBezTo>
                  <a:lnTo>
                    <a:pt x="564" y="26"/>
                  </a:lnTo>
                  <a:cubicBezTo>
                    <a:pt x="520" y="9"/>
                    <a:pt x="474" y="0"/>
                    <a:pt x="429" y="0"/>
                  </a:cubicBezTo>
                  <a:close/>
                </a:path>
              </a:pathLst>
            </a:custGeom>
            <a:solidFill>
              <a:srgbClr val="FFB1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02;p23"/>
            <p:cNvSpPr/>
            <p:nvPr/>
          </p:nvSpPr>
          <p:spPr>
            <a:xfrm flipH="1">
              <a:off x="5943378" y="2073638"/>
              <a:ext cx="496468" cy="505990"/>
            </a:xfrm>
            <a:custGeom>
              <a:avLst/>
              <a:gdLst/>
              <a:ahLst/>
              <a:cxnLst/>
              <a:rect l="l" t="t" r="r" b="b"/>
              <a:pathLst>
                <a:path w="8843" h="9013" extrusionOk="0">
                  <a:moveTo>
                    <a:pt x="5718" y="0"/>
                  </a:moveTo>
                  <a:cubicBezTo>
                    <a:pt x="3497" y="1127"/>
                    <a:pt x="926" y="2619"/>
                    <a:pt x="683" y="2967"/>
                  </a:cubicBezTo>
                  <a:cubicBezTo>
                    <a:pt x="274" y="3561"/>
                    <a:pt x="1" y="6295"/>
                    <a:pt x="2240" y="7869"/>
                  </a:cubicBezTo>
                  <a:cubicBezTo>
                    <a:pt x="3468" y="8731"/>
                    <a:pt x="4556" y="9013"/>
                    <a:pt x="5429" y="9013"/>
                  </a:cubicBezTo>
                  <a:cubicBezTo>
                    <a:pt x="6592" y="9013"/>
                    <a:pt x="7373" y="8513"/>
                    <a:pt x="7599" y="8217"/>
                  </a:cubicBezTo>
                  <a:cubicBezTo>
                    <a:pt x="7828" y="7913"/>
                    <a:pt x="8470" y="4909"/>
                    <a:pt x="8842" y="2359"/>
                  </a:cubicBezTo>
                  <a:cubicBezTo>
                    <a:pt x="6326" y="2222"/>
                    <a:pt x="5818" y="720"/>
                    <a:pt x="5718" y="0"/>
                  </a:cubicBezTo>
                  <a:close/>
                </a:path>
              </a:pathLst>
            </a:custGeom>
            <a:solidFill>
              <a:srgbClr val="FDDF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03;p23"/>
            <p:cNvSpPr/>
            <p:nvPr/>
          </p:nvSpPr>
          <p:spPr>
            <a:xfrm flipH="1">
              <a:off x="5943347" y="2201749"/>
              <a:ext cx="253820" cy="379843"/>
            </a:xfrm>
            <a:custGeom>
              <a:avLst/>
              <a:gdLst/>
              <a:ahLst/>
              <a:cxnLst/>
              <a:rect l="l" t="t" r="r" b="b"/>
              <a:pathLst>
                <a:path w="4521" h="6766" extrusionOk="0">
                  <a:moveTo>
                    <a:pt x="3684" y="0"/>
                  </a:moveTo>
                  <a:cubicBezTo>
                    <a:pt x="2868" y="2396"/>
                    <a:pt x="1659" y="5165"/>
                    <a:pt x="0" y="6619"/>
                  </a:cubicBezTo>
                  <a:cubicBezTo>
                    <a:pt x="400" y="6721"/>
                    <a:pt x="772" y="6766"/>
                    <a:pt x="1110" y="6766"/>
                  </a:cubicBezTo>
                  <a:cubicBezTo>
                    <a:pt x="2271" y="6766"/>
                    <a:pt x="3052" y="6263"/>
                    <a:pt x="3277" y="5967"/>
                  </a:cubicBezTo>
                  <a:cubicBezTo>
                    <a:pt x="3506" y="5663"/>
                    <a:pt x="4148" y="2659"/>
                    <a:pt x="4520" y="109"/>
                  </a:cubicBezTo>
                  <a:cubicBezTo>
                    <a:pt x="4213" y="92"/>
                    <a:pt x="3933" y="54"/>
                    <a:pt x="3684" y="0"/>
                  </a:cubicBezTo>
                  <a:close/>
                </a:path>
              </a:pathLst>
            </a:custGeom>
            <a:solidFill>
              <a:srgbClr val="FBC3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04;p23"/>
            <p:cNvSpPr/>
            <p:nvPr/>
          </p:nvSpPr>
          <p:spPr>
            <a:xfrm flipH="1">
              <a:off x="5921198" y="2000316"/>
              <a:ext cx="197622" cy="205753"/>
            </a:xfrm>
            <a:custGeom>
              <a:avLst/>
              <a:gdLst/>
              <a:ahLst/>
              <a:cxnLst/>
              <a:rect l="l" t="t" r="r" b="b"/>
              <a:pathLst>
                <a:path w="3520" h="3665" extrusionOk="0">
                  <a:moveTo>
                    <a:pt x="3144" y="1"/>
                  </a:moveTo>
                  <a:cubicBezTo>
                    <a:pt x="2739" y="1"/>
                    <a:pt x="1444" y="575"/>
                    <a:pt x="0" y="1306"/>
                  </a:cubicBezTo>
                  <a:cubicBezTo>
                    <a:pt x="100" y="2026"/>
                    <a:pt x="608" y="3528"/>
                    <a:pt x="3124" y="3665"/>
                  </a:cubicBezTo>
                  <a:cubicBezTo>
                    <a:pt x="3394" y="1801"/>
                    <a:pt x="3520" y="180"/>
                    <a:pt x="3240" y="19"/>
                  </a:cubicBezTo>
                  <a:cubicBezTo>
                    <a:pt x="3218" y="7"/>
                    <a:pt x="3186" y="1"/>
                    <a:pt x="3144" y="1"/>
                  </a:cubicBez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05;p23"/>
            <p:cNvSpPr/>
            <p:nvPr/>
          </p:nvSpPr>
          <p:spPr>
            <a:xfrm flipH="1">
              <a:off x="6768162" y="4692652"/>
              <a:ext cx="332858" cy="72846"/>
            </a:xfrm>
            <a:custGeom>
              <a:avLst/>
              <a:gdLst/>
              <a:ahLst/>
              <a:cxnLst/>
              <a:rect l="l" t="t" r="r" b="b"/>
              <a:pathLst>
                <a:path w="5835" h="1277" extrusionOk="0">
                  <a:moveTo>
                    <a:pt x="342" y="1"/>
                  </a:moveTo>
                  <a:cubicBezTo>
                    <a:pt x="342" y="1"/>
                    <a:pt x="130" y="96"/>
                    <a:pt x="141" y="280"/>
                  </a:cubicBezTo>
                  <a:cubicBezTo>
                    <a:pt x="151" y="461"/>
                    <a:pt x="1" y="936"/>
                    <a:pt x="677" y="936"/>
                  </a:cubicBezTo>
                  <a:cubicBezTo>
                    <a:pt x="1257" y="936"/>
                    <a:pt x="3726" y="1276"/>
                    <a:pt x="4705" y="1276"/>
                  </a:cubicBezTo>
                  <a:cubicBezTo>
                    <a:pt x="4873" y="1276"/>
                    <a:pt x="4997" y="1266"/>
                    <a:pt x="5060" y="1243"/>
                  </a:cubicBezTo>
                  <a:cubicBezTo>
                    <a:pt x="5262" y="1226"/>
                    <a:pt x="5667" y="1127"/>
                    <a:pt x="5705" y="943"/>
                  </a:cubicBezTo>
                  <a:cubicBezTo>
                    <a:pt x="5835" y="352"/>
                    <a:pt x="5561" y="260"/>
                    <a:pt x="5561" y="260"/>
                  </a:cubicBezTo>
                  <a:lnTo>
                    <a:pt x="342" y="1"/>
                  </a:lnTo>
                  <a:close/>
                </a:path>
              </a:pathLst>
            </a:custGeom>
            <a:solidFill>
              <a:srgbClr val="E1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06;p23"/>
            <p:cNvSpPr/>
            <p:nvPr/>
          </p:nvSpPr>
          <p:spPr>
            <a:xfrm flipH="1">
              <a:off x="6864910" y="4531440"/>
              <a:ext cx="227553" cy="194752"/>
            </a:xfrm>
            <a:custGeom>
              <a:avLst/>
              <a:gdLst/>
              <a:ahLst/>
              <a:cxnLst/>
              <a:rect l="l" t="t" r="r" b="b"/>
              <a:pathLst>
                <a:path w="3989" h="3414" extrusionOk="0">
                  <a:moveTo>
                    <a:pt x="2432" y="0"/>
                  </a:moveTo>
                  <a:lnTo>
                    <a:pt x="455" y="136"/>
                  </a:lnTo>
                  <a:cubicBezTo>
                    <a:pt x="455" y="136"/>
                    <a:pt x="520" y="1110"/>
                    <a:pt x="325" y="1812"/>
                  </a:cubicBezTo>
                  <a:cubicBezTo>
                    <a:pt x="134" y="2512"/>
                    <a:pt x="1" y="3233"/>
                    <a:pt x="1045" y="3274"/>
                  </a:cubicBezTo>
                  <a:lnTo>
                    <a:pt x="2859" y="3413"/>
                  </a:lnTo>
                  <a:cubicBezTo>
                    <a:pt x="2859" y="3413"/>
                    <a:pt x="2824" y="1574"/>
                    <a:pt x="3988" y="1468"/>
                  </a:cubicBezTo>
                  <a:cubicBezTo>
                    <a:pt x="3988" y="1468"/>
                    <a:pt x="2506" y="1185"/>
                    <a:pt x="2432" y="0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07;p23"/>
            <p:cNvSpPr/>
            <p:nvPr/>
          </p:nvSpPr>
          <p:spPr>
            <a:xfrm flipH="1">
              <a:off x="6773065" y="4614784"/>
              <a:ext cx="165944" cy="124073"/>
            </a:xfrm>
            <a:custGeom>
              <a:avLst/>
              <a:gdLst/>
              <a:ahLst/>
              <a:cxnLst/>
              <a:rect l="l" t="t" r="r" b="b"/>
              <a:pathLst>
                <a:path w="2909" h="2175" extrusionOk="0">
                  <a:moveTo>
                    <a:pt x="1501" y="1"/>
                  </a:moveTo>
                  <a:cubicBezTo>
                    <a:pt x="1302" y="1"/>
                    <a:pt x="1076" y="59"/>
                    <a:pt x="810" y="178"/>
                  </a:cubicBezTo>
                  <a:cubicBezTo>
                    <a:pt x="1" y="536"/>
                    <a:pt x="100" y="1813"/>
                    <a:pt x="100" y="1813"/>
                  </a:cubicBezTo>
                  <a:cubicBezTo>
                    <a:pt x="116" y="2096"/>
                    <a:pt x="726" y="2175"/>
                    <a:pt x="1317" y="2175"/>
                  </a:cubicBezTo>
                  <a:cubicBezTo>
                    <a:pt x="1759" y="2175"/>
                    <a:pt x="2191" y="2131"/>
                    <a:pt x="2356" y="2096"/>
                  </a:cubicBezTo>
                  <a:cubicBezTo>
                    <a:pt x="2735" y="2014"/>
                    <a:pt x="2909" y="1386"/>
                    <a:pt x="2483" y="703"/>
                  </a:cubicBezTo>
                  <a:cubicBezTo>
                    <a:pt x="2199" y="243"/>
                    <a:pt x="1907" y="1"/>
                    <a:pt x="1501" y="1"/>
                  </a:cubicBezTo>
                  <a:close/>
                </a:path>
              </a:pathLst>
            </a:custGeom>
            <a:solidFill>
              <a:srgbClr val="DC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08;p23"/>
            <p:cNvSpPr/>
            <p:nvPr/>
          </p:nvSpPr>
          <p:spPr>
            <a:xfrm flipH="1">
              <a:off x="6892804" y="4541936"/>
              <a:ext cx="122533" cy="84769"/>
            </a:xfrm>
            <a:custGeom>
              <a:avLst/>
              <a:gdLst/>
              <a:ahLst/>
              <a:cxnLst/>
              <a:rect l="l" t="t" r="r" b="b"/>
              <a:pathLst>
                <a:path w="2148" h="1486" extrusionOk="0">
                  <a:moveTo>
                    <a:pt x="155" y="1"/>
                  </a:moveTo>
                  <a:lnTo>
                    <a:pt x="1" y="28"/>
                  </a:lnTo>
                  <a:cubicBezTo>
                    <a:pt x="7" y="75"/>
                    <a:pt x="209" y="1206"/>
                    <a:pt x="831" y="1403"/>
                  </a:cubicBezTo>
                  <a:cubicBezTo>
                    <a:pt x="1008" y="1458"/>
                    <a:pt x="1179" y="1485"/>
                    <a:pt x="1332" y="1485"/>
                  </a:cubicBezTo>
                  <a:cubicBezTo>
                    <a:pt x="1718" y="1485"/>
                    <a:pt x="2019" y="1335"/>
                    <a:pt x="2148" y="1137"/>
                  </a:cubicBezTo>
                  <a:lnTo>
                    <a:pt x="2014" y="1052"/>
                  </a:lnTo>
                  <a:cubicBezTo>
                    <a:pt x="1924" y="1191"/>
                    <a:pt x="1676" y="1327"/>
                    <a:pt x="1332" y="1327"/>
                  </a:cubicBezTo>
                  <a:cubicBezTo>
                    <a:pt x="1194" y="1327"/>
                    <a:pt x="1042" y="1305"/>
                    <a:pt x="878" y="1253"/>
                  </a:cubicBezTo>
                  <a:cubicBezTo>
                    <a:pt x="346" y="1086"/>
                    <a:pt x="158" y="10"/>
                    <a:pt x="155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09;p23"/>
            <p:cNvSpPr/>
            <p:nvPr/>
          </p:nvSpPr>
          <p:spPr>
            <a:xfrm flipH="1">
              <a:off x="6912427" y="4565496"/>
              <a:ext cx="87507" cy="65317"/>
            </a:xfrm>
            <a:custGeom>
              <a:avLst/>
              <a:gdLst/>
              <a:ahLst/>
              <a:cxnLst/>
              <a:rect l="l" t="t" r="r" b="b"/>
              <a:pathLst>
                <a:path w="1534" h="1145" extrusionOk="0">
                  <a:moveTo>
                    <a:pt x="1194" y="1"/>
                  </a:moveTo>
                  <a:cubicBezTo>
                    <a:pt x="879" y="1"/>
                    <a:pt x="275" y="115"/>
                    <a:pt x="24" y="939"/>
                  </a:cubicBezTo>
                  <a:cubicBezTo>
                    <a:pt x="0" y="1025"/>
                    <a:pt x="49" y="1113"/>
                    <a:pt x="131" y="1137"/>
                  </a:cubicBezTo>
                  <a:cubicBezTo>
                    <a:pt x="147" y="1144"/>
                    <a:pt x="161" y="1144"/>
                    <a:pt x="178" y="1144"/>
                  </a:cubicBezTo>
                  <a:cubicBezTo>
                    <a:pt x="243" y="1144"/>
                    <a:pt x="307" y="1100"/>
                    <a:pt x="328" y="1031"/>
                  </a:cubicBezTo>
                  <a:cubicBezTo>
                    <a:pt x="518" y="402"/>
                    <a:pt x="944" y="312"/>
                    <a:pt x="1175" y="312"/>
                  </a:cubicBezTo>
                  <a:cubicBezTo>
                    <a:pt x="1251" y="312"/>
                    <a:pt x="1306" y="321"/>
                    <a:pt x="1325" y="325"/>
                  </a:cubicBezTo>
                  <a:cubicBezTo>
                    <a:pt x="1337" y="328"/>
                    <a:pt x="1349" y="329"/>
                    <a:pt x="1361" y="329"/>
                  </a:cubicBezTo>
                  <a:cubicBezTo>
                    <a:pt x="1433" y="329"/>
                    <a:pt x="1498" y="278"/>
                    <a:pt x="1513" y="205"/>
                  </a:cubicBezTo>
                  <a:cubicBezTo>
                    <a:pt x="1533" y="120"/>
                    <a:pt x="1478" y="35"/>
                    <a:pt x="1393" y="18"/>
                  </a:cubicBezTo>
                  <a:cubicBezTo>
                    <a:pt x="1390" y="17"/>
                    <a:pt x="1313" y="1"/>
                    <a:pt x="1194" y="1"/>
                  </a:cubicBezTo>
                  <a:close/>
                </a:path>
              </a:pathLst>
            </a:custGeom>
            <a:solidFill>
              <a:srgbClr val="E8E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10;p23"/>
            <p:cNvSpPr/>
            <p:nvPr/>
          </p:nvSpPr>
          <p:spPr>
            <a:xfrm flipH="1">
              <a:off x="6889266" y="4585177"/>
              <a:ext cx="77182" cy="51055"/>
            </a:xfrm>
            <a:custGeom>
              <a:avLst/>
              <a:gdLst/>
              <a:ahLst/>
              <a:cxnLst/>
              <a:rect l="l" t="t" r="r" b="b"/>
              <a:pathLst>
                <a:path w="1353" h="895" extrusionOk="0">
                  <a:moveTo>
                    <a:pt x="1194" y="0"/>
                  </a:moveTo>
                  <a:cubicBezTo>
                    <a:pt x="1192" y="0"/>
                    <a:pt x="1190" y="0"/>
                    <a:pt x="1189" y="0"/>
                  </a:cubicBezTo>
                  <a:cubicBezTo>
                    <a:pt x="1154" y="4"/>
                    <a:pt x="325" y="27"/>
                    <a:pt x="35" y="673"/>
                  </a:cubicBezTo>
                  <a:cubicBezTo>
                    <a:pt x="1" y="755"/>
                    <a:pt x="38" y="847"/>
                    <a:pt x="117" y="881"/>
                  </a:cubicBezTo>
                  <a:cubicBezTo>
                    <a:pt x="137" y="891"/>
                    <a:pt x="161" y="894"/>
                    <a:pt x="182" y="894"/>
                  </a:cubicBezTo>
                  <a:cubicBezTo>
                    <a:pt x="243" y="894"/>
                    <a:pt x="301" y="861"/>
                    <a:pt x="325" y="802"/>
                  </a:cubicBezTo>
                  <a:cubicBezTo>
                    <a:pt x="530" y="341"/>
                    <a:pt x="1185" y="317"/>
                    <a:pt x="1198" y="317"/>
                  </a:cubicBezTo>
                  <a:cubicBezTo>
                    <a:pt x="1284" y="314"/>
                    <a:pt x="1352" y="243"/>
                    <a:pt x="1352" y="157"/>
                  </a:cubicBezTo>
                  <a:cubicBezTo>
                    <a:pt x="1349" y="70"/>
                    <a:pt x="1277" y="0"/>
                    <a:pt x="1194" y="0"/>
                  </a:cubicBezTo>
                  <a:close/>
                </a:path>
              </a:pathLst>
            </a:custGeom>
            <a:solidFill>
              <a:srgbClr val="E8E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11;p23"/>
            <p:cNvSpPr/>
            <p:nvPr/>
          </p:nvSpPr>
          <p:spPr>
            <a:xfrm flipH="1">
              <a:off x="6879116" y="4733725"/>
              <a:ext cx="332686" cy="72504"/>
            </a:xfrm>
            <a:custGeom>
              <a:avLst/>
              <a:gdLst/>
              <a:ahLst/>
              <a:cxnLst/>
              <a:rect l="l" t="t" r="r" b="b"/>
              <a:pathLst>
                <a:path w="5832" h="1271" extrusionOk="0">
                  <a:moveTo>
                    <a:pt x="342" y="1"/>
                  </a:moveTo>
                  <a:cubicBezTo>
                    <a:pt x="342" y="1"/>
                    <a:pt x="127" y="97"/>
                    <a:pt x="137" y="281"/>
                  </a:cubicBezTo>
                  <a:cubicBezTo>
                    <a:pt x="147" y="461"/>
                    <a:pt x="1" y="888"/>
                    <a:pt x="676" y="936"/>
                  </a:cubicBezTo>
                  <a:cubicBezTo>
                    <a:pt x="1285" y="977"/>
                    <a:pt x="3644" y="1271"/>
                    <a:pt x="4668" y="1271"/>
                  </a:cubicBezTo>
                  <a:cubicBezTo>
                    <a:pt x="4840" y="1271"/>
                    <a:pt x="4974" y="1263"/>
                    <a:pt x="5056" y="1244"/>
                  </a:cubicBezTo>
                  <a:cubicBezTo>
                    <a:pt x="5261" y="1226"/>
                    <a:pt x="5663" y="1127"/>
                    <a:pt x="5704" y="943"/>
                  </a:cubicBezTo>
                  <a:cubicBezTo>
                    <a:pt x="5831" y="352"/>
                    <a:pt x="5558" y="264"/>
                    <a:pt x="5558" y="264"/>
                  </a:cubicBezTo>
                  <a:lnTo>
                    <a:pt x="342" y="1"/>
                  </a:lnTo>
                  <a:close/>
                </a:path>
              </a:pathLst>
            </a:custGeom>
            <a:solidFill>
              <a:srgbClr val="E1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12;p23"/>
            <p:cNvSpPr/>
            <p:nvPr/>
          </p:nvSpPr>
          <p:spPr>
            <a:xfrm flipH="1">
              <a:off x="6975750" y="4572513"/>
              <a:ext cx="227495" cy="194809"/>
            </a:xfrm>
            <a:custGeom>
              <a:avLst/>
              <a:gdLst/>
              <a:ahLst/>
              <a:cxnLst/>
              <a:rect l="l" t="t" r="r" b="b"/>
              <a:pathLst>
                <a:path w="3988" h="3415" extrusionOk="0">
                  <a:moveTo>
                    <a:pt x="2431" y="0"/>
                  </a:moveTo>
                  <a:lnTo>
                    <a:pt x="451" y="137"/>
                  </a:lnTo>
                  <a:cubicBezTo>
                    <a:pt x="451" y="137"/>
                    <a:pt x="516" y="1110"/>
                    <a:pt x="325" y="1813"/>
                  </a:cubicBezTo>
                  <a:cubicBezTo>
                    <a:pt x="131" y="2513"/>
                    <a:pt x="0" y="3233"/>
                    <a:pt x="1042" y="3277"/>
                  </a:cubicBezTo>
                  <a:lnTo>
                    <a:pt x="2855" y="3414"/>
                  </a:lnTo>
                  <a:cubicBezTo>
                    <a:pt x="2855" y="3414"/>
                    <a:pt x="2820" y="1577"/>
                    <a:pt x="3988" y="1472"/>
                  </a:cubicBezTo>
                  <a:cubicBezTo>
                    <a:pt x="3988" y="1472"/>
                    <a:pt x="2502" y="1185"/>
                    <a:pt x="2431" y="0"/>
                  </a:cubicBezTo>
                  <a:close/>
                </a:path>
              </a:pathLst>
            </a:custGeom>
            <a:solidFill>
              <a:srgbClr val="FF8E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13;p23"/>
            <p:cNvSpPr/>
            <p:nvPr/>
          </p:nvSpPr>
          <p:spPr>
            <a:xfrm flipH="1">
              <a:off x="7138727" y="4677078"/>
              <a:ext cx="45636" cy="59840"/>
            </a:xfrm>
            <a:custGeom>
              <a:avLst/>
              <a:gdLst/>
              <a:ahLst/>
              <a:cxnLst/>
              <a:rect l="l" t="t" r="r" b="b"/>
              <a:pathLst>
                <a:path w="800" h="1049" extrusionOk="0">
                  <a:moveTo>
                    <a:pt x="373" y="0"/>
                  </a:moveTo>
                  <a:lnTo>
                    <a:pt x="236" y="311"/>
                  </a:lnTo>
                  <a:lnTo>
                    <a:pt x="0" y="311"/>
                  </a:lnTo>
                  <a:lnTo>
                    <a:pt x="141" y="574"/>
                  </a:lnTo>
                  <a:lnTo>
                    <a:pt x="55" y="942"/>
                  </a:lnTo>
                  <a:lnTo>
                    <a:pt x="349" y="731"/>
                  </a:lnTo>
                  <a:lnTo>
                    <a:pt x="608" y="1049"/>
                  </a:lnTo>
                  <a:lnTo>
                    <a:pt x="544" y="584"/>
                  </a:lnTo>
                  <a:lnTo>
                    <a:pt x="799" y="488"/>
                  </a:lnTo>
                  <a:lnTo>
                    <a:pt x="482" y="397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E8E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14;p23"/>
            <p:cNvSpPr/>
            <p:nvPr/>
          </p:nvSpPr>
          <p:spPr>
            <a:xfrm flipH="1">
              <a:off x="6884019" y="4655857"/>
              <a:ext cx="166001" cy="124130"/>
            </a:xfrm>
            <a:custGeom>
              <a:avLst/>
              <a:gdLst/>
              <a:ahLst/>
              <a:cxnLst/>
              <a:rect l="l" t="t" r="r" b="b"/>
              <a:pathLst>
                <a:path w="2910" h="2176" extrusionOk="0">
                  <a:moveTo>
                    <a:pt x="1503" y="1"/>
                  </a:moveTo>
                  <a:cubicBezTo>
                    <a:pt x="1304" y="1"/>
                    <a:pt x="1077" y="59"/>
                    <a:pt x="810" y="178"/>
                  </a:cubicBezTo>
                  <a:cubicBezTo>
                    <a:pt x="1" y="536"/>
                    <a:pt x="100" y="1816"/>
                    <a:pt x="100" y="1816"/>
                  </a:cubicBezTo>
                  <a:cubicBezTo>
                    <a:pt x="116" y="2097"/>
                    <a:pt x="726" y="2176"/>
                    <a:pt x="1318" y="2176"/>
                  </a:cubicBezTo>
                  <a:cubicBezTo>
                    <a:pt x="1762" y="2176"/>
                    <a:pt x="2195" y="2132"/>
                    <a:pt x="2360" y="2097"/>
                  </a:cubicBezTo>
                  <a:cubicBezTo>
                    <a:pt x="2739" y="2015"/>
                    <a:pt x="2909" y="1386"/>
                    <a:pt x="2486" y="704"/>
                  </a:cubicBezTo>
                  <a:cubicBezTo>
                    <a:pt x="2200" y="243"/>
                    <a:pt x="1909" y="1"/>
                    <a:pt x="1503" y="1"/>
                  </a:cubicBezTo>
                  <a:close/>
                </a:path>
              </a:pathLst>
            </a:custGeom>
            <a:solidFill>
              <a:srgbClr val="E8E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15;p23"/>
            <p:cNvSpPr/>
            <p:nvPr/>
          </p:nvSpPr>
          <p:spPr>
            <a:xfrm flipH="1">
              <a:off x="7003758" y="4583009"/>
              <a:ext cx="122590" cy="84769"/>
            </a:xfrm>
            <a:custGeom>
              <a:avLst/>
              <a:gdLst/>
              <a:ahLst/>
              <a:cxnLst/>
              <a:rect l="l" t="t" r="r" b="b"/>
              <a:pathLst>
                <a:path w="2149" h="1486" extrusionOk="0">
                  <a:moveTo>
                    <a:pt x="158" y="1"/>
                  </a:moveTo>
                  <a:lnTo>
                    <a:pt x="1" y="28"/>
                  </a:lnTo>
                  <a:cubicBezTo>
                    <a:pt x="8" y="76"/>
                    <a:pt x="209" y="1206"/>
                    <a:pt x="831" y="1403"/>
                  </a:cubicBezTo>
                  <a:cubicBezTo>
                    <a:pt x="1008" y="1461"/>
                    <a:pt x="1179" y="1485"/>
                    <a:pt x="1332" y="1485"/>
                  </a:cubicBezTo>
                  <a:cubicBezTo>
                    <a:pt x="1718" y="1485"/>
                    <a:pt x="2022" y="1335"/>
                    <a:pt x="2148" y="1141"/>
                  </a:cubicBezTo>
                  <a:lnTo>
                    <a:pt x="2015" y="1052"/>
                  </a:lnTo>
                  <a:cubicBezTo>
                    <a:pt x="1925" y="1191"/>
                    <a:pt x="1678" y="1327"/>
                    <a:pt x="1334" y="1327"/>
                  </a:cubicBezTo>
                  <a:cubicBezTo>
                    <a:pt x="1196" y="1327"/>
                    <a:pt x="1043" y="1305"/>
                    <a:pt x="878" y="1253"/>
                  </a:cubicBezTo>
                  <a:cubicBezTo>
                    <a:pt x="349" y="1086"/>
                    <a:pt x="158" y="11"/>
                    <a:pt x="158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16;p23"/>
            <p:cNvSpPr/>
            <p:nvPr/>
          </p:nvSpPr>
          <p:spPr>
            <a:xfrm flipH="1">
              <a:off x="7023438" y="4606569"/>
              <a:ext cx="87507" cy="65317"/>
            </a:xfrm>
            <a:custGeom>
              <a:avLst/>
              <a:gdLst/>
              <a:ahLst/>
              <a:cxnLst/>
              <a:rect l="l" t="t" r="r" b="b"/>
              <a:pathLst>
                <a:path w="1534" h="1145" extrusionOk="0">
                  <a:moveTo>
                    <a:pt x="1196" y="1"/>
                  </a:moveTo>
                  <a:cubicBezTo>
                    <a:pt x="882" y="1"/>
                    <a:pt x="279" y="116"/>
                    <a:pt x="28" y="943"/>
                  </a:cubicBezTo>
                  <a:cubicBezTo>
                    <a:pt x="0" y="1025"/>
                    <a:pt x="49" y="1113"/>
                    <a:pt x="131" y="1138"/>
                  </a:cubicBezTo>
                  <a:cubicBezTo>
                    <a:pt x="147" y="1144"/>
                    <a:pt x="161" y="1144"/>
                    <a:pt x="178" y="1144"/>
                  </a:cubicBezTo>
                  <a:cubicBezTo>
                    <a:pt x="246" y="1144"/>
                    <a:pt x="308" y="1103"/>
                    <a:pt x="328" y="1035"/>
                  </a:cubicBezTo>
                  <a:cubicBezTo>
                    <a:pt x="521" y="407"/>
                    <a:pt x="945" y="314"/>
                    <a:pt x="1177" y="314"/>
                  </a:cubicBezTo>
                  <a:cubicBezTo>
                    <a:pt x="1253" y="314"/>
                    <a:pt x="1309" y="324"/>
                    <a:pt x="1329" y="328"/>
                  </a:cubicBezTo>
                  <a:cubicBezTo>
                    <a:pt x="1339" y="330"/>
                    <a:pt x="1350" y="331"/>
                    <a:pt x="1360" y="331"/>
                  </a:cubicBezTo>
                  <a:cubicBezTo>
                    <a:pt x="1433" y="331"/>
                    <a:pt x="1498" y="280"/>
                    <a:pt x="1516" y="205"/>
                  </a:cubicBezTo>
                  <a:cubicBezTo>
                    <a:pt x="1533" y="120"/>
                    <a:pt x="1478" y="35"/>
                    <a:pt x="1393" y="18"/>
                  </a:cubicBezTo>
                  <a:cubicBezTo>
                    <a:pt x="1391" y="17"/>
                    <a:pt x="1314" y="1"/>
                    <a:pt x="1196" y="1"/>
                  </a:cubicBezTo>
                  <a:close/>
                </a:path>
              </a:pathLst>
            </a:custGeom>
            <a:solidFill>
              <a:srgbClr val="E8E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17;p23"/>
            <p:cNvSpPr/>
            <p:nvPr/>
          </p:nvSpPr>
          <p:spPr>
            <a:xfrm flipH="1">
              <a:off x="7000106" y="4626250"/>
              <a:ext cx="77353" cy="51283"/>
            </a:xfrm>
            <a:custGeom>
              <a:avLst/>
              <a:gdLst/>
              <a:ahLst/>
              <a:cxnLst/>
              <a:rect l="l" t="t" r="r" b="b"/>
              <a:pathLst>
                <a:path w="1356" h="899" extrusionOk="0">
                  <a:moveTo>
                    <a:pt x="1192" y="1"/>
                  </a:moveTo>
                  <a:cubicBezTo>
                    <a:pt x="1154" y="4"/>
                    <a:pt x="325" y="28"/>
                    <a:pt x="39" y="673"/>
                  </a:cubicBezTo>
                  <a:cubicBezTo>
                    <a:pt x="1" y="755"/>
                    <a:pt x="39" y="847"/>
                    <a:pt x="117" y="885"/>
                  </a:cubicBezTo>
                  <a:cubicBezTo>
                    <a:pt x="138" y="891"/>
                    <a:pt x="161" y="898"/>
                    <a:pt x="182" y="898"/>
                  </a:cubicBezTo>
                  <a:cubicBezTo>
                    <a:pt x="243" y="898"/>
                    <a:pt x="302" y="861"/>
                    <a:pt x="329" y="803"/>
                  </a:cubicBezTo>
                  <a:cubicBezTo>
                    <a:pt x="533" y="342"/>
                    <a:pt x="1192" y="318"/>
                    <a:pt x="1199" y="318"/>
                  </a:cubicBezTo>
                  <a:cubicBezTo>
                    <a:pt x="1285" y="318"/>
                    <a:pt x="1356" y="243"/>
                    <a:pt x="1353" y="158"/>
                  </a:cubicBezTo>
                  <a:cubicBezTo>
                    <a:pt x="1349" y="69"/>
                    <a:pt x="1277" y="4"/>
                    <a:pt x="1192" y="1"/>
                  </a:cubicBezTo>
                  <a:close/>
                </a:path>
              </a:pathLst>
            </a:custGeom>
            <a:solidFill>
              <a:srgbClr val="E8E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18;p23"/>
            <p:cNvSpPr/>
            <p:nvPr/>
          </p:nvSpPr>
          <p:spPr>
            <a:xfrm flipH="1">
              <a:off x="6709351" y="2692905"/>
              <a:ext cx="601368" cy="528750"/>
            </a:xfrm>
            <a:custGeom>
              <a:avLst/>
              <a:gdLst/>
              <a:ahLst/>
              <a:cxnLst/>
              <a:rect l="l" t="t" r="r" b="b"/>
              <a:pathLst>
                <a:path w="10542" h="9269" extrusionOk="0">
                  <a:moveTo>
                    <a:pt x="6645" y="1"/>
                  </a:moveTo>
                  <a:cubicBezTo>
                    <a:pt x="5506" y="1"/>
                    <a:pt x="4402" y="359"/>
                    <a:pt x="3879" y="520"/>
                  </a:cubicBezTo>
                  <a:cubicBezTo>
                    <a:pt x="2967" y="800"/>
                    <a:pt x="561" y="2227"/>
                    <a:pt x="280" y="4043"/>
                  </a:cubicBezTo>
                  <a:cubicBezTo>
                    <a:pt x="0" y="5862"/>
                    <a:pt x="2288" y="8873"/>
                    <a:pt x="2346" y="9228"/>
                  </a:cubicBezTo>
                  <a:cubicBezTo>
                    <a:pt x="2350" y="9256"/>
                    <a:pt x="2401" y="9269"/>
                    <a:pt x="2490" y="9269"/>
                  </a:cubicBezTo>
                  <a:cubicBezTo>
                    <a:pt x="3555" y="9269"/>
                    <a:pt x="10121" y="7453"/>
                    <a:pt x="10121" y="7453"/>
                  </a:cubicBezTo>
                  <a:cubicBezTo>
                    <a:pt x="10121" y="7453"/>
                    <a:pt x="10542" y="2227"/>
                    <a:pt x="8992" y="800"/>
                  </a:cubicBezTo>
                  <a:cubicBezTo>
                    <a:pt x="8336" y="194"/>
                    <a:pt x="7481" y="1"/>
                    <a:pt x="6645" y="1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19;p23"/>
            <p:cNvSpPr/>
            <p:nvPr/>
          </p:nvSpPr>
          <p:spPr>
            <a:xfrm flipH="1">
              <a:off x="7045060" y="2953319"/>
              <a:ext cx="214432" cy="254364"/>
            </a:xfrm>
            <a:custGeom>
              <a:avLst/>
              <a:gdLst/>
              <a:ahLst/>
              <a:cxnLst/>
              <a:rect l="l" t="t" r="r" b="b"/>
              <a:pathLst>
                <a:path w="3759" h="4459" extrusionOk="0">
                  <a:moveTo>
                    <a:pt x="1386" y="1"/>
                  </a:moveTo>
                  <a:cubicBezTo>
                    <a:pt x="1302" y="1"/>
                    <a:pt x="1220" y="23"/>
                    <a:pt x="1140" y="72"/>
                  </a:cubicBezTo>
                  <a:cubicBezTo>
                    <a:pt x="93" y="717"/>
                    <a:pt x="0" y="2048"/>
                    <a:pt x="0" y="2048"/>
                  </a:cubicBezTo>
                  <a:lnTo>
                    <a:pt x="1202" y="4458"/>
                  </a:lnTo>
                  <a:lnTo>
                    <a:pt x="3759" y="3400"/>
                  </a:lnTo>
                  <a:cubicBezTo>
                    <a:pt x="3759" y="3400"/>
                    <a:pt x="2416" y="1"/>
                    <a:pt x="1386" y="1"/>
                  </a:cubicBezTo>
                  <a:close/>
                </a:path>
              </a:pathLst>
            </a:custGeom>
            <a:solidFill>
              <a:srgbClr val="D166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20;p23"/>
            <p:cNvSpPr/>
            <p:nvPr/>
          </p:nvSpPr>
          <p:spPr>
            <a:xfrm flipH="1">
              <a:off x="6668850" y="3103921"/>
              <a:ext cx="691328" cy="1379006"/>
            </a:xfrm>
            <a:custGeom>
              <a:avLst/>
              <a:gdLst/>
              <a:ahLst/>
              <a:cxnLst/>
              <a:rect l="l" t="t" r="r" b="b"/>
              <a:pathLst>
                <a:path w="12119" h="24174" extrusionOk="0">
                  <a:moveTo>
                    <a:pt x="9345" y="1"/>
                  </a:moveTo>
                  <a:cubicBezTo>
                    <a:pt x="6833" y="1"/>
                    <a:pt x="3500" y="1145"/>
                    <a:pt x="2779" y="1590"/>
                  </a:cubicBezTo>
                  <a:cubicBezTo>
                    <a:pt x="2608" y="1696"/>
                    <a:pt x="3213" y="2921"/>
                    <a:pt x="3213" y="2921"/>
                  </a:cubicBezTo>
                  <a:cubicBezTo>
                    <a:pt x="3213" y="2921"/>
                    <a:pt x="219" y="5798"/>
                    <a:pt x="127" y="10270"/>
                  </a:cubicBezTo>
                  <a:cubicBezTo>
                    <a:pt x="0" y="16230"/>
                    <a:pt x="2595" y="23498"/>
                    <a:pt x="2595" y="23498"/>
                  </a:cubicBezTo>
                  <a:cubicBezTo>
                    <a:pt x="2595" y="23498"/>
                    <a:pt x="2803" y="24174"/>
                    <a:pt x="3943" y="24174"/>
                  </a:cubicBezTo>
                  <a:cubicBezTo>
                    <a:pt x="5086" y="24174"/>
                    <a:pt x="5879" y="23662"/>
                    <a:pt x="5879" y="23662"/>
                  </a:cubicBezTo>
                  <a:cubicBezTo>
                    <a:pt x="5929" y="23664"/>
                    <a:pt x="5978" y="23665"/>
                    <a:pt x="6026" y="23665"/>
                  </a:cubicBezTo>
                  <a:cubicBezTo>
                    <a:pt x="7377" y="23665"/>
                    <a:pt x="7506" y="22754"/>
                    <a:pt x="7506" y="22754"/>
                  </a:cubicBezTo>
                  <a:cubicBezTo>
                    <a:pt x="7763" y="21962"/>
                    <a:pt x="10022" y="16534"/>
                    <a:pt x="11070" y="11574"/>
                  </a:cubicBezTo>
                  <a:cubicBezTo>
                    <a:pt x="12119" y="6614"/>
                    <a:pt x="11654" y="1959"/>
                    <a:pt x="11675" y="1655"/>
                  </a:cubicBezTo>
                  <a:cubicBezTo>
                    <a:pt x="11699" y="1351"/>
                    <a:pt x="11675" y="607"/>
                    <a:pt x="11675" y="607"/>
                  </a:cubicBezTo>
                  <a:cubicBezTo>
                    <a:pt x="11147" y="168"/>
                    <a:pt x="10306" y="1"/>
                    <a:pt x="9345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21;p23"/>
            <p:cNvSpPr/>
            <p:nvPr/>
          </p:nvSpPr>
          <p:spPr>
            <a:xfrm flipH="1">
              <a:off x="6700958" y="3139061"/>
              <a:ext cx="92185" cy="221049"/>
            </a:xfrm>
            <a:custGeom>
              <a:avLst/>
              <a:gdLst/>
              <a:ahLst/>
              <a:cxnLst/>
              <a:rect l="l" t="t" r="r" b="b"/>
              <a:pathLst>
                <a:path w="1616" h="3875" extrusionOk="0">
                  <a:moveTo>
                    <a:pt x="1524" y="1"/>
                  </a:moveTo>
                  <a:cubicBezTo>
                    <a:pt x="1478" y="1"/>
                    <a:pt x="1442" y="35"/>
                    <a:pt x="1445" y="79"/>
                  </a:cubicBezTo>
                  <a:cubicBezTo>
                    <a:pt x="1462" y="1721"/>
                    <a:pt x="1373" y="3486"/>
                    <a:pt x="1196" y="3605"/>
                  </a:cubicBezTo>
                  <a:cubicBezTo>
                    <a:pt x="1043" y="3695"/>
                    <a:pt x="747" y="3719"/>
                    <a:pt x="490" y="3719"/>
                  </a:cubicBezTo>
                  <a:cubicBezTo>
                    <a:pt x="327" y="3719"/>
                    <a:pt x="179" y="3709"/>
                    <a:pt x="93" y="3701"/>
                  </a:cubicBezTo>
                  <a:cubicBezTo>
                    <a:pt x="89" y="3701"/>
                    <a:pt x="84" y="3700"/>
                    <a:pt x="80" y="3700"/>
                  </a:cubicBezTo>
                  <a:cubicBezTo>
                    <a:pt x="42" y="3700"/>
                    <a:pt x="11" y="3729"/>
                    <a:pt x="8" y="3769"/>
                  </a:cubicBezTo>
                  <a:cubicBezTo>
                    <a:pt x="0" y="3813"/>
                    <a:pt x="35" y="3851"/>
                    <a:pt x="76" y="3858"/>
                  </a:cubicBezTo>
                  <a:cubicBezTo>
                    <a:pt x="93" y="3858"/>
                    <a:pt x="274" y="3875"/>
                    <a:pt x="499" y="3875"/>
                  </a:cubicBezTo>
                  <a:cubicBezTo>
                    <a:pt x="766" y="3875"/>
                    <a:pt x="1089" y="3851"/>
                    <a:pt x="1274" y="3742"/>
                  </a:cubicBezTo>
                  <a:cubicBezTo>
                    <a:pt x="1615" y="3547"/>
                    <a:pt x="1612" y="888"/>
                    <a:pt x="1601" y="79"/>
                  </a:cubicBezTo>
                  <a:cubicBezTo>
                    <a:pt x="1601" y="35"/>
                    <a:pt x="1564" y="1"/>
                    <a:pt x="1524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22;p23"/>
            <p:cNvSpPr/>
            <p:nvPr/>
          </p:nvSpPr>
          <p:spPr>
            <a:xfrm flipH="1">
              <a:off x="6709970" y="3134212"/>
              <a:ext cx="23388" cy="49116"/>
            </a:xfrm>
            <a:custGeom>
              <a:avLst/>
              <a:gdLst/>
              <a:ahLst/>
              <a:cxnLst/>
              <a:rect l="l" t="t" r="r" b="b"/>
              <a:pathLst>
                <a:path w="410" h="861" extrusionOk="0">
                  <a:moveTo>
                    <a:pt x="205" y="0"/>
                  </a:moveTo>
                  <a:cubicBezTo>
                    <a:pt x="93" y="0"/>
                    <a:pt x="0" y="191"/>
                    <a:pt x="0" y="431"/>
                  </a:cubicBezTo>
                  <a:cubicBezTo>
                    <a:pt x="0" y="666"/>
                    <a:pt x="93" y="861"/>
                    <a:pt x="205" y="861"/>
                  </a:cubicBezTo>
                  <a:cubicBezTo>
                    <a:pt x="318" y="861"/>
                    <a:pt x="410" y="666"/>
                    <a:pt x="410" y="431"/>
                  </a:cubicBezTo>
                  <a:cubicBezTo>
                    <a:pt x="410" y="191"/>
                    <a:pt x="318" y="0"/>
                    <a:pt x="205" y="0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23;p23"/>
            <p:cNvSpPr/>
            <p:nvPr/>
          </p:nvSpPr>
          <p:spPr>
            <a:xfrm flipH="1">
              <a:off x="6744375" y="3189946"/>
              <a:ext cx="437649" cy="85111"/>
            </a:xfrm>
            <a:custGeom>
              <a:avLst/>
              <a:gdLst/>
              <a:ahLst/>
              <a:cxnLst/>
              <a:rect l="l" t="t" r="r" b="b"/>
              <a:pathLst>
                <a:path w="7672" h="1492" extrusionOk="0">
                  <a:moveTo>
                    <a:pt x="6523" y="1"/>
                  </a:moveTo>
                  <a:cubicBezTo>
                    <a:pt x="3032" y="1"/>
                    <a:pt x="90" y="1325"/>
                    <a:pt x="59" y="1341"/>
                  </a:cubicBezTo>
                  <a:cubicBezTo>
                    <a:pt x="18" y="1358"/>
                    <a:pt x="0" y="1406"/>
                    <a:pt x="18" y="1444"/>
                  </a:cubicBezTo>
                  <a:cubicBezTo>
                    <a:pt x="32" y="1475"/>
                    <a:pt x="62" y="1491"/>
                    <a:pt x="90" y="1491"/>
                  </a:cubicBezTo>
                  <a:cubicBezTo>
                    <a:pt x="103" y="1491"/>
                    <a:pt x="113" y="1488"/>
                    <a:pt x="123" y="1484"/>
                  </a:cubicBezTo>
                  <a:cubicBezTo>
                    <a:pt x="155" y="1469"/>
                    <a:pt x="3067" y="158"/>
                    <a:pt x="6523" y="158"/>
                  </a:cubicBezTo>
                  <a:cubicBezTo>
                    <a:pt x="6871" y="158"/>
                    <a:pt x="7225" y="171"/>
                    <a:pt x="7583" y="201"/>
                  </a:cubicBezTo>
                  <a:cubicBezTo>
                    <a:pt x="7585" y="201"/>
                    <a:pt x="7588" y="201"/>
                    <a:pt x="7590" y="201"/>
                  </a:cubicBezTo>
                  <a:cubicBezTo>
                    <a:pt x="7631" y="201"/>
                    <a:pt x="7665" y="171"/>
                    <a:pt x="7668" y="129"/>
                  </a:cubicBezTo>
                  <a:cubicBezTo>
                    <a:pt x="7671" y="85"/>
                    <a:pt x="7640" y="47"/>
                    <a:pt x="7596" y="44"/>
                  </a:cubicBezTo>
                  <a:cubicBezTo>
                    <a:pt x="7234" y="14"/>
                    <a:pt x="6876" y="1"/>
                    <a:pt x="6523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24;p23"/>
            <p:cNvSpPr/>
            <p:nvPr/>
          </p:nvSpPr>
          <p:spPr>
            <a:xfrm flipH="1">
              <a:off x="7055555" y="3137521"/>
              <a:ext cx="79521" cy="118654"/>
            </a:xfrm>
            <a:custGeom>
              <a:avLst/>
              <a:gdLst/>
              <a:ahLst/>
              <a:cxnLst/>
              <a:rect l="l" t="t" r="r" b="b"/>
              <a:pathLst>
                <a:path w="1394" h="2080" extrusionOk="0">
                  <a:moveTo>
                    <a:pt x="1202" y="1"/>
                  </a:moveTo>
                  <a:lnTo>
                    <a:pt x="263" y="223"/>
                  </a:lnTo>
                  <a:cubicBezTo>
                    <a:pt x="1" y="1393"/>
                    <a:pt x="673" y="2079"/>
                    <a:pt x="673" y="2079"/>
                  </a:cubicBezTo>
                  <a:lnTo>
                    <a:pt x="1394" y="1878"/>
                  </a:lnTo>
                  <a:cubicBezTo>
                    <a:pt x="800" y="1226"/>
                    <a:pt x="1202" y="1"/>
                    <a:pt x="1202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25;p23"/>
            <p:cNvSpPr/>
            <p:nvPr/>
          </p:nvSpPr>
          <p:spPr>
            <a:xfrm flipH="1">
              <a:off x="7050706" y="3133071"/>
              <a:ext cx="89047" cy="127553"/>
            </a:xfrm>
            <a:custGeom>
              <a:avLst/>
              <a:gdLst/>
              <a:ahLst/>
              <a:cxnLst/>
              <a:rect l="l" t="t" r="r" b="b"/>
              <a:pathLst>
                <a:path w="1561" h="2236" extrusionOk="0">
                  <a:moveTo>
                    <a:pt x="1172" y="188"/>
                  </a:moveTo>
                  <a:lnTo>
                    <a:pt x="1172" y="188"/>
                  </a:lnTo>
                  <a:cubicBezTo>
                    <a:pt x="1090" y="512"/>
                    <a:pt x="929" y="1352"/>
                    <a:pt x="1339" y="1911"/>
                  </a:cubicBezTo>
                  <a:lnTo>
                    <a:pt x="779" y="2069"/>
                  </a:lnTo>
                  <a:cubicBezTo>
                    <a:pt x="660" y="1922"/>
                    <a:pt x="219" y="1314"/>
                    <a:pt x="410" y="365"/>
                  </a:cubicBezTo>
                  <a:lnTo>
                    <a:pt x="1172" y="188"/>
                  </a:lnTo>
                  <a:close/>
                  <a:moveTo>
                    <a:pt x="1287" y="1"/>
                  </a:moveTo>
                  <a:cubicBezTo>
                    <a:pt x="1280" y="1"/>
                    <a:pt x="1273" y="2"/>
                    <a:pt x="1267" y="3"/>
                  </a:cubicBezTo>
                  <a:lnTo>
                    <a:pt x="324" y="222"/>
                  </a:lnTo>
                  <a:cubicBezTo>
                    <a:pt x="297" y="228"/>
                    <a:pt x="274" y="252"/>
                    <a:pt x="267" y="283"/>
                  </a:cubicBezTo>
                  <a:cubicBezTo>
                    <a:pt x="1" y="1484"/>
                    <a:pt x="669" y="2181"/>
                    <a:pt x="697" y="2212"/>
                  </a:cubicBezTo>
                  <a:cubicBezTo>
                    <a:pt x="714" y="2226"/>
                    <a:pt x="734" y="2236"/>
                    <a:pt x="755" y="2236"/>
                  </a:cubicBezTo>
                  <a:cubicBezTo>
                    <a:pt x="762" y="2236"/>
                    <a:pt x="768" y="2236"/>
                    <a:pt x="775" y="2232"/>
                  </a:cubicBezTo>
                  <a:lnTo>
                    <a:pt x="1496" y="2031"/>
                  </a:lnTo>
                  <a:cubicBezTo>
                    <a:pt x="1523" y="2024"/>
                    <a:pt x="1544" y="2004"/>
                    <a:pt x="1553" y="1976"/>
                  </a:cubicBezTo>
                  <a:cubicBezTo>
                    <a:pt x="1561" y="1952"/>
                    <a:pt x="1553" y="1922"/>
                    <a:pt x="1533" y="1901"/>
                  </a:cubicBezTo>
                  <a:cubicBezTo>
                    <a:pt x="977" y="1294"/>
                    <a:pt x="1356" y="116"/>
                    <a:pt x="1359" y="102"/>
                  </a:cubicBezTo>
                  <a:cubicBezTo>
                    <a:pt x="1369" y="75"/>
                    <a:pt x="1362" y="47"/>
                    <a:pt x="1345" y="27"/>
                  </a:cubicBezTo>
                  <a:cubicBezTo>
                    <a:pt x="1330" y="9"/>
                    <a:pt x="1308" y="1"/>
                    <a:pt x="1287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26;p23"/>
            <p:cNvSpPr/>
            <p:nvPr/>
          </p:nvSpPr>
          <p:spPr>
            <a:xfrm flipH="1">
              <a:off x="6884988" y="3100498"/>
              <a:ext cx="73075" cy="118882"/>
            </a:xfrm>
            <a:custGeom>
              <a:avLst/>
              <a:gdLst/>
              <a:ahLst/>
              <a:cxnLst/>
              <a:rect l="l" t="t" r="r" b="b"/>
              <a:pathLst>
                <a:path w="1281" h="2084" extrusionOk="0">
                  <a:moveTo>
                    <a:pt x="1281" y="1"/>
                  </a:moveTo>
                  <a:lnTo>
                    <a:pt x="416" y="127"/>
                  </a:lnTo>
                  <a:cubicBezTo>
                    <a:pt x="416" y="127"/>
                    <a:pt x="0" y="984"/>
                    <a:pt x="403" y="2083"/>
                  </a:cubicBezTo>
                  <a:lnTo>
                    <a:pt x="1141" y="1950"/>
                  </a:lnTo>
                  <a:cubicBezTo>
                    <a:pt x="1141" y="1950"/>
                    <a:pt x="867" y="913"/>
                    <a:pt x="1281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27;p23"/>
            <p:cNvSpPr/>
            <p:nvPr/>
          </p:nvSpPr>
          <p:spPr>
            <a:xfrm flipH="1">
              <a:off x="6880310" y="3095991"/>
              <a:ext cx="82430" cy="128066"/>
            </a:xfrm>
            <a:custGeom>
              <a:avLst/>
              <a:gdLst/>
              <a:ahLst/>
              <a:cxnLst/>
              <a:rect l="l" t="t" r="r" b="b"/>
              <a:pathLst>
                <a:path w="1445" h="2245" extrusionOk="0">
                  <a:moveTo>
                    <a:pt x="1236" y="179"/>
                  </a:moveTo>
                  <a:lnTo>
                    <a:pt x="1236" y="179"/>
                  </a:lnTo>
                  <a:cubicBezTo>
                    <a:pt x="949" y="926"/>
                    <a:pt x="1072" y="1712"/>
                    <a:pt x="1127" y="1967"/>
                  </a:cubicBezTo>
                  <a:lnTo>
                    <a:pt x="539" y="2073"/>
                  </a:lnTo>
                  <a:cubicBezTo>
                    <a:pt x="232" y="1176"/>
                    <a:pt x="485" y="448"/>
                    <a:pt x="553" y="278"/>
                  </a:cubicBezTo>
                  <a:lnTo>
                    <a:pt x="1236" y="179"/>
                  </a:lnTo>
                  <a:close/>
                  <a:moveTo>
                    <a:pt x="1360" y="0"/>
                  </a:moveTo>
                  <a:cubicBezTo>
                    <a:pt x="1356" y="0"/>
                    <a:pt x="1352" y="1"/>
                    <a:pt x="1349" y="1"/>
                  </a:cubicBezTo>
                  <a:lnTo>
                    <a:pt x="489" y="127"/>
                  </a:lnTo>
                  <a:cubicBezTo>
                    <a:pt x="462" y="131"/>
                    <a:pt x="441" y="148"/>
                    <a:pt x="430" y="172"/>
                  </a:cubicBezTo>
                  <a:cubicBezTo>
                    <a:pt x="410" y="206"/>
                    <a:pt x="0" y="1069"/>
                    <a:pt x="413" y="2189"/>
                  </a:cubicBezTo>
                  <a:cubicBezTo>
                    <a:pt x="424" y="2224"/>
                    <a:pt x="454" y="2244"/>
                    <a:pt x="485" y="2244"/>
                  </a:cubicBezTo>
                  <a:cubicBezTo>
                    <a:pt x="492" y="2244"/>
                    <a:pt x="495" y="2244"/>
                    <a:pt x="503" y="2241"/>
                  </a:cubicBezTo>
                  <a:lnTo>
                    <a:pt x="1236" y="2107"/>
                  </a:lnTo>
                  <a:cubicBezTo>
                    <a:pt x="1256" y="2104"/>
                    <a:pt x="1277" y="2090"/>
                    <a:pt x="1287" y="2073"/>
                  </a:cubicBezTo>
                  <a:cubicBezTo>
                    <a:pt x="1301" y="2053"/>
                    <a:pt x="1305" y="2029"/>
                    <a:pt x="1297" y="2008"/>
                  </a:cubicBezTo>
                  <a:cubicBezTo>
                    <a:pt x="1294" y="1998"/>
                    <a:pt x="1038" y="984"/>
                    <a:pt x="1434" y="111"/>
                  </a:cubicBezTo>
                  <a:cubicBezTo>
                    <a:pt x="1445" y="86"/>
                    <a:pt x="1441" y="56"/>
                    <a:pt x="1424" y="32"/>
                  </a:cubicBezTo>
                  <a:cubicBezTo>
                    <a:pt x="1409" y="11"/>
                    <a:pt x="1386" y="0"/>
                    <a:pt x="1360" y="0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28;p23"/>
            <p:cNvSpPr/>
            <p:nvPr/>
          </p:nvSpPr>
          <p:spPr>
            <a:xfrm flipH="1">
              <a:off x="7010205" y="3297535"/>
              <a:ext cx="218768" cy="218768"/>
            </a:xfrm>
            <a:custGeom>
              <a:avLst/>
              <a:gdLst/>
              <a:ahLst/>
              <a:cxnLst/>
              <a:rect l="l" t="t" r="r" b="b"/>
              <a:pathLst>
                <a:path w="3835" h="3835" extrusionOk="0">
                  <a:moveTo>
                    <a:pt x="3043" y="1"/>
                  </a:moveTo>
                  <a:cubicBezTo>
                    <a:pt x="3035" y="1"/>
                    <a:pt x="3027" y="2"/>
                    <a:pt x="3019" y="5"/>
                  </a:cubicBezTo>
                  <a:cubicBezTo>
                    <a:pt x="2978" y="15"/>
                    <a:pt x="2950" y="60"/>
                    <a:pt x="2964" y="104"/>
                  </a:cubicBezTo>
                  <a:cubicBezTo>
                    <a:pt x="2994" y="203"/>
                    <a:pt x="3637" y="2595"/>
                    <a:pt x="66" y="3681"/>
                  </a:cubicBezTo>
                  <a:cubicBezTo>
                    <a:pt x="25" y="3695"/>
                    <a:pt x="1" y="3739"/>
                    <a:pt x="15" y="3780"/>
                  </a:cubicBezTo>
                  <a:cubicBezTo>
                    <a:pt x="25" y="3814"/>
                    <a:pt x="56" y="3835"/>
                    <a:pt x="90" y="3835"/>
                  </a:cubicBezTo>
                  <a:cubicBezTo>
                    <a:pt x="97" y="3835"/>
                    <a:pt x="103" y="3835"/>
                    <a:pt x="114" y="3832"/>
                  </a:cubicBezTo>
                  <a:cubicBezTo>
                    <a:pt x="3834" y="2702"/>
                    <a:pt x="3125" y="83"/>
                    <a:pt x="3117" y="60"/>
                  </a:cubicBezTo>
                  <a:cubicBezTo>
                    <a:pt x="3107" y="23"/>
                    <a:pt x="3076" y="1"/>
                    <a:pt x="3043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29;p23"/>
            <p:cNvSpPr/>
            <p:nvPr/>
          </p:nvSpPr>
          <p:spPr>
            <a:xfrm flipH="1">
              <a:off x="7128630" y="3256120"/>
              <a:ext cx="37593" cy="39418"/>
            </a:xfrm>
            <a:custGeom>
              <a:avLst/>
              <a:gdLst/>
              <a:ahLst/>
              <a:cxnLst/>
              <a:rect l="l" t="t" r="r" b="b"/>
              <a:pathLst>
                <a:path w="659" h="691" extrusionOk="0">
                  <a:moveTo>
                    <a:pt x="123" y="0"/>
                  </a:moveTo>
                  <a:lnTo>
                    <a:pt x="79" y="85"/>
                  </a:lnTo>
                  <a:cubicBezTo>
                    <a:pt x="0" y="233"/>
                    <a:pt x="62" y="564"/>
                    <a:pt x="72" y="628"/>
                  </a:cubicBezTo>
                  <a:cubicBezTo>
                    <a:pt x="79" y="666"/>
                    <a:pt x="113" y="690"/>
                    <a:pt x="150" y="690"/>
                  </a:cubicBezTo>
                  <a:lnTo>
                    <a:pt x="164" y="690"/>
                  </a:lnTo>
                  <a:cubicBezTo>
                    <a:pt x="208" y="683"/>
                    <a:pt x="235" y="638"/>
                    <a:pt x="229" y="597"/>
                  </a:cubicBezTo>
                  <a:cubicBezTo>
                    <a:pt x="208" y="502"/>
                    <a:pt x="194" y="365"/>
                    <a:pt x="199" y="266"/>
                  </a:cubicBezTo>
                  <a:lnTo>
                    <a:pt x="199" y="266"/>
                  </a:lnTo>
                  <a:cubicBezTo>
                    <a:pt x="335" y="386"/>
                    <a:pt x="481" y="543"/>
                    <a:pt x="495" y="625"/>
                  </a:cubicBezTo>
                  <a:cubicBezTo>
                    <a:pt x="501" y="665"/>
                    <a:pt x="535" y="691"/>
                    <a:pt x="574" y="691"/>
                  </a:cubicBezTo>
                  <a:cubicBezTo>
                    <a:pt x="579" y="691"/>
                    <a:pt x="583" y="691"/>
                    <a:pt x="588" y="690"/>
                  </a:cubicBezTo>
                  <a:cubicBezTo>
                    <a:pt x="629" y="683"/>
                    <a:pt x="659" y="642"/>
                    <a:pt x="652" y="597"/>
                  </a:cubicBezTo>
                  <a:cubicBezTo>
                    <a:pt x="618" y="400"/>
                    <a:pt x="270" y="113"/>
                    <a:pt x="199" y="58"/>
                  </a:cubicBezTo>
                  <a:lnTo>
                    <a:pt x="123" y="0"/>
                  </a:ln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30;p23"/>
            <p:cNvSpPr/>
            <p:nvPr/>
          </p:nvSpPr>
          <p:spPr>
            <a:xfrm flipH="1">
              <a:off x="6847222" y="3191429"/>
              <a:ext cx="21278" cy="32630"/>
            </a:xfrm>
            <a:custGeom>
              <a:avLst/>
              <a:gdLst/>
              <a:ahLst/>
              <a:cxnLst/>
              <a:rect l="l" t="t" r="r" b="b"/>
              <a:pathLst>
                <a:path w="373" h="572" extrusionOk="0">
                  <a:moveTo>
                    <a:pt x="282" y="1"/>
                  </a:moveTo>
                  <a:cubicBezTo>
                    <a:pt x="267" y="1"/>
                    <a:pt x="251" y="5"/>
                    <a:pt x="236" y="15"/>
                  </a:cubicBezTo>
                  <a:cubicBezTo>
                    <a:pt x="223" y="25"/>
                    <a:pt x="93" y="121"/>
                    <a:pt x="11" y="472"/>
                  </a:cubicBezTo>
                  <a:cubicBezTo>
                    <a:pt x="1" y="516"/>
                    <a:pt x="28" y="557"/>
                    <a:pt x="69" y="568"/>
                  </a:cubicBezTo>
                  <a:cubicBezTo>
                    <a:pt x="75" y="568"/>
                    <a:pt x="83" y="571"/>
                    <a:pt x="86" y="571"/>
                  </a:cubicBezTo>
                  <a:cubicBezTo>
                    <a:pt x="124" y="571"/>
                    <a:pt x="157" y="543"/>
                    <a:pt x="165" y="510"/>
                  </a:cubicBezTo>
                  <a:cubicBezTo>
                    <a:pt x="233" y="223"/>
                    <a:pt x="329" y="144"/>
                    <a:pt x="325" y="144"/>
                  </a:cubicBezTo>
                  <a:cubicBezTo>
                    <a:pt x="362" y="121"/>
                    <a:pt x="373" y="69"/>
                    <a:pt x="346" y="35"/>
                  </a:cubicBezTo>
                  <a:cubicBezTo>
                    <a:pt x="331" y="12"/>
                    <a:pt x="307" y="1"/>
                    <a:pt x="282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31;p23"/>
            <p:cNvSpPr/>
            <p:nvPr/>
          </p:nvSpPr>
          <p:spPr>
            <a:xfrm flipH="1">
              <a:off x="6792690" y="3402385"/>
              <a:ext cx="237022" cy="1055846"/>
            </a:xfrm>
            <a:custGeom>
              <a:avLst/>
              <a:gdLst/>
              <a:ahLst/>
              <a:cxnLst/>
              <a:rect l="l" t="t" r="r" b="b"/>
              <a:pathLst>
                <a:path w="4155" h="18509" extrusionOk="0">
                  <a:moveTo>
                    <a:pt x="4068" y="1"/>
                  </a:moveTo>
                  <a:cubicBezTo>
                    <a:pt x="4059" y="1"/>
                    <a:pt x="4048" y="3"/>
                    <a:pt x="4039" y="7"/>
                  </a:cubicBezTo>
                  <a:cubicBezTo>
                    <a:pt x="3489" y="222"/>
                    <a:pt x="3349" y="713"/>
                    <a:pt x="3196" y="1437"/>
                  </a:cubicBezTo>
                  <a:cubicBezTo>
                    <a:pt x="3045" y="2154"/>
                    <a:pt x="273" y="15979"/>
                    <a:pt x="7" y="18420"/>
                  </a:cubicBezTo>
                  <a:cubicBezTo>
                    <a:pt x="0" y="18464"/>
                    <a:pt x="31" y="18505"/>
                    <a:pt x="75" y="18508"/>
                  </a:cubicBezTo>
                  <a:lnTo>
                    <a:pt x="86" y="18508"/>
                  </a:lnTo>
                  <a:cubicBezTo>
                    <a:pt x="123" y="18508"/>
                    <a:pt x="157" y="18478"/>
                    <a:pt x="164" y="18440"/>
                  </a:cubicBezTo>
                  <a:cubicBezTo>
                    <a:pt x="423" y="16057"/>
                    <a:pt x="3205" y="2157"/>
                    <a:pt x="3352" y="1471"/>
                  </a:cubicBezTo>
                  <a:cubicBezTo>
                    <a:pt x="3495" y="775"/>
                    <a:pt x="3618" y="341"/>
                    <a:pt x="4097" y="154"/>
                  </a:cubicBezTo>
                  <a:cubicBezTo>
                    <a:pt x="4138" y="140"/>
                    <a:pt x="4155" y="92"/>
                    <a:pt x="4141" y="51"/>
                  </a:cubicBezTo>
                  <a:cubicBezTo>
                    <a:pt x="4128" y="20"/>
                    <a:pt x="4099" y="1"/>
                    <a:pt x="4068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32;p23"/>
            <p:cNvSpPr/>
            <p:nvPr/>
          </p:nvSpPr>
          <p:spPr>
            <a:xfrm flipH="1">
              <a:off x="6909749" y="4378728"/>
              <a:ext cx="331888" cy="216486"/>
            </a:xfrm>
            <a:custGeom>
              <a:avLst/>
              <a:gdLst/>
              <a:ahLst/>
              <a:cxnLst/>
              <a:rect l="l" t="t" r="r" b="b"/>
              <a:pathLst>
                <a:path w="5818" h="3795" extrusionOk="0">
                  <a:moveTo>
                    <a:pt x="5576" y="1"/>
                  </a:moveTo>
                  <a:lnTo>
                    <a:pt x="5463" y="311"/>
                  </a:lnTo>
                  <a:cubicBezTo>
                    <a:pt x="5463" y="311"/>
                    <a:pt x="5149" y="772"/>
                    <a:pt x="4634" y="858"/>
                  </a:cubicBezTo>
                  <a:cubicBezTo>
                    <a:pt x="4566" y="869"/>
                    <a:pt x="4504" y="874"/>
                    <a:pt x="4446" y="874"/>
                  </a:cubicBezTo>
                  <a:cubicBezTo>
                    <a:pt x="4062" y="874"/>
                    <a:pt x="3889" y="659"/>
                    <a:pt x="3889" y="659"/>
                  </a:cubicBezTo>
                  <a:lnTo>
                    <a:pt x="3848" y="933"/>
                  </a:lnTo>
                  <a:cubicBezTo>
                    <a:pt x="3368" y="1402"/>
                    <a:pt x="2627" y="1597"/>
                    <a:pt x="1953" y="1597"/>
                  </a:cubicBezTo>
                  <a:cubicBezTo>
                    <a:pt x="1587" y="1597"/>
                    <a:pt x="1241" y="1540"/>
                    <a:pt x="968" y="1438"/>
                  </a:cubicBezTo>
                  <a:cubicBezTo>
                    <a:pt x="377" y="1216"/>
                    <a:pt x="431" y="913"/>
                    <a:pt x="431" y="913"/>
                  </a:cubicBezTo>
                  <a:cubicBezTo>
                    <a:pt x="431" y="913"/>
                    <a:pt x="429" y="912"/>
                    <a:pt x="425" y="912"/>
                  </a:cubicBezTo>
                  <a:cubicBezTo>
                    <a:pt x="393" y="912"/>
                    <a:pt x="243" y="921"/>
                    <a:pt x="131" y="1072"/>
                  </a:cubicBezTo>
                  <a:cubicBezTo>
                    <a:pt x="1" y="1247"/>
                    <a:pt x="288" y="2807"/>
                    <a:pt x="346" y="3281"/>
                  </a:cubicBezTo>
                  <a:cubicBezTo>
                    <a:pt x="386" y="3627"/>
                    <a:pt x="974" y="3795"/>
                    <a:pt x="1641" y="3795"/>
                  </a:cubicBezTo>
                  <a:cubicBezTo>
                    <a:pt x="1889" y="3795"/>
                    <a:pt x="2148" y="3771"/>
                    <a:pt x="2394" y="3725"/>
                  </a:cubicBezTo>
                  <a:cubicBezTo>
                    <a:pt x="3298" y="3555"/>
                    <a:pt x="3569" y="2752"/>
                    <a:pt x="3569" y="2752"/>
                  </a:cubicBezTo>
                  <a:cubicBezTo>
                    <a:pt x="3684" y="2880"/>
                    <a:pt x="4000" y="2943"/>
                    <a:pt x="4342" y="2943"/>
                  </a:cubicBezTo>
                  <a:cubicBezTo>
                    <a:pt x="4768" y="2943"/>
                    <a:pt x="5234" y="2845"/>
                    <a:pt x="5405" y="2649"/>
                  </a:cubicBezTo>
                  <a:cubicBezTo>
                    <a:pt x="5682" y="2336"/>
                    <a:pt x="5764" y="786"/>
                    <a:pt x="5791" y="445"/>
                  </a:cubicBezTo>
                  <a:cubicBezTo>
                    <a:pt x="5818" y="100"/>
                    <a:pt x="5576" y="1"/>
                    <a:pt x="5576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33;p23"/>
            <p:cNvSpPr/>
            <p:nvPr/>
          </p:nvSpPr>
          <p:spPr>
            <a:xfrm flipH="1">
              <a:off x="7013511" y="4402230"/>
              <a:ext cx="28865" cy="135482"/>
            </a:xfrm>
            <a:custGeom>
              <a:avLst/>
              <a:gdLst/>
              <a:ahLst/>
              <a:cxnLst/>
              <a:rect l="l" t="t" r="r" b="b"/>
              <a:pathLst>
                <a:path w="506" h="2375" extrusionOk="0">
                  <a:moveTo>
                    <a:pt x="422" y="1"/>
                  </a:moveTo>
                  <a:cubicBezTo>
                    <a:pt x="382" y="1"/>
                    <a:pt x="348" y="29"/>
                    <a:pt x="342" y="70"/>
                  </a:cubicBezTo>
                  <a:lnTo>
                    <a:pt x="7" y="2282"/>
                  </a:lnTo>
                  <a:cubicBezTo>
                    <a:pt x="0" y="2327"/>
                    <a:pt x="27" y="2368"/>
                    <a:pt x="72" y="2374"/>
                  </a:cubicBezTo>
                  <a:lnTo>
                    <a:pt x="82" y="2374"/>
                  </a:lnTo>
                  <a:cubicBezTo>
                    <a:pt x="123" y="2374"/>
                    <a:pt x="158" y="2347"/>
                    <a:pt x="161" y="2306"/>
                  </a:cubicBezTo>
                  <a:lnTo>
                    <a:pt x="498" y="94"/>
                  </a:lnTo>
                  <a:cubicBezTo>
                    <a:pt x="506" y="50"/>
                    <a:pt x="475" y="9"/>
                    <a:pt x="434" y="2"/>
                  </a:cubicBezTo>
                  <a:cubicBezTo>
                    <a:pt x="430" y="1"/>
                    <a:pt x="426" y="1"/>
                    <a:pt x="422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34;p23"/>
            <p:cNvSpPr/>
            <p:nvPr/>
          </p:nvSpPr>
          <p:spPr>
            <a:xfrm flipH="1">
              <a:off x="7234850" y="3369356"/>
              <a:ext cx="64803" cy="52196"/>
            </a:xfrm>
            <a:custGeom>
              <a:avLst/>
              <a:gdLst/>
              <a:ahLst/>
              <a:cxnLst/>
              <a:rect l="l" t="t" r="r" b="b"/>
              <a:pathLst>
                <a:path w="1136" h="915" extrusionOk="0">
                  <a:moveTo>
                    <a:pt x="403" y="1"/>
                  </a:moveTo>
                  <a:cubicBezTo>
                    <a:pt x="375" y="1"/>
                    <a:pt x="348" y="6"/>
                    <a:pt x="321" y="19"/>
                  </a:cubicBezTo>
                  <a:cubicBezTo>
                    <a:pt x="0" y="173"/>
                    <a:pt x="344" y="914"/>
                    <a:pt x="635" y="914"/>
                  </a:cubicBezTo>
                  <a:cubicBezTo>
                    <a:pt x="646" y="914"/>
                    <a:pt x="658" y="913"/>
                    <a:pt x="670" y="910"/>
                  </a:cubicBezTo>
                  <a:cubicBezTo>
                    <a:pt x="1136" y="809"/>
                    <a:pt x="734" y="1"/>
                    <a:pt x="403" y="1"/>
                  </a:cubicBezTo>
                  <a:close/>
                </a:path>
              </a:pathLst>
            </a:custGeom>
            <a:solidFill>
              <a:srgbClr val="FF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35;p23"/>
            <p:cNvSpPr/>
            <p:nvPr/>
          </p:nvSpPr>
          <p:spPr>
            <a:xfrm flipH="1">
              <a:off x="7215911" y="3350531"/>
              <a:ext cx="65031" cy="52082"/>
            </a:xfrm>
            <a:custGeom>
              <a:avLst/>
              <a:gdLst/>
              <a:ahLst/>
              <a:cxnLst/>
              <a:rect l="l" t="t" r="r" b="b"/>
              <a:pathLst>
                <a:path w="1140" h="913" extrusionOk="0">
                  <a:moveTo>
                    <a:pt x="406" y="0"/>
                  </a:moveTo>
                  <a:cubicBezTo>
                    <a:pt x="378" y="0"/>
                    <a:pt x="351" y="6"/>
                    <a:pt x="325" y="18"/>
                  </a:cubicBezTo>
                  <a:cubicBezTo>
                    <a:pt x="0" y="172"/>
                    <a:pt x="343" y="912"/>
                    <a:pt x="638" y="912"/>
                  </a:cubicBezTo>
                  <a:cubicBezTo>
                    <a:pt x="650" y="912"/>
                    <a:pt x="662" y="911"/>
                    <a:pt x="673" y="909"/>
                  </a:cubicBezTo>
                  <a:cubicBezTo>
                    <a:pt x="1139" y="808"/>
                    <a:pt x="736" y="0"/>
                    <a:pt x="406" y="0"/>
                  </a:cubicBezTo>
                  <a:close/>
                </a:path>
              </a:pathLst>
            </a:custGeom>
            <a:solidFill>
              <a:srgbClr val="FF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1" name="Google Shape;236;p23"/>
            <p:cNvGrpSpPr/>
            <p:nvPr/>
          </p:nvGrpSpPr>
          <p:grpSpPr>
            <a:xfrm rot="4341851">
              <a:off x="7192289" y="3340914"/>
              <a:ext cx="550321" cy="381933"/>
              <a:chOff x="3272250" y="2015375"/>
              <a:chExt cx="291025" cy="242300"/>
            </a:xfrm>
          </p:grpSpPr>
          <p:sp>
            <p:nvSpPr>
              <p:cNvPr id="108" name="Google Shape;237;p23"/>
              <p:cNvSpPr/>
              <p:nvPr/>
            </p:nvSpPr>
            <p:spPr>
              <a:xfrm>
                <a:off x="3272250" y="2015375"/>
                <a:ext cx="116175" cy="242300"/>
              </a:xfrm>
              <a:custGeom>
                <a:avLst/>
                <a:gdLst/>
                <a:ahLst/>
                <a:cxnLst/>
                <a:rect l="l" t="t" r="r" b="b"/>
                <a:pathLst>
                  <a:path w="4647" h="9692" extrusionOk="0">
                    <a:moveTo>
                      <a:pt x="4178" y="0"/>
                    </a:moveTo>
                    <a:cubicBezTo>
                      <a:pt x="4016" y="0"/>
                      <a:pt x="3864" y="96"/>
                      <a:pt x="3800" y="254"/>
                    </a:cubicBezTo>
                    <a:lnTo>
                      <a:pt x="89" y="9120"/>
                    </a:lnTo>
                    <a:cubicBezTo>
                      <a:pt x="0" y="9328"/>
                      <a:pt x="99" y="9570"/>
                      <a:pt x="311" y="9660"/>
                    </a:cubicBezTo>
                    <a:cubicBezTo>
                      <a:pt x="362" y="9682"/>
                      <a:pt x="416" y="9692"/>
                      <a:pt x="469" y="9692"/>
                    </a:cubicBezTo>
                    <a:cubicBezTo>
                      <a:pt x="630" y="9692"/>
                      <a:pt x="783" y="9596"/>
                      <a:pt x="850" y="9438"/>
                    </a:cubicBezTo>
                    <a:lnTo>
                      <a:pt x="4558" y="572"/>
                    </a:lnTo>
                    <a:cubicBezTo>
                      <a:pt x="4646" y="364"/>
                      <a:pt x="4547" y="122"/>
                      <a:pt x="4339" y="33"/>
                    </a:cubicBezTo>
                    <a:cubicBezTo>
                      <a:pt x="4286" y="11"/>
                      <a:pt x="4231" y="0"/>
                      <a:pt x="4178" y="0"/>
                    </a:cubicBezTo>
                    <a:close/>
                  </a:path>
                </a:pathLst>
              </a:custGeom>
              <a:solidFill>
                <a:srgbClr val="936F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238;p23"/>
              <p:cNvSpPr/>
              <p:nvPr/>
            </p:nvSpPr>
            <p:spPr>
              <a:xfrm>
                <a:off x="3376100" y="2034525"/>
                <a:ext cx="182225" cy="86475"/>
              </a:xfrm>
              <a:custGeom>
                <a:avLst/>
                <a:gdLst/>
                <a:ahLst/>
                <a:cxnLst/>
                <a:rect l="l" t="t" r="r" b="b"/>
                <a:pathLst>
                  <a:path w="7289" h="3459" extrusionOk="0">
                    <a:moveTo>
                      <a:pt x="205" y="0"/>
                    </a:moveTo>
                    <a:lnTo>
                      <a:pt x="1" y="492"/>
                    </a:lnTo>
                    <a:lnTo>
                      <a:pt x="7084" y="3459"/>
                    </a:lnTo>
                    <a:lnTo>
                      <a:pt x="7289" y="2964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239;p23"/>
              <p:cNvSpPr/>
              <p:nvPr/>
            </p:nvSpPr>
            <p:spPr>
              <a:xfrm>
                <a:off x="3380950" y="2022750"/>
                <a:ext cx="182325" cy="86475"/>
              </a:xfrm>
              <a:custGeom>
                <a:avLst/>
                <a:gdLst/>
                <a:ahLst/>
                <a:cxnLst/>
                <a:rect l="l" t="t" r="r" b="b"/>
                <a:pathLst>
                  <a:path w="7293" h="3459" extrusionOk="0">
                    <a:moveTo>
                      <a:pt x="210" y="0"/>
                    </a:moveTo>
                    <a:lnTo>
                      <a:pt x="1" y="492"/>
                    </a:lnTo>
                    <a:lnTo>
                      <a:pt x="7087" y="3458"/>
                    </a:lnTo>
                    <a:lnTo>
                      <a:pt x="7292" y="2964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CD3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240;p23"/>
              <p:cNvSpPr/>
              <p:nvPr/>
            </p:nvSpPr>
            <p:spPr>
              <a:xfrm>
                <a:off x="3370900" y="2046800"/>
                <a:ext cx="182300" cy="86500"/>
              </a:xfrm>
              <a:custGeom>
                <a:avLst/>
                <a:gdLst/>
                <a:ahLst/>
                <a:cxnLst/>
                <a:rect l="l" t="t" r="r" b="b"/>
                <a:pathLst>
                  <a:path w="7292" h="3460" extrusionOk="0">
                    <a:moveTo>
                      <a:pt x="209" y="1"/>
                    </a:moveTo>
                    <a:lnTo>
                      <a:pt x="0" y="497"/>
                    </a:lnTo>
                    <a:lnTo>
                      <a:pt x="7087" y="3459"/>
                    </a:lnTo>
                    <a:lnTo>
                      <a:pt x="7292" y="2968"/>
                    </a:lnTo>
                    <a:lnTo>
                      <a:pt x="209" y="1"/>
                    </a:lnTo>
                    <a:close/>
                  </a:path>
                </a:pathLst>
              </a:custGeom>
              <a:solidFill>
                <a:srgbClr val="CD3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241;p23"/>
              <p:cNvSpPr/>
              <p:nvPr/>
            </p:nvSpPr>
            <p:spPr>
              <a:xfrm>
                <a:off x="3365775" y="2059200"/>
                <a:ext cx="182325" cy="86450"/>
              </a:xfrm>
              <a:custGeom>
                <a:avLst/>
                <a:gdLst/>
                <a:ahLst/>
                <a:cxnLst/>
                <a:rect l="l" t="t" r="r" b="b"/>
                <a:pathLst>
                  <a:path w="7293" h="3458" extrusionOk="0">
                    <a:moveTo>
                      <a:pt x="205" y="1"/>
                    </a:moveTo>
                    <a:lnTo>
                      <a:pt x="1" y="492"/>
                    </a:lnTo>
                    <a:lnTo>
                      <a:pt x="7084" y="3458"/>
                    </a:lnTo>
                    <a:lnTo>
                      <a:pt x="7292" y="2963"/>
                    </a:lnTo>
                    <a:lnTo>
                      <a:pt x="20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242;p23"/>
              <p:cNvSpPr/>
              <p:nvPr/>
            </p:nvSpPr>
            <p:spPr>
              <a:xfrm>
                <a:off x="3360575" y="2071500"/>
                <a:ext cx="182325" cy="86450"/>
              </a:xfrm>
              <a:custGeom>
                <a:avLst/>
                <a:gdLst/>
                <a:ahLst/>
                <a:cxnLst/>
                <a:rect l="l" t="t" r="r" b="b"/>
                <a:pathLst>
                  <a:path w="7293" h="3458" extrusionOk="0">
                    <a:moveTo>
                      <a:pt x="209" y="0"/>
                    </a:moveTo>
                    <a:lnTo>
                      <a:pt x="1" y="495"/>
                    </a:lnTo>
                    <a:lnTo>
                      <a:pt x="7087" y="3457"/>
                    </a:lnTo>
                    <a:lnTo>
                      <a:pt x="7292" y="2966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CD3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243;p23"/>
              <p:cNvSpPr/>
              <p:nvPr/>
            </p:nvSpPr>
            <p:spPr>
              <a:xfrm>
                <a:off x="3355450" y="2083875"/>
                <a:ext cx="182325" cy="86475"/>
              </a:xfrm>
              <a:custGeom>
                <a:avLst/>
                <a:gdLst/>
                <a:ahLst/>
                <a:cxnLst/>
                <a:rect l="l" t="t" r="r" b="b"/>
                <a:pathLst>
                  <a:path w="7293" h="3459" extrusionOk="0">
                    <a:moveTo>
                      <a:pt x="206" y="0"/>
                    </a:moveTo>
                    <a:lnTo>
                      <a:pt x="1" y="492"/>
                    </a:lnTo>
                    <a:lnTo>
                      <a:pt x="7083" y="3458"/>
                    </a:lnTo>
                    <a:lnTo>
                      <a:pt x="7292" y="2962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244;p23"/>
              <p:cNvSpPr/>
              <p:nvPr/>
            </p:nvSpPr>
            <p:spPr>
              <a:xfrm>
                <a:off x="3350225" y="2096150"/>
                <a:ext cx="182325" cy="86475"/>
              </a:xfrm>
              <a:custGeom>
                <a:avLst/>
                <a:gdLst/>
                <a:ahLst/>
                <a:cxnLst/>
                <a:rect l="l" t="t" r="r" b="b"/>
                <a:pathLst>
                  <a:path w="7293" h="3459" extrusionOk="0">
                    <a:moveTo>
                      <a:pt x="210" y="1"/>
                    </a:moveTo>
                    <a:lnTo>
                      <a:pt x="1" y="495"/>
                    </a:lnTo>
                    <a:lnTo>
                      <a:pt x="7088" y="3459"/>
                    </a:lnTo>
                    <a:lnTo>
                      <a:pt x="7292" y="2967"/>
                    </a:lnTo>
                    <a:lnTo>
                      <a:pt x="210" y="1"/>
                    </a:lnTo>
                    <a:close/>
                  </a:path>
                </a:pathLst>
              </a:custGeom>
              <a:solidFill>
                <a:srgbClr val="CD3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245;p23"/>
              <p:cNvSpPr/>
              <p:nvPr/>
            </p:nvSpPr>
            <p:spPr>
              <a:xfrm>
                <a:off x="3345125" y="2108525"/>
                <a:ext cx="182300" cy="86475"/>
              </a:xfrm>
              <a:custGeom>
                <a:avLst/>
                <a:gdLst/>
                <a:ahLst/>
                <a:cxnLst/>
                <a:rect l="l" t="t" r="r" b="b"/>
                <a:pathLst>
                  <a:path w="7292" h="3459" extrusionOk="0">
                    <a:moveTo>
                      <a:pt x="205" y="0"/>
                    </a:moveTo>
                    <a:lnTo>
                      <a:pt x="0" y="492"/>
                    </a:lnTo>
                    <a:lnTo>
                      <a:pt x="7083" y="3459"/>
                    </a:lnTo>
                    <a:lnTo>
                      <a:pt x="7292" y="2964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246;p23"/>
              <p:cNvSpPr/>
              <p:nvPr/>
            </p:nvSpPr>
            <p:spPr>
              <a:xfrm>
                <a:off x="3340000" y="2120800"/>
                <a:ext cx="182225" cy="86500"/>
              </a:xfrm>
              <a:custGeom>
                <a:avLst/>
                <a:gdLst/>
                <a:ahLst/>
                <a:cxnLst/>
                <a:rect l="l" t="t" r="r" b="b"/>
                <a:pathLst>
                  <a:path w="7289" h="3460" extrusionOk="0">
                    <a:moveTo>
                      <a:pt x="205" y="1"/>
                    </a:moveTo>
                    <a:lnTo>
                      <a:pt x="0" y="496"/>
                    </a:lnTo>
                    <a:lnTo>
                      <a:pt x="7084" y="3459"/>
                    </a:lnTo>
                    <a:lnTo>
                      <a:pt x="7288" y="2968"/>
                    </a:lnTo>
                    <a:lnTo>
                      <a:pt x="205" y="1"/>
                    </a:lnTo>
                    <a:close/>
                  </a:path>
                </a:pathLst>
              </a:custGeom>
              <a:solidFill>
                <a:srgbClr val="CD30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247;p23"/>
              <p:cNvSpPr/>
              <p:nvPr/>
            </p:nvSpPr>
            <p:spPr>
              <a:xfrm>
                <a:off x="3360010" y="2022342"/>
                <a:ext cx="86800" cy="86825"/>
              </a:xfrm>
              <a:custGeom>
                <a:avLst/>
                <a:gdLst/>
                <a:ahLst/>
                <a:cxnLst/>
                <a:rect l="l" t="t" r="r" b="b"/>
                <a:pathLst>
                  <a:path w="3472" h="3473" extrusionOk="0">
                    <a:moveTo>
                      <a:pt x="1028" y="1"/>
                    </a:moveTo>
                    <a:lnTo>
                      <a:pt x="1" y="2452"/>
                    </a:lnTo>
                    <a:lnTo>
                      <a:pt x="2444" y="3473"/>
                    </a:lnTo>
                    <a:lnTo>
                      <a:pt x="3472" y="1022"/>
                    </a:lnTo>
                    <a:lnTo>
                      <a:pt x="1028" y="1"/>
                    </a:lnTo>
                    <a:close/>
                  </a:path>
                </a:pathLst>
              </a:custGeom>
              <a:solidFill>
                <a:srgbClr val="0076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2" name="Google Shape;248;p23"/>
            <p:cNvSpPr/>
            <p:nvPr/>
          </p:nvSpPr>
          <p:spPr>
            <a:xfrm flipH="1">
              <a:off x="7140497" y="3275972"/>
              <a:ext cx="148203" cy="145864"/>
            </a:xfrm>
            <a:custGeom>
              <a:avLst/>
              <a:gdLst/>
              <a:ahLst/>
              <a:cxnLst/>
              <a:rect l="l" t="t" r="r" b="b"/>
              <a:pathLst>
                <a:path w="2598" h="2557" extrusionOk="0">
                  <a:moveTo>
                    <a:pt x="1372" y="0"/>
                  </a:moveTo>
                  <a:cubicBezTo>
                    <a:pt x="1226" y="372"/>
                    <a:pt x="768" y="741"/>
                    <a:pt x="406" y="929"/>
                  </a:cubicBezTo>
                  <a:cubicBezTo>
                    <a:pt x="605" y="1735"/>
                    <a:pt x="0" y="2297"/>
                    <a:pt x="293" y="2499"/>
                  </a:cubicBezTo>
                  <a:cubicBezTo>
                    <a:pt x="354" y="2541"/>
                    <a:pt x="416" y="2557"/>
                    <a:pt x="476" y="2557"/>
                  </a:cubicBezTo>
                  <a:cubicBezTo>
                    <a:pt x="642" y="2557"/>
                    <a:pt x="785" y="2434"/>
                    <a:pt x="785" y="2434"/>
                  </a:cubicBezTo>
                  <a:cubicBezTo>
                    <a:pt x="785" y="2434"/>
                    <a:pt x="874" y="2542"/>
                    <a:pt x="1090" y="2542"/>
                  </a:cubicBezTo>
                  <a:cubicBezTo>
                    <a:pt x="1105" y="2542"/>
                    <a:pt x="1121" y="2541"/>
                    <a:pt x="1137" y="2540"/>
                  </a:cubicBezTo>
                  <a:cubicBezTo>
                    <a:pt x="1386" y="2523"/>
                    <a:pt x="1533" y="2223"/>
                    <a:pt x="1533" y="2223"/>
                  </a:cubicBezTo>
                  <a:cubicBezTo>
                    <a:pt x="1533" y="2223"/>
                    <a:pt x="1582" y="2238"/>
                    <a:pt x="1661" y="2238"/>
                  </a:cubicBezTo>
                  <a:cubicBezTo>
                    <a:pt x="1739" y="2238"/>
                    <a:pt x="1845" y="2223"/>
                    <a:pt x="1960" y="2161"/>
                  </a:cubicBezTo>
                  <a:cubicBezTo>
                    <a:pt x="2141" y="2066"/>
                    <a:pt x="2215" y="1656"/>
                    <a:pt x="2215" y="1656"/>
                  </a:cubicBezTo>
                  <a:cubicBezTo>
                    <a:pt x="2215" y="1656"/>
                    <a:pt x="2598" y="1448"/>
                    <a:pt x="2437" y="1147"/>
                  </a:cubicBezTo>
                  <a:cubicBezTo>
                    <a:pt x="2301" y="895"/>
                    <a:pt x="1639" y="287"/>
                    <a:pt x="1372" y="0"/>
                  </a:cubicBezTo>
                  <a:close/>
                </a:path>
              </a:pathLst>
            </a:custGeom>
            <a:solidFill>
              <a:srgbClr val="FFB1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49;p23"/>
            <p:cNvSpPr/>
            <p:nvPr/>
          </p:nvSpPr>
          <p:spPr>
            <a:xfrm flipH="1">
              <a:off x="6839639" y="2617946"/>
              <a:ext cx="276155" cy="104678"/>
            </a:xfrm>
            <a:custGeom>
              <a:avLst/>
              <a:gdLst/>
              <a:ahLst/>
              <a:cxnLst/>
              <a:rect l="l" t="t" r="r" b="b"/>
              <a:pathLst>
                <a:path w="4841" h="1835" extrusionOk="0">
                  <a:moveTo>
                    <a:pt x="3269" y="1"/>
                  </a:moveTo>
                  <a:cubicBezTo>
                    <a:pt x="2709" y="1"/>
                    <a:pt x="1908" y="23"/>
                    <a:pt x="1056" y="134"/>
                  </a:cubicBezTo>
                  <a:cubicBezTo>
                    <a:pt x="0" y="274"/>
                    <a:pt x="462" y="1834"/>
                    <a:pt x="462" y="1834"/>
                  </a:cubicBezTo>
                  <a:cubicBezTo>
                    <a:pt x="462" y="1834"/>
                    <a:pt x="4640" y="1776"/>
                    <a:pt x="4742" y="1584"/>
                  </a:cubicBezTo>
                  <a:cubicBezTo>
                    <a:pt x="4841" y="1394"/>
                    <a:pt x="4786" y="765"/>
                    <a:pt x="4615" y="414"/>
                  </a:cubicBezTo>
                  <a:cubicBezTo>
                    <a:pt x="4492" y="158"/>
                    <a:pt x="4295" y="18"/>
                    <a:pt x="3827" y="7"/>
                  </a:cubicBezTo>
                  <a:cubicBezTo>
                    <a:pt x="3691" y="4"/>
                    <a:pt x="3500" y="1"/>
                    <a:pt x="3269" y="1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50;p23"/>
            <p:cNvSpPr/>
            <p:nvPr/>
          </p:nvSpPr>
          <p:spPr>
            <a:xfrm flipH="1">
              <a:off x="6531532" y="2204306"/>
              <a:ext cx="127610" cy="109755"/>
            </a:xfrm>
            <a:custGeom>
              <a:avLst/>
              <a:gdLst/>
              <a:ahLst/>
              <a:cxnLst/>
              <a:rect l="l" t="t" r="r" b="b"/>
              <a:pathLst>
                <a:path w="2237" h="1924" extrusionOk="0">
                  <a:moveTo>
                    <a:pt x="2148" y="1"/>
                  </a:moveTo>
                  <a:cubicBezTo>
                    <a:pt x="2129" y="1"/>
                    <a:pt x="2110" y="8"/>
                    <a:pt x="2096" y="22"/>
                  </a:cubicBezTo>
                  <a:lnTo>
                    <a:pt x="38" y="1783"/>
                  </a:lnTo>
                  <a:cubicBezTo>
                    <a:pt x="4" y="1810"/>
                    <a:pt x="0" y="1862"/>
                    <a:pt x="27" y="1892"/>
                  </a:cubicBezTo>
                  <a:cubicBezTo>
                    <a:pt x="45" y="1913"/>
                    <a:pt x="65" y="1923"/>
                    <a:pt x="89" y="1923"/>
                  </a:cubicBezTo>
                  <a:cubicBezTo>
                    <a:pt x="106" y="1923"/>
                    <a:pt x="123" y="1917"/>
                    <a:pt x="140" y="1903"/>
                  </a:cubicBezTo>
                  <a:lnTo>
                    <a:pt x="2198" y="141"/>
                  </a:lnTo>
                  <a:cubicBezTo>
                    <a:pt x="2230" y="114"/>
                    <a:pt x="2236" y="63"/>
                    <a:pt x="2206" y="28"/>
                  </a:cubicBezTo>
                  <a:cubicBezTo>
                    <a:pt x="2191" y="10"/>
                    <a:pt x="2169" y="1"/>
                    <a:pt x="2148" y="1"/>
                  </a:cubicBez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51;p23"/>
            <p:cNvSpPr/>
            <p:nvPr/>
          </p:nvSpPr>
          <p:spPr>
            <a:xfrm flipH="1">
              <a:off x="6586081" y="1938129"/>
              <a:ext cx="960067" cy="990701"/>
            </a:xfrm>
            <a:custGeom>
              <a:avLst/>
              <a:gdLst/>
              <a:ahLst/>
              <a:cxnLst/>
              <a:rect l="l" t="t" r="r" b="b"/>
              <a:pathLst>
                <a:path w="16830" h="17367" extrusionOk="0">
                  <a:moveTo>
                    <a:pt x="10300" y="64"/>
                  </a:moveTo>
                  <a:cubicBezTo>
                    <a:pt x="10239" y="64"/>
                    <a:pt x="10178" y="64"/>
                    <a:pt x="10118" y="65"/>
                  </a:cubicBezTo>
                  <a:cubicBezTo>
                    <a:pt x="9135" y="83"/>
                    <a:pt x="1376" y="1"/>
                    <a:pt x="1083" y="4974"/>
                  </a:cubicBezTo>
                  <a:cubicBezTo>
                    <a:pt x="792" y="9945"/>
                    <a:pt x="1792" y="10405"/>
                    <a:pt x="894" y="13010"/>
                  </a:cubicBezTo>
                  <a:cubicBezTo>
                    <a:pt x="0" y="15615"/>
                    <a:pt x="1066" y="17096"/>
                    <a:pt x="1066" y="17096"/>
                  </a:cubicBezTo>
                  <a:lnTo>
                    <a:pt x="3065" y="17199"/>
                  </a:lnTo>
                  <a:lnTo>
                    <a:pt x="3380" y="16492"/>
                  </a:lnTo>
                  <a:lnTo>
                    <a:pt x="3380" y="17345"/>
                  </a:lnTo>
                  <a:lnTo>
                    <a:pt x="6534" y="17345"/>
                  </a:lnTo>
                  <a:lnTo>
                    <a:pt x="6886" y="16035"/>
                  </a:lnTo>
                  <a:cubicBezTo>
                    <a:pt x="6886" y="16035"/>
                    <a:pt x="7223" y="16994"/>
                    <a:pt x="7213" y="17219"/>
                  </a:cubicBezTo>
                  <a:cubicBezTo>
                    <a:pt x="7213" y="17219"/>
                    <a:pt x="7482" y="17366"/>
                    <a:pt x="7835" y="17366"/>
                  </a:cubicBezTo>
                  <a:cubicBezTo>
                    <a:pt x="8095" y="17366"/>
                    <a:pt x="8401" y="17286"/>
                    <a:pt x="8677" y="17008"/>
                  </a:cubicBezTo>
                  <a:cubicBezTo>
                    <a:pt x="9333" y="16356"/>
                    <a:pt x="9654" y="13478"/>
                    <a:pt x="8664" y="12044"/>
                  </a:cubicBezTo>
                  <a:lnTo>
                    <a:pt x="11371" y="11924"/>
                  </a:lnTo>
                  <a:cubicBezTo>
                    <a:pt x="11815" y="11955"/>
                    <a:pt x="12040" y="12020"/>
                    <a:pt x="12225" y="12570"/>
                  </a:cubicBezTo>
                  <a:cubicBezTo>
                    <a:pt x="12402" y="13092"/>
                    <a:pt x="12286" y="13501"/>
                    <a:pt x="12286" y="13501"/>
                  </a:cubicBezTo>
                  <a:cubicBezTo>
                    <a:pt x="13996" y="14249"/>
                    <a:pt x="14160" y="16871"/>
                    <a:pt x="14160" y="16871"/>
                  </a:cubicBezTo>
                  <a:cubicBezTo>
                    <a:pt x="14160" y="16871"/>
                    <a:pt x="14764" y="16717"/>
                    <a:pt x="15553" y="14788"/>
                  </a:cubicBezTo>
                  <a:cubicBezTo>
                    <a:pt x="16345" y="12857"/>
                    <a:pt x="15037" y="10966"/>
                    <a:pt x="15195" y="9965"/>
                  </a:cubicBezTo>
                  <a:cubicBezTo>
                    <a:pt x="15354" y="8965"/>
                    <a:pt x="16829" y="5620"/>
                    <a:pt x="16345" y="3186"/>
                  </a:cubicBezTo>
                  <a:cubicBezTo>
                    <a:pt x="15869" y="816"/>
                    <a:pt x="12578" y="64"/>
                    <a:pt x="10300" y="64"/>
                  </a:cubicBezTo>
                  <a:close/>
                </a:path>
              </a:pathLst>
            </a:custGeom>
            <a:solidFill>
              <a:srgbClr val="6052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52;p23"/>
            <p:cNvSpPr/>
            <p:nvPr/>
          </p:nvSpPr>
          <p:spPr>
            <a:xfrm flipH="1">
              <a:off x="7032397" y="2546410"/>
              <a:ext cx="281460" cy="92641"/>
            </a:xfrm>
            <a:custGeom>
              <a:avLst/>
              <a:gdLst/>
              <a:ahLst/>
              <a:cxnLst/>
              <a:rect l="l" t="t" r="r" b="b"/>
              <a:pathLst>
                <a:path w="4934" h="1624" extrusionOk="0">
                  <a:moveTo>
                    <a:pt x="643" y="1"/>
                  </a:moveTo>
                  <a:cubicBezTo>
                    <a:pt x="249" y="1"/>
                    <a:pt x="1" y="61"/>
                    <a:pt x="35" y="210"/>
                  </a:cubicBezTo>
                  <a:cubicBezTo>
                    <a:pt x="164" y="761"/>
                    <a:pt x="1628" y="1133"/>
                    <a:pt x="2801" y="1133"/>
                  </a:cubicBezTo>
                  <a:cubicBezTo>
                    <a:pt x="2842" y="1133"/>
                    <a:pt x="2882" y="1133"/>
                    <a:pt x="2923" y="1132"/>
                  </a:cubicBezTo>
                  <a:cubicBezTo>
                    <a:pt x="2958" y="1131"/>
                    <a:pt x="2993" y="1131"/>
                    <a:pt x="3028" y="1131"/>
                  </a:cubicBezTo>
                  <a:cubicBezTo>
                    <a:pt x="4152" y="1131"/>
                    <a:pt x="4704" y="1545"/>
                    <a:pt x="4704" y="1545"/>
                  </a:cubicBezTo>
                  <a:lnTo>
                    <a:pt x="4742" y="1623"/>
                  </a:lnTo>
                  <a:cubicBezTo>
                    <a:pt x="4742" y="1623"/>
                    <a:pt x="4933" y="1248"/>
                    <a:pt x="4418" y="807"/>
                  </a:cubicBezTo>
                  <a:cubicBezTo>
                    <a:pt x="4035" y="483"/>
                    <a:pt x="1756" y="1"/>
                    <a:pt x="643" y="1"/>
                  </a:cubicBezTo>
                  <a:close/>
                </a:path>
              </a:pathLst>
            </a:custGeom>
            <a:solidFill>
              <a:srgbClr val="493A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53;p23"/>
            <p:cNvSpPr/>
            <p:nvPr/>
          </p:nvSpPr>
          <p:spPr>
            <a:xfrm flipH="1">
              <a:off x="6600446" y="2014228"/>
              <a:ext cx="287336" cy="348032"/>
            </a:xfrm>
            <a:custGeom>
              <a:avLst/>
              <a:gdLst/>
              <a:ahLst/>
              <a:cxnLst/>
              <a:rect l="l" t="t" r="r" b="b"/>
              <a:pathLst>
                <a:path w="5037" h="6101" extrusionOk="0">
                  <a:moveTo>
                    <a:pt x="891" y="0"/>
                  </a:moveTo>
                  <a:cubicBezTo>
                    <a:pt x="415" y="0"/>
                    <a:pt x="68" y="50"/>
                    <a:pt x="0" y="59"/>
                  </a:cubicBezTo>
                  <a:lnTo>
                    <a:pt x="4497" y="4071"/>
                  </a:lnTo>
                  <a:cubicBezTo>
                    <a:pt x="4497" y="4071"/>
                    <a:pt x="4259" y="6100"/>
                    <a:pt x="4279" y="6100"/>
                  </a:cubicBezTo>
                  <a:cubicBezTo>
                    <a:pt x="4290" y="6100"/>
                    <a:pt x="4365" y="5587"/>
                    <a:pt x="4568" y="4044"/>
                  </a:cubicBezTo>
                  <a:cubicBezTo>
                    <a:pt x="5037" y="472"/>
                    <a:pt x="2355" y="0"/>
                    <a:pt x="891" y="0"/>
                  </a:cubicBezTo>
                  <a:close/>
                </a:path>
              </a:pathLst>
            </a:custGeom>
            <a:solidFill>
              <a:srgbClr val="493A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54;p23"/>
            <p:cNvSpPr/>
            <p:nvPr/>
          </p:nvSpPr>
          <p:spPr>
            <a:xfrm flipH="1">
              <a:off x="7146143" y="2368883"/>
              <a:ext cx="33714" cy="164233"/>
            </a:xfrm>
            <a:custGeom>
              <a:avLst/>
              <a:gdLst/>
              <a:ahLst/>
              <a:cxnLst/>
              <a:rect l="l" t="t" r="r" b="b"/>
              <a:pathLst>
                <a:path w="591" h="2879" extrusionOk="0">
                  <a:moveTo>
                    <a:pt x="60" y="1"/>
                  </a:moveTo>
                  <a:cubicBezTo>
                    <a:pt x="59" y="1"/>
                    <a:pt x="59" y="1"/>
                    <a:pt x="58" y="1"/>
                  </a:cubicBezTo>
                  <a:cubicBezTo>
                    <a:pt x="0" y="547"/>
                    <a:pt x="123" y="1854"/>
                    <a:pt x="420" y="2878"/>
                  </a:cubicBezTo>
                  <a:cubicBezTo>
                    <a:pt x="590" y="2854"/>
                    <a:pt x="231" y="1"/>
                    <a:pt x="60" y="1"/>
                  </a:cubicBezTo>
                  <a:close/>
                </a:path>
              </a:pathLst>
            </a:custGeom>
            <a:solidFill>
              <a:srgbClr val="493A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55;p23"/>
            <p:cNvSpPr/>
            <p:nvPr/>
          </p:nvSpPr>
          <p:spPr>
            <a:xfrm flipH="1">
              <a:off x="6603990" y="2017594"/>
              <a:ext cx="760638" cy="616942"/>
            </a:xfrm>
            <a:custGeom>
              <a:avLst/>
              <a:gdLst/>
              <a:ahLst/>
              <a:cxnLst/>
              <a:rect l="l" t="t" r="r" b="b"/>
              <a:pathLst>
                <a:path w="13334" h="10815" extrusionOk="0">
                  <a:moveTo>
                    <a:pt x="8359" y="0"/>
                  </a:moveTo>
                  <a:cubicBezTo>
                    <a:pt x="8359" y="0"/>
                    <a:pt x="6373" y="5141"/>
                    <a:pt x="3441" y="7398"/>
                  </a:cubicBezTo>
                  <a:cubicBezTo>
                    <a:pt x="3441" y="7398"/>
                    <a:pt x="2802" y="6968"/>
                    <a:pt x="2083" y="6968"/>
                  </a:cubicBezTo>
                  <a:cubicBezTo>
                    <a:pt x="1694" y="6968"/>
                    <a:pt x="1282" y="7093"/>
                    <a:pt x="935" y="7480"/>
                  </a:cubicBezTo>
                  <a:cubicBezTo>
                    <a:pt x="0" y="8525"/>
                    <a:pt x="764" y="10178"/>
                    <a:pt x="2687" y="10178"/>
                  </a:cubicBezTo>
                  <a:cubicBezTo>
                    <a:pt x="2793" y="10178"/>
                    <a:pt x="2902" y="10173"/>
                    <a:pt x="3014" y="10163"/>
                  </a:cubicBezTo>
                  <a:cubicBezTo>
                    <a:pt x="3391" y="10129"/>
                    <a:pt x="3708" y="10113"/>
                    <a:pt x="3977" y="10113"/>
                  </a:cubicBezTo>
                  <a:cubicBezTo>
                    <a:pt x="5246" y="10113"/>
                    <a:pt x="5420" y="10457"/>
                    <a:pt x="5594" y="10815"/>
                  </a:cubicBezTo>
                  <a:cubicBezTo>
                    <a:pt x="5594" y="10815"/>
                    <a:pt x="6711" y="10630"/>
                    <a:pt x="8169" y="10630"/>
                  </a:cubicBezTo>
                  <a:cubicBezTo>
                    <a:pt x="8169" y="10630"/>
                    <a:pt x="8032" y="9951"/>
                    <a:pt x="8940" y="9778"/>
                  </a:cubicBezTo>
                  <a:cubicBezTo>
                    <a:pt x="9848" y="9603"/>
                    <a:pt x="13313" y="8627"/>
                    <a:pt x="13327" y="6647"/>
                  </a:cubicBezTo>
                  <a:cubicBezTo>
                    <a:pt x="13333" y="5585"/>
                    <a:pt x="12862" y="4657"/>
                    <a:pt x="12927" y="3985"/>
                  </a:cubicBezTo>
                  <a:cubicBezTo>
                    <a:pt x="13043" y="2762"/>
                    <a:pt x="12418" y="254"/>
                    <a:pt x="8359" y="0"/>
                  </a:cubicBezTo>
                  <a:close/>
                </a:path>
              </a:pathLst>
            </a:custGeom>
            <a:solidFill>
              <a:srgbClr val="FFB3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56;p23"/>
            <p:cNvSpPr/>
            <p:nvPr/>
          </p:nvSpPr>
          <p:spPr>
            <a:xfrm flipH="1">
              <a:off x="6913967" y="2228607"/>
              <a:ext cx="87963" cy="52767"/>
            </a:xfrm>
            <a:custGeom>
              <a:avLst/>
              <a:gdLst/>
              <a:ahLst/>
              <a:cxnLst/>
              <a:rect l="l" t="t" r="r" b="b"/>
              <a:pathLst>
                <a:path w="1542" h="925" extrusionOk="0">
                  <a:moveTo>
                    <a:pt x="1327" y="1"/>
                  </a:moveTo>
                  <a:cubicBezTo>
                    <a:pt x="996" y="1"/>
                    <a:pt x="0" y="708"/>
                    <a:pt x="145" y="866"/>
                  </a:cubicBezTo>
                  <a:cubicBezTo>
                    <a:pt x="182" y="907"/>
                    <a:pt x="236" y="925"/>
                    <a:pt x="301" y="925"/>
                  </a:cubicBezTo>
                  <a:cubicBezTo>
                    <a:pt x="704" y="925"/>
                    <a:pt x="1542" y="242"/>
                    <a:pt x="1418" y="40"/>
                  </a:cubicBezTo>
                  <a:cubicBezTo>
                    <a:pt x="1402" y="13"/>
                    <a:pt x="1370" y="1"/>
                    <a:pt x="1327" y="1"/>
                  </a:cubicBezTo>
                  <a:close/>
                </a:path>
              </a:pathLst>
            </a:custGeom>
            <a:solidFill>
              <a:srgbClr val="493A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57;p23"/>
            <p:cNvSpPr/>
            <p:nvPr/>
          </p:nvSpPr>
          <p:spPr>
            <a:xfrm flipH="1">
              <a:off x="6625485" y="2209953"/>
              <a:ext cx="46435" cy="23788"/>
            </a:xfrm>
            <a:custGeom>
              <a:avLst/>
              <a:gdLst/>
              <a:ahLst/>
              <a:cxnLst/>
              <a:rect l="l" t="t" r="r" b="b"/>
              <a:pathLst>
                <a:path w="814" h="417" extrusionOk="0">
                  <a:moveTo>
                    <a:pt x="211" y="1"/>
                  </a:moveTo>
                  <a:cubicBezTo>
                    <a:pt x="141" y="1"/>
                    <a:pt x="87" y="23"/>
                    <a:pt x="67" y="77"/>
                  </a:cubicBezTo>
                  <a:cubicBezTo>
                    <a:pt x="0" y="257"/>
                    <a:pt x="407" y="416"/>
                    <a:pt x="599" y="416"/>
                  </a:cubicBezTo>
                  <a:cubicBezTo>
                    <a:pt x="643" y="416"/>
                    <a:pt x="675" y="408"/>
                    <a:pt x="689" y="391"/>
                  </a:cubicBezTo>
                  <a:cubicBezTo>
                    <a:pt x="814" y="229"/>
                    <a:pt x="435" y="1"/>
                    <a:pt x="211" y="1"/>
                  </a:cubicBezTo>
                  <a:close/>
                </a:path>
              </a:pathLst>
            </a:custGeom>
            <a:solidFill>
              <a:srgbClr val="493A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58;p23"/>
            <p:cNvSpPr/>
            <p:nvPr/>
          </p:nvSpPr>
          <p:spPr>
            <a:xfrm flipH="1">
              <a:off x="6741689" y="2363350"/>
              <a:ext cx="100913" cy="45693"/>
            </a:xfrm>
            <a:custGeom>
              <a:avLst/>
              <a:gdLst/>
              <a:ahLst/>
              <a:cxnLst/>
              <a:rect l="l" t="t" r="r" b="b"/>
              <a:pathLst>
                <a:path w="1769" h="801" extrusionOk="0">
                  <a:moveTo>
                    <a:pt x="92" y="0"/>
                  </a:moveTo>
                  <a:cubicBezTo>
                    <a:pt x="83" y="0"/>
                    <a:pt x="74" y="2"/>
                    <a:pt x="65" y="5"/>
                  </a:cubicBezTo>
                  <a:cubicBezTo>
                    <a:pt x="24" y="19"/>
                    <a:pt x="1" y="63"/>
                    <a:pt x="18" y="104"/>
                  </a:cubicBezTo>
                  <a:cubicBezTo>
                    <a:pt x="21" y="115"/>
                    <a:pt x="274" y="801"/>
                    <a:pt x="1162" y="801"/>
                  </a:cubicBezTo>
                  <a:cubicBezTo>
                    <a:pt x="1321" y="801"/>
                    <a:pt x="1499" y="777"/>
                    <a:pt x="1701" y="726"/>
                  </a:cubicBezTo>
                  <a:cubicBezTo>
                    <a:pt x="1742" y="716"/>
                    <a:pt x="1769" y="671"/>
                    <a:pt x="1756" y="630"/>
                  </a:cubicBezTo>
                  <a:cubicBezTo>
                    <a:pt x="1747" y="593"/>
                    <a:pt x="1716" y="570"/>
                    <a:pt x="1679" y="570"/>
                  </a:cubicBezTo>
                  <a:cubicBezTo>
                    <a:pt x="1673" y="570"/>
                    <a:pt x="1666" y="571"/>
                    <a:pt x="1660" y="572"/>
                  </a:cubicBezTo>
                  <a:cubicBezTo>
                    <a:pt x="1470" y="621"/>
                    <a:pt x="1302" y="642"/>
                    <a:pt x="1155" y="642"/>
                  </a:cubicBezTo>
                  <a:cubicBezTo>
                    <a:pt x="389" y="642"/>
                    <a:pt x="176" y="82"/>
                    <a:pt x="165" y="54"/>
                  </a:cubicBezTo>
                  <a:cubicBezTo>
                    <a:pt x="154" y="22"/>
                    <a:pt x="124" y="0"/>
                    <a:pt x="92" y="0"/>
                  </a:cubicBezTo>
                  <a:close/>
                </a:path>
              </a:pathLst>
            </a:custGeom>
            <a:solidFill>
              <a:srgbClr val="DD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59;p23"/>
            <p:cNvSpPr/>
            <p:nvPr/>
          </p:nvSpPr>
          <p:spPr>
            <a:xfrm flipH="1">
              <a:off x="6851675" y="2400087"/>
              <a:ext cx="212093" cy="129492"/>
            </a:xfrm>
            <a:custGeom>
              <a:avLst/>
              <a:gdLst/>
              <a:ahLst/>
              <a:cxnLst/>
              <a:rect l="l" t="t" r="r" b="b"/>
              <a:pathLst>
                <a:path w="3718" h="2270" extrusionOk="0">
                  <a:moveTo>
                    <a:pt x="273" y="0"/>
                  </a:moveTo>
                  <a:cubicBezTo>
                    <a:pt x="98" y="229"/>
                    <a:pt x="0" y="495"/>
                    <a:pt x="0" y="782"/>
                  </a:cubicBezTo>
                  <a:cubicBezTo>
                    <a:pt x="0" y="1604"/>
                    <a:pt x="833" y="2270"/>
                    <a:pt x="1857" y="2270"/>
                  </a:cubicBezTo>
                  <a:cubicBezTo>
                    <a:pt x="2884" y="2270"/>
                    <a:pt x="3717" y="1604"/>
                    <a:pt x="3717" y="782"/>
                  </a:cubicBezTo>
                  <a:cubicBezTo>
                    <a:pt x="3717" y="754"/>
                    <a:pt x="3717" y="730"/>
                    <a:pt x="3714" y="703"/>
                  </a:cubicBezTo>
                  <a:cubicBezTo>
                    <a:pt x="3325" y="938"/>
                    <a:pt x="2868" y="1075"/>
                    <a:pt x="2379" y="1075"/>
                  </a:cubicBezTo>
                  <a:cubicBezTo>
                    <a:pt x="1512" y="1075"/>
                    <a:pt x="747" y="652"/>
                    <a:pt x="273" y="0"/>
                  </a:cubicBezTo>
                  <a:close/>
                </a:path>
              </a:pathLst>
            </a:custGeom>
            <a:solidFill>
              <a:srgbClr val="FFA3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60;p23"/>
            <p:cNvSpPr/>
            <p:nvPr/>
          </p:nvSpPr>
          <p:spPr>
            <a:xfrm flipH="1">
              <a:off x="6604550" y="2388564"/>
              <a:ext cx="95322" cy="62578"/>
            </a:xfrm>
            <a:custGeom>
              <a:avLst/>
              <a:gdLst/>
              <a:ahLst/>
              <a:cxnLst/>
              <a:rect l="l" t="t" r="r" b="b"/>
              <a:pathLst>
                <a:path w="1671" h="1097" extrusionOk="0">
                  <a:moveTo>
                    <a:pt x="11" y="1"/>
                  </a:moveTo>
                  <a:lnTo>
                    <a:pt x="11" y="1"/>
                  </a:lnTo>
                  <a:cubicBezTo>
                    <a:pt x="1" y="157"/>
                    <a:pt x="25" y="318"/>
                    <a:pt x="89" y="465"/>
                  </a:cubicBezTo>
                  <a:cubicBezTo>
                    <a:pt x="270" y="871"/>
                    <a:pt x="704" y="1096"/>
                    <a:pt x="1199" y="1096"/>
                  </a:cubicBezTo>
                  <a:cubicBezTo>
                    <a:pt x="1261" y="1096"/>
                    <a:pt x="1322" y="1093"/>
                    <a:pt x="1384" y="1086"/>
                  </a:cubicBezTo>
                  <a:cubicBezTo>
                    <a:pt x="1551" y="820"/>
                    <a:pt x="1656" y="526"/>
                    <a:pt x="1670" y="209"/>
                  </a:cubicBezTo>
                  <a:lnTo>
                    <a:pt x="1670" y="209"/>
                  </a:lnTo>
                  <a:cubicBezTo>
                    <a:pt x="1469" y="291"/>
                    <a:pt x="1253" y="335"/>
                    <a:pt x="1028" y="335"/>
                  </a:cubicBezTo>
                  <a:cubicBezTo>
                    <a:pt x="656" y="335"/>
                    <a:pt x="308" y="212"/>
                    <a:pt x="11" y="1"/>
                  </a:cubicBezTo>
                  <a:close/>
                </a:path>
              </a:pathLst>
            </a:custGeom>
            <a:solidFill>
              <a:srgbClr val="FFA3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61;p23"/>
            <p:cNvSpPr/>
            <p:nvPr/>
          </p:nvSpPr>
          <p:spPr>
            <a:xfrm flipH="1">
              <a:off x="6645451" y="2267798"/>
              <a:ext cx="26925" cy="46606"/>
            </a:xfrm>
            <a:custGeom>
              <a:avLst/>
              <a:gdLst/>
              <a:ahLst/>
              <a:cxnLst/>
              <a:rect l="l" t="t" r="r" b="b"/>
              <a:pathLst>
                <a:path w="472" h="817" extrusionOk="0">
                  <a:moveTo>
                    <a:pt x="236" y="1"/>
                  </a:moveTo>
                  <a:cubicBezTo>
                    <a:pt x="106" y="1"/>
                    <a:pt x="0" y="182"/>
                    <a:pt x="0" y="407"/>
                  </a:cubicBezTo>
                  <a:cubicBezTo>
                    <a:pt x="0" y="636"/>
                    <a:pt x="106" y="817"/>
                    <a:pt x="236" y="817"/>
                  </a:cubicBezTo>
                  <a:cubicBezTo>
                    <a:pt x="365" y="817"/>
                    <a:pt x="472" y="636"/>
                    <a:pt x="472" y="407"/>
                  </a:cubicBezTo>
                  <a:cubicBezTo>
                    <a:pt x="472" y="182"/>
                    <a:pt x="365" y="1"/>
                    <a:pt x="236" y="1"/>
                  </a:cubicBezTo>
                  <a:close/>
                </a:path>
              </a:pathLst>
            </a:custGeom>
            <a:solidFill>
              <a:srgbClr val="3A2D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62;p23"/>
            <p:cNvSpPr/>
            <p:nvPr/>
          </p:nvSpPr>
          <p:spPr>
            <a:xfrm flipH="1">
              <a:off x="6648417" y="2275556"/>
              <a:ext cx="6845" cy="11808"/>
            </a:xfrm>
            <a:custGeom>
              <a:avLst/>
              <a:gdLst/>
              <a:ahLst/>
              <a:cxnLst/>
              <a:rect l="l" t="t" r="r" b="b"/>
              <a:pathLst>
                <a:path w="120" h="207" extrusionOk="0">
                  <a:moveTo>
                    <a:pt x="51" y="1"/>
                  </a:moveTo>
                  <a:cubicBezTo>
                    <a:pt x="49" y="1"/>
                    <a:pt x="47" y="1"/>
                    <a:pt x="45" y="2"/>
                  </a:cubicBezTo>
                  <a:cubicBezTo>
                    <a:pt x="18" y="5"/>
                    <a:pt x="0" y="53"/>
                    <a:pt x="8" y="107"/>
                  </a:cubicBezTo>
                  <a:cubicBezTo>
                    <a:pt x="14" y="163"/>
                    <a:pt x="39" y="207"/>
                    <a:pt x="69" y="207"/>
                  </a:cubicBezTo>
                  <a:cubicBezTo>
                    <a:pt x="70" y="207"/>
                    <a:pt x="71" y="207"/>
                    <a:pt x="72" y="206"/>
                  </a:cubicBezTo>
                  <a:cubicBezTo>
                    <a:pt x="99" y="203"/>
                    <a:pt x="120" y="152"/>
                    <a:pt x="110" y="97"/>
                  </a:cubicBezTo>
                  <a:cubicBezTo>
                    <a:pt x="103" y="43"/>
                    <a:pt x="79" y="1"/>
                    <a:pt x="5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63;p23"/>
            <p:cNvSpPr/>
            <p:nvPr/>
          </p:nvSpPr>
          <p:spPr>
            <a:xfrm flipH="1">
              <a:off x="6888695" y="2291016"/>
              <a:ext cx="39361" cy="59042"/>
            </a:xfrm>
            <a:custGeom>
              <a:avLst/>
              <a:gdLst/>
              <a:ahLst/>
              <a:cxnLst/>
              <a:rect l="l" t="t" r="r" b="b"/>
              <a:pathLst>
                <a:path w="690" h="1035" extrusionOk="0">
                  <a:moveTo>
                    <a:pt x="345" y="0"/>
                  </a:moveTo>
                  <a:cubicBezTo>
                    <a:pt x="153" y="0"/>
                    <a:pt x="0" y="233"/>
                    <a:pt x="0" y="520"/>
                  </a:cubicBezTo>
                  <a:cubicBezTo>
                    <a:pt x="0" y="802"/>
                    <a:pt x="153" y="1035"/>
                    <a:pt x="345" y="1035"/>
                  </a:cubicBezTo>
                  <a:cubicBezTo>
                    <a:pt x="533" y="1035"/>
                    <a:pt x="689" y="802"/>
                    <a:pt x="689" y="520"/>
                  </a:cubicBezTo>
                  <a:cubicBezTo>
                    <a:pt x="689" y="233"/>
                    <a:pt x="533" y="0"/>
                    <a:pt x="345" y="0"/>
                  </a:cubicBezTo>
                  <a:close/>
                </a:path>
              </a:pathLst>
            </a:custGeom>
            <a:solidFill>
              <a:srgbClr val="3A2D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64;p23"/>
            <p:cNvSpPr/>
            <p:nvPr/>
          </p:nvSpPr>
          <p:spPr>
            <a:xfrm flipH="1">
              <a:off x="6894342" y="2302653"/>
              <a:ext cx="7815" cy="13406"/>
            </a:xfrm>
            <a:custGeom>
              <a:avLst/>
              <a:gdLst/>
              <a:ahLst/>
              <a:cxnLst/>
              <a:rect l="l" t="t" r="r" b="b"/>
              <a:pathLst>
                <a:path w="137" h="235" extrusionOk="0">
                  <a:moveTo>
                    <a:pt x="58" y="1"/>
                  </a:moveTo>
                  <a:cubicBezTo>
                    <a:pt x="57" y="1"/>
                    <a:pt x="56" y="1"/>
                    <a:pt x="55" y="1"/>
                  </a:cubicBezTo>
                  <a:cubicBezTo>
                    <a:pt x="21" y="4"/>
                    <a:pt x="0" y="62"/>
                    <a:pt x="10" y="124"/>
                  </a:cubicBezTo>
                  <a:cubicBezTo>
                    <a:pt x="17" y="185"/>
                    <a:pt x="47" y="234"/>
                    <a:pt x="77" y="234"/>
                  </a:cubicBezTo>
                  <a:cubicBezTo>
                    <a:pt x="78" y="234"/>
                    <a:pt x="80" y="234"/>
                    <a:pt x="82" y="234"/>
                  </a:cubicBezTo>
                  <a:cubicBezTo>
                    <a:pt x="116" y="230"/>
                    <a:pt x="137" y="175"/>
                    <a:pt x="126" y="111"/>
                  </a:cubicBezTo>
                  <a:cubicBezTo>
                    <a:pt x="120" y="47"/>
                    <a:pt x="88" y="1"/>
                    <a:pt x="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65;p23"/>
            <p:cNvSpPr/>
            <p:nvPr/>
          </p:nvSpPr>
          <p:spPr>
            <a:xfrm flipH="1">
              <a:off x="6968731" y="2186621"/>
              <a:ext cx="107701" cy="157444"/>
            </a:xfrm>
            <a:custGeom>
              <a:avLst/>
              <a:gdLst/>
              <a:ahLst/>
              <a:cxnLst/>
              <a:rect l="l" t="t" r="r" b="b"/>
              <a:pathLst>
                <a:path w="1888" h="2760" extrusionOk="0">
                  <a:moveTo>
                    <a:pt x="1888" y="1"/>
                  </a:moveTo>
                  <a:lnTo>
                    <a:pt x="1888" y="1"/>
                  </a:lnTo>
                  <a:cubicBezTo>
                    <a:pt x="799" y="274"/>
                    <a:pt x="0" y="1028"/>
                    <a:pt x="0" y="2216"/>
                  </a:cubicBezTo>
                  <a:cubicBezTo>
                    <a:pt x="0" y="2404"/>
                    <a:pt x="21" y="2585"/>
                    <a:pt x="58" y="2759"/>
                  </a:cubicBezTo>
                  <a:cubicBezTo>
                    <a:pt x="768" y="1879"/>
                    <a:pt x="1385" y="899"/>
                    <a:pt x="1888" y="1"/>
                  </a:cubicBezTo>
                  <a:close/>
                </a:path>
              </a:pathLst>
            </a:custGeom>
            <a:solidFill>
              <a:srgbClr val="6052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66;p23"/>
            <p:cNvSpPr/>
            <p:nvPr/>
          </p:nvSpPr>
          <p:spPr>
            <a:xfrm flipH="1">
              <a:off x="6779627" y="2179833"/>
              <a:ext cx="293497" cy="260410"/>
            </a:xfrm>
            <a:custGeom>
              <a:avLst/>
              <a:gdLst/>
              <a:ahLst/>
              <a:cxnLst/>
              <a:rect l="l" t="t" r="r" b="b"/>
              <a:pathLst>
                <a:path w="5145" h="4565" extrusionOk="0">
                  <a:moveTo>
                    <a:pt x="2574" y="857"/>
                  </a:moveTo>
                  <a:cubicBezTo>
                    <a:pt x="2618" y="857"/>
                    <a:pt x="2649" y="867"/>
                    <a:pt x="2666" y="895"/>
                  </a:cubicBezTo>
                  <a:cubicBezTo>
                    <a:pt x="2789" y="1096"/>
                    <a:pt x="1953" y="1782"/>
                    <a:pt x="1550" y="1782"/>
                  </a:cubicBezTo>
                  <a:cubicBezTo>
                    <a:pt x="1482" y="1782"/>
                    <a:pt x="1427" y="1762"/>
                    <a:pt x="1393" y="1721"/>
                  </a:cubicBezTo>
                  <a:cubicBezTo>
                    <a:pt x="1250" y="1563"/>
                    <a:pt x="2243" y="857"/>
                    <a:pt x="2574" y="857"/>
                  </a:cubicBezTo>
                  <a:close/>
                  <a:moveTo>
                    <a:pt x="4097" y="632"/>
                  </a:moveTo>
                  <a:cubicBezTo>
                    <a:pt x="4138" y="632"/>
                    <a:pt x="4179" y="646"/>
                    <a:pt x="4219" y="676"/>
                  </a:cubicBezTo>
                  <a:cubicBezTo>
                    <a:pt x="4718" y="1027"/>
                    <a:pt x="4748" y="1690"/>
                    <a:pt x="4721" y="2247"/>
                  </a:cubicBezTo>
                  <a:cubicBezTo>
                    <a:pt x="4714" y="2400"/>
                    <a:pt x="4591" y="2475"/>
                    <a:pt x="4472" y="2475"/>
                  </a:cubicBezTo>
                  <a:cubicBezTo>
                    <a:pt x="4352" y="2475"/>
                    <a:pt x="4240" y="2400"/>
                    <a:pt x="4247" y="2247"/>
                  </a:cubicBezTo>
                  <a:cubicBezTo>
                    <a:pt x="4264" y="1902"/>
                    <a:pt x="4308" y="1318"/>
                    <a:pt x="3980" y="1086"/>
                  </a:cubicBezTo>
                  <a:cubicBezTo>
                    <a:pt x="3775" y="942"/>
                    <a:pt x="3902" y="632"/>
                    <a:pt x="4097" y="632"/>
                  </a:cubicBezTo>
                  <a:close/>
                  <a:moveTo>
                    <a:pt x="2888" y="1949"/>
                  </a:moveTo>
                  <a:cubicBezTo>
                    <a:pt x="3076" y="1949"/>
                    <a:pt x="3232" y="2182"/>
                    <a:pt x="3232" y="2469"/>
                  </a:cubicBezTo>
                  <a:cubicBezTo>
                    <a:pt x="3232" y="2751"/>
                    <a:pt x="3076" y="2984"/>
                    <a:pt x="2888" y="2984"/>
                  </a:cubicBezTo>
                  <a:cubicBezTo>
                    <a:pt x="2696" y="2984"/>
                    <a:pt x="2543" y="2751"/>
                    <a:pt x="2543" y="2469"/>
                  </a:cubicBezTo>
                  <a:cubicBezTo>
                    <a:pt x="2543" y="2182"/>
                    <a:pt x="2696" y="1949"/>
                    <a:pt x="2888" y="1949"/>
                  </a:cubicBezTo>
                  <a:close/>
                  <a:moveTo>
                    <a:pt x="4527" y="2656"/>
                  </a:moveTo>
                  <a:cubicBezTo>
                    <a:pt x="4834" y="2656"/>
                    <a:pt x="4830" y="3131"/>
                    <a:pt x="4527" y="3131"/>
                  </a:cubicBezTo>
                  <a:cubicBezTo>
                    <a:pt x="4219" y="3131"/>
                    <a:pt x="4219" y="2656"/>
                    <a:pt x="4527" y="2656"/>
                  </a:cubicBezTo>
                  <a:close/>
                  <a:moveTo>
                    <a:pt x="2909" y="0"/>
                  </a:moveTo>
                  <a:cubicBezTo>
                    <a:pt x="2792" y="0"/>
                    <a:pt x="2669" y="3"/>
                    <a:pt x="2543" y="11"/>
                  </a:cubicBezTo>
                  <a:cubicBezTo>
                    <a:pt x="2294" y="27"/>
                    <a:pt x="2055" y="62"/>
                    <a:pt x="1830" y="120"/>
                  </a:cubicBezTo>
                  <a:cubicBezTo>
                    <a:pt x="1327" y="1018"/>
                    <a:pt x="710" y="1998"/>
                    <a:pt x="0" y="2878"/>
                  </a:cubicBezTo>
                  <a:cubicBezTo>
                    <a:pt x="75" y="3240"/>
                    <a:pt x="229" y="3575"/>
                    <a:pt x="437" y="3861"/>
                  </a:cubicBezTo>
                  <a:cubicBezTo>
                    <a:pt x="765" y="3438"/>
                    <a:pt x="1352" y="3154"/>
                    <a:pt x="2021" y="3154"/>
                  </a:cubicBezTo>
                  <a:cubicBezTo>
                    <a:pt x="3018" y="3154"/>
                    <a:pt x="3830" y="3779"/>
                    <a:pt x="3878" y="4564"/>
                  </a:cubicBezTo>
                  <a:cubicBezTo>
                    <a:pt x="4168" y="4394"/>
                    <a:pt x="4420" y="4164"/>
                    <a:pt x="4622" y="3895"/>
                  </a:cubicBezTo>
                  <a:cubicBezTo>
                    <a:pt x="4199" y="3701"/>
                    <a:pt x="4059" y="3329"/>
                    <a:pt x="4059" y="3321"/>
                  </a:cubicBezTo>
                  <a:cubicBezTo>
                    <a:pt x="4042" y="3280"/>
                    <a:pt x="4065" y="3236"/>
                    <a:pt x="4106" y="3222"/>
                  </a:cubicBezTo>
                  <a:cubicBezTo>
                    <a:pt x="4113" y="3219"/>
                    <a:pt x="4124" y="3216"/>
                    <a:pt x="4133" y="3216"/>
                  </a:cubicBezTo>
                  <a:cubicBezTo>
                    <a:pt x="4165" y="3216"/>
                    <a:pt x="4195" y="3236"/>
                    <a:pt x="4206" y="3271"/>
                  </a:cubicBezTo>
                  <a:cubicBezTo>
                    <a:pt x="4215" y="3291"/>
                    <a:pt x="4335" y="3608"/>
                    <a:pt x="4714" y="3769"/>
                  </a:cubicBezTo>
                  <a:cubicBezTo>
                    <a:pt x="4984" y="3356"/>
                    <a:pt x="5144" y="2864"/>
                    <a:pt x="5144" y="2335"/>
                  </a:cubicBezTo>
                  <a:cubicBezTo>
                    <a:pt x="5144" y="980"/>
                    <a:pt x="4803" y="0"/>
                    <a:pt x="2909" y="0"/>
                  </a:cubicBezTo>
                  <a:close/>
                </a:path>
              </a:pathLst>
            </a:custGeom>
            <a:solidFill>
              <a:srgbClr val="D1B3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67;p23"/>
            <p:cNvSpPr/>
            <p:nvPr/>
          </p:nvSpPr>
          <p:spPr>
            <a:xfrm flipH="1">
              <a:off x="6913967" y="2228721"/>
              <a:ext cx="87906" cy="52824"/>
            </a:xfrm>
            <a:custGeom>
              <a:avLst/>
              <a:gdLst/>
              <a:ahLst/>
              <a:cxnLst/>
              <a:rect l="l" t="t" r="r" b="b"/>
              <a:pathLst>
                <a:path w="1541" h="926" extrusionOk="0">
                  <a:moveTo>
                    <a:pt x="1325" y="0"/>
                  </a:moveTo>
                  <a:cubicBezTo>
                    <a:pt x="994" y="0"/>
                    <a:pt x="1" y="706"/>
                    <a:pt x="144" y="864"/>
                  </a:cubicBezTo>
                  <a:cubicBezTo>
                    <a:pt x="178" y="905"/>
                    <a:pt x="233" y="925"/>
                    <a:pt x="301" y="925"/>
                  </a:cubicBezTo>
                  <a:cubicBezTo>
                    <a:pt x="704" y="925"/>
                    <a:pt x="1540" y="239"/>
                    <a:pt x="1417" y="38"/>
                  </a:cubicBezTo>
                  <a:cubicBezTo>
                    <a:pt x="1400" y="10"/>
                    <a:pt x="1369" y="0"/>
                    <a:pt x="1325" y="0"/>
                  </a:cubicBezTo>
                  <a:close/>
                </a:path>
              </a:pathLst>
            </a:custGeom>
            <a:solidFill>
              <a:srgbClr val="493A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68;p23"/>
            <p:cNvSpPr/>
            <p:nvPr/>
          </p:nvSpPr>
          <p:spPr>
            <a:xfrm flipH="1">
              <a:off x="6804153" y="2363236"/>
              <a:ext cx="38448" cy="38791"/>
            </a:xfrm>
            <a:custGeom>
              <a:avLst/>
              <a:gdLst/>
              <a:ahLst/>
              <a:cxnLst/>
              <a:rect l="l" t="t" r="r" b="b"/>
              <a:pathLst>
                <a:path w="674" h="680" extrusionOk="0">
                  <a:moveTo>
                    <a:pt x="92" y="1"/>
                  </a:moveTo>
                  <a:cubicBezTo>
                    <a:pt x="83" y="1"/>
                    <a:pt x="72" y="4"/>
                    <a:pt x="65" y="7"/>
                  </a:cubicBezTo>
                  <a:cubicBezTo>
                    <a:pt x="24" y="21"/>
                    <a:pt x="1" y="65"/>
                    <a:pt x="18" y="106"/>
                  </a:cubicBezTo>
                  <a:cubicBezTo>
                    <a:pt x="18" y="114"/>
                    <a:pt x="158" y="486"/>
                    <a:pt x="581" y="680"/>
                  </a:cubicBezTo>
                  <a:cubicBezTo>
                    <a:pt x="612" y="639"/>
                    <a:pt x="642" y="595"/>
                    <a:pt x="673" y="554"/>
                  </a:cubicBezTo>
                  <a:cubicBezTo>
                    <a:pt x="294" y="393"/>
                    <a:pt x="174" y="76"/>
                    <a:pt x="165" y="56"/>
                  </a:cubicBezTo>
                  <a:cubicBezTo>
                    <a:pt x="154" y="21"/>
                    <a:pt x="124" y="1"/>
                    <a:pt x="92" y="1"/>
                  </a:cubicBezTo>
                  <a:close/>
                </a:path>
              </a:pathLst>
            </a:custGeom>
            <a:solidFill>
              <a:srgbClr val="BF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69;p23"/>
            <p:cNvSpPr/>
            <p:nvPr/>
          </p:nvSpPr>
          <p:spPr>
            <a:xfrm flipH="1">
              <a:off x="6851903" y="2359756"/>
              <a:ext cx="196349" cy="101711"/>
            </a:xfrm>
            <a:custGeom>
              <a:avLst/>
              <a:gdLst/>
              <a:ahLst/>
              <a:cxnLst/>
              <a:rect l="l" t="t" r="r" b="b"/>
              <a:pathLst>
                <a:path w="3442" h="1783" extrusionOk="0">
                  <a:moveTo>
                    <a:pt x="1585" y="0"/>
                  </a:moveTo>
                  <a:cubicBezTo>
                    <a:pt x="916" y="0"/>
                    <a:pt x="329" y="284"/>
                    <a:pt x="1" y="707"/>
                  </a:cubicBezTo>
                  <a:cubicBezTo>
                    <a:pt x="475" y="1359"/>
                    <a:pt x="1240" y="1782"/>
                    <a:pt x="2107" y="1782"/>
                  </a:cubicBezTo>
                  <a:cubicBezTo>
                    <a:pt x="2596" y="1782"/>
                    <a:pt x="3053" y="1645"/>
                    <a:pt x="3442" y="1410"/>
                  </a:cubicBezTo>
                  <a:cubicBezTo>
                    <a:pt x="3394" y="625"/>
                    <a:pt x="2582" y="0"/>
                    <a:pt x="1585" y="0"/>
                  </a:cubicBezTo>
                  <a:close/>
                </a:path>
              </a:pathLst>
            </a:custGeom>
            <a:solidFill>
              <a:srgbClr val="D1A3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70;p23"/>
            <p:cNvSpPr/>
            <p:nvPr/>
          </p:nvSpPr>
          <p:spPr>
            <a:xfrm flipH="1">
              <a:off x="6888695" y="2291016"/>
              <a:ext cx="39361" cy="59042"/>
            </a:xfrm>
            <a:custGeom>
              <a:avLst/>
              <a:gdLst/>
              <a:ahLst/>
              <a:cxnLst/>
              <a:rect l="l" t="t" r="r" b="b"/>
              <a:pathLst>
                <a:path w="690" h="1035" extrusionOk="0">
                  <a:moveTo>
                    <a:pt x="512" y="205"/>
                  </a:moveTo>
                  <a:cubicBezTo>
                    <a:pt x="543" y="205"/>
                    <a:pt x="574" y="253"/>
                    <a:pt x="580" y="315"/>
                  </a:cubicBezTo>
                  <a:cubicBezTo>
                    <a:pt x="591" y="379"/>
                    <a:pt x="570" y="434"/>
                    <a:pt x="536" y="438"/>
                  </a:cubicBezTo>
                  <a:lnTo>
                    <a:pt x="533" y="438"/>
                  </a:lnTo>
                  <a:cubicBezTo>
                    <a:pt x="502" y="438"/>
                    <a:pt x="471" y="393"/>
                    <a:pt x="464" y="328"/>
                  </a:cubicBezTo>
                  <a:cubicBezTo>
                    <a:pt x="454" y="266"/>
                    <a:pt x="475" y="208"/>
                    <a:pt x="509" y="205"/>
                  </a:cubicBezTo>
                  <a:close/>
                  <a:moveTo>
                    <a:pt x="345" y="0"/>
                  </a:moveTo>
                  <a:cubicBezTo>
                    <a:pt x="153" y="0"/>
                    <a:pt x="0" y="233"/>
                    <a:pt x="0" y="520"/>
                  </a:cubicBezTo>
                  <a:cubicBezTo>
                    <a:pt x="0" y="802"/>
                    <a:pt x="153" y="1035"/>
                    <a:pt x="345" y="1035"/>
                  </a:cubicBezTo>
                  <a:cubicBezTo>
                    <a:pt x="533" y="1035"/>
                    <a:pt x="689" y="802"/>
                    <a:pt x="689" y="520"/>
                  </a:cubicBezTo>
                  <a:cubicBezTo>
                    <a:pt x="689" y="233"/>
                    <a:pt x="533" y="0"/>
                    <a:pt x="345" y="0"/>
                  </a:cubicBezTo>
                  <a:close/>
                </a:path>
              </a:pathLst>
            </a:custGeom>
            <a:solidFill>
              <a:srgbClr val="3A2D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71;p23"/>
            <p:cNvSpPr/>
            <p:nvPr/>
          </p:nvSpPr>
          <p:spPr>
            <a:xfrm flipH="1">
              <a:off x="6894342" y="2302653"/>
              <a:ext cx="7815" cy="13349"/>
            </a:xfrm>
            <a:custGeom>
              <a:avLst/>
              <a:gdLst/>
              <a:ahLst/>
              <a:cxnLst/>
              <a:rect l="l" t="t" r="r" b="b"/>
              <a:pathLst>
                <a:path w="137" h="234" extrusionOk="0">
                  <a:moveTo>
                    <a:pt x="55" y="1"/>
                  </a:moveTo>
                  <a:cubicBezTo>
                    <a:pt x="21" y="4"/>
                    <a:pt x="0" y="62"/>
                    <a:pt x="10" y="124"/>
                  </a:cubicBezTo>
                  <a:cubicBezTo>
                    <a:pt x="17" y="189"/>
                    <a:pt x="48" y="234"/>
                    <a:pt x="79" y="234"/>
                  </a:cubicBezTo>
                  <a:lnTo>
                    <a:pt x="82" y="234"/>
                  </a:lnTo>
                  <a:cubicBezTo>
                    <a:pt x="116" y="230"/>
                    <a:pt x="137" y="175"/>
                    <a:pt x="126" y="111"/>
                  </a:cubicBezTo>
                  <a:cubicBezTo>
                    <a:pt x="120" y="49"/>
                    <a:pt x="89" y="1"/>
                    <a:pt x="58" y="1"/>
                  </a:cubicBezTo>
                  <a:close/>
                </a:path>
              </a:pathLst>
            </a:custGeom>
            <a:solidFill>
              <a:srgbClr val="D1DB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72;p23"/>
            <p:cNvSpPr/>
            <p:nvPr/>
          </p:nvSpPr>
          <p:spPr>
            <a:xfrm flipH="1">
              <a:off x="7171644" y="2476244"/>
              <a:ext cx="107758" cy="68967"/>
            </a:xfrm>
            <a:custGeom>
              <a:avLst/>
              <a:gdLst/>
              <a:ahLst/>
              <a:cxnLst/>
              <a:rect l="l" t="t" r="r" b="b"/>
              <a:pathLst>
                <a:path w="1889" h="1209" extrusionOk="0">
                  <a:moveTo>
                    <a:pt x="977" y="0"/>
                  </a:moveTo>
                  <a:cubicBezTo>
                    <a:pt x="867" y="0"/>
                    <a:pt x="770" y="18"/>
                    <a:pt x="697" y="38"/>
                  </a:cubicBezTo>
                  <a:cubicBezTo>
                    <a:pt x="360" y="133"/>
                    <a:pt x="76" y="392"/>
                    <a:pt x="12" y="673"/>
                  </a:cubicBezTo>
                  <a:cubicBezTo>
                    <a:pt x="1" y="714"/>
                    <a:pt x="28" y="758"/>
                    <a:pt x="69" y="764"/>
                  </a:cubicBezTo>
                  <a:cubicBezTo>
                    <a:pt x="77" y="767"/>
                    <a:pt x="85" y="768"/>
                    <a:pt x="92" y="768"/>
                  </a:cubicBezTo>
                  <a:cubicBezTo>
                    <a:pt x="127" y="768"/>
                    <a:pt x="157" y="743"/>
                    <a:pt x="165" y="706"/>
                  </a:cubicBezTo>
                  <a:cubicBezTo>
                    <a:pt x="220" y="484"/>
                    <a:pt x="458" y="269"/>
                    <a:pt x="738" y="191"/>
                  </a:cubicBezTo>
                  <a:cubicBezTo>
                    <a:pt x="800" y="173"/>
                    <a:pt x="882" y="158"/>
                    <a:pt x="975" y="158"/>
                  </a:cubicBezTo>
                  <a:cubicBezTo>
                    <a:pt x="1118" y="158"/>
                    <a:pt x="1288" y="194"/>
                    <a:pt x="1462" y="314"/>
                  </a:cubicBezTo>
                  <a:cubicBezTo>
                    <a:pt x="1277" y="324"/>
                    <a:pt x="1028" y="365"/>
                    <a:pt x="878" y="505"/>
                  </a:cubicBezTo>
                  <a:cubicBezTo>
                    <a:pt x="790" y="591"/>
                    <a:pt x="749" y="700"/>
                    <a:pt x="755" y="829"/>
                  </a:cubicBezTo>
                  <a:cubicBezTo>
                    <a:pt x="762" y="983"/>
                    <a:pt x="817" y="1092"/>
                    <a:pt x="919" y="1157"/>
                  </a:cubicBezTo>
                  <a:cubicBezTo>
                    <a:pt x="984" y="1194"/>
                    <a:pt x="1059" y="1208"/>
                    <a:pt x="1131" y="1208"/>
                  </a:cubicBezTo>
                  <a:cubicBezTo>
                    <a:pt x="1291" y="1208"/>
                    <a:pt x="1441" y="1144"/>
                    <a:pt x="1466" y="1133"/>
                  </a:cubicBezTo>
                  <a:cubicBezTo>
                    <a:pt x="1503" y="1116"/>
                    <a:pt x="1523" y="1068"/>
                    <a:pt x="1503" y="1027"/>
                  </a:cubicBezTo>
                  <a:cubicBezTo>
                    <a:pt x="1491" y="1000"/>
                    <a:pt x="1462" y="982"/>
                    <a:pt x="1432" y="982"/>
                  </a:cubicBezTo>
                  <a:cubicBezTo>
                    <a:pt x="1421" y="982"/>
                    <a:pt x="1410" y="984"/>
                    <a:pt x="1400" y="990"/>
                  </a:cubicBezTo>
                  <a:cubicBezTo>
                    <a:pt x="1353" y="1011"/>
                    <a:pt x="1235" y="1051"/>
                    <a:pt x="1130" y="1051"/>
                  </a:cubicBezTo>
                  <a:cubicBezTo>
                    <a:pt x="1082" y="1051"/>
                    <a:pt x="1036" y="1043"/>
                    <a:pt x="1001" y="1021"/>
                  </a:cubicBezTo>
                  <a:cubicBezTo>
                    <a:pt x="946" y="986"/>
                    <a:pt x="916" y="922"/>
                    <a:pt x="913" y="822"/>
                  </a:cubicBezTo>
                  <a:cubicBezTo>
                    <a:pt x="909" y="737"/>
                    <a:pt x="933" y="673"/>
                    <a:pt x="987" y="621"/>
                  </a:cubicBezTo>
                  <a:cubicBezTo>
                    <a:pt x="1116" y="498"/>
                    <a:pt x="1380" y="469"/>
                    <a:pt x="1554" y="469"/>
                  </a:cubicBezTo>
                  <a:cubicBezTo>
                    <a:pt x="1603" y="469"/>
                    <a:pt x="1644" y="471"/>
                    <a:pt x="1674" y="474"/>
                  </a:cubicBezTo>
                  <a:lnTo>
                    <a:pt x="1888" y="495"/>
                  </a:lnTo>
                  <a:lnTo>
                    <a:pt x="1888" y="495"/>
                  </a:lnTo>
                  <a:lnTo>
                    <a:pt x="1735" y="341"/>
                  </a:lnTo>
                  <a:cubicBezTo>
                    <a:pt x="1471" y="71"/>
                    <a:pt x="1196" y="0"/>
                    <a:pt x="977" y="0"/>
                  </a:cubicBezTo>
                  <a:close/>
                </a:path>
              </a:pathLst>
            </a:custGeom>
            <a:solidFill>
              <a:srgbClr val="DD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73;p23"/>
            <p:cNvSpPr/>
            <p:nvPr/>
          </p:nvSpPr>
          <p:spPr>
            <a:xfrm flipH="1">
              <a:off x="6528223" y="2152964"/>
              <a:ext cx="93154" cy="247518"/>
            </a:xfrm>
            <a:custGeom>
              <a:avLst/>
              <a:gdLst/>
              <a:ahLst/>
              <a:cxnLst/>
              <a:rect l="l" t="t" r="r" b="b"/>
              <a:pathLst>
                <a:path w="1633" h="4339" extrusionOk="0">
                  <a:moveTo>
                    <a:pt x="212" y="0"/>
                  </a:moveTo>
                  <a:lnTo>
                    <a:pt x="212" y="0"/>
                  </a:lnTo>
                  <a:cubicBezTo>
                    <a:pt x="263" y="669"/>
                    <a:pt x="202" y="1379"/>
                    <a:pt x="79" y="2079"/>
                  </a:cubicBezTo>
                  <a:lnTo>
                    <a:pt x="786" y="1475"/>
                  </a:lnTo>
                  <a:cubicBezTo>
                    <a:pt x="741" y="1290"/>
                    <a:pt x="656" y="1113"/>
                    <a:pt x="536" y="956"/>
                  </a:cubicBezTo>
                  <a:cubicBezTo>
                    <a:pt x="403" y="782"/>
                    <a:pt x="571" y="614"/>
                    <a:pt x="745" y="614"/>
                  </a:cubicBezTo>
                  <a:cubicBezTo>
                    <a:pt x="816" y="614"/>
                    <a:pt x="892" y="646"/>
                    <a:pt x="946" y="717"/>
                  </a:cubicBezTo>
                  <a:cubicBezTo>
                    <a:pt x="1045" y="846"/>
                    <a:pt x="1124" y="990"/>
                    <a:pt x="1178" y="1137"/>
                  </a:cubicBezTo>
                  <a:lnTo>
                    <a:pt x="1434" y="922"/>
                  </a:lnTo>
                  <a:cubicBezTo>
                    <a:pt x="1445" y="908"/>
                    <a:pt x="1462" y="905"/>
                    <a:pt x="1475" y="901"/>
                  </a:cubicBezTo>
                  <a:cubicBezTo>
                    <a:pt x="1298" y="400"/>
                    <a:pt x="929" y="68"/>
                    <a:pt x="212" y="0"/>
                  </a:cubicBezTo>
                  <a:close/>
                  <a:moveTo>
                    <a:pt x="697" y="2844"/>
                  </a:moveTo>
                  <a:cubicBezTo>
                    <a:pt x="1004" y="2844"/>
                    <a:pt x="1004" y="3318"/>
                    <a:pt x="697" y="3318"/>
                  </a:cubicBezTo>
                  <a:cubicBezTo>
                    <a:pt x="393" y="3318"/>
                    <a:pt x="393" y="2844"/>
                    <a:pt x="697" y="2844"/>
                  </a:cubicBezTo>
                  <a:close/>
                  <a:moveTo>
                    <a:pt x="1523" y="1051"/>
                  </a:moveTo>
                  <a:lnTo>
                    <a:pt x="1232" y="1301"/>
                  </a:lnTo>
                  <a:cubicBezTo>
                    <a:pt x="1339" y="1697"/>
                    <a:pt x="1301" y="2120"/>
                    <a:pt x="1130" y="2513"/>
                  </a:cubicBezTo>
                  <a:cubicBezTo>
                    <a:pt x="1089" y="2601"/>
                    <a:pt x="1024" y="2636"/>
                    <a:pt x="956" y="2636"/>
                  </a:cubicBezTo>
                  <a:cubicBezTo>
                    <a:pt x="802" y="2636"/>
                    <a:pt x="635" y="2461"/>
                    <a:pt x="720" y="2274"/>
                  </a:cubicBezTo>
                  <a:cubicBezTo>
                    <a:pt x="806" y="2069"/>
                    <a:pt x="837" y="1861"/>
                    <a:pt x="816" y="1656"/>
                  </a:cubicBezTo>
                  <a:lnTo>
                    <a:pt x="816" y="1656"/>
                  </a:lnTo>
                  <a:lnTo>
                    <a:pt x="35" y="2328"/>
                  </a:lnTo>
                  <a:cubicBezTo>
                    <a:pt x="24" y="2379"/>
                    <a:pt x="11" y="2434"/>
                    <a:pt x="0" y="2485"/>
                  </a:cubicBezTo>
                  <a:cubicBezTo>
                    <a:pt x="24" y="2584"/>
                    <a:pt x="49" y="2686"/>
                    <a:pt x="76" y="2789"/>
                  </a:cubicBezTo>
                  <a:cubicBezTo>
                    <a:pt x="147" y="3090"/>
                    <a:pt x="222" y="3414"/>
                    <a:pt x="267" y="3751"/>
                  </a:cubicBezTo>
                  <a:lnTo>
                    <a:pt x="267" y="3759"/>
                  </a:lnTo>
                  <a:lnTo>
                    <a:pt x="267" y="3762"/>
                  </a:lnTo>
                  <a:lnTo>
                    <a:pt x="267" y="3765"/>
                  </a:lnTo>
                  <a:lnTo>
                    <a:pt x="267" y="3769"/>
                  </a:lnTo>
                  <a:lnTo>
                    <a:pt x="267" y="3775"/>
                  </a:lnTo>
                  <a:cubicBezTo>
                    <a:pt x="267" y="3779"/>
                    <a:pt x="267" y="3779"/>
                    <a:pt x="270" y="3779"/>
                  </a:cubicBezTo>
                  <a:lnTo>
                    <a:pt x="270" y="3783"/>
                  </a:lnTo>
                  <a:lnTo>
                    <a:pt x="270" y="3786"/>
                  </a:lnTo>
                  <a:lnTo>
                    <a:pt x="270" y="3789"/>
                  </a:lnTo>
                  <a:lnTo>
                    <a:pt x="270" y="3792"/>
                  </a:lnTo>
                  <a:lnTo>
                    <a:pt x="270" y="3796"/>
                  </a:lnTo>
                  <a:lnTo>
                    <a:pt x="270" y="3803"/>
                  </a:lnTo>
                  <a:lnTo>
                    <a:pt x="270" y="3806"/>
                  </a:lnTo>
                  <a:lnTo>
                    <a:pt x="270" y="3810"/>
                  </a:lnTo>
                  <a:cubicBezTo>
                    <a:pt x="274" y="3810"/>
                    <a:pt x="274" y="3813"/>
                    <a:pt x="274" y="3813"/>
                  </a:cubicBezTo>
                  <a:lnTo>
                    <a:pt x="274" y="3816"/>
                  </a:lnTo>
                  <a:lnTo>
                    <a:pt x="274" y="3820"/>
                  </a:lnTo>
                  <a:lnTo>
                    <a:pt x="274" y="3827"/>
                  </a:lnTo>
                  <a:lnTo>
                    <a:pt x="274" y="3833"/>
                  </a:lnTo>
                  <a:cubicBezTo>
                    <a:pt x="290" y="3977"/>
                    <a:pt x="298" y="4123"/>
                    <a:pt x="298" y="4274"/>
                  </a:cubicBezTo>
                  <a:lnTo>
                    <a:pt x="298" y="4281"/>
                  </a:lnTo>
                  <a:lnTo>
                    <a:pt x="298" y="4284"/>
                  </a:lnTo>
                  <a:cubicBezTo>
                    <a:pt x="298" y="4301"/>
                    <a:pt x="298" y="4322"/>
                    <a:pt x="294" y="4339"/>
                  </a:cubicBezTo>
                  <a:cubicBezTo>
                    <a:pt x="1073" y="4021"/>
                    <a:pt x="1632" y="3140"/>
                    <a:pt x="1632" y="2106"/>
                  </a:cubicBezTo>
                  <a:cubicBezTo>
                    <a:pt x="1632" y="1714"/>
                    <a:pt x="1605" y="1355"/>
                    <a:pt x="1523" y="1051"/>
                  </a:cubicBezTo>
                  <a:close/>
                </a:path>
              </a:pathLst>
            </a:custGeom>
            <a:solidFill>
              <a:srgbClr val="D1DB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74;p23"/>
            <p:cNvSpPr/>
            <p:nvPr/>
          </p:nvSpPr>
          <p:spPr>
            <a:xfrm flipH="1">
              <a:off x="6534441" y="2204363"/>
              <a:ext cx="84997" cy="81460"/>
            </a:xfrm>
            <a:custGeom>
              <a:avLst/>
              <a:gdLst/>
              <a:ahLst/>
              <a:cxnLst/>
              <a:rect l="l" t="t" r="r" b="b"/>
              <a:pathLst>
                <a:path w="1490" h="1428" extrusionOk="0">
                  <a:moveTo>
                    <a:pt x="1441" y="0"/>
                  </a:moveTo>
                  <a:cubicBezTo>
                    <a:pt x="1428" y="4"/>
                    <a:pt x="1411" y="7"/>
                    <a:pt x="1400" y="21"/>
                  </a:cubicBezTo>
                  <a:lnTo>
                    <a:pt x="1144" y="236"/>
                  </a:lnTo>
                  <a:cubicBezTo>
                    <a:pt x="1165" y="290"/>
                    <a:pt x="1185" y="345"/>
                    <a:pt x="1198" y="400"/>
                  </a:cubicBezTo>
                  <a:lnTo>
                    <a:pt x="1489" y="150"/>
                  </a:lnTo>
                  <a:cubicBezTo>
                    <a:pt x="1475" y="99"/>
                    <a:pt x="1458" y="48"/>
                    <a:pt x="1441" y="0"/>
                  </a:cubicBezTo>
                  <a:close/>
                  <a:moveTo>
                    <a:pt x="752" y="574"/>
                  </a:moveTo>
                  <a:lnTo>
                    <a:pt x="45" y="1178"/>
                  </a:lnTo>
                  <a:cubicBezTo>
                    <a:pt x="31" y="1260"/>
                    <a:pt x="15" y="1345"/>
                    <a:pt x="1" y="1427"/>
                  </a:cubicBezTo>
                  <a:lnTo>
                    <a:pt x="782" y="755"/>
                  </a:lnTo>
                  <a:cubicBezTo>
                    <a:pt x="779" y="693"/>
                    <a:pt x="765" y="632"/>
                    <a:pt x="752" y="574"/>
                  </a:cubicBez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75;p23"/>
            <p:cNvSpPr/>
            <p:nvPr/>
          </p:nvSpPr>
          <p:spPr>
            <a:xfrm flipH="1">
              <a:off x="6606318" y="2152394"/>
              <a:ext cx="22248" cy="142327"/>
            </a:xfrm>
            <a:custGeom>
              <a:avLst/>
              <a:gdLst/>
              <a:ahLst/>
              <a:cxnLst/>
              <a:rect l="l" t="t" r="r" b="b"/>
              <a:pathLst>
                <a:path w="390" h="2495" extrusionOk="0">
                  <a:moveTo>
                    <a:pt x="0" y="0"/>
                  </a:moveTo>
                  <a:cubicBezTo>
                    <a:pt x="93" y="451"/>
                    <a:pt x="106" y="987"/>
                    <a:pt x="24" y="1622"/>
                  </a:cubicBezTo>
                  <a:cubicBezTo>
                    <a:pt x="0" y="1877"/>
                    <a:pt x="52" y="2171"/>
                    <a:pt x="126" y="2495"/>
                  </a:cubicBezTo>
                  <a:cubicBezTo>
                    <a:pt x="137" y="2444"/>
                    <a:pt x="150" y="2389"/>
                    <a:pt x="161" y="2338"/>
                  </a:cubicBezTo>
                  <a:cubicBezTo>
                    <a:pt x="175" y="2256"/>
                    <a:pt x="191" y="2171"/>
                    <a:pt x="205" y="2089"/>
                  </a:cubicBezTo>
                  <a:cubicBezTo>
                    <a:pt x="328" y="1389"/>
                    <a:pt x="389" y="679"/>
                    <a:pt x="338" y="10"/>
                  </a:cubicBezTo>
                  <a:cubicBezTo>
                    <a:pt x="249" y="3"/>
                    <a:pt x="157" y="0"/>
                    <a:pt x="58" y="0"/>
                  </a:cubicBezTo>
                  <a:close/>
                </a:path>
              </a:pathLst>
            </a:custGeom>
            <a:solidFill>
              <a:srgbClr val="6052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76;p23"/>
            <p:cNvSpPr/>
            <p:nvPr/>
          </p:nvSpPr>
          <p:spPr>
            <a:xfrm flipH="1">
              <a:off x="6622519" y="2152394"/>
              <a:ext cx="20080" cy="92527"/>
            </a:xfrm>
            <a:custGeom>
              <a:avLst/>
              <a:gdLst/>
              <a:ahLst/>
              <a:cxnLst/>
              <a:rect l="l" t="t" r="r" b="b"/>
              <a:pathLst>
                <a:path w="352" h="1622" extrusionOk="0">
                  <a:moveTo>
                    <a:pt x="246" y="0"/>
                  </a:moveTo>
                  <a:cubicBezTo>
                    <a:pt x="175" y="0"/>
                    <a:pt x="103" y="3"/>
                    <a:pt x="24" y="10"/>
                  </a:cubicBezTo>
                  <a:lnTo>
                    <a:pt x="0" y="10"/>
                  </a:lnTo>
                  <a:cubicBezTo>
                    <a:pt x="260" y="604"/>
                    <a:pt x="311" y="1191"/>
                    <a:pt x="270" y="1622"/>
                  </a:cubicBezTo>
                  <a:cubicBezTo>
                    <a:pt x="352" y="987"/>
                    <a:pt x="339" y="451"/>
                    <a:pt x="246" y="0"/>
                  </a:cubicBezTo>
                  <a:close/>
                </a:path>
              </a:pathLst>
            </a:custGeom>
            <a:solidFill>
              <a:srgbClr val="493A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77;p23"/>
            <p:cNvSpPr/>
            <p:nvPr/>
          </p:nvSpPr>
          <p:spPr>
            <a:xfrm flipH="1">
              <a:off x="6617044" y="2152964"/>
              <a:ext cx="137136" cy="235653"/>
            </a:xfrm>
            <a:custGeom>
              <a:avLst/>
              <a:gdLst/>
              <a:ahLst/>
              <a:cxnLst/>
              <a:rect l="l" t="t" r="r" b="b"/>
              <a:pathLst>
                <a:path w="2404" h="4131" extrusionOk="0">
                  <a:moveTo>
                    <a:pt x="1652" y="1000"/>
                  </a:moveTo>
                  <a:cubicBezTo>
                    <a:pt x="1878" y="1000"/>
                    <a:pt x="2257" y="1229"/>
                    <a:pt x="2131" y="1390"/>
                  </a:cubicBezTo>
                  <a:cubicBezTo>
                    <a:pt x="2117" y="1407"/>
                    <a:pt x="2083" y="1413"/>
                    <a:pt x="2038" y="1413"/>
                  </a:cubicBezTo>
                  <a:cubicBezTo>
                    <a:pt x="1847" y="1413"/>
                    <a:pt x="1444" y="1256"/>
                    <a:pt x="1509" y="1076"/>
                  </a:cubicBezTo>
                  <a:cubicBezTo>
                    <a:pt x="1530" y="1021"/>
                    <a:pt x="1584" y="1000"/>
                    <a:pt x="1652" y="1000"/>
                  </a:cubicBezTo>
                  <a:close/>
                  <a:moveTo>
                    <a:pt x="1670" y="2014"/>
                  </a:moveTo>
                  <a:cubicBezTo>
                    <a:pt x="1799" y="2014"/>
                    <a:pt x="1906" y="2195"/>
                    <a:pt x="1906" y="2420"/>
                  </a:cubicBezTo>
                  <a:cubicBezTo>
                    <a:pt x="1906" y="2649"/>
                    <a:pt x="1799" y="2830"/>
                    <a:pt x="1670" y="2830"/>
                  </a:cubicBezTo>
                  <a:cubicBezTo>
                    <a:pt x="1540" y="2830"/>
                    <a:pt x="1434" y="2649"/>
                    <a:pt x="1434" y="2420"/>
                  </a:cubicBezTo>
                  <a:cubicBezTo>
                    <a:pt x="1434" y="2195"/>
                    <a:pt x="1540" y="2014"/>
                    <a:pt x="1670" y="2014"/>
                  </a:cubicBezTo>
                  <a:close/>
                  <a:moveTo>
                    <a:pt x="1956" y="0"/>
                  </a:moveTo>
                  <a:cubicBezTo>
                    <a:pt x="877" y="85"/>
                    <a:pt x="1" y="813"/>
                    <a:pt x="1" y="2106"/>
                  </a:cubicBezTo>
                  <a:cubicBezTo>
                    <a:pt x="1" y="2967"/>
                    <a:pt x="386" y="3718"/>
                    <a:pt x="963" y="4131"/>
                  </a:cubicBezTo>
                  <a:cubicBezTo>
                    <a:pt x="997" y="3656"/>
                    <a:pt x="1356" y="3175"/>
                    <a:pt x="1912" y="2929"/>
                  </a:cubicBezTo>
                  <a:cubicBezTo>
                    <a:pt x="2076" y="2858"/>
                    <a:pt x="2240" y="2813"/>
                    <a:pt x="2404" y="2789"/>
                  </a:cubicBezTo>
                  <a:cubicBezTo>
                    <a:pt x="2377" y="2686"/>
                    <a:pt x="2352" y="2584"/>
                    <a:pt x="2328" y="2485"/>
                  </a:cubicBezTo>
                  <a:cubicBezTo>
                    <a:pt x="2254" y="2161"/>
                    <a:pt x="2202" y="1867"/>
                    <a:pt x="2226" y="1612"/>
                  </a:cubicBezTo>
                  <a:cubicBezTo>
                    <a:pt x="2267" y="1181"/>
                    <a:pt x="2216" y="594"/>
                    <a:pt x="1956" y="0"/>
                  </a:cubicBezTo>
                  <a:close/>
                </a:path>
              </a:pathLst>
            </a:custGeom>
            <a:solidFill>
              <a:srgbClr val="D1B3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78;p23"/>
            <p:cNvSpPr/>
            <p:nvPr/>
          </p:nvSpPr>
          <p:spPr>
            <a:xfrm flipH="1">
              <a:off x="6625371" y="2210010"/>
              <a:ext cx="46435" cy="23617"/>
            </a:xfrm>
            <a:custGeom>
              <a:avLst/>
              <a:gdLst/>
              <a:ahLst/>
              <a:cxnLst/>
              <a:rect l="l" t="t" r="r" b="b"/>
              <a:pathLst>
                <a:path w="814" h="414" extrusionOk="0">
                  <a:moveTo>
                    <a:pt x="208" y="0"/>
                  </a:moveTo>
                  <a:cubicBezTo>
                    <a:pt x="140" y="0"/>
                    <a:pt x="86" y="21"/>
                    <a:pt x="65" y="76"/>
                  </a:cubicBezTo>
                  <a:cubicBezTo>
                    <a:pt x="0" y="256"/>
                    <a:pt x="403" y="413"/>
                    <a:pt x="594" y="413"/>
                  </a:cubicBezTo>
                  <a:cubicBezTo>
                    <a:pt x="639" y="413"/>
                    <a:pt x="673" y="407"/>
                    <a:pt x="687" y="390"/>
                  </a:cubicBezTo>
                  <a:cubicBezTo>
                    <a:pt x="813" y="229"/>
                    <a:pt x="434" y="0"/>
                    <a:pt x="208" y="0"/>
                  </a:cubicBezTo>
                  <a:close/>
                </a:path>
              </a:pathLst>
            </a:custGeom>
            <a:solidFill>
              <a:srgbClr val="493A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79;p23"/>
            <p:cNvSpPr/>
            <p:nvPr/>
          </p:nvSpPr>
          <p:spPr>
            <a:xfrm flipH="1">
              <a:off x="6604378" y="2312008"/>
              <a:ext cx="12721" cy="85339"/>
            </a:xfrm>
            <a:custGeom>
              <a:avLst/>
              <a:gdLst/>
              <a:ahLst/>
              <a:cxnLst/>
              <a:rect l="l" t="t" r="r" b="b"/>
              <a:pathLst>
                <a:path w="223" h="1496" extrusionOk="0">
                  <a:moveTo>
                    <a:pt x="223" y="1493"/>
                  </a:moveTo>
                  <a:lnTo>
                    <a:pt x="223" y="1496"/>
                  </a:lnTo>
                  <a:lnTo>
                    <a:pt x="223" y="1493"/>
                  </a:lnTo>
                  <a:close/>
                  <a:moveTo>
                    <a:pt x="223" y="1486"/>
                  </a:moveTo>
                  <a:lnTo>
                    <a:pt x="223" y="1493"/>
                  </a:lnTo>
                  <a:lnTo>
                    <a:pt x="223" y="1486"/>
                  </a:lnTo>
                  <a:close/>
                  <a:moveTo>
                    <a:pt x="199" y="1045"/>
                  </a:moveTo>
                  <a:lnTo>
                    <a:pt x="199" y="1045"/>
                  </a:lnTo>
                  <a:lnTo>
                    <a:pt x="199" y="1045"/>
                  </a:lnTo>
                  <a:close/>
                  <a:moveTo>
                    <a:pt x="199" y="1039"/>
                  </a:moveTo>
                  <a:lnTo>
                    <a:pt x="199" y="1039"/>
                  </a:lnTo>
                  <a:lnTo>
                    <a:pt x="199" y="1039"/>
                  </a:lnTo>
                  <a:close/>
                  <a:moveTo>
                    <a:pt x="199" y="1032"/>
                  </a:moveTo>
                  <a:lnTo>
                    <a:pt x="199" y="1032"/>
                  </a:lnTo>
                  <a:lnTo>
                    <a:pt x="199" y="1032"/>
                  </a:lnTo>
                  <a:close/>
                  <a:moveTo>
                    <a:pt x="199" y="1025"/>
                  </a:moveTo>
                  <a:lnTo>
                    <a:pt x="199" y="1028"/>
                  </a:lnTo>
                  <a:lnTo>
                    <a:pt x="199" y="1025"/>
                  </a:lnTo>
                  <a:close/>
                  <a:moveTo>
                    <a:pt x="195" y="1018"/>
                  </a:moveTo>
                  <a:lnTo>
                    <a:pt x="195" y="1022"/>
                  </a:lnTo>
                  <a:lnTo>
                    <a:pt x="195" y="1018"/>
                  </a:lnTo>
                  <a:close/>
                  <a:moveTo>
                    <a:pt x="195" y="1015"/>
                  </a:moveTo>
                  <a:lnTo>
                    <a:pt x="195" y="1015"/>
                  </a:lnTo>
                  <a:lnTo>
                    <a:pt x="195" y="1015"/>
                  </a:lnTo>
                  <a:close/>
                  <a:moveTo>
                    <a:pt x="195" y="1008"/>
                  </a:moveTo>
                  <a:lnTo>
                    <a:pt x="195" y="1008"/>
                  </a:lnTo>
                  <a:lnTo>
                    <a:pt x="195" y="1008"/>
                  </a:lnTo>
                  <a:close/>
                  <a:moveTo>
                    <a:pt x="195" y="1001"/>
                  </a:moveTo>
                  <a:lnTo>
                    <a:pt x="195" y="1004"/>
                  </a:lnTo>
                  <a:lnTo>
                    <a:pt x="195" y="1001"/>
                  </a:lnTo>
                  <a:close/>
                  <a:moveTo>
                    <a:pt x="195" y="995"/>
                  </a:moveTo>
                  <a:lnTo>
                    <a:pt x="195" y="998"/>
                  </a:lnTo>
                  <a:lnTo>
                    <a:pt x="195" y="995"/>
                  </a:lnTo>
                  <a:close/>
                  <a:moveTo>
                    <a:pt x="192" y="987"/>
                  </a:moveTo>
                  <a:cubicBezTo>
                    <a:pt x="192" y="991"/>
                    <a:pt x="192" y="991"/>
                    <a:pt x="195" y="991"/>
                  </a:cubicBezTo>
                  <a:cubicBezTo>
                    <a:pt x="192" y="991"/>
                    <a:pt x="192" y="991"/>
                    <a:pt x="192" y="987"/>
                  </a:cubicBezTo>
                  <a:close/>
                  <a:moveTo>
                    <a:pt x="192" y="981"/>
                  </a:moveTo>
                  <a:lnTo>
                    <a:pt x="192" y="987"/>
                  </a:lnTo>
                  <a:lnTo>
                    <a:pt x="192" y="981"/>
                  </a:lnTo>
                  <a:close/>
                  <a:moveTo>
                    <a:pt x="192" y="977"/>
                  </a:moveTo>
                  <a:lnTo>
                    <a:pt x="192" y="981"/>
                  </a:lnTo>
                  <a:lnTo>
                    <a:pt x="192" y="977"/>
                  </a:lnTo>
                  <a:close/>
                  <a:moveTo>
                    <a:pt x="192" y="971"/>
                  </a:moveTo>
                  <a:lnTo>
                    <a:pt x="192" y="974"/>
                  </a:lnTo>
                  <a:lnTo>
                    <a:pt x="192" y="971"/>
                  </a:lnTo>
                  <a:close/>
                  <a:moveTo>
                    <a:pt x="192" y="963"/>
                  </a:moveTo>
                  <a:lnTo>
                    <a:pt x="192" y="971"/>
                  </a:lnTo>
                  <a:lnTo>
                    <a:pt x="192" y="963"/>
                  </a:lnTo>
                  <a:close/>
                  <a:moveTo>
                    <a:pt x="1" y="1"/>
                  </a:moveTo>
                  <a:lnTo>
                    <a:pt x="1" y="1"/>
                  </a:lnTo>
                  <a:cubicBezTo>
                    <a:pt x="72" y="302"/>
                    <a:pt x="147" y="626"/>
                    <a:pt x="192" y="963"/>
                  </a:cubicBezTo>
                  <a:cubicBezTo>
                    <a:pt x="147" y="626"/>
                    <a:pt x="72" y="302"/>
                    <a:pt x="1" y="1"/>
                  </a:cubicBezTo>
                  <a:close/>
                </a:path>
              </a:pathLst>
            </a:custGeom>
            <a:solidFill>
              <a:srgbClr val="D2CD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80;p23"/>
            <p:cNvSpPr/>
            <p:nvPr/>
          </p:nvSpPr>
          <p:spPr>
            <a:xfrm flipH="1">
              <a:off x="6604379" y="2312008"/>
              <a:ext cx="94866" cy="95722"/>
            </a:xfrm>
            <a:custGeom>
              <a:avLst/>
              <a:gdLst/>
              <a:ahLst/>
              <a:cxnLst/>
              <a:rect l="l" t="t" r="r" b="b"/>
              <a:pathLst>
                <a:path w="1663" h="1678" extrusionOk="0">
                  <a:moveTo>
                    <a:pt x="1441" y="1"/>
                  </a:moveTo>
                  <a:cubicBezTo>
                    <a:pt x="1277" y="25"/>
                    <a:pt x="1113" y="70"/>
                    <a:pt x="949" y="141"/>
                  </a:cubicBezTo>
                  <a:cubicBezTo>
                    <a:pt x="393" y="387"/>
                    <a:pt x="34" y="868"/>
                    <a:pt x="0" y="1343"/>
                  </a:cubicBezTo>
                  <a:cubicBezTo>
                    <a:pt x="297" y="1554"/>
                    <a:pt x="645" y="1677"/>
                    <a:pt x="1017" y="1677"/>
                  </a:cubicBezTo>
                  <a:cubicBezTo>
                    <a:pt x="1242" y="1677"/>
                    <a:pt x="1458" y="1633"/>
                    <a:pt x="1659" y="1551"/>
                  </a:cubicBezTo>
                  <a:cubicBezTo>
                    <a:pt x="1663" y="1534"/>
                    <a:pt x="1663" y="1513"/>
                    <a:pt x="1663" y="1496"/>
                  </a:cubicBezTo>
                  <a:lnTo>
                    <a:pt x="1663" y="1493"/>
                  </a:lnTo>
                  <a:lnTo>
                    <a:pt x="1663" y="1486"/>
                  </a:lnTo>
                  <a:cubicBezTo>
                    <a:pt x="1663" y="1335"/>
                    <a:pt x="1655" y="1189"/>
                    <a:pt x="1639" y="1045"/>
                  </a:cubicBezTo>
                  <a:lnTo>
                    <a:pt x="1639" y="1039"/>
                  </a:lnTo>
                  <a:lnTo>
                    <a:pt x="1639" y="1032"/>
                  </a:lnTo>
                  <a:lnTo>
                    <a:pt x="1639" y="1028"/>
                  </a:lnTo>
                  <a:lnTo>
                    <a:pt x="1639" y="1025"/>
                  </a:lnTo>
                  <a:cubicBezTo>
                    <a:pt x="1639" y="1025"/>
                    <a:pt x="1639" y="1022"/>
                    <a:pt x="1635" y="1022"/>
                  </a:cubicBezTo>
                  <a:lnTo>
                    <a:pt x="1635" y="1018"/>
                  </a:lnTo>
                  <a:lnTo>
                    <a:pt x="1635" y="1015"/>
                  </a:lnTo>
                  <a:lnTo>
                    <a:pt x="1635" y="1008"/>
                  </a:lnTo>
                  <a:lnTo>
                    <a:pt x="1635" y="1004"/>
                  </a:lnTo>
                  <a:lnTo>
                    <a:pt x="1635" y="1001"/>
                  </a:lnTo>
                  <a:lnTo>
                    <a:pt x="1635" y="998"/>
                  </a:lnTo>
                  <a:lnTo>
                    <a:pt x="1635" y="995"/>
                  </a:lnTo>
                  <a:lnTo>
                    <a:pt x="1635" y="991"/>
                  </a:lnTo>
                  <a:cubicBezTo>
                    <a:pt x="1632" y="991"/>
                    <a:pt x="1632" y="991"/>
                    <a:pt x="1632" y="987"/>
                  </a:cubicBezTo>
                  <a:lnTo>
                    <a:pt x="1632" y="981"/>
                  </a:lnTo>
                  <a:lnTo>
                    <a:pt x="1632" y="977"/>
                  </a:lnTo>
                  <a:lnTo>
                    <a:pt x="1632" y="974"/>
                  </a:lnTo>
                  <a:lnTo>
                    <a:pt x="1632" y="971"/>
                  </a:lnTo>
                  <a:lnTo>
                    <a:pt x="1632" y="963"/>
                  </a:lnTo>
                  <a:cubicBezTo>
                    <a:pt x="1587" y="626"/>
                    <a:pt x="1512" y="302"/>
                    <a:pt x="1441" y="1"/>
                  </a:cubicBezTo>
                  <a:close/>
                </a:path>
              </a:pathLst>
            </a:custGeom>
            <a:solidFill>
              <a:srgbClr val="D1A3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81;p23"/>
            <p:cNvSpPr/>
            <p:nvPr/>
          </p:nvSpPr>
          <p:spPr>
            <a:xfrm flipH="1">
              <a:off x="6645451" y="2267798"/>
              <a:ext cx="26925" cy="46606"/>
            </a:xfrm>
            <a:custGeom>
              <a:avLst/>
              <a:gdLst/>
              <a:ahLst/>
              <a:cxnLst/>
              <a:rect l="l" t="t" r="r" b="b"/>
              <a:pathLst>
                <a:path w="472" h="817" extrusionOk="0">
                  <a:moveTo>
                    <a:pt x="349" y="134"/>
                  </a:moveTo>
                  <a:cubicBezTo>
                    <a:pt x="379" y="134"/>
                    <a:pt x="403" y="179"/>
                    <a:pt x="410" y="233"/>
                  </a:cubicBezTo>
                  <a:cubicBezTo>
                    <a:pt x="420" y="288"/>
                    <a:pt x="399" y="339"/>
                    <a:pt x="372" y="342"/>
                  </a:cubicBezTo>
                  <a:lnTo>
                    <a:pt x="369" y="342"/>
                  </a:lnTo>
                  <a:cubicBezTo>
                    <a:pt x="341" y="342"/>
                    <a:pt x="314" y="298"/>
                    <a:pt x="308" y="243"/>
                  </a:cubicBezTo>
                  <a:cubicBezTo>
                    <a:pt x="300" y="189"/>
                    <a:pt x="318" y="141"/>
                    <a:pt x="345" y="138"/>
                  </a:cubicBezTo>
                  <a:lnTo>
                    <a:pt x="349" y="134"/>
                  </a:lnTo>
                  <a:close/>
                  <a:moveTo>
                    <a:pt x="236" y="1"/>
                  </a:moveTo>
                  <a:cubicBezTo>
                    <a:pt x="106" y="1"/>
                    <a:pt x="0" y="182"/>
                    <a:pt x="0" y="407"/>
                  </a:cubicBezTo>
                  <a:cubicBezTo>
                    <a:pt x="0" y="636"/>
                    <a:pt x="106" y="817"/>
                    <a:pt x="236" y="817"/>
                  </a:cubicBezTo>
                  <a:cubicBezTo>
                    <a:pt x="365" y="817"/>
                    <a:pt x="472" y="636"/>
                    <a:pt x="472" y="407"/>
                  </a:cubicBezTo>
                  <a:cubicBezTo>
                    <a:pt x="472" y="182"/>
                    <a:pt x="365" y="1"/>
                    <a:pt x="236" y="1"/>
                  </a:cubicBezTo>
                  <a:close/>
                </a:path>
              </a:pathLst>
            </a:custGeom>
            <a:solidFill>
              <a:srgbClr val="3A2D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82;p23"/>
            <p:cNvSpPr/>
            <p:nvPr/>
          </p:nvSpPr>
          <p:spPr>
            <a:xfrm flipH="1">
              <a:off x="6648417" y="2275442"/>
              <a:ext cx="6845" cy="11922"/>
            </a:xfrm>
            <a:custGeom>
              <a:avLst/>
              <a:gdLst/>
              <a:ahLst/>
              <a:cxnLst/>
              <a:rect l="l" t="t" r="r" b="b"/>
              <a:pathLst>
                <a:path w="120" h="209" extrusionOk="0">
                  <a:moveTo>
                    <a:pt x="49" y="0"/>
                  </a:moveTo>
                  <a:lnTo>
                    <a:pt x="45" y="4"/>
                  </a:lnTo>
                  <a:cubicBezTo>
                    <a:pt x="18" y="7"/>
                    <a:pt x="0" y="55"/>
                    <a:pt x="8" y="109"/>
                  </a:cubicBezTo>
                  <a:cubicBezTo>
                    <a:pt x="14" y="164"/>
                    <a:pt x="41" y="208"/>
                    <a:pt x="69" y="208"/>
                  </a:cubicBezTo>
                  <a:lnTo>
                    <a:pt x="72" y="208"/>
                  </a:lnTo>
                  <a:cubicBezTo>
                    <a:pt x="99" y="205"/>
                    <a:pt x="120" y="154"/>
                    <a:pt x="110" y="99"/>
                  </a:cubicBezTo>
                  <a:cubicBezTo>
                    <a:pt x="103" y="45"/>
                    <a:pt x="79" y="0"/>
                    <a:pt x="49" y="0"/>
                  </a:cubicBezTo>
                  <a:close/>
                </a:path>
              </a:pathLst>
            </a:custGeom>
            <a:solidFill>
              <a:srgbClr val="D1DB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83;p23"/>
            <p:cNvSpPr/>
            <p:nvPr/>
          </p:nvSpPr>
          <p:spPr>
            <a:xfrm flipH="1">
              <a:off x="6544994" y="2187991"/>
              <a:ext cx="53394" cy="115345"/>
            </a:xfrm>
            <a:custGeom>
              <a:avLst/>
              <a:gdLst/>
              <a:ahLst/>
              <a:cxnLst/>
              <a:rect l="l" t="t" r="r" b="b"/>
              <a:pathLst>
                <a:path w="936" h="2022" extrusionOk="0">
                  <a:moveTo>
                    <a:pt x="342" y="0"/>
                  </a:moveTo>
                  <a:cubicBezTo>
                    <a:pt x="168" y="0"/>
                    <a:pt x="0" y="168"/>
                    <a:pt x="133" y="342"/>
                  </a:cubicBezTo>
                  <a:cubicBezTo>
                    <a:pt x="253" y="499"/>
                    <a:pt x="338" y="676"/>
                    <a:pt x="383" y="861"/>
                  </a:cubicBezTo>
                  <a:lnTo>
                    <a:pt x="775" y="523"/>
                  </a:lnTo>
                  <a:cubicBezTo>
                    <a:pt x="721" y="376"/>
                    <a:pt x="642" y="232"/>
                    <a:pt x="543" y="103"/>
                  </a:cubicBezTo>
                  <a:cubicBezTo>
                    <a:pt x="489" y="32"/>
                    <a:pt x="413" y="0"/>
                    <a:pt x="342" y="0"/>
                  </a:cubicBezTo>
                  <a:close/>
                  <a:moveTo>
                    <a:pt x="829" y="687"/>
                  </a:moveTo>
                  <a:lnTo>
                    <a:pt x="413" y="1042"/>
                  </a:lnTo>
                  <a:cubicBezTo>
                    <a:pt x="434" y="1247"/>
                    <a:pt x="403" y="1455"/>
                    <a:pt x="317" y="1660"/>
                  </a:cubicBezTo>
                  <a:cubicBezTo>
                    <a:pt x="232" y="1847"/>
                    <a:pt x="399" y="2022"/>
                    <a:pt x="553" y="2022"/>
                  </a:cubicBezTo>
                  <a:cubicBezTo>
                    <a:pt x="621" y="2022"/>
                    <a:pt x="686" y="1987"/>
                    <a:pt x="727" y="1899"/>
                  </a:cubicBezTo>
                  <a:cubicBezTo>
                    <a:pt x="898" y="1506"/>
                    <a:pt x="936" y="1083"/>
                    <a:pt x="829" y="687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84;p23"/>
            <p:cNvSpPr/>
            <p:nvPr/>
          </p:nvSpPr>
          <p:spPr>
            <a:xfrm flipH="1">
              <a:off x="6551040" y="2217826"/>
              <a:ext cx="25556" cy="29606"/>
            </a:xfrm>
            <a:custGeom>
              <a:avLst/>
              <a:gdLst/>
              <a:ahLst/>
              <a:cxnLst/>
              <a:rect l="l" t="t" r="r" b="b"/>
              <a:pathLst>
                <a:path w="448" h="519" extrusionOk="0">
                  <a:moveTo>
                    <a:pt x="393" y="0"/>
                  </a:moveTo>
                  <a:lnTo>
                    <a:pt x="1" y="338"/>
                  </a:lnTo>
                  <a:cubicBezTo>
                    <a:pt x="14" y="396"/>
                    <a:pt x="28" y="457"/>
                    <a:pt x="31" y="519"/>
                  </a:cubicBezTo>
                  <a:lnTo>
                    <a:pt x="447" y="164"/>
                  </a:lnTo>
                  <a:cubicBezTo>
                    <a:pt x="434" y="109"/>
                    <a:pt x="414" y="54"/>
                    <a:pt x="393" y="0"/>
                  </a:cubicBezTo>
                  <a:close/>
                </a:path>
              </a:pathLst>
            </a:custGeom>
            <a:solidFill>
              <a:srgbClr val="9AA2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85;p23"/>
            <p:cNvSpPr/>
            <p:nvPr/>
          </p:nvSpPr>
          <p:spPr>
            <a:xfrm flipH="1">
              <a:off x="6802271" y="2215829"/>
              <a:ext cx="55505" cy="105248"/>
            </a:xfrm>
            <a:custGeom>
              <a:avLst/>
              <a:gdLst/>
              <a:ahLst/>
              <a:cxnLst/>
              <a:rect l="l" t="t" r="r" b="b"/>
              <a:pathLst>
                <a:path w="973" h="1845" extrusionOk="0">
                  <a:moveTo>
                    <a:pt x="322" y="1"/>
                  </a:moveTo>
                  <a:cubicBezTo>
                    <a:pt x="127" y="1"/>
                    <a:pt x="0" y="311"/>
                    <a:pt x="205" y="455"/>
                  </a:cubicBezTo>
                  <a:cubicBezTo>
                    <a:pt x="533" y="687"/>
                    <a:pt x="489" y="1271"/>
                    <a:pt x="472" y="1616"/>
                  </a:cubicBezTo>
                  <a:cubicBezTo>
                    <a:pt x="465" y="1769"/>
                    <a:pt x="577" y="1844"/>
                    <a:pt x="697" y="1844"/>
                  </a:cubicBezTo>
                  <a:cubicBezTo>
                    <a:pt x="816" y="1844"/>
                    <a:pt x="939" y="1769"/>
                    <a:pt x="946" y="1616"/>
                  </a:cubicBezTo>
                  <a:cubicBezTo>
                    <a:pt x="973" y="1059"/>
                    <a:pt x="943" y="396"/>
                    <a:pt x="444" y="45"/>
                  </a:cubicBezTo>
                  <a:cubicBezTo>
                    <a:pt x="404" y="15"/>
                    <a:pt x="363" y="1"/>
                    <a:pt x="322" y="1"/>
                  </a:cubicBezTo>
                  <a:close/>
                </a:path>
              </a:pathLst>
            </a:custGeom>
            <a:solidFill>
              <a:srgbClr val="EBDE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86;p23"/>
            <p:cNvSpPr/>
            <p:nvPr/>
          </p:nvSpPr>
          <p:spPr>
            <a:xfrm flipH="1">
              <a:off x="6564104" y="2315146"/>
              <a:ext cx="34912" cy="27153"/>
            </a:xfrm>
            <a:custGeom>
              <a:avLst/>
              <a:gdLst/>
              <a:ahLst/>
              <a:cxnLst/>
              <a:rect l="l" t="t" r="r" b="b"/>
              <a:pathLst>
                <a:path w="612" h="476" extrusionOk="0">
                  <a:moveTo>
                    <a:pt x="305" y="1"/>
                  </a:moveTo>
                  <a:cubicBezTo>
                    <a:pt x="1" y="1"/>
                    <a:pt x="1" y="475"/>
                    <a:pt x="305" y="475"/>
                  </a:cubicBezTo>
                  <a:cubicBezTo>
                    <a:pt x="612" y="475"/>
                    <a:pt x="612" y="1"/>
                    <a:pt x="305" y="1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87;p23"/>
            <p:cNvSpPr/>
            <p:nvPr/>
          </p:nvSpPr>
          <p:spPr>
            <a:xfrm flipH="1">
              <a:off x="6797364" y="2331347"/>
              <a:ext cx="35083" cy="27096"/>
            </a:xfrm>
            <a:custGeom>
              <a:avLst/>
              <a:gdLst/>
              <a:ahLst/>
              <a:cxnLst/>
              <a:rect l="l" t="t" r="r" b="b"/>
              <a:pathLst>
                <a:path w="615" h="475" extrusionOk="0">
                  <a:moveTo>
                    <a:pt x="308" y="0"/>
                  </a:moveTo>
                  <a:cubicBezTo>
                    <a:pt x="0" y="0"/>
                    <a:pt x="0" y="475"/>
                    <a:pt x="308" y="475"/>
                  </a:cubicBezTo>
                  <a:cubicBezTo>
                    <a:pt x="611" y="475"/>
                    <a:pt x="615" y="0"/>
                    <a:pt x="308" y="0"/>
                  </a:cubicBezTo>
                  <a:close/>
                </a:path>
              </a:pathLst>
            </a:custGeom>
            <a:solidFill>
              <a:srgbClr val="EBDE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88;p23"/>
            <p:cNvSpPr/>
            <p:nvPr/>
          </p:nvSpPr>
          <p:spPr>
            <a:xfrm flipH="1">
              <a:off x="7071928" y="2320394"/>
              <a:ext cx="125670" cy="106788"/>
            </a:xfrm>
            <a:custGeom>
              <a:avLst/>
              <a:gdLst/>
              <a:ahLst/>
              <a:cxnLst/>
              <a:rect l="l" t="t" r="r" b="b"/>
              <a:pathLst>
                <a:path w="2203" h="1872" extrusionOk="0">
                  <a:moveTo>
                    <a:pt x="2100" y="0"/>
                  </a:moveTo>
                  <a:lnTo>
                    <a:pt x="1" y="1796"/>
                  </a:lnTo>
                  <a:lnTo>
                    <a:pt x="155" y="1872"/>
                  </a:lnTo>
                  <a:lnTo>
                    <a:pt x="2203" y="120"/>
                  </a:lnTo>
                  <a:lnTo>
                    <a:pt x="2100" y="0"/>
                  </a:ln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89;p23"/>
            <p:cNvSpPr/>
            <p:nvPr/>
          </p:nvSpPr>
          <p:spPr>
            <a:xfrm flipH="1">
              <a:off x="6775121" y="2175269"/>
              <a:ext cx="305818" cy="290644"/>
            </a:xfrm>
            <a:custGeom>
              <a:avLst/>
              <a:gdLst/>
              <a:ahLst/>
              <a:cxnLst/>
              <a:rect l="l" t="t" r="r" b="b"/>
              <a:pathLst>
                <a:path w="5361" h="5095" extrusionOk="0">
                  <a:moveTo>
                    <a:pt x="3046" y="159"/>
                  </a:moveTo>
                  <a:cubicBezTo>
                    <a:pt x="3799" y="159"/>
                    <a:pt x="4332" y="316"/>
                    <a:pt x="4674" y="636"/>
                  </a:cubicBezTo>
                  <a:cubicBezTo>
                    <a:pt x="5042" y="985"/>
                    <a:pt x="5200" y="1517"/>
                    <a:pt x="5200" y="2415"/>
                  </a:cubicBezTo>
                  <a:cubicBezTo>
                    <a:pt x="5200" y="3805"/>
                    <a:pt x="4070" y="4934"/>
                    <a:pt x="2680" y="4934"/>
                  </a:cubicBezTo>
                  <a:cubicBezTo>
                    <a:pt x="1291" y="4934"/>
                    <a:pt x="158" y="3805"/>
                    <a:pt x="158" y="2415"/>
                  </a:cubicBezTo>
                  <a:cubicBezTo>
                    <a:pt x="158" y="1142"/>
                    <a:pt x="1151" y="261"/>
                    <a:pt x="2684" y="169"/>
                  </a:cubicBezTo>
                  <a:cubicBezTo>
                    <a:pt x="2810" y="162"/>
                    <a:pt x="2929" y="159"/>
                    <a:pt x="3046" y="159"/>
                  </a:cubicBezTo>
                  <a:close/>
                  <a:moveTo>
                    <a:pt x="3044" y="1"/>
                  </a:moveTo>
                  <a:cubicBezTo>
                    <a:pt x="2927" y="1"/>
                    <a:pt x="2804" y="5"/>
                    <a:pt x="2677" y="12"/>
                  </a:cubicBezTo>
                  <a:cubicBezTo>
                    <a:pt x="1052" y="107"/>
                    <a:pt x="0" y="1049"/>
                    <a:pt x="0" y="2415"/>
                  </a:cubicBezTo>
                  <a:cubicBezTo>
                    <a:pt x="0" y="3893"/>
                    <a:pt x="1202" y="5095"/>
                    <a:pt x="2680" y="5095"/>
                  </a:cubicBezTo>
                  <a:cubicBezTo>
                    <a:pt x="4158" y="5095"/>
                    <a:pt x="5360" y="3893"/>
                    <a:pt x="5360" y="2415"/>
                  </a:cubicBezTo>
                  <a:cubicBezTo>
                    <a:pt x="5360" y="1750"/>
                    <a:pt x="5291" y="1002"/>
                    <a:pt x="4783" y="524"/>
                  </a:cubicBezTo>
                  <a:cubicBezTo>
                    <a:pt x="4411" y="173"/>
                    <a:pt x="3840" y="1"/>
                    <a:pt x="3044" y="1"/>
                  </a:cubicBez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90;p23"/>
            <p:cNvSpPr/>
            <p:nvPr/>
          </p:nvSpPr>
          <p:spPr>
            <a:xfrm flipH="1">
              <a:off x="6523775" y="2147716"/>
              <a:ext cx="234854" cy="264461"/>
            </a:xfrm>
            <a:custGeom>
              <a:avLst/>
              <a:gdLst/>
              <a:ahLst/>
              <a:cxnLst/>
              <a:rect l="l" t="t" r="r" b="b"/>
              <a:pathLst>
                <a:path w="4117" h="4636" extrusionOk="0">
                  <a:moveTo>
                    <a:pt x="2338" y="160"/>
                  </a:moveTo>
                  <a:cubicBezTo>
                    <a:pt x="2857" y="160"/>
                    <a:pt x="3233" y="276"/>
                    <a:pt x="3489" y="516"/>
                  </a:cubicBezTo>
                  <a:cubicBezTo>
                    <a:pt x="3820" y="823"/>
                    <a:pt x="3960" y="1324"/>
                    <a:pt x="3960" y="2198"/>
                  </a:cubicBezTo>
                  <a:cubicBezTo>
                    <a:pt x="3960" y="3454"/>
                    <a:pt x="3106" y="4478"/>
                    <a:pt x="2058" y="4478"/>
                  </a:cubicBezTo>
                  <a:cubicBezTo>
                    <a:pt x="1010" y="4478"/>
                    <a:pt x="161" y="3454"/>
                    <a:pt x="161" y="2198"/>
                  </a:cubicBezTo>
                  <a:cubicBezTo>
                    <a:pt x="161" y="1048"/>
                    <a:pt x="908" y="249"/>
                    <a:pt x="2065" y="171"/>
                  </a:cubicBezTo>
                  <a:cubicBezTo>
                    <a:pt x="2161" y="164"/>
                    <a:pt x="2253" y="160"/>
                    <a:pt x="2338" y="160"/>
                  </a:cubicBezTo>
                  <a:close/>
                  <a:moveTo>
                    <a:pt x="2331" y="0"/>
                  </a:moveTo>
                  <a:cubicBezTo>
                    <a:pt x="2243" y="0"/>
                    <a:pt x="2151" y="4"/>
                    <a:pt x="2055" y="10"/>
                  </a:cubicBezTo>
                  <a:cubicBezTo>
                    <a:pt x="805" y="99"/>
                    <a:pt x="0" y="956"/>
                    <a:pt x="0" y="2198"/>
                  </a:cubicBezTo>
                  <a:cubicBezTo>
                    <a:pt x="0" y="3544"/>
                    <a:pt x="925" y="4636"/>
                    <a:pt x="2058" y="4636"/>
                  </a:cubicBezTo>
                  <a:cubicBezTo>
                    <a:pt x="3195" y="4636"/>
                    <a:pt x="4117" y="3544"/>
                    <a:pt x="4117" y="2198"/>
                  </a:cubicBezTo>
                  <a:cubicBezTo>
                    <a:pt x="4117" y="1550"/>
                    <a:pt x="4055" y="826"/>
                    <a:pt x="3598" y="399"/>
                  </a:cubicBezTo>
                  <a:cubicBezTo>
                    <a:pt x="3309" y="131"/>
                    <a:pt x="2892" y="0"/>
                    <a:pt x="2331" y="0"/>
                  </a:cubicBez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91;p23"/>
            <p:cNvSpPr/>
            <p:nvPr/>
          </p:nvSpPr>
          <p:spPr>
            <a:xfrm flipH="1">
              <a:off x="6701927" y="2253593"/>
              <a:ext cx="63320" cy="117513"/>
            </a:xfrm>
            <a:custGeom>
              <a:avLst/>
              <a:gdLst/>
              <a:ahLst/>
              <a:cxnLst/>
              <a:rect l="l" t="t" r="r" b="b"/>
              <a:pathLst>
                <a:path w="1110" h="2060" extrusionOk="0">
                  <a:moveTo>
                    <a:pt x="37" y="1"/>
                  </a:moveTo>
                  <a:cubicBezTo>
                    <a:pt x="37" y="1"/>
                    <a:pt x="0" y="1384"/>
                    <a:pt x="192" y="1384"/>
                  </a:cubicBezTo>
                  <a:cubicBezTo>
                    <a:pt x="193" y="1384"/>
                    <a:pt x="194" y="1384"/>
                    <a:pt x="195" y="1384"/>
                  </a:cubicBezTo>
                  <a:cubicBezTo>
                    <a:pt x="224" y="1382"/>
                    <a:pt x="257" y="1373"/>
                    <a:pt x="294" y="1359"/>
                  </a:cubicBezTo>
                  <a:lnTo>
                    <a:pt x="294" y="1359"/>
                  </a:lnTo>
                  <a:lnTo>
                    <a:pt x="427" y="2060"/>
                  </a:lnTo>
                  <a:cubicBezTo>
                    <a:pt x="427" y="2060"/>
                    <a:pt x="1109" y="1554"/>
                    <a:pt x="966" y="1308"/>
                  </a:cubicBezTo>
                  <a:cubicBezTo>
                    <a:pt x="918" y="1229"/>
                    <a:pt x="851" y="1200"/>
                    <a:pt x="773" y="1200"/>
                  </a:cubicBezTo>
                  <a:cubicBezTo>
                    <a:pt x="622" y="1200"/>
                    <a:pt x="435" y="1309"/>
                    <a:pt x="294" y="1359"/>
                  </a:cubicBezTo>
                  <a:lnTo>
                    <a:pt x="294" y="1359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FFB1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292;p23"/>
            <p:cNvSpPr/>
            <p:nvPr/>
          </p:nvSpPr>
          <p:spPr>
            <a:xfrm flipH="1">
              <a:off x="6696508" y="2249087"/>
              <a:ext cx="72276" cy="126526"/>
            </a:xfrm>
            <a:custGeom>
              <a:avLst/>
              <a:gdLst/>
              <a:ahLst/>
              <a:cxnLst/>
              <a:rect l="l" t="t" r="r" b="b"/>
              <a:pathLst>
                <a:path w="1267" h="2218" extrusionOk="0">
                  <a:moveTo>
                    <a:pt x="97" y="1"/>
                  </a:moveTo>
                  <a:cubicBezTo>
                    <a:pt x="58" y="1"/>
                    <a:pt x="21" y="34"/>
                    <a:pt x="21" y="76"/>
                  </a:cubicBezTo>
                  <a:cubicBezTo>
                    <a:pt x="14" y="370"/>
                    <a:pt x="0" y="1343"/>
                    <a:pt x="167" y="1507"/>
                  </a:cubicBezTo>
                  <a:cubicBezTo>
                    <a:pt x="197" y="1533"/>
                    <a:pt x="229" y="1542"/>
                    <a:pt x="252" y="1542"/>
                  </a:cubicBezTo>
                  <a:cubicBezTo>
                    <a:pt x="256" y="1542"/>
                    <a:pt x="260" y="1542"/>
                    <a:pt x="263" y="1541"/>
                  </a:cubicBezTo>
                  <a:cubicBezTo>
                    <a:pt x="339" y="1537"/>
                    <a:pt x="427" y="1496"/>
                    <a:pt x="523" y="1455"/>
                  </a:cubicBezTo>
                  <a:cubicBezTo>
                    <a:pt x="663" y="1394"/>
                    <a:pt x="764" y="1357"/>
                    <a:pt x="836" y="1357"/>
                  </a:cubicBezTo>
                  <a:cubicBezTo>
                    <a:pt x="892" y="1357"/>
                    <a:pt x="931" y="1379"/>
                    <a:pt x="960" y="1428"/>
                  </a:cubicBezTo>
                  <a:cubicBezTo>
                    <a:pt x="1028" y="1548"/>
                    <a:pt x="703" y="1882"/>
                    <a:pt x="441" y="2077"/>
                  </a:cubicBezTo>
                  <a:cubicBezTo>
                    <a:pt x="407" y="2101"/>
                    <a:pt x="400" y="2152"/>
                    <a:pt x="424" y="2186"/>
                  </a:cubicBezTo>
                  <a:cubicBezTo>
                    <a:pt x="441" y="2207"/>
                    <a:pt x="465" y="2217"/>
                    <a:pt x="489" y="2217"/>
                  </a:cubicBezTo>
                  <a:cubicBezTo>
                    <a:pt x="506" y="2217"/>
                    <a:pt x="523" y="2213"/>
                    <a:pt x="536" y="2203"/>
                  </a:cubicBezTo>
                  <a:cubicBezTo>
                    <a:pt x="659" y="2111"/>
                    <a:pt x="1267" y="1640"/>
                    <a:pt x="1097" y="1346"/>
                  </a:cubicBezTo>
                  <a:cubicBezTo>
                    <a:pt x="1031" y="1236"/>
                    <a:pt x="938" y="1199"/>
                    <a:pt x="837" y="1199"/>
                  </a:cubicBezTo>
                  <a:cubicBezTo>
                    <a:pt x="708" y="1199"/>
                    <a:pt x="567" y="1261"/>
                    <a:pt x="457" y="1309"/>
                  </a:cubicBezTo>
                  <a:cubicBezTo>
                    <a:pt x="389" y="1340"/>
                    <a:pt x="318" y="1373"/>
                    <a:pt x="270" y="1381"/>
                  </a:cubicBezTo>
                  <a:cubicBezTo>
                    <a:pt x="195" y="1271"/>
                    <a:pt x="164" y="633"/>
                    <a:pt x="178" y="80"/>
                  </a:cubicBezTo>
                  <a:cubicBezTo>
                    <a:pt x="181" y="39"/>
                    <a:pt x="147" y="1"/>
                    <a:pt x="103" y="1"/>
                  </a:cubicBezTo>
                  <a:cubicBezTo>
                    <a:pt x="101" y="1"/>
                    <a:pt x="99" y="1"/>
                    <a:pt x="97" y="1"/>
                  </a:cubicBezTo>
                  <a:close/>
                </a:path>
              </a:pathLst>
            </a:custGeom>
            <a:solidFill>
              <a:srgbClr val="DD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293;p23"/>
            <p:cNvSpPr/>
            <p:nvPr/>
          </p:nvSpPr>
          <p:spPr>
            <a:xfrm flipH="1">
              <a:off x="6749047" y="2247318"/>
              <a:ext cx="39247" cy="23674"/>
            </a:xfrm>
            <a:custGeom>
              <a:avLst/>
              <a:gdLst/>
              <a:ahLst/>
              <a:cxnLst/>
              <a:rect l="l" t="t" r="r" b="b"/>
              <a:pathLst>
                <a:path w="688" h="415" extrusionOk="0">
                  <a:moveTo>
                    <a:pt x="387" y="1"/>
                  </a:moveTo>
                  <a:cubicBezTo>
                    <a:pt x="361" y="1"/>
                    <a:pt x="334" y="5"/>
                    <a:pt x="308" y="12"/>
                  </a:cubicBezTo>
                  <a:cubicBezTo>
                    <a:pt x="114" y="60"/>
                    <a:pt x="21" y="295"/>
                    <a:pt x="15" y="306"/>
                  </a:cubicBezTo>
                  <a:cubicBezTo>
                    <a:pt x="1" y="347"/>
                    <a:pt x="21" y="391"/>
                    <a:pt x="62" y="408"/>
                  </a:cubicBezTo>
                  <a:cubicBezTo>
                    <a:pt x="70" y="411"/>
                    <a:pt x="79" y="415"/>
                    <a:pt x="90" y="415"/>
                  </a:cubicBezTo>
                  <a:cubicBezTo>
                    <a:pt x="120" y="415"/>
                    <a:pt x="151" y="394"/>
                    <a:pt x="165" y="364"/>
                  </a:cubicBezTo>
                  <a:cubicBezTo>
                    <a:pt x="182" y="316"/>
                    <a:pt x="254" y="189"/>
                    <a:pt x="349" y="162"/>
                  </a:cubicBezTo>
                  <a:cubicBezTo>
                    <a:pt x="360" y="160"/>
                    <a:pt x="371" y="159"/>
                    <a:pt x="382" y="159"/>
                  </a:cubicBezTo>
                  <a:cubicBezTo>
                    <a:pt x="433" y="159"/>
                    <a:pt x="490" y="184"/>
                    <a:pt x="550" y="234"/>
                  </a:cubicBezTo>
                  <a:cubicBezTo>
                    <a:pt x="564" y="247"/>
                    <a:pt x="581" y="253"/>
                    <a:pt x="599" y="253"/>
                  </a:cubicBezTo>
                  <a:cubicBezTo>
                    <a:pt x="621" y="253"/>
                    <a:pt x="644" y="243"/>
                    <a:pt x="660" y="224"/>
                  </a:cubicBezTo>
                  <a:cubicBezTo>
                    <a:pt x="687" y="193"/>
                    <a:pt x="684" y="142"/>
                    <a:pt x="650" y="114"/>
                  </a:cubicBezTo>
                  <a:cubicBezTo>
                    <a:pt x="561" y="39"/>
                    <a:pt x="474" y="1"/>
                    <a:pt x="387" y="1"/>
                  </a:cubicBez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2" name="Прямоугольник 121"/>
          <p:cNvSpPr/>
          <p:nvPr/>
        </p:nvSpPr>
        <p:spPr>
          <a:xfrm rot="5400000">
            <a:off x="4357702" y="785798"/>
            <a:ext cx="428596" cy="82868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Прямоугольник 285"/>
          <p:cNvSpPr/>
          <p:nvPr/>
        </p:nvSpPr>
        <p:spPr>
          <a:xfrm rot="10800000">
            <a:off x="4429124" y="1000114"/>
            <a:ext cx="357190" cy="407196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2" name="Прямоугольник 281"/>
          <p:cNvSpPr/>
          <p:nvPr/>
        </p:nvSpPr>
        <p:spPr>
          <a:xfrm rot="5400000">
            <a:off x="4357702" y="357202"/>
            <a:ext cx="428596" cy="914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3" name="Прямоугольник 282"/>
          <p:cNvSpPr/>
          <p:nvPr/>
        </p:nvSpPr>
        <p:spPr>
          <a:xfrm rot="5400000">
            <a:off x="4393405" y="-3464729"/>
            <a:ext cx="357190" cy="914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1" name="Прямоугольник 280"/>
          <p:cNvSpPr/>
          <p:nvPr/>
        </p:nvSpPr>
        <p:spPr>
          <a:xfrm rot="5400000">
            <a:off x="4357702" y="-4357702"/>
            <a:ext cx="428596" cy="914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b="1" dirty="0" smtClean="0">
                <a:latin typeface="Century Gothic" pitchFamily="34" charset="0"/>
                <a:ea typeface="Gadugi" pitchFamily="34" charset="0"/>
              </a:rPr>
              <a:t>ИСТОРИЯ ИЗ ЖИЗНИ</a:t>
            </a:r>
            <a:endParaRPr lang="ru-RU" sz="2800" b="1" dirty="0">
              <a:latin typeface="Century Gothic" pitchFamily="34" charset="0"/>
              <a:ea typeface="Gadugi" pitchFamily="34" charset="0"/>
            </a:endParaRPr>
          </a:p>
        </p:txBody>
      </p:sp>
      <p:sp>
        <p:nvSpPr>
          <p:cNvPr id="7" name="Google Shape;1427;p40"/>
          <p:cNvSpPr txBox="1">
            <a:spLocks/>
          </p:cNvSpPr>
          <p:nvPr/>
        </p:nvSpPr>
        <p:spPr>
          <a:xfrm>
            <a:off x="4857752" y="1357304"/>
            <a:ext cx="3929090" cy="3357586"/>
          </a:xfrm>
          <a:prstGeom prst="rect">
            <a:avLst/>
          </a:prstGeom>
        </p:spPr>
        <p:txBody>
          <a:bodyPr spcFirstLastPara="1" wrap="square" lIns="112194" tIns="112194" rIns="336613" bIns="112194" anchor="t" anchorCtr="0">
            <a:noAutofit/>
          </a:bodyPr>
          <a:lstStyle/>
          <a:p>
            <a:pPr algn="just"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ea typeface="Arial Unicode MS" pitchFamily="34" charset="-128"/>
                <a:cs typeface="Segoe UI" pitchFamily="34" charset="0"/>
              </a:rPr>
              <a:t>Иногда учительница уходит из класса. И тогда каждый ученик  начинает заниматься своим делом. Кто-то из детей смотрит видео, кто-то читает. Но бывают ученики, которые бегают, кричат, на месте не сидят. Видели такое?</a:t>
            </a:r>
          </a:p>
          <a:p>
            <a:pPr algn="just"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  <a:ea typeface="Arial Unicode MS" pitchFamily="34" charset="-128"/>
              <a:cs typeface="Segoe UI" pitchFamily="34" charset="0"/>
            </a:endParaRPr>
          </a:p>
          <a:p>
            <a:pPr algn="just">
              <a:spcBef>
                <a:spcPct val="20000"/>
              </a:spcBef>
              <a:defRPr/>
            </a:pPr>
            <a:endParaRPr lang="en-US" sz="2100" dirty="0" smtClean="0">
              <a:latin typeface="Corbel" pitchFamily="34" charset="0"/>
              <a:ea typeface="Arial Unicode MS" pitchFamily="34" charset="-128"/>
              <a:cs typeface="Segoe UI" pitchFamily="34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lang="en-US" sz="2100" dirty="0" smtClean="0">
                <a:latin typeface="Corbel" pitchFamily="34" charset="0"/>
                <a:ea typeface="Arial Unicode MS" pitchFamily="34" charset="-128"/>
                <a:cs typeface="Segoe UI" pitchFamily="34" charset="0"/>
              </a:rPr>
              <a:t>              </a:t>
            </a:r>
            <a:endParaRPr lang="ru-RU" sz="2100" dirty="0">
              <a:latin typeface="Corbel" pitchFamily="34" charset="0"/>
              <a:ea typeface="Arial Unicode MS" pitchFamily="34" charset="-128"/>
              <a:cs typeface="Segoe UI" pitchFamily="34" charset="0"/>
            </a:endParaRPr>
          </a:p>
        </p:txBody>
      </p:sp>
      <p:sp>
        <p:nvSpPr>
          <p:cNvPr id="9" name="Google Shape;1328;p36">
            <a:extLst>
              <a:ext uri="{FF2B5EF4-FFF2-40B4-BE49-F238E27FC236}">
                <a16:creationId xmlns:a16="http://schemas.microsoft.com/office/drawing/2014/main" xmlns="" id="{E3E51BF6-1466-AF74-6DE2-3D72A447D807}"/>
              </a:ext>
            </a:extLst>
          </p:cNvPr>
          <p:cNvSpPr/>
          <p:nvPr/>
        </p:nvSpPr>
        <p:spPr>
          <a:xfrm>
            <a:off x="4249682" y="491659"/>
            <a:ext cx="364465" cy="394839"/>
          </a:xfrm>
          <a:custGeom>
            <a:avLst/>
            <a:gdLst/>
            <a:ahLst/>
            <a:cxnLst/>
            <a:rect l="l" t="t" r="r" b="b"/>
            <a:pathLst>
              <a:path w="40258" h="29674" extrusionOk="0">
                <a:moveTo>
                  <a:pt x="36470" y="989"/>
                </a:moveTo>
                <a:cubicBezTo>
                  <a:pt x="36245" y="944"/>
                  <a:pt x="36017" y="903"/>
                  <a:pt x="35785" y="882"/>
                </a:cubicBezTo>
                <a:cubicBezTo>
                  <a:pt x="34672" y="778"/>
                  <a:pt x="33549" y="713"/>
                  <a:pt x="32429" y="685"/>
                </a:cubicBezTo>
                <a:cubicBezTo>
                  <a:pt x="30887" y="640"/>
                  <a:pt x="29346" y="654"/>
                  <a:pt x="27808" y="640"/>
                </a:cubicBezTo>
                <a:cubicBezTo>
                  <a:pt x="27210" y="636"/>
                  <a:pt x="26612" y="640"/>
                  <a:pt x="26014" y="630"/>
                </a:cubicBezTo>
                <a:cubicBezTo>
                  <a:pt x="25308" y="619"/>
                  <a:pt x="24607" y="598"/>
                  <a:pt x="23906" y="560"/>
                </a:cubicBezTo>
                <a:cubicBezTo>
                  <a:pt x="22416" y="477"/>
                  <a:pt x="20926" y="432"/>
                  <a:pt x="19447" y="260"/>
                </a:cubicBezTo>
                <a:cubicBezTo>
                  <a:pt x="17984" y="94"/>
                  <a:pt x="16529" y="18"/>
                  <a:pt x="15064" y="8"/>
                </a:cubicBezTo>
                <a:cubicBezTo>
                  <a:pt x="13765" y="0"/>
                  <a:pt x="12468" y="91"/>
                  <a:pt x="11172" y="198"/>
                </a:cubicBezTo>
                <a:cubicBezTo>
                  <a:pt x="10630" y="246"/>
                  <a:pt x="10080" y="177"/>
                  <a:pt x="9534" y="201"/>
                </a:cubicBezTo>
                <a:cubicBezTo>
                  <a:pt x="8593" y="239"/>
                  <a:pt x="7657" y="180"/>
                  <a:pt x="6720" y="94"/>
                </a:cubicBezTo>
                <a:cubicBezTo>
                  <a:pt x="6565" y="73"/>
                  <a:pt x="6406" y="73"/>
                  <a:pt x="6254" y="91"/>
                </a:cubicBezTo>
                <a:cubicBezTo>
                  <a:pt x="5286" y="270"/>
                  <a:pt x="4318" y="453"/>
                  <a:pt x="3347" y="640"/>
                </a:cubicBezTo>
                <a:cubicBezTo>
                  <a:pt x="2666" y="767"/>
                  <a:pt x="2078" y="1069"/>
                  <a:pt x="1674" y="1694"/>
                </a:cubicBezTo>
                <a:cubicBezTo>
                  <a:pt x="1339" y="2209"/>
                  <a:pt x="958" y="2720"/>
                  <a:pt x="810" y="3342"/>
                </a:cubicBezTo>
                <a:cubicBezTo>
                  <a:pt x="647" y="4010"/>
                  <a:pt x="499" y="4680"/>
                  <a:pt x="513" y="5400"/>
                </a:cubicBezTo>
                <a:cubicBezTo>
                  <a:pt x="516" y="5786"/>
                  <a:pt x="447" y="6170"/>
                  <a:pt x="412" y="6561"/>
                </a:cubicBezTo>
                <a:cubicBezTo>
                  <a:pt x="350" y="7283"/>
                  <a:pt x="277" y="8002"/>
                  <a:pt x="232" y="8731"/>
                </a:cubicBezTo>
                <a:cubicBezTo>
                  <a:pt x="184" y="9426"/>
                  <a:pt x="170" y="10128"/>
                  <a:pt x="149" y="10822"/>
                </a:cubicBezTo>
                <a:cubicBezTo>
                  <a:pt x="119" y="11915"/>
                  <a:pt x="74" y="13006"/>
                  <a:pt x="63" y="14096"/>
                </a:cubicBezTo>
                <a:cubicBezTo>
                  <a:pt x="57" y="15530"/>
                  <a:pt x="122" y="16961"/>
                  <a:pt x="63" y="18382"/>
                </a:cubicBezTo>
                <a:cubicBezTo>
                  <a:pt x="1" y="19844"/>
                  <a:pt x="12" y="21292"/>
                  <a:pt x="132" y="22750"/>
                </a:cubicBezTo>
                <a:cubicBezTo>
                  <a:pt x="212" y="23732"/>
                  <a:pt x="364" y="24700"/>
                  <a:pt x="706" y="25633"/>
                </a:cubicBezTo>
                <a:cubicBezTo>
                  <a:pt x="1194" y="26957"/>
                  <a:pt x="2027" y="27880"/>
                  <a:pt x="3250" y="28419"/>
                </a:cubicBezTo>
                <a:cubicBezTo>
                  <a:pt x="3855" y="28689"/>
                  <a:pt x="4477" y="28875"/>
                  <a:pt x="5106" y="29003"/>
                </a:cubicBezTo>
                <a:cubicBezTo>
                  <a:pt x="5787" y="29145"/>
                  <a:pt x="6478" y="29217"/>
                  <a:pt x="7167" y="29255"/>
                </a:cubicBezTo>
                <a:cubicBezTo>
                  <a:pt x="8963" y="29348"/>
                  <a:pt x="10764" y="29390"/>
                  <a:pt x="12565" y="29477"/>
                </a:cubicBezTo>
                <a:cubicBezTo>
                  <a:pt x="14234" y="29570"/>
                  <a:pt x="15897" y="29597"/>
                  <a:pt x="17566" y="29556"/>
                </a:cubicBezTo>
                <a:cubicBezTo>
                  <a:pt x="18635" y="29528"/>
                  <a:pt x="19702" y="29556"/>
                  <a:pt x="20771" y="29584"/>
                </a:cubicBezTo>
                <a:cubicBezTo>
                  <a:pt x="22388" y="29618"/>
                  <a:pt x="24006" y="29674"/>
                  <a:pt x="25616" y="29542"/>
                </a:cubicBezTo>
                <a:cubicBezTo>
                  <a:pt x="25979" y="29514"/>
                  <a:pt x="26345" y="29501"/>
                  <a:pt x="26709" y="29525"/>
                </a:cubicBezTo>
                <a:cubicBezTo>
                  <a:pt x="26768" y="29528"/>
                  <a:pt x="26830" y="29535"/>
                  <a:pt x="26889" y="29549"/>
                </a:cubicBezTo>
                <a:cubicBezTo>
                  <a:pt x="27130" y="29597"/>
                  <a:pt x="31195" y="28983"/>
                  <a:pt x="31319" y="28979"/>
                </a:cubicBezTo>
                <a:cubicBezTo>
                  <a:pt x="32332" y="28910"/>
                  <a:pt x="33348" y="28837"/>
                  <a:pt x="34361" y="28778"/>
                </a:cubicBezTo>
                <a:cubicBezTo>
                  <a:pt x="35371" y="28710"/>
                  <a:pt x="36379" y="28592"/>
                  <a:pt x="37396" y="28613"/>
                </a:cubicBezTo>
                <a:cubicBezTo>
                  <a:pt x="37942" y="28627"/>
                  <a:pt x="38353" y="28474"/>
                  <a:pt x="38710" y="28094"/>
                </a:cubicBezTo>
                <a:cubicBezTo>
                  <a:pt x="38871" y="27922"/>
                  <a:pt x="39024" y="27727"/>
                  <a:pt x="39148" y="27523"/>
                </a:cubicBezTo>
                <a:cubicBezTo>
                  <a:pt x="39556" y="26836"/>
                  <a:pt x="39805" y="26092"/>
                  <a:pt x="39857" y="25263"/>
                </a:cubicBezTo>
                <a:cubicBezTo>
                  <a:pt x="39978" y="23362"/>
                  <a:pt x="40109" y="21475"/>
                  <a:pt x="40223" y="19571"/>
                </a:cubicBezTo>
                <a:cubicBezTo>
                  <a:pt x="40257" y="19014"/>
                  <a:pt x="40254" y="18457"/>
                  <a:pt x="40251" y="17894"/>
                </a:cubicBezTo>
                <a:cubicBezTo>
                  <a:pt x="40251" y="16463"/>
                  <a:pt x="40223" y="15039"/>
                  <a:pt x="40219" y="13612"/>
                </a:cubicBezTo>
                <a:cubicBezTo>
                  <a:pt x="40216" y="12267"/>
                  <a:pt x="40144" y="10923"/>
                  <a:pt x="40029" y="9585"/>
                </a:cubicBezTo>
                <a:cubicBezTo>
                  <a:pt x="39943" y="8600"/>
                  <a:pt x="39912" y="7622"/>
                  <a:pt x="39839" y="6640"/>
                </a:cubicBezTo>
                <a:cubicBezTo>
                  <a:pt x="39791" y="6028"/>
                  <a:pt x="39742" y="5410"/>
                  <a:pt x="39653" y="4798"/>
                </a:cubicBezTo>
                <a:cubicBezTo>
                  <a:pt x="39493" y="3754"/>
                  <a:pt x="39134" y="2787"/>
                  <a:pt x="38530" y="1922"/>
                </a:cubicBezTo>
                <a:cubicBezTo>
                  <a:pt x="38287" y="1576"/>
                  <a:pt x="38011" y="1314"/>
                  <a:pt x="37606" y="1235"/>
                </a:cubicBezTo>
                <a:cubicBezTo>
                  <a:pt x="37596" y="1231"/>
                  <a:pt x="37582" y="1227"/>
                  <a:pt x="37569" y="1224"/>
                </a:cubicBezTo>
                <a:cubicBezTo>
                  <a:pt x="37499" y="1214"/>
                  <a:pt x="37430" y="1200"/>
                  <a:pt x="37362" y="1186"/>
                </a:cubicBezTo>
                <a:cubicBezTo>
                  <a:pt x="37064" y="1128"/>
                  <a:pt x="36767" y="1051"/>
                  <a:pt x="36470" y="9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12194" tIns="112194" rIns="112194" bIns="112194" anchor="ctr" anchorCtr="0">
            <a:noAutofit/>
          </a:bodyPr>
          <a:lstStyle/>
          <a:p>
            <a:endParaRPr/>
          </a:p>
        </p:txBody>
      </p:sp>
      <p:grpSp>
        <p:nvGrpSpPr>
          <p:cNvPr id="115" name="Группа 114"/>
          <p:cNvGrpSpPr/>
          <p:nvPr/>
        </p:nvGrpSpPr>
        <p:grpSpPr>
          <a:xfrm>
            <a:off x="-32" y="0"/>
            <a:ext cx="9144032" cy="285734"/>
            <a:chOff x="-32" y="0"/>
            <a:chExt cx="9144032" cy="285734"/>
          </a:xfrm>
        </p:grpSpPr>
        <p:pic>
          <p:nvPicPr>
            <p:cNvPr id="116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-32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117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2643174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118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r="56412"/>
            <a:stretch>
              <a:fillRect/>
            </a:stretch>
          </p:blipFill>
          <p:spPr bwMode="auto">
            <a:xfrm>
              <a:off x="7929586" y="0"/>
              <a:ext cx="1214414" cy="285734"/>
            </a:xfrm>
            <a:prstGeom prst="rect">
              <a:avLst/>
            </a:prstGeom>
            <a:noFill/>
          </p:spPr>
        </p:pic>
        <p:pic>
          <p:nvPicPr>
            <p:cNvPr id="119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5286380" y="0"/>
              <a:ext cx="2786082" cy="285734"/>
            </a:xfrm>
            <a:prstGeom prst="rect">
              <a:avLst/>
            </a:prstGeom>
            <a:noFill/>
          </p:spPr>
        </p:pic>
      </p:grpSp>
      <p:sp>
        <p:nvSpPr>
          <p:cNvPr id="122" name="Google Shape;1269;p36"/>
          <p:cNvSpPr/>
          <p:nvPr/>
        </p:nvSpPr>
        <p:spPr>
          <a:xfrm>
            <a:off x="1083573" y="934424"/>
            <a:ext cx="2550203" cy="3770234"/>
          </a:xfrm>
          <a:custGeom>
            <a:avLst/>
            <a:gdLst/>
            <a:ahLst/>
            <a:cxnLst/>
            <a:rect l="l" t="t" r="r" b="b"/>
            <a:pathLst>
              <a:path w="39964" h="59083" extrusionOk="0">
                <a:moveTo>
                  <a:pt x="24766" y="0"/>
                </a:moveTo>
                <a:cubicBezTo>
                  <a:pt x="24741" y="0"/>
                  <a:pt x="24716" y="0"/>
                  <a:pt x="24691" y="0"/>
                </a:cubicBezTo>
                <a:cubicBezTo>
                  <a:pt x="22227" y="17"/>
                  <a:pt x="19851" y="902"/>
                  <a:pt x="17591" y="1885"/>
                </a:cubicBezTo>
                <a:cubicBezTo>
                  <a:pt x="15966" y="2591"/>
                  <a:pt x="14365" y="3355"/>
                  <a:pt x="12795" y="4175"/>
                </a:cubicBezTo>
                <a:cubicBezTo>
                  <a:pt x="10811" y="5213"/>
                  <a:pt x="8832" y="6370"/>
                  <a:pt x="7367" y="8066"/>
                </a:cubicBezTo>
                <a:cubicBezTo>
                  <a:pt x="4397" y="11511"/>
                  <a:pt x="4114" y="16723"/>
                  <a:pt x="5797" y="20949"/>
                </a:cubicBezTo>
                <a:cubicBezTo>
                  <a:pt x="6179" y="21908"/>
                  <a:pt x="6664" y="22902"/>
                  <a:pt x="6510" y="23926"/>
                </a:cubicBezTo>
                <a:cubicBezTo>
                  <a:pt x="6203" y="26005"/>
                  <a:pt x="3677" y="26790"/>
                  <a:pt x="2155" y="28241"/>
                </a:cubicBezTo>
                <a:cubicBezTo>
                  <a:pt x="369" y="29941"/>
                  <a:pt x="0" y="32767"/>
                  <a:pt x="748" y="35119"/>
                </a:cubicBezTo>
                <a:cubicBezTo>
                  <a:pt x="1492" y="37471"/>
                  <a:pt x="3179" y="39410"/>
                  <a:pt x="5032" y="41038"/>
                </a:cubicBezTo>
                <a:cubicBezTo>
                  <a:pt x="5469" y="41424"/>
                  <a:pt x="5927" y="41807"/>
                  <a:pt x="6231" y="42302"/>
                </a:cubicBezTo>
                <a:cubicBezTo>
                  <a:pt x="6862" y="43340"/>
                  <a:pt x="6708" y="44646"/>
                  <a:pt x="6776" y="45859"/>
                </a:cubicBezTo>
                <a:cubicBezTo>
                  <a:pt x="6916" y="48327"/>
                  <a:pt x="8067" y="50652"/>
                  <a:pt x="9603" y="52590"/>
                </a:cubicBezTo>
                <a:cubicBezTo>
                  <a:pt x="11136" y="54529"/>
                  <a:pt x="13812" y="57496"/>
                  <a:pt x="15706" y="59083"/>
                </a:cubicBezTo>
                <a:lnTo>
                  <a:pt x="29965" y="58834"/>
                </a:lnTo>
                <a:cubicBezTo>
                  <a:pt x="32194" y="57748"/>
                  <a:pt x="32085" y="54945"/>
                  <a:pt x="33788" y="53140"/>
                </a:cubicBezTo>
                <a:cubicBezTo>
                  <a:pt x="35297" y="51536"/>
                  <a:pt x="37527" y="50614"/>
                  <a:pt x="38656" y="48722"/>
                </a:cubicBezTo>
                <a:cubicBezTo>
                  <a:pt x="39554" y="47221"/>
                  <a:pt x="39953" y="45204"/>
                  <a:pt x="39957" y="43455"/>
                </a:cubicBezTo>
                <a:cubicBezTo>
                  <a:pt x="39964" y="40748"/>
                  <a:pt x="39537" y="38051"/>
                  <a:pt x="38086" y="35761"/>
                </a:cubicBezTo>
                <a:cubicBezTo>
                  <a:pt x="37492" y="34826"/>
                  <a:pt x="36676" y="34003"/>
                  <a:pt x="36325" y="32951"/>
                </a:cubicBezTo>
                <a:cubicBezTo>
                  <a:pt x="35877" y="31604"/>
                  <a:pt x="36273" y="30139"/>
                  <a:pt x="36629" y="28763"/>
                </a:cubicBezTo>
                <a:cubicBezTo>
                  <a:pt x="38022" y="23394"/>
                  <a:pt x="38803" y="17853"/>
                  <a:pt x="38745" y="12306"/>
                </a:cubicBezTo>
                <a:cubicBezTo>
                  <a:pt x="38715" y="9548"/>
                  <a:pt x="38400" y="6588"/>
                  <a:pt x="36615" y="4486"/>
                </a:cubicBezTo>
                <a:cubicBezTo>
                  <a:pt x="35075" y="2673"/>
                  <a:pt x="32713" y="1816"/>
                  <a:pt x="30443" y="1110"/>
                </a:cubicBezTo>
                <a:cubicBezTo>
                  <a:pt x="28596" y="533"/>
                  <a:pt x="26703" y="0"/>
                  <a:pt x="24766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70;p36"/>
          <p:cNvSpPr/>
          <p:nvPr/>
        </p:nvSpPr>
        <p:spPr>
          <a:xfrm>
            <a:off x="1699872" y="1854915"/>
            <a:ext cx="408218" cy="744697"/>
          </a:xfrm>
          <a:custGeom>
            <a:avLst/>
            <a:gdLst/>
            <a:ahLst/>
            <a:cxnLst/>
            <a:rect l="l" t="t" r="r" b="b"/>
            <a:pathLst>
              <a:path w="6726" h="12270" extrusionOk="0">
                <a:moveTo>
                  <a:pt x="6398" y="1"/>
                </a:moveTo>
                <a:cubicBezTo>
                  <a:pt x="6398" y="1"/>
                  <a:pt x="3250" y="2390"/>
                  <a:pt x="1626" y="5035"/>
                </a:cubicBezTo>
                <a:cubicBezTo>
                  <a:pt x="0" y="7681"/>
                  <a:pt x="2636" y="12269"/>
                  <a:pt x="2636" y="12269"/>
                </a:cubicBezTo>
                <a:cubicBezTo>
                  <a:pt x="2636" y="12269"/>
                  <a:pt x="2649" y="12269"/>
                  <a:pt x="2673" y="12269"/>
                </a:cubicBezTo>
                <a:cubicBezTo>
                  <a:pt x="2950" y="12269"/>
                  <a:pt x="4639" y="12232"/>
                  <a:pt x="3530" y="11293"/>
                </a:cubicBezTo>
                <a:cubicBezTo>
                  <a:pt x="2325" y="10275"/>
                  <a:pt x="1626" y="6793"/>
                  <a:pt x="5039" y="3065"/>
                </a:cubicBezTo>
                <a:cubicBezTo>
                  <a:pt x="6726" y="1225"/>
                  <a:pt x="6565" y="1"/>
                  <a:pt x="6398" y="1"/>
                </a:cubicBezTo>
                <a:close/>
              </a:path>
            </a:pathLst>
          </a:custGeom>
          <a:solidFill>
            <a:srgbClr val="4F42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71;p36"/>
          <p:cNvSpPr/>
          <p:nvPr/>
        </p:nvSpPr>
        <p:spPr>
          <a:xfrm>
            <a:off x="1605493" y="2887778"/>
            <a:ext cx="58006" cy="121180"/>
          </a:xfrm>
          <a:custGeom>
            <a:avLst/>
            <a:gdLst/>
            <a:ahLst/>
            <a:cxnLst/>
            <a:rect l="l" t="t" r="r" b="b"/>
            <a:pathLst>
              <a:path w="909" h="1899" extrusionOk="0">
                <a:moveTo>
                  <a:pt x="362" y="0"/>
                </a:moveTo>
                <a:cubicBezTo>
                  <a:pt x="343" y="0"/>
                  <a:pt x="324" y="2"/>
                  <a:pt x="305" y="5"/>
                </a:cubicBezTo>
                <a:cubicBezTo>
                  <a:pt x="120" y="37"/>
                  <a:pt x="1" y="221"/>
                  <a:pt x="31" y="415"/>
                </a:cubicBezTo>
                <a:lnTo>
                  <a:pt x="212" y="1593"/>
                </a:lnTo>
                <a:cubicBezTo>
                  <a:pt x="243" y="1773"/>
                  <a:pt x="388" y="1898"/>
                  <a:pt x="552" y="1898"/>
                </a:cubicBezTo>
                <a:cubicBezTo>
                  <a:pt x="569" y="1898"/>
                  <a:pt x="587" y="1897"/>
                  <a:pt x="605" y="1894"/>
                </a:cubicBezTo>
                <a:cubicBezTo>
                  <a:pt x="789" y="1859"/>
                  <a:pt x="909" y="1675"/>
                  <a:pt x="878" y="1480"/>
                </a:cubicBezTo>
                <a:lnTo>
                  <a:pt x="697" y="303"/>
                </a:lnTo>
                <a:cubicBezTo>
                  <a:pt x="666" y="125"/>
                  <a:pt x="524" y="0"/>
                  <a:pt x="362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72;p36"/>
          <p:cNvSpPr/>
          <p:nvPr/>
        </p:nvSpPr>
        <p:spPr>
          <a:xfrm>
            <a:off x="1543851" y="2905263"/>
            <a:ext cx="92400" cy="108098"/>
          </a:xfrm>
          <a:custGeom>
            <a:avLst/>
            <a:gdLst/>
            <a:ahLst/>
            <a:cxnLst/>
            <a:rect l="l" t="t" r="r" b="b"/>
            <a:pathLst>
              <a:path w="1448" h="1694" extrusionOk="0">
                <a:moveTo>
                  <a:pt x="369" y="0"/>
                </a:moveTo>
                <a:cubicBezTo>
                  <a:pt x="304" y="0"/>
                  <a:pt x="240" y="19"/>
                  <a:pt x="185" y="59"/>
                </a:cubicBezTo>
                <a:cubicBezTo>
                  <a:pt x="31" y="166"/>
                  <a:pt x="1" y="384"/>
                  <a:pt x="113" y="547"/>
                </a:cubicBezTo>
                <a:lnTo>
                  <a:pt x="782" y="1534"/>
                </a:lnTo>
                <a:cubicBezTo>
                  <a:pt x="854" y="1638"/>
                  <a:pt x="968" y="1694"/>
                  <a:pt x="1080" y="1694"/>
                </a:cubicBezTo>
                <a:cubicBezTo>
                  <a:pt x="1144" y="1694"/>
                  <a:pt x="1208" y="1675"/>
                  <a:pt x="1263" y="1636"/>
                </a:cubicBezTo>
                <a:cubicBezTo>
                  <a:pt x="1417" y="1527"/>
                  <a:pt x="1448" y="1309"/>
                  <a:pt x="1335" y="1145"/>
                </a:cubicBezTo>
                <a:lnTo>
                  <a:pt x="666" y="158"/>
                </a:lnTo>
                <a:cubicBezTo>
                  <a:pt x="595" y="57"/>
                  <a:pt x="481" y="0"/>
                  <a:pt x="369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73;p36"/>
          <p:cNvSpPr/>
          <p:nvPr/>
        </p:nvSpPr>
        <p:spPr>
          <a:xfrm>
            <a:off x="1508818" y="2943359"/>
            <a:ext cx="108035" cy="94123"/>
          </a:xfrm>
          <a:custGeom>
            <a:avLst/>
            <a:gdLst/>
            <a:ahLst/>
            <a:cxnLst/>
            <a:rect l="l" t="t" r="r" b="b"/>
            <a:pathLst>
              <a:path w="1693" h="1475" extrusionOk="0">
                <a:moveTo>
                  <a:pt x="375" y="1"/>
                </a:moveTo>
                <a:cubicBezTo>
                  <a:pt x="278" y="1"/>
                  <a:pt x="184" y="40"/>
                  <a:pt x="120" y="118"/>
                </a:cubicBezTo>
                <a:cubicBezTo>
                  <a:pt x="0" y="261"/>
                  <a:pt x="27" y="480"/>
                  <a:pt x="181" y="606"/>
                </a:cubicBezTo>
                <a:lnTo>
                  <a:pt x="1082" y="1387"/>
                </a:lnTo>
                <a:cubicBezTo>
                  <a:pt x="1153" y="1446"/>
                  <a:pt x="1237" y="1474"/>
                  <a:pt x="1319" y="1474"/>
                </a:cubicBezTo>
                <a:cubicBezTo>
                  <a:pt x="1416" y="1474"/>
                  <a:pt x="1509" y="1435"/>
                  <a:pt x="1574" y="1357"/>
                </a:cubicBezTo>
                <a:cubicBezTo>
                  <a:pt x="1693" y="1214"/>
                  <a:pt x="1666" y="995"/>
                  <a:pt x="1512" y="869"/>
                </a:cubicBezTo>
                <a:lnTo>
                  <a:pt x="611" y="87"/>
                </a:lnTo>
                <a:cubicBezTo>
                  <a:pt x="542" y="29"/>
                  <a:pt x="458" y="1"/>
                  <a:pt x="375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4;p36"/>
          <p:cNvSpPr/>
          <p:nvPr/>
        </p:nvSpPr>
        <p:spPr>
          <a:xfrm>
            <a:off x="1504861" y="3007107"/>
            <a:ext cx="124051" cy="60430"/>
          </a:xfrm>
          <a:custGeom>
            <a:avLst/>
            <a:gdLst/>
            <a:ahLst/>
            <a:cxnLst/>
            <a:rect l="l" t="t" r="r" b="b"/>
            <a:pathLst>
              <a:path w="1944" h="947" extrusionOk="0">
                <a:moveTo>
                  <a:pt x="378" y="1"/>
                </a:moveTo>
                <a:cubicBezTo>
                  <a:pt x="216" y="1"/>
                  <a:pt x="73" y="107"/>
                  <a:pt x="38" y="262"/>
                </a:cubicBezTo>
                <a:cubicBezTo>
                  <a:pt x="1" y="447"/>
                  <a:pt x="127" y="628"/>
                  <a:pt x="321" y="669"/>
                </a:cubicBezTo>
                <a:lnTo>
                  <a:pt x="1482" y="938"/>
                </a:lnTo>
                <a:cubicBezTo>
                  <a:pt x="1508" y="944"/>
                  <a:pt x="1535" y="946"/>
                  <a:pt x="1561" y="946"/>
                </a:cubicBezTo>
                <a:cubicBezTo>
                  <a:pt x="1725" y="946"/>
                  <a:pt x="1870" y="839"/>
                  <a:pt x="1905" y="683"/>
                </a:cubicBezTo>
                <a:cubicBezTo>
                  <a:pt x="1943" y="502"/>
                  <a:pt x="1816" y="320"/>
                  <a:pt x="1622" y="276"/>
                </a:cubicBezTo>
                <a:lnTo>
                  <a:pt x="461" y="10"/>
                </a:lnTo>
                <a:cubicBezTo>
                  <a:pt x="433" y="4"/>
                  <a:pt x="405" y="1"/>
                  <a:pt x="378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75;p36"/>
          <p:cNvSpPr/>
          <p:nvPr/>
        </p:nvSpPr>
        <p:spPr>
          <a:xfrm>
            <a:off x="1637081" y="2930788"/>
            <a:ext cx="97186" cy="110140"/>
          </a:xfrm>
          <a:custGeom>
            <a:avLst/>
            <a:gdLst/>
            <a:ahLst/>
            <a:cxnLst/>
            <a:rect l="l" t="t" r="r" b="b"/>
            <a:pathLst>
              <a:path w="1523" h="1726" extrusionOk="0">
                <a:moveTo>
                  <a:pt x="1073" y="1"/>
                </a:moveTo>
                <a:cubicBezTo>
                  <a:pt x="943" y="1"/>
                  <a:pt x="816" y="64"/>
                  <a:pt x="738" y="179"/>
                </a:cubicBezTo>
                <a:lnTo>
                  <a:pt x="123" y="1110"/>
                </a:lnTo>
                <a:cubicBezTo>
                  <a:pt x="1" y="1291"/>
                  <a:pt x="51" y="1540"/>
                  <a:pt x="232" y="1660"/>
                </a:cubicBezTo>
                <a:cubicBezTo>
                  <a:pt x="301" y="1704"/>
                  <a:pt x="377" y="1725"/>
                  <a:pt x="453" y="1725"/>
                </a:cubicBezTo>
                <a:cubicBezTo>
                  <a:pt x="581" y="1725"/>
                  <a:pt x="707" y="1664"/>
                  <a:pt x="782" y="1548"/>
                </a:cubicBezTo>
                <a:lnTo>
                  <a:pt x="1400" y="615"/>
                </a:lnTo>
                <a:cubicBezTo>
                  <a:pt x="1523" y="434"/>
                  <a:pt x="1472" y="188"/>
                  <a:pt x="1291" y="66"/>
                </a:cubicBezTo>
                <a:cubicBezTo>
                  <a:pt x="1224" y="22"/>
                  <a:pt x="1148" y="1"/>
                  <a:pt x="1073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76;p36"/>
          <p:cNvSpPr/>
          <p:nvPr/>
        </p:nvSpPr>
        <p:spPr>
          <a:xfrm>
            <a:off x="1550168" y="2957078"/>
            <a:ext cx="161509" cy="129412"/>
          </a:xfrm>
          <a:custGeom>
            <a:avLst/>
            <a:gdLst/>
            <a:ahLst/>
            <a:cxnLst/>
            <a:rect l="l" t="t" r="r" b="b"/>
            <a:pathLst>
              <a:path w="2531" h="2028" extrusionOk="0">
                <a:moveTo>
                  <a:pt x="1358" y="0"/>
                </a:moveTo>
                <a:cubicBezTo>
                  <a:pt x="1266" y="0"/>
                  <a:pt x="1174" y="21"/>
                  <a:pt x="1090" y="63"/>
                </a:cubicBezTo>
                <a:lnTo>
                  <a:pt x="420" y="398"/>
                </a:lnTo>
                <a:cubicBezTo>
                  <a:pt x="123" y="545"/>
                  <a:pt x="0" y="910"/>
                  <a:pt x="151" y="1207"/>
                </a:cubicBezTo>
                <a:lnTo>
                  <a:pt x="393" y="1695"/>
                </a:lnTo>
                <a:cubicBezTo>
                  <a:pt x="498" y="1906"/>
                  <a:pt x="712" y="2027"/>
                  <a:pt x="934" y="2027"/>
                </a:cubicBezTo>
                <a:cubicBezTo>
                  <a:pt x="1025" y="2027"/>
                  <a:pt x="1116" y="2007"/>
                  <a:pt x="1202" y="1965"/>
                </a:cubicBezTo>
                <a:lnTo>
                  <a:pt x="2110" y="1514"/>
                </a:lnTo>
                <a:cubicBezTo>
                  <a:pt x="2407" y="1364"/>
                  <a:pt x="2530" y="1002"/>
                  <a:pt x="2380" y="705"/>
                </a:cubicBezTo>
                <a:cubicBezTo>
                  <a:pt x="2339" y="619"/>
                  <a:pt x="2281" y="548"/>
                  <a:pt x="2206" y="493"/>
                </a:cubicBezTo>
                <a:lnTo>
                  <a:pt x="1725" y="125"/>
                </a:lnTo>
                <a:cubicBezTo>
                  <a:pt x="1618" y="42"/>
                  <a:pt x="1488" y="0"/>
                  <a:pt x="1358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277;p36"/>
          <p:cNvSpPr/>
          <p:nvPr/>
        </p:nvSpPr>
        <p:spPr>
          <a:xfrm>
            <a:off x="1618766" y="3037354"/>
            <a:ext cx="93102" cy="69173"/>
          </a:xfrm>
          <a:custGeom>
            <a:avLst/>
            <a:gdLst/>
            <a:ahLst/>
            <a:cxnLst/>
            <a:rect l="l" t="t" r="r" b="b"/>
            <a:pathLst>
              <a:path w="1459" h="1084" extrusionOk="0">
                <a:moveTo>
                  <a:pt x="943" y="0"/>
                </a:moveTo>
                <a:lnTo>
                  <a:pt x="1" y="710"/>
                </a:lnTo>
                <a:lnTo>
                  <a:pt x="400" y="1082"/>
                </a:lnTo>
                <a:cubicBezTo>
                  <a:pt x="400" y="1082"/>
                  <a:pt x="412" y="1083"/>
                  <a:pt x="435" y="1083"/>
                </a:cubicBezTo>
                <a:cubicBezTo>
                  <a:pt x="516" y="1083"/>
                  <a:pt x="731" y="1065"/>
                  <a:pt x="1049" y="898"/>
                </a:cubicBezTo>
                <a:cubicBezTo>
                  <a:pt x="1458" y="680"/>
                  <a:pt x="1370" y="472"/>
                  <a:pt x="1370" y="472"/>
                </a:cubicBezTo>
                <a:lnTo>
                  <a:pt x="943" y="0"/>
                </a:ln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278;p36"/>
          <p:cNvSpPr/>
          <p:nvPr/>
        </p:nvSpPr>
        <p:spPr>
          <a:xfrm>
            <a:off x="1614172" y="2139198"/>
            <a:ext cx="1616307" cy="1601758"/>
          </a:xfrm>
          <a:custGeom>
            <a:avLst/>
            <a:gdLst/>
            <a:ahLst/>
            <a:cxnLst/>
            <a:rect l="l" t="t" r="r" b="b"/>
            <a:pathLst>
              <a:path w="25329" h="25101" extrusionOk="0">
                <a:moveTo>
                  <a:pt x="21234" y="0"/>
                </a:moveTo>
                <a:cubicBezTo>
                  <a:pt x="20701" y="5913"/>
                  <a:pt x="13011" y="10310"/>
                  <a:pt x="11614" y="10614"/>
                </a:cubicBezTo>
                <a:cubicBezTo>
                  <a:pt x="11614" y="10614"/>
                  <a:pt x="10563" y="10999"/>
                  <a:pt x="9433" y="11908"/>
                </a:cubicBezTo>
                <a:cubicBezTo>
                  <a:pt x="8375" y="12752"/>
                  <a:pt x="5600" y="14721"/>
                  <a:pt x="3781" y="14721"/>
                </a:cubicBezTo>
                <a:cubicBezTo>
                  <a:pt x="3652" y="14721"/>
                  <a:pt x="3527" y="14711"/>
                  <a:pt x="3408" y="14690"/>
                </a:cubicBezTo>
                <a:cubicBezTo>
                  <a:pt x="2353" y="14506"/>
                  <a:pt x="1779" y="14338"/>
                  <a:pt x="1486" y="14235"/>
                </a:cubicBezTo>
                <a:cubicBezTo>
                  <a:pt x="1463" y="14226"/>
                  <a:pt x="1439" y="14222"/>
                  <a:pt x="1416" y="14222"/>
                </a:cubicBezTo>
                <a:cubicBezTo>
                  <a:pt x="1324" y="14222"/>
                  <a:pt x="1241" y="14287"/>
                  <a:pt x="1217" y="14383"/>
                </a:cubicBezTo>
                <a:cubicBezTo>
                  <a:pt x="1185" y="14502"/>
                  <a:pt x="1100" y="14632"/>
                  <a:pt x="895" y="14720"/>
                </a:cubicBezTo>
                <a:cubicBezTo>
                  <a:pt x="670" y="14819"/>
                  <a:pt x="448" y="14850"/>
                  <a:pt x="284" y="14860"/>
                </a:cubicBezTo>
                <a:cubicBezTo>
                  <a:pt x="128" y="14867"/>
                  <a:pt x="1" y="14997"/>
                  <a:pt x="8" y="15154"/>
                </a:cubicBezTo>
                <a:cubicBezTo>
                  <a:pt x="38" y="15724"/>
                  <a:pt x="292" y="16959"/>
                  <a:pt x="1800" y="17725"/>
                </a:cubicBezTo>
                <a:cubicBezTo>
                  <a:pt x="3818" y="18745"/>
                  <a:pt x="4204" y="18834"/>
                  <a:pt x="4204" y="18834"/>
                </a:cubicBezTo>
                <a:cubicBezTo>
                  <a:pt x="4204" y="18834"/>
                  <a:pt x="4994" y="18290"/>
                  <a:pt x="5696" y="18290"/>
                </a:cubicBezTo>
                <a:cubicBezTo>
                  <a:pt x="6074" y="18290"/>
                  <a:pt x="6426" y="18448"/>
                  <a:pt x="6616" y="18933"/>
                </a:cubicBezTo>
                <a:cubicBezTo>
                  <a:pt x="7160" y="20322"/>
                  <a:pt x="10863" y="24517"/>
                  <a:pt x="16052" y="25043"/>
                </a:cubicBezTo>
                <a:cubicBezTo>
                  <a:pt x="16435" y="25082"/>
                  <a:pt x="16813" y="25101"/>
                  <a:pt x="17183" y="25101"/>
                </a:cubicBezTo>
                <a:cubicBezTo>
                  <a:pt x="21822" y="25101"/>
                  <a:pt x="25329" y="22190"/>
                  <a:pt x="24838" y="20353"/>
                </a:cubicBezTo>
                <a:cubicBezTo>
                  <a:pt x="24309" y="18373"/>
                  <a:pt x="18858" y="13280"/>
                  <a:pt x="18858" y="13280"/>
                </a:cubicBezTo>
                <a:cubicBezTo>
                  <a:pt x="18858" y="13280"/>
                  <a:pt x="21370" y="11102"/>
                  <a:pt x="22726" y="6917"/>
                </a:cubicBezTo>
                <a:cubicBezTo>
                  <a:pt x="24077" y="2729"/>
                  <a:pt x="22585" y="386"/>
                  <a:pt x="22585" y="386"/>
                </a:cubicBezTo>
                <a:cubicBezTo>
                  <a:pt x="22585" y="386"/>
                  <a:pt x="22493" y="489"/>
                  <a:pt x="22262" y="489"/>
                </a:cubicBezTo>
                <a:cubicBezTo>
                  <a:pt x="22162" y="489"/>
                  <a:pt x="22035" y="470"/>
                  <a:pt x="21879" y="414"/>
                </a:cubicBezTo>
                <a:cubicBezTo>
                  <a:pt x="21360" y="233"/>
                  <a:pt x="21234" y="0"/>
                  <a:pt x="21234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279;p36"/>
          <p:cNvSpPr/>
          <p:nvPr/>
        </p:nvSpPr>
        <p:spPr>
          <a:xfrm>
            <a:off x="1754495" y="3331400"/>
            <a:ext cx="1610308" cy="505714"/>
          </a:xfrm>
          <a:custGeom>
            <a:avLst/>
            <a:gdLst/>
            <a:ahLst/>
            <a:cxnLst/>
            <a:rect l="l" t="t" r="r" b="b"/>
            <a:pathLst>
              <a:path w="25235" h="7925" extrusionOk="0">
                <a:moveTo>
                  <a:pt x="7108" y="0"/>
                </a:moveTo>
                <a:cubicBezTo>
                  <a:pt x="4752" y="0"/>
                  <a:pt x="2002" y="793"/>
                  <a:pt x="1912" y="932"/>
                </a:cubicBezTo>
                <a:cubicBezTo>
                  <a:pt x="1" y="3902"/>
                  <a:pt x="6660" y="7231"/>
                  <a:pt x="11012" y="7858"/>
                </a:cubicBezTo>
                <a:cubicBezTo>
                  <a:pt x="11325" y="7903"/>
                  <a:pt x="11667" y="7925"/>
                  <a:pt x="12031" y="7925"/>
                </a:cubicBezTo>
                <a:cubicBezTo>
                  <a:pt x="16746" y="7925"/>
                  <a:pt x="25234" y="4352"/>
                  <a:pt x="22680" y="1915"/>
                </a:cubicBezTo>
                <a:cubicBezTo>
                  <a:pt x="21952" y="1218"/>
                  <a:pt x="20692" y="857"/>
                  <a:pt x="19326" y="857"/>
                </a:cubicBezTo>
                <a:cubicBezTo>
                  <a:pt x="17910" y="857"/>
                  <a:pt x="16379" y="1246"/>
                  <a:pt x="15208" y="2052"/>
                </a:cubicBezTo>
                <a:cubicBezTo>
                  <a:pt x="13573" y="3182"/>
                  <a:pt x="13279" y="4326"/>
                  <a:pt x="13279" y="4326"/>
                </a:cubicBezTo>
                <a:lnTo>
                  <a:pt x="12491" y="2960"/>
                </a:lnTo>
                <a:lnTo>
                  <a:pt x="11538" y="3455"/>
                </a:lnTo>
                <a:lnTo>
                  <a:pt x="10248" y="1140"/>
                </a:lnTo>
                <a:cubicBezTo>
                  <a:pt x="9766" y="280"/>
                  <a:pt x="8507" y="0"/>
                  <a:pt x="7108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280;p36"/>
          <p:cNvSpPr/>
          <p:nvPr/>
        </p:nvSpPr>
        <p:spPr>
          <a:xfrm>
            <a:off x="2362052" y="3385449"/>
            <a:ext cx="683815" cy="976906"/>
          </a:xfrm>
          <a:custGeom>
            <a:avLst/>
            <a:gdLst/>
            <a:ahLst/>
            <a:cxnLst/>
            <a:rect l="l" t="t" r="r" b="b"/>
            <a:pathLst>
              <a:path w="10716" h="15309" extrusionOk="0">
                <a:moveTo>
                  <a:pt x="9150" y="1"/>
                </a:moveTo>
                <a:cubicBezTo>
                  <a:pt x="8758" y="1"/>
                  <a:pt x="7527" y="59"/>
                  <a:pt x="6332" y="727"/>
                </a:cubicBezTo>
                <a:cubicBezTo>
                  <a:pt x="4885" y="1536"/>
                  <a:pt x="4404" y="2283"/>
                  <a:pt x="4417" y="2410"/>
                </a:cubicBezTo>
                <a:cubicBezTo>
                  <a:pt x="4991" y="7356"/>
                  <a:pt x="946" y="12081"/>
                  <a:pt x="89" y="13023"/>
                </a:cubicBezTo>
                <a:cubicBezTo>
                  <a:pt x="0" y="13118"/>
                  <a:pt x="7" y="13266"/>
                  <a:pt x="103" y="13354"/>
                </a:cubicBezTo>
                <a:lnTo>
                  <a:pt x="2123" y="15245"/>
                </a:lnTo>
                <a:cubicBezTo>
                  <a:pt x="2170" y="15289"/>
                  <a:pt x="2227" y="15309"/>
                  <a:pt x="2282" y="15309"/>
                </a:cubicBezTo>
                <a:cubicBezTo>
                  <a:pt x="2407" y="15309"/>
                  <a:pt x="2526" y="15208"/>
                  <a:pt x="2520" y="15061"/>
                </a:cubicBezTo>
                <a:lnTo>
                  <a:pt x="2468" y="13911"/>
                </a:lnTo>
                <a:cubicBezTo>
                  <a:pt x="2465" y="13825"/>
                  <a:pt x="2506" y="13743"/>
                  <a:pt x="2581" y="13699"/>
                </a:cubicBezTo>
                <a:cubicBezTo>
                  <a:pt x="3045" y="13416"/>
                  <a:pt x="4837" y="12238"/>
                  <a:pt x="7544" y="9364"/>
                </a:cubicBezTo>
                <a:cubicBezTo>
                  <a:pt x="10716" y="6005"/>
                  <a:pt x="9279" y="3"/>
                  <a:pt x="9279" y="3"/>
                </a:cubicBezTo>
                <a:cubicBezTo>
                  <a:pt x="9279" y="3"/>
                  <a:pt x="9233" y="1"/>
                  <a:pt x="9150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281;p36"/>
          <p:cNvSpPr/>
          <p:nvPr/>
        </p:nvSpPr>
        <p:spPr>
          <a:xfrm>
            <a:off x="2106484" y="3885801"/>
            <a:ext cx="686686" cy="575780"/>
          </a:xfrm>
          <a:custGeom>
            <a:avLst/>
            <a:gdLst/>
            <a:ahLst/>
            <a:cxnLst/>
            <a:rect l="l" t="t" r="r" b="b"/>
            <a:pathLst>
              <a:path w="10761" h="9023" extrusionOk="0">
                <a:moveTo>
                  <a:pt x="7119" y="0"/>
                </a:moveTo>
                <a:cubicBezTo>
                  <a:pt x="7119" y="0"/>
                  <a:pt x="1" y="6394"/>
                  <a:pt x="4032" y="8698"/>
                </a:cubicBezTo>
                <a:cubicBezTo>
                  <a:pt x="4427" y="8923"/>
                  <a:pt x="4821" y="9023"/>
                  <a:pt x="5210" y="9023"/>
                </a:cubicBezTo>
                <a:cubicBezTo>
                  <a:pt x="8140" y="9023"/>
                  <a:pt x="10760" y="3369"/>
                  <a:pt x="10760" y="3369"/>
                </a:cubicBezTo>
                <a:cubicBezTo>
                  <a:pt x="10760" y="3369"/>
                  <a:pt x="7268" y="24"/>
                  <a:pt x="7119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282;p36"/>
          <p:cNvSpPr/>
          <p:nvPr/>
        </p:nvSpPr>
        <p:spPr>
          <a:xfrm>
            <a:off x="2989838" y="1999960"/>
            <a:ext cx="49901" cy="121946"/>
          </a:xfrm>
          <a:custGeom>
            <a:avLst/>
            <a:gdLst/>
            <a:ahLst/>
            <a:cxnLst/>
            <a:rect l="l" t="t" r="r" b="b"/>
            <a:pathLst>
              <a:path w="782" h="1911" extrusionOk="0">
                <a:moveTo>
                  <a:pt x="436" y="1"/>
                </a:moveTo>
                <a:cubicBezTo>
                  <a:pt x="262" y="1"/>
                  <a:pt x="108" y="143"/>
                  <a:pt x="96" y="333"/>
                </a:cubicBezTo>
                <a:lnTo>
                  <a:pt x="17" y="1524"/>
                </a:lnTo>
                <a:cubicBezTo>
                  <a:pt x="0" y="1722"/>
                  <a:pt x="137" y="1892"/>
                  <a:pt x="325" y="1910"/>
                </a:cubicBezTo>
                <a:cubicBezTo>
                  <a:pt x="333" y="1910"/>
                  <a:pt x="341" y="1911"/>
                  <a:pt x="349" y="1911"/>
                </a:cubicBezTo>
                <a:cubicBezTo>
                  <a:pt x="523" y="1911"/>
                  <a:pt x="673" y="1768"/>
                  <a:pt x="690" y="1579"/>
                </a:cubicBezTo>
                <a:lnTo>
                  <a:pt x="768" y="391"/>
                </a:lnTo>
                <a:cubicBezTo>
                  <a:pt x="782" y="192"/>
                  <a:pt x="645" y="19"/>
                  <a:pt x="461" y="2"/>
                </a:cubicBezTo>
                <a:cubicBezTo>
                  <a:pt x="452" y="1"/>
                  <a:pt x="444" y="1"/>
                  <a:pt x="436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283;p36"/>
          <p:cNvSpPr/>
          <p:nvPr/>
        </p:nvSpPr>
        <p:spPr>
          <a:xfrm>
            <a:off x="3016575" y="2012212"/>
            <a:ext cx="86976" cy="111799"/>
          </a:xfrm>
          <a:custGeom>
            <a:avLst/>
            <a:gdLst/>
            <a:ahLst/>
            <a:cxnLst/>
            <a:rect l="l" t="t" r="r" b="b"/>
            <a:pathLst>
              <a:path w="1363" h="1752" extrusionOk="0">
                <a:moveTo>
                  <a:pt x="990" y="1"/>
                </a:moveTo>
                <a:cubicBezTo>
                  <a:pt x="869" y="1"/>
                  <a:pt x="748" y="68"/>
                  <a:pt x="681" y="185"/>
                </a:cubicBezTo>
                <a:lnTo>
                  <a:pt x="100" y="1226"/>
                </a:lnTo>
                <a:cubicBezTo>
                  <a:pt x="1" y="1396"/>
                  <a:pt x="49" y="1615"/>
                  <a:pt x="209" y="1708"/>
                </a:cubicBezTo>
                <a:cubicBezTo>
                  <a:pt x="261" y="1738"/>
                  <a:pt x="317" y="1752"/>
                  <a:pt x="373" y="1752"/>
                </a:cubicBezTo>
                <a:cubicBezTo>
                  <a:pt x="495" y="1752"/>
                  <a:pt x="616" y="1685"/>
                  <a:pt x="684" y="1568"/>
                </a:cubicBezTo>
                <a:lnTo>
                  <a:pt x="1264" y="526"/>
                </a:lnTo>
                <a:cubicBezTo>
                  <a:pt x="1363" y="352"/>
                  <a:pt x="1315" y="137"/>
                  <a:pt x="1152" y="45"/>
                </a:cubicBezTo>
                <a:cubicBezTo>
                  <a:pt x="1101" y="15"/>
                  <a:pt x="1046" y="1"/>
                  <a:pt x="990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284;p36"/>
          <p:cNvSpPr/>
          <p:nvPr/>
        </p:nvSpPr>
        <p:spPr>
          <a:xfrm>
            <a:off x="3038590" y="2047308"/>
            <a:ext cx="102483" cy="99101"/>
          </a:xfrm>
          <a:custGeom>
            <a:avLst/>
            <a:gdLst/>
            <a:ahLst/>
            <a:cxnLst/>
            <a:rect l="l" t="t" r="r" b="b"/>
            <a:pathLst>
              <a:path w="1606" h="1553" extrusionOk="0">
                <a:moveTo>
                  <a:pt x="1242" y="0"/>
                </a:moveTo>
                <a:cubicBezTo>
                  <a:pt x="1149" y="0"/>
                  <a:pt x="1055" y="37"/>
                  <a:pt x="980" y="109"/>
                </a:cubicBezTo>
                <a:lnTo>
                  <a:pt x="151" y="963"/>
                </a:lnTo>
                <a:cubicBezTo>
                  <a:pt x="11" y="1103"/>
                  <a:pt x="0" y="1325"/>
                  <a:pt x="134" y="1458"/>
                </a:cubicBezTo>
                <a:cubicBezTo>
                  <a:pt x="197" y="1521"/>
                  <a:pt x="281" y="1552"/>
                  <a:pt x="367" y="1552"/>
                </a:cubicBezTo>
                <a:cubicBezTo>
                  <a:pt x="459" y="1552"/>
                  <a:pt x="553" y="1516"/>
                  <a:pt x="626" y="1445"/>
                </a:cubicBezTo>
                <a:lnTo>
                  <a:pt x="1455" y="588"/>
                </a:lnTo>
                <a:cubicBezTo>
                  <a:pt x="1598" y="447"/>
                  <a:pt x="1605" y="229"/>
                  <a:pt x="1475" y="96"/>
                </a:cubicBezTo>
                <a:cubicBezTo>
                  <a:pt x="1411" y="32"/>
                  <a:pt x="1327" y="0"/>
                  <a:pt x="1242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285;p36"/>
          <p:cNvSpPr/>
          <p:nvPr/>
        </p:nvSpPr>
        <p:spPr>
          <a:xfrm>
            <a:off x="3028125" y="2110355"/>
            <a:ext cx="123413" cy="66939"/>
          </a:xfrm>
          <a:custGeom>
            <a:avLst/>
            <a:gdLst/>
            <a:ahLst/>
            <a:cxnLst/>
            <a:rect l="l" t="t" r="r" b="b"/>
            <a:pathLst>
              <a:path w="1934" h="1049" extrusionOk="0">
                <a:moveTo>
                  <a:pt x="1543" y="0"/>
                </a:moveTo>
                <a:cubicBezTo>
                  <a:pt x="1508" y="0"/>
                  <a:pt x="1471" y="5"/>
                  <a:pt x="1434" y="16"/>
                </a:cubicBezTo>
                <a:lnTo>
                  <a:pt x="301" y="384"/>
                </a:lnTo>
                <a:cubicBezTo>
                  <a:pt x="114" y="443"/>
                  <a:pt x="1" y="634"/>
                  <a:pt x="56" y="815"/>
                </a:cubicBezTo>
                <a:cubicBezTo>
                  <a:pt x="100" y="959"/>
                  <a:pt x="238" y="1048"/>
                  <a:pt x="391" y="1048"/>
                </a:cubicBezTo>
                <a:cubicBezTo>
                  <a:pt x="427" y="1048"/>
                  <a:pt x="463" y="1044"/>
                  <a:pt x="500" y="1033"/>
                </a:cubicBezTo>
                <a:lnTo>
                  <a:pt x="1633" y="665"/>
                </a:lnTo>
                <a:cubicBezTo>
                  <a:pt x="1823" y="606"/>
                  <a:pt x="1933" y="416"/>
                  <a:pt x="1878" y="235"/>
                </a:cubicBezTo>
                <a:cubicBezTo>
                  <a:pt x="1834" y="91"/>
                  <a:pt x="1696" y="0"/>
                  <a:pt x="1543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286;p36"/>
          <p:cNvSpPr/>
          <p:nvPr/>
        </p:nvSpPr>
        <p:spPr>
          <a:xfrm>
            <a:off x="2916390" y="2049606"/>
            <a:ext cx="101334" cy="106439"/>
          </a:xfrm>
          <a:custGeom>
            <a:avLst/>
            <a:gdLst/>
            <a:ahLst/>
            <a:cxnLst/>
            <a:rect l="l" t="t" r="r" b="b"/>
            <a:pathLst>
              <a:path w="1588" h="1668" extrusionOk="0">
                <a:moveTo>
                  <a:pt x="449" y="0"/>
                </a:moveTo>
                <a:cubicBezTo>
                  <a:pt x="363" y="0"/>
                  <a:pt x="275" y="29"/>
                  <a:pt x="202" y="87"/>
                </a:cubicBezTo>
                <a:cubicBezTo>
                  <a:pt x="28" y="221"/>
                  <a:pt x="1" y="473"/>
                  <a:pt x="137" y="643"/>
                </a:cubicBezTo>
                <a:lnTo>
                  <a:pt x="830" y="1518"/>
                </a:lnTo>
                <a:cubicBezTo>
                  <a:pt x="909" y="1616"/>
                  <a:pt x="1025" y="1668"/>
                  <a:pt x="1143" y="1668"/>
                </a:cubicBezTo>
                <a:cubicBezTo>
                  <a:pt x="1230" y="1668"/>
                  <a:pt x="1317" y="1640"/>
                  <a:pt x="1390" y="1582"/>
                </a:cubicBezTo>
                <a:cubicBezTo>
                  <a:pt x="1561" y="1445"/>
                  <a:pt x="1588" y="1196"/>
                  <a:pt x="1452" y="1026"/>
                </a:cubicBezTo>
                <a:lnTo>
                  <a:pt x="759" y="149"/>
                </a:lnTo>
                <a:cubicBezTo>
                  <a:pt x="680" y="51"/>
                  <a:pt x="565" y="0"/>
                  <a:pt x="449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287;p36"/>
          <p:cNvSpPr/>
          <p:nvPr/>
        </p:nvSpPr>
        <p:spPr>
          <a:xfrm>
            <a:off x="2944276" y="2069834"/>
            <a:ext cx="160169" cy="126795"/>
          </a:xfrm>
          <a:custGeom>
            <a:avLst/>
            <a:gdLst/>
            <a:ahLst/>
            <a:cxnLst/>
            <a:rect l="l" t="t" r="r" b="b"/>
            <a:pathLst>
              <a:path w="2510" h="1987" extrusionOk="0">
                <a:moveTo>
                  <a:pt x="1132" y="0"/>
                </a:moveTo>
                <a:cubicBezTo>
                  <a:pt x="985" y="0"/>
                  <a:pt x="841" y="54"/>
                  <a:pt x="728" y="156"/>
                </a:cubicBezTo>
                <a:lnTo>
                  <a:pt x="277" y="566"/>
                </a:lnTo>
                <a:cubicBezTo>
                  <a:pt x="209" y="627"/>
                  <a:pt x="158" y="706"/>
                  <a:pt x="123" y="791"/>
                </a:cubicBezTo>
                <a:cubicBezTo>
                  <a:pt x="1" y="1101"/>
                  <a:pt x="155" y="1450"/>
                  <a:pt x="462" y="1572"/>
                </a:cubicBezTo>
                <a:lnTo>
                  <a:pt x="1407" y="1944"/>
                </a:lnTo>
                <a:cubicBezTo>
                  <a:pt x="1479" y="1973"/>
                  <a:pt x="1554" y="1987"/>
                  <a:pt x="1627" y="1987"/>
                </a:cubicBezTo>
                <a:cubicBezTo>
                  <a:pt x="1867" y="1987"/>
                  <a:pt x="2095" y="1842"/>
                  <a:pt x="2189" y="1607"/>
                </a:cubicBezTo>
                <a:lnTo>
                  <a:pt x="2387" y="1101"/>
                </a:lnTo>
                <a:cubicBezTo>
                  <a:pt x="2510" y="791"/>
                  <a:pt x="2359" y="439"/>
                  <a:pt x="2049" y="317"/>
                </a:cubicBezTo>
                <a:lnTo>
                  <a:pt x="1356" y="43"/>
                </a:lnTo>
                <a:cubicBezTo>
                  <a:pt x="1283" y="14"/>
                  <a:pt x="1207" y="0"/>
                  <a:pt x="1132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288;p36"/>
          <p:cNvSpPr/>
          <p:nvPr/>
        </p:nvSpPr>
        <p:spPr>
          <a:xfrm>
            <a:off x="1845555" y="1942210"/>
            <a:ext cx="1125844" cy="988456"/>
          </a:xfrm>
          <a:custGeom>
            <a:avLst/>
            <a:gdLst/>
            <a:ahLst/>
            <a:cxnLst/>
            <a:rect l="l" t="t" r="r" b="b"/>
            <a:pathLst>
              <a:path w="17643" h="15490" extrusionOk="0">
                <a:moveTo>
                  <a:pt x="9511" y="0"/>
                </a:moveTo>
                <a:cubicBezTo>
                  <a:pt x="4045" y="0"/>
                  <a:pt x="646" y="6571"/>
                  <a:pt x="3294" y="8901"/>
                </a:cubicBezTo>
                <a:lnTo>
                  <a:pt x="3243" y="8877"/>
                </a:lnTo>
                <a:cubicBezTo>
                  <a:pt x="3243" y="8877"/>
                  <a:pt x="2603" y="8494"/>
                  <a:pt x="1916" y="8494"/>
                </a:cubicBezTo>
                <a:cubicBezTo>
                  <a:pt x="1339" y="8494"/>
                  <a:pt x="729" y="8765"/>
                  <a:pt x="441" y="9761"/>
                </a:cubicBezTo>
                <a:cubicBezTo>
                  <a:pt x="0" y="11288"/>
                  <a:pt x="1082" y="11847"/>
                  <a:pt x="2618" y="11868"/>
                </a:cubicBezTo>
                <a:cubicBezTo>
                  <a:pt x="3165" y="11878"/>
                  <a:pt x="4093" y="12099"/>
                  <a:pt x="4558" y="12209"/>
                </a:cubicBezTo>
                <a:cubicBezTo>
                  <a:pt x="5995" y="12557"/>
                  <a:pt x="7319" y="12619"/>
                  <a:pt x="8101" y="13758"/>
                </a:cubicBezTo>
                <a:lnTo>
                  <a:pt x="8316" y="14612"/>
                </a:lnTo>
                <a:lnTo>
                  <a:pt x="9988" y="15490"/>
                </a:lnTo>
                <a:lnTo>
                  <a:pt x="11016" y="14284"/>
                </a:lnTo>
                <a:cubicBezTo>
                  <a:pt x="11016" y="14284"/>
                  <a:pt x="10511" y="13681"/>
                  <a:pt x="11395" y="13438"/>
                </a:cubicBezTo>
                <a:cubicBezTo>
                  <a:pt x="12453" y="13148"/>
                  <a:pt x="17642" y="10779"/>
                  <a:pt x="17359" y="8669"/>
                </a:cubicBezTo>
                <a:cubicBezTo>
                  <a:pt x="17082" y="6580"/>
                  <a:pt x="15980" y="7516"/>
                  <a:pt x="16267" y="5693"/>
                </a:cubicBezTo>
                <a:cubicBezTo>
                  <a:pt x="16549" y="3873"/>
                  <a:pt x="16229" y="726"/>
                  <a:pt x="10306" y="46"/>
                </a:cubicBezTo>
                <a:cubicBezTo>
                  <a:pt x="10037" y="15"/>
                  <a:pt x="9771" y="0"/>
                  <a:pt x="9511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289;p36"/>
          <p:cNvSpPr/>
          <p:nvPr/>
        </p:nvSpPr>
        <p:spPr>
          <a:xfrm>
            <a:off x="1945549" y="2544660"/>
            <a:ext cx="124817" cy="71917"/>
          </a:xfrm>
          <a:custGeom>
            <a:avLst/>
            <a:gdLst/>
            <a:ahLst/>
            <a:cxnLst/>
            <a:rect l="l" t="t" r="r" b="b"/>
            <a:pathLst>
              <a:path w="1956" h="1127" extrusionOk="0">
                <a:moveTo>
                  <a:pt x="874" y="1"/>
                </a:moveTo>
                <a:cubicBezTo>
                  <a:pt x="814" y="1"/>
                  <a:pt x="754" y="6"/>
                  <a:pt x="697" y="16"/>
                </a:cubicBezTo>
                <a:cubicBezTo>
                  <a:pt x="574" y="47"/>
                  <a:pt x="461" y="106"/>
                  <a:pt x="366" y="177"/>
                </a:cubicBezTo>
                <a:cubicBezTo>
                  <a:pt x="270" y="252"/>
                  <a:pt x="191" y="344"/>
                  <a:pt x="133" y="443"/>
                </a:cubicBezTo>
                <a:cubicBezTo>
                  <a:pt x="76" y="542"/>
                  <a:pt x="24" y="648"/>
                  <a:pt x="0" y="758"/>
                </a:cubicBezTo>
                <a:lnTo>
                  <a:pt x="14" y="764"/>
                </a:lnTo>
                <a:cubicBezTo>
                  <a:pt x="96" y="559"/>
                  <a:pt x="232" y="372"/>
                  <a:pt x="410" y="246"/>
                </a:cubicBezTo>
                <a:cubicBezTo>
                  <a:pt x="502" y="184"/>
                  <a:pt x="604" y="143"/>
                  <a:pt x="714" y="123"/>
                </a:cubicBezTo>
                <a:cubicBezTo>
                  <a:pt x="762" y="117"/>
                  <a:pt x="810" y="113"/>
                  <a:pt x="859" y="113"/>
                </a:cubicBezTo>
                <a:cubicBezTo>
                  <a:pt x="919" y="113"/>
                  <a:pt x="980" y="119"/>
                  <a:pt x="1042" y="136"/>
                </a:cubicBezTo>
                <a:cubicBezTo>
                  <a:pt x="1253" y="180"/>
                  <a:pt x="1461" y="279"/>
                  <a:pt x="1618" y="433"/>
                </a:cubicBezTo>
                <a:cubicBezTo>
                  <a:pt x="1697" y="512"/>
                  <a:pt x="1758" y="604"/>
                  <a:pt x="1799" y="706"/>
                </a:cubicBezTo>
                <a:cubicBezTo>
                  <a:pt x="1817" y="758"/>
                  <a:pt x="1833" y="808"/>
                  <a:pt x="1840" y="863"/>
                </a:cubicBezTo>
                <a:cubicBezTo>
                  <a:pt x="1844" y="890"/>
                  <a:pt x="1847" y="917"/>
                  <a:pt x="1847" y="945"/>
                </a:cubicBezTo>
                <a:cubicBezTo>
                  <a:pt x="1847" y="966"/>
                  <a:pt x="1842" y="996"/>
                  <a:pt x="1839" y="1011"/>
                </a:cubicBezTo>
                <a:lnTo>
                  <a:pt x="1839" y="1011"/>
                </a:lnTo>
                <a:cubicBezTo>
                  <a:pt x="1731" y="892"/>
                  <a:pt x="1597" y="797"/>
                  <a:pt x="1448" y="744"/>
                </a:cubicBezTo>
                <a:cubicBezTo>
                  <a:pt x="1373" y="717"/>
                  <a:pt x="1291" y="706"/>
                  <a:pt x="1209" y="706"/>
                </a:cubicBezTo>
                <a:cubicBezTo>
                  <a:pt x="1127" y="706"/>
                  <a:pt x="1048" y="730"/>
                  <a:pt x="969" y="754"/>
                </a:cubicBezTo>
                <a:lnTo>
                  <a:pt x="977" y="768"/>
                </a:lnTo>
                <a:cubicBezTo>
                  <a:pt x="1036" y="757"/>
                  <a:pt x="1095" y="747"/>
                  <a:pt x="1153" y="747"/>
                </a:cubicBezTo>
                <a:cubicBezTo>
                  <a:pt x="1172" y="747"/>
                  <a:pt x="1190" y="748"/>
                  <a:pt x="1209" y="750"/>
                </a:cubicBezTo>
                <a:cubicBezTo>
                  <a:pt x="1287" y="758"/>
                  <a:pt x="1359" y="778"/>
                  <a:pt x="1427" y="812"/>
                </a:cubicBezTo>
                <a:cubicBezTo>
                  <a:pt x="1492" y="840"/>
                  <a:pt x="1557" y="881"/>
                  <a:pt x="1615" y="928"/>
                </a:cubicBezTo>
                <a:cubicBezTo>
                  <a:pt x="1669" y="972"/>
                  <a:pt x="1727" y="1031"/>
                  <a:pt x="1765" y="1081"/>
                </a:cubicBezTo>
                <a:lnTo>
                  <a:pt x="1796" y="1126"/>
                </a:lnTo>
                <a:lnTo>
                  <a:pt x="1861" y="1116"/>
                </a:lnTo>
                <a:cubicBezTo>
                  <a:pt x="1881" y="1112"/>
                  <a:pt x="1908" y="1092"/>
                  <a:pt x="1915" y="1078"/>
                </a:cubicBezTo>
                <a:cubicBezTo>
                  <a:pt x="1919" y="1075"/>
                  <a:pt x="1926" y="1068"/>
                  <a:pt x="1929" y="1061"/>
                </a:cubicBezTo>
                <a:cubicBezTo>
                  <a:pt x="1935" y="1048"/>
                  <a:pt x="1935" y="1044"/>
                  <a:pt x="1939" y="1034"/>
                </a:cubicBezTo>
                <a:cubicBezTo>
                  <a:pt x="1943" y="1024"/>
                  <a:pt x="1946" y="1010"/>
                  <a:pt x="1946" y="1003"/>
                </a:cubicBezTo>
                <a:cubicBezTo>
                  <a:pt x="1949" y="983"/>
                  <a:pt x="1953" y="966"/>
                  <a:pt x="1953" y="949"/>
                </a:cubicBezTo>
                <a:cubicBezTo>
                  <a:pt x="1956" y="914"/>
                  <a:pt x="1953" y="881"/>
                  <a:pt x="1949" y="849"/>
                </a:cubicBezTo>
                <a:cubicBezTo>
                  <a:pt x="1943" y="785"/>
                  <a:pt x="1926" y="723"/>
                  <a:pt x="1905" y="665"/>
                </a:cubicBezTo>
                <a:cubicBezTo>
                  <a:pt x="1861" y="546"/>
                  <a:pt x="1792" y="437"/>
                  <a:pt x="1704" y="348"/>
                </a:cubicBezTo>
                <a:cubicBezTo>
                  <a:pt x="1618" y="255"/>
                  <a:pt x="1516" y="184"/>
                  <a:pt x="1407" y="133"/>
                </a:cubicBezTo>
                <a:cubicBezTo>
                  <a:pt x="1294" y="82"/>
                  <a:pt x="1185" y="44"/>
                  <a:pt x="1065" y="24"/>
                </a:cubicBezTo>
                <a:cubicBezTo>
                  <a:pt x="1003" y="7"/>
                  <a:pt x="938" y="1"/>
                  <a:pt x="874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290;p36"/>
          <p:cNvSpPr/>
          <p:nvPr/>
        </p:nvSpPr>
        <p:spPr>
          <a:xfrm>
            <a:off x="2242851" y="2383088"/>
            <a:ext cx="124690" cy="103440"/>
          </a:xfrm>
          <a:custGeom>
            <a:avLst/>
            <a:gdLst/>
            <a:ahLst/>
            <a:cxnLst/>
            <a:rect l="l" t="t" r="r" b="b"/>
            <a:pathLst>
              <a:path w="1954" h="1621" extrusionOk="0">
                <a:moveTo>
                  <a:pt x="1083" y="1"/>
                </a:moveTo>
                <a:cubicBezTo>
                  <a:pt x="912" y="1"/>
                  <a:pt x="738" y="49"/>
                  <a:pt x="594" y="128"/>
                </a:cubicBezTo>
                <a:cubicBezTo>
                  <a:pt x="530" y="159"/>
                  <a:pt x="472" y="210"/>
                  <a:pt x="414" y="251"/>
                </a:cubicBezTo>
                <a:cubicBezTo>
                  <a:pt x="383" y="275"/>
                  <a:pt x="359" y="303"/>
                  <a:pt x="332" y="326"/>
                </a:cubicBezTo>
                <a:cubicBezTo>
                  <a:pt x="304" y="350"/>
                  <a:pt x="277" y="377"/>
                  <a:pt x="257" y="408"/>
                </a:cubicBezTo>
                <a:cubicBezTo>
                  <a:pt x="161" y="521"/>
                  <a:pt x="86" y="654"/>
                  <a:pt x="52" y="794"/>
                </a:cubicBezTo>
                <a:cubicBezTo>
                  <a:pt x="14" y="934"/>
                  <a:pt x="0" y="1078"/>
                  <a:pt x="8" y="1217"/>
                </a:cubicBezTo>
                <a:cubicBezTo>
                  <a:pt x="18" y="1357"/>
                  <a:pt x="41" y="1494"/>
                  <a:pt x="90" y="1620"/>
                </a:cubicBezTo>
                <a:lnTo>
                  <a:pt x="103" y="1620"/>
                </a:lnTo>
                <a:cubicBezTo>
                  <a:pt x="55" y="1354"/>
                  <a:pt x="55" y="1081"/>
                  <a:pt x="144" y="828"/>
                </a:cubicBezTo>
                <a:cubicBezTo>
                  <a:pt x="230" y="575"/>
                  <a:pt x="421" y="361"/>
                  <a:pt x="656" y="241"/>
                </a:cubicBezTo>
                <a:cubicBezTo>
                  <a:pt x="792" y="162"/>
                  <a:pt x="950" y="116"/>
                  <a:pt x="1108" y="116"/>
                </a:cubicBezTo>
                <a:cubicBezTo>
                  <a:pt x="1215" y="116"/>
                  <a:pt x="1322" y="137"/>
                  <a:pt x="1421" y="183"/>
                </a:cubicBezTo>
                <a:cubicBezTo>
                  <a:pt x="1664" y="292"/>
                  <a:pt x="1854" y="507"/>
                  <a:pt x="1940" y="757"/>
                </a:cubicBezTo>
                <a:lnTo>
                  <a:pt x="1954" y="753"/>
                </a:lnTo>
                <a:cubicBezTo>
                  <a:pt x="1936" y="616"/>
                  <a:pt x="1868" y="490"/>
                  <a:pt x="1790" y="371"/>
                </a:cubicBezTo>
                <a:cubicBezTo>
                  <a:pt x="1700" y="258"/>
                  <a:pt x="1591" y="163"/>
                  <a:pt x="1459" y="90"/>
                </a:cubicBezTo>
                <a:cubicBezTo>
                  <a:pt x="1344" y="29"/>
                  <a:pt x="1214" y="1"/>
                  <a:pt x="1083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291;p36"/>
          <p:cNvSpPr/>
          <p:nvPr/>
        </p:nvSpPr>
        <p:spPr>
          <a:xfrm>
            <a:off x="2749776" y="2314809"/>
            <a:ext cx="104206" cy="66684"/>
          </a:xfrm>
          <a:custGeom>
            <a:avLst/>
            <a:gdLst/>
            <a:ahLst/>
            <a:cxnLst/>
            <a:rect l="l" t="t" r="r" b="b"/>
            <a:pathLst>
              <a:path w="1633" h="1045" extrusionOk="0">
                <a:moveTo>
                  <a:pt x="864" y="4"/>
                </a:moveTo>
                <a:cubicBezTo>
                  <a:pt x="809" y="7"/>
                  <a:pt x="751" y="13"/>
                  <a:pt x="693" y="21"/>
                </a:cubicBezTo>
                <a:cubicBezTo>
                  <a:pt x="584" y="48"/>
                  <a:pt x="471" y="75"/>
                  <a:pt x="365" y="136"/>
                </a:cubicBezTo>
                <a:cubicBezTo>
                  <a:pt x="263" y="191"/>
                  <a:pt x="167" y="276"/>
                  <a:pt x="106" y="382"/>
                </a:cubicBezTo>
                <a:cubicBezTo>
                  <a:pt x="41" y="481"/>
                  <a:pt x="11" y="601"/>
                  <a:pt x="3" y="714"/>
                </a:cubicBezTo>
                <a:cubicBezTo>
                  <a:pt x="0" y="826"/>
                  <a:pt x="21" y="939"/>
                  <a:pt x="48" y="1034"/>
                </a:cubicBezTo>
                <a:lnTo>
                  <a:pt x="48" y="1042"/>
                </a:lnTo>
                <a:cubicBezTo>
                  <a:pt x="52" y="1042"/>
                  <a:pt x="52" y="1045"/>
                  <a:pt x="55" y="1045"/>
                </a:cubicBezTo>
                <a:lnTo>
                  <a:pt x="58" y="1042"/>
                </a:lnTo>
                <a:cubicBezTo>
                  <a:pt x="61" y="929"/>
                  <a:pt x="52" y="829"/>
                  <a:pt x="72" y="724"/>
                </a:cubicBezTo>
                <a:cubicBezTo>
                  <a:pt x="89" y="621"/>
                  <a:pt x="126" y="522"/>
                  <a:pt x="188" y="440"/>
                </a:cubicBezTo>
                <a:cubicBezTo>
                  <a:pt x="307" y="270"/>
                  <a:pt x="515" y="181"/>
                  <a:pt x="717" y="147"/>
                </a:cubicBezTo>
                <a:cubicBezTo>
                  <a:pt x="780" y="134"/>
                  <a:pt x="846" y="127"/>
                  <a:pt x="911" y="127"/>
                </a:cubicBezTo>
                <a:cubicBezTo>
                  <a:pt x="1053" y="127"/>
                  <a:pt x="1194" y="161"/>
                  <a:pt x="1311" y="243"/>
                </a:cubicBezTo>
                <a:cubicBezTo>
                  <a:pt x="1482" y="362"/>
                  <a:pt x="1577" y="566"/>
                  <a:pt x="1608" y="771"/>
                </a:cubicBezTo>
                <a:cubicBezTo>
                  <a:pt x="1608" y="771"/>
                  <a:pt x="1612" y="775"/>
                  <a:pt x="1615" y="775"/>
                </a:cubicBezTo>
                <a:cubicBezTo>
                  <a:pt x="1618" y="775"/>
                  <a:pt x="1621" y="771"/>
                  <a:pt x="1621" y="768"/>
                </a:cubicBezTo>
                <a:cubicBezTo>
                  <a:pt x="1632" y="659"/>
                  <a:pt x="1608" y="550"/>
                  <a:pt x="1574" y="444"/>
                </a:cubicBezTo>
                <a:cubicBezTo>
                  <a:pt x="1530" y="338"/>
                  <a:pt x="1462" y="239"/>
                  <a:pt x="1369" y="161"/>
                </a:cubicBezTo>
                <a:cubicBezTo>
                  <a:pt x="1277" y="86"/>
                  <a:pt x="1158" y="34"/>
                  <a:pt x="1041" y="18"/>
                </a:cubicBezTo>
                <a:cubicBezTo>
                  <a:pt x="983" y="0"/>
                  <a:pt x="925" y="7"/>
                  <a:pt x="864" y="4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292;p36"/>
          <p:cNvSpPr/>
          <p:nvPr/>
        </p:nvSpPr>
        <p:spPr>
          <a:xfrm>
            <a:off x="2606007" y="2362030"/>
            <a:ext cx="72363" cy="74405"/>
          </a:xfrm>
          <a:custGeom>
            <a:avLst/>
            <a:gdLst/>
            <a:ahLst/>
            <a:cxnLst/>
            <a:rect l="l" t="t" r="r" b="b"/>
            <a:pathLst>
              <a:path w="1134" h="1166" extrusionOk="0">
                <a:moveTo>
                  <a:pt x="0" y="1"/>
                </a:moveTo>
                <a:cubicBezTo>
                  <a:pt x="3" y="93"/>
                  <a:pt x="11" y="185"/>
                  <a:pt x="48" y="274"/>
                </a:cubicBezTo>
                <a:cubicBezTo>
                  <a:pt x="65" y="315"/>
                  <a:pt x="96" y="366"/>
                  <a:pt x="154" y="379"/>
                </a:cubicBezTo>
                <a:cubicBezTo>
                  <a:pt x="167" y="382"/>
                  <a:pt x="179" y="383"/>
                  <a:pt x="190" y="383"/>
                </a:cubicBezTo>
                <a:cubicBezTo>
                  <a:pt x="231" y="383"/>
                  <a:pt x="266" y="370"/>
                  <a:pt x="301" y="359"/>
                </a:cubicBezTo>
                <a:cubicBezTo>
                  <a:pt x="444" y="312"/>
                  <a:pt x="588" y="252"/>
                  <a:pt x="722" y="252"/>
                </a:cubicBezTo>
                <a:cubicBezTo>
                  <a:pt x="751" y="252"/>
                  <a:pt x="779" y="255"/>
                  <a:pt x="806" y="261"/>
                </a:cubicBezTo>
                <a:cubicBezTo>
                  <a:pt x="877" y="277"/>
                  <a:pt x="939" y="329"/>
                  <a:pt x="966" y="393"/>
                </a:cubicBezTo>
                <a:cubicBezTo>
                  <a:pt x="994" y="461"/>
                  <a:pt x="1000" y="543"/>
                  <a:pt x="997" y="625"/>
                </a:cubicBezTo>
                <a:cubicBezTo>
                  <a:pt x="997" y="711"/>
                  <a:pt x="983" y="800"/>
                  <a:pt x="970" y="888"/>
                </a:cubicBezTo>
                <a:lnTo>
                  <a:pt x="950" y="1022"/>
                </a:lnTo>
                <a:lnTo>
                  <a:pt x="939" y="1090"/>
                </a:lnTo>
                <a:lnTo>
                  <a:pt x="936" y="1124"/>
                </a:lnTo>
                <a:lnTo>
                  <a:pt x="936" y="1141"/>
                </a:lnTo>
                <a:lnTo>
                  <a:pt x="936" y="1151"/>
                </a:lnTo>
                <a:cubicBezTo>
                  <a:pt x="936" y="1155"/>
                  <a:pt x="939" y="1165"/>
                  <a:pt x="950" y="1165"/>
                </a:cubicBezTo>
                <a:lnTo>
                  <a:pt x="945" y="1151"/>
                </a:lnTo>
                <a:lnTo>
                  <a:pt x="945" y="1151"/>
                </a:lnTo>
                <a:cubicBezTo>
                  <a:pt x="947" y="1152"/>
                  <a:pt x="948" y="1153"/>
                  <a:pt x="949" y="1153"/>
                </a:cubicBezTo>
                <a:cubicBezTo>
                  <a:pt x="955" y="1153"/>
                  <a:pt x="954" y="1136"/>
                  <a:pt x="959" y="1131"/>
                </a:cubicBezTo>
                <a:lnTo>
                  <a:pt x="973" y="1100"/>
                </a:lnTo>
                <a:lnTo>
                  <a:pt x="1004" y="1039"/>
                </a:lnTo>
                <a:cubicBezTo>
                  <a:pt x="1021" y="994"/>
                  <a:pt x="1041" y="953"/>
                  <a:pt x="1055" y="909"/>
                </a:cubicBezTo>
                <a:cubicBezTo>
                  <a:pt x="1089" y="824"/>
                  <a:pt x="1113" y="732"/>
                  <a:pt x="1123" y="636"/>
                </a:cubicBezTo>
                <a:cubicBezTo>
                  <a:pt x="1134" y="540"/>
                  <a:pt x="1130" y="438"/>
                  <a:pt x="1079" y="339"/>
                </a:cubicBezTo>
                <a:cubicBezTo>
                  <a:pt x="1027" y="240"/>
                  <a:pt x="925" y="175"/>
                  <a:pt x="823" y="158"/>
                </a:cubicBezTo>
                <a:cubicBezTo>
                  <a:pt x="801" y="156"/>
                  <a:pt x="780" y="155"/>
                  <a:pt x="759" y="155"/>
                </a:cubicBezTo>
                <a:cubicBezTo>
                  <a:pt x="579" y="155"/>
                  <a:pt x="427" y="243"/>
                  <a:pt x="280" y="298"/>
                </a:cubicBezTo>
                <a:cubicBezTo>
                  <a:pt x="239" y="315"/>
                  <a:pt x="195" y="332"/>
                  <a:pt x="164" y="332"/>
                </a:cubicBezTo>
                <a:cubicBezTo>
                  <a:pt x="130" y="325"/>
                  <a:pt x="102" y="294"/>
                  <a:pt x="82" y="257"/>
                </a:cubicBezTo>
                <a:cubicBezTo>
                  <a:pt x="41" y="182"/>
                  <a:pt x="24" y="89"/>
                  <a:pt x="11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293;p36"/>
          <p:cNvSpPr/>
          <p:nvPr/>
        </p:nvSpPr>
        <p:spPr>
          <a:xfrm>
            <a:off x="2528220" y="2537194"/>
            <a:ext cx="161956" cy="25716"/>
          </a:xfrm>
          <a:custGeom>
            <a:avLst/>
            <a:gdLst/>
            <a:ahLst/>
            <a:cxnLst/>
            <a:rect l="l" t="t" r="r" b="b"/>
            <a:pathLst>
              <a:path w="2538" h="403" extrusionOk="0">
                <a:moveTo>
                  <a:pt x="2530" y="1"/>
                </a:moveTo>
                <a:cubicBezTo>
                  <a:pt x="2427" y="45"/>
                  <a:pt x="2328" y="82"/>
                  <a:pt x="2223" y="110"/>
                </a:cubicBezTo>
                <a:cubicBezTo>
                  <a:pt x="2120" y="141"/>
                  <a:pt x="2018" y="164"/>
                  <a:pt x="1912" y="185"/>
                </a:cubicBezTo>
                <a:cubicBezTo>
                  <a:pt x="1704" y="219"/>
                  <a:pt x="1493" y="256"/>
                  <a:pt x="1284" y="267"/>
                </a:cubicBezTo>
                <a:cubicBezTo>
                  <a:pt x="1180" y="275"/>
                  <a:pt x="1075" y="279"/>
                  <a:pt x="969" y="279"/>
                </a:cubicBezTo>
                <a:cubicBezTo>
                  <a:pt x="863" y="279"/>
                  <a:pt x="757" y="275"/>
                  <a:pt x="649" y="270"/>
                </a:cubicBezTo>
                <a:cubicBezTo>
                  <a:pt x="437" y="253"/>
                  <a:pt x="223" y="236"/>
                  <a:pt x="4" y="202"/>
                </a:cubicBezTo>
                <a:lnTo>
                  <a:pt x="1" y="215"/>
                </a:lnTo>
                <a:cubicBezTo>
                  <a:pt x="206" y="291"/>
                  <a:pt x="420" y="335"/>
                  <a:pt x="636" y="369"/>
                </a:cubicBezTo>
                <a:cubicBezTo>
                  <a:pt x="790" y="391"/>
                  <a:pt x="945" y="402"/>
                  <a:pt x="1100" y="402"/>
                </a:cubicBezTo>
                <a:cubicBezTo>
                  <a:pt x="1163" y="402"/>
                  <a:pt x="1227" y="400"/>
                  <a:pt x="1291" y="396"/>
                </a:cubicBezTo>
                <a:cubicBezTo>
                  <a:pt x="1513" y="376"/>
                  <a:pt x="1728" y="338"/>
                  <a:pt x="1939" y="281"/>
                </a:cubicBezTo>
                <a:cubicBezTo>
                  <a:pt x="2148" y="219"/>
                  <a:pt x="2356" y="141"/>
                  <a:pt x="2537" y="10"/>
                </a:cubicBezTo>
                <a:lnTo>
                  <a:pt x="2530" y="1"/>
                </a:ln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294;p36"/>
          <p:cNvSpPr/>
          <p:nvPr/>
        </p:nvSpPr>
        <p:spPr>
          <a:xfrm>
            <a:off x="2595988" y="2586840"/>
            <a:ext cx="30119" cy="10976"/>
          </a:xfrm>
          <a:custGeom>
            <a:avLst/>
            <a:gdLst/>
            <a:ahLst/>
            <a:cxnLst/>
            <a:rect l="l" t="t" r="r" b="b"/>
            <a:pathLst>
              <a:path w="472" h="172" extrusionOk="0">
                <a:moveTo>
                  <a:pt x="464" y="1"/>
                </a:moveTo>
                <a:cubicBezTo>
                  <a:pt x="396" y="42"/>
                  <a:pt x="318" y="45"/>
                  <a:pt x="239" y="45"/>
                </a:cubicBezTo>
                <a:cubicBezTo>
                  <a:pt x="224" y="46"/>
                  <a:pt x="209" y="46"/>
                  <a:pt x="194" y="46"/>
                </a:cubicBezTo>
                <a:cubicBezTo>
                  <a:pt x="130" y="46"/>
                  <a:pt x="67" y="41"/>
                  <a:pt x="1" y="39"/>
                </a:cubicBezTo>
                <a:lnTo>
                  <a:pt x="1" y="39"/>
                </a:lnTo>
                <a:lnTo>
                  <a:pt x="4" y="52"/>
                </a:lnTo>
                <a:cubicBezTo>
                  <a:pt x="72" y="144"/>
                  <a:pt x="154" y="171"/>
                  <a:pt x="242" y="171"/>
                </a:cubicBezTo>
                <a:cubicBezTo>
                  <a:pt x="287" y="168"/>
                  <a:pt x="332" y="161"/>
                  <a:pt x="373" y="138"/>
                </a:cubicBezTo>
                <a:cubicBezTo>
                  <a:pt x="417" y="113"/>
                  <a:pt x="461" y="72"/>
                  <a:pt x="472" y="15"/>
                </a:cubicBezTo>
                <a:lnTo>
                  <a:pt x="464" y="1"/>
                </a:ln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295;p36"/>
          <p:cNvSpPr/>
          <p:nvPr/>
        </p:nvSpPr>
        <p:spPr>
          <a:xfrm>
            <a:off x="1709316" y="709614"/>
            <a:ext cx="1446885" cy="1902634"/>
          </a:xfrm>
          <a:custGeom>
            <a:avLst/>
            <a:gdLst/>
            <a:ahLst/>
            <a:cxnLst/>
            <a:rect l="l" t="t" r="r" b="b"/>
            <a:pathLst>
              <a:path w="22674" h="29816" extrusionOk="0">
                <a:moveTo>
                  <a:pt x="18964" y="13945"/>
                </a:moveTo>
                <a:lnTo>
                  <a:pt x="18964" y="13945"/>
                </a:lnTo>
                <a:cubicBezTo>
                  <a:pt x="18964" y="13945"/>
                  <a:pt x="18961" y="13948"/>
                  <a:pt x="18953" y="13956"/>
                </a:cubicBezTo>
                <a:lnTo>
                  <a:pt x="18953" y="13956"/>
                </a:lnTo>
                <a:cubicBezTo>
                  <a:pt x="18961" y="13949"/>
                  <a:pt x="18964" y="13945"/>
                  <a:pt x="18964" y="13945"/>
                </a:cubicBezTo>
                <a:close/>
                <a:moveTo>
                  <a:pt x="2506" y="29365"/>
                </a:moveTo>
                <a:lnTo>
                  <a:pt x="2506" y="29365"/>
                </a:lnTo>
                <a:cubicBezTo>
                  <a:pt x="2504" y="29380"/>
                  <a:pt x="2504" y="29388"/>
                  <a:pt x="2505" y="29388"/>
                </a:cubicBezTo>
                <a:cubicBezTo>
                  <a:pt x="2506" y="29388"/>
                  <a:pt x="2507" y="29381"/>
                  <a:pt x="2508" y="29367"/>
                </a:cubicBezTo>
                <a:cubicBezTo>
                  <a:pt x="2508" y="29367"/>
                  <a:pt x="2507" y="29366"/>
                  <a:pt x="2506" y="29365"/>
                </a:cubicBezTo>
                <a:close/>
                <a:moveTo>
                  <a:pt x="14961" y="1"/>
                </a:moveTo>
                <a:cubicBezTo>
                  <a:pt x="14776" y="1"/>
                  <a:pt x="14585" y="6"/>
                  <a:pt x="14390" y="17"/>
                </a:cubicBezTo>
                <a:cubicBezTo>
                  <a:pt x="6607" y="454"/>
                  <a:pt x="1835" y="6667"/>
                  <a:pt x="1136" y="10743"/>
                </a:cubicBezTo>
                <a:cubicBezTo>
                  <a:pt x="439" y="14819"/>
                  <a:pt x="4361" y="17891"/>
                  <a:pt x="4733" y="18154"/>
                </a:cubicBezTo>
                <a:cubicBezTo>
                  <a:pt x="5105" y="18414"/>
                  <a:pt x="4996" y="18478"/>
                  <a:pt x="2477" y="22629"/>
                </a:cubicBezTo>
                <a:cubicBezTo>
                  <a:pt x="1" y="26712"/>
                  <a:pt x="2422" y="29278"/>
                  <a:pt x="2506" y="29365"/>
                </a:cubicBezTo>
                <a:lnTo>
                  <a:pt x="2506" y="29365"/>
                </a:lnTo>
                <a:cubicBezTo>
                  <a:pt x="2514" y="29270"/>
                  <a:pt x="2581" y="28880"/>
                  <a:pt x="2948" y="28327"/>
                </a:cubicBezTo>
                <a:cubicBezTo>
                  <a:pt x="3193" y="27957"/>
                  <a:pt x="3621" y="27853"/>
                  <a:pt x="4026" y="27853"/>
                </a:cubicBezTo>
                <a:cubicBezTo>
                  <a:pt x="4399" y="27853"/>
                  <a:pt x="4753" y="27941"/>
                  <a:pt x="4928" y="27992"/>
                </a:cubicBezTo>
                <a:cubicBezTo>
                  <a:pt x="5013" y="28020"/>
                  <a:pt x="5095" y="28056"/>
                  <a:pt x="5166" y="28111"/>
                </a:cubicBezTo>
                <a:cubicBezTo>
                  <a:pt x="5707" y="28515"/>
                  <a:pt x="6809" y="29816"/>
                  <a:pt x="6855" y="29816"/>
                </a:cubicBezTo>
                <a:cubicBezTo>
                  <a:pt x="6859" y="29816"/>
                  <a:pt x="6854" y="29805"/>
                  <a:pt x="6839" y="29781"/>
                </a:cubicBezTo>
                <a:cubicBezTo>
                  <a:pt x="6648" y="29480"/>
                  <a:pt x="6160" y="28552"/>
                  <a:pt x="6436" y="28023"/>
                </a:cubicBezTo>
                <a:cubicBezTo>
                  <a:pt x="6652" y="27606"/>
                  <a:pt x="7088" y="25060"/>
                  <a:pt x="7269" y="23967"/>
                </a:cubicBezTo>
                <a:cubicBezTo>
                  <a:pt x="7321" y="23653"/>
                  <a:pt x="7515" y="23387"/>
                  <a:pt x="7792" y="23237"/>
                </a:cubicBezTo>
                <a:cubicBezTo>
                  <a:pt x="8509" y="22851"/>
                  <a:pt x="9929" y="22059"/>
                  <a:pt x="10734" y="21428"/>
                </a:cubicBezTo>
                <a:cubicBezTo>
                  <a:pt x="11417" y="20885"/>
                  <a:pt x="11574" y="20445"/>
                  <a:pt x="11591" y="20185"/>
                </a:cubicBezTo>
                <a:cubicBezTo>
                  <a:pt x="11596" y="20108"/>
                  <a:pt x="11657" y="20054"/>
                  <a:pt x="11725" y="20054"/>
                </a:cubicBezTo>
                <a:cubicBezTo>
                  <a:pt x="11745" y="20054"/>
                  <a:pt x="11766" y="20059"/>
                  <a:pt x="11786" y="20069"/>
                </a:cubicBezTo>
                <a:cubicBezTo>
                  <a:pt x="12468" y="20410"/>
                  <a:pt x="14308" y="21069"/>
                  <a:pt x="15858" y="21789"/>
                </a:cubicBezTo>
                <a:cubicBezTo>
                  <a:pt x="17647" y="22619"/>
                  <a:pt x="18459" y="26111"/>
                  <a:pt x="18459" y="26111"/>
                </a:cubicBezTo>
                <a:cubicBezTo>
                  <a:pt x="22271" y="21008"/>
                  <a:pt x="16406" y="17785"/>
                  <a:pt x="12026" y="17785"/>
                </a:cubicBezTo>
                <a:cubicBezTo>
                  <a:pt x="11824" y="17785"/>
                  <a:pt x="11625" y="17792"/>
                  <a:pt x="11430" y="17806"/>
                </a:cubicBezTo>
                <a:cubicBezTo>
                  <a:pt x="9729" y="17925"/>
                  <a:pt x="8594" y="18112"/>
                  <a:pt x="7695" y="18112"/>
                </a:cubicBezTo>
                <a:cubicBezTo>
                  <a:pt x="6512" y="18112"/>
                  <a:pt x="5739" y="17789"/>
                  <a:pt x="4624" y="16563"/>
                </a:cubicBezTo>
                <a:cubicBezTo>
                  <a:pt x="2661" y="14402"/>
                  <a:pt x="5453" y="6210"/>
                  <a:pt x="12796" y="6166"/>
                </a:cubicBezTo>
                <a:cubicBezTo>
                  <a:pt x="12821" y="6165"/>
                  <a:pt x="12845" y="6165"/>
                  <a:pt x="12869" y="6165"/>
                </a:cubicBezTo>
                <a:cubicBezTo>
                  <a:pt x="20106" y="6165"/>
                  <a:pt x="14699" y="12881"/>
                  <a:pt x="16001" y="14272"/>
                </a:cubicBezTo>
                <a:cubicBezTo>
                  <a:pt x="16378" y="14675"/>
                  <a:pt x="16784" y="14818"/>
                  <a:pt x="17171" y="14818"/>
                </a:cubicBezTo>
                <a:cubicBezTo>
                  <a:pt x="18062" y="14818"/>
                  <a:pt x="18852" y="14057"/>
                  <a:pt x="18953" y="13956"/>
                </a:cubicBezTo>
                <a:lnTo>
                  <a:pt x="18953" y="13956"/>
                </a:lnTo>
                <a:cubicBezTo>
                  <a:pt x="18907" y="14001"/>
                  <a:pt x="18714" y="14169"/>
                  <a:pt x="18423" y="14169"/>
                </a:cubicBezTo>
                <a:cubicBezTo>
                  <a:pt x="18234" y="14169"/>
                  <a:pt x="18004" y="14099"/>
                  <a:pt x="17746" y="13880"/>
                </a:cubicBezTo>
                <a:cubicBezTo>
                  <a:pt x="17025" y="13269"/>
                  <a:pt x="19316" y="11743"/>
                  <a:pt x="21016" y="9869"/>
                </a:cubicBezTo>
                <a:cubicBezTo>
                  <a:pt x="22673" y="8042"/>
                  <a:pt x="22196" y="1"/>
                  <a:pt x="14961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296;p36"/>
          <p:cNvSpPr/>
          <p:nvPr/>
        </p:nvSpPr>
        <p:spPr>
          <a:xfrm>
            <a:off x="1994493" y="1779999"/>
            <a:ext cx="85062" cy="106312"/>
          </a:xfrm>
          <a:custGeom>
            <a:avLst/>
            <a:gdLst/>
            <a:ahLst/>
            <a:cxnLst/>
            <a:rect l="l" t="t" r="r" b="b"/>
            <a:pathLst>
              <a:path w="1333" h="1666" extrusionOk="0">
                <a:moveTo>
                  <a:pt x="933" y="1"/>
                </a:moveTo>
                <a:cubicBezTo>
                  <a:pt x="690" y="1"/>
                  <a:pt x="312" y="778"/>
                  <a:pt x="73" y="1328"/>
                </a:cubicBezTo>
                <a:cubicBezTo>
                  <a:pt x="0" y="1497"/>
                  <a:pt x="132" y="1665"/>
                  <a:pt x="294" y="1665"/>
                </a:cubicBezTo>
                <a:cubicBezTo>
                  <a:pt x="329" y="1665"/>
                  <a:pt x="365" y="1657"/>
                  <a:pt x="401" y="1640"/>
                </a:cubicBezTo>
                <a:cubicBezTo>
                  <a:pt x="735" y="1479"/>
                  <a:pt x="1107" y="1243"/>
                  <a:pt x="1176" y="984"/>
                </a:cubicBezTo>
                <a:cubicBezTo>
                  <a:pt x="1302" y="496"/>
                  <a:pt x="1332" y="148"/>
                  <a:pt x="971" y="8"/>
                </a:cubicBezTo>
                <a:cubicBezTo>
                  <a:pt x="959" y="3"/>
                  <a:pt x="946" y="1"/>
                  <a:pt x="933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297;p36"/>
          <p:cNvSpPr/>
          <p:nvPr/>
        </p:nvSpPr>
        <p:spPr>
          <a:xfrm>
            <a:off x="1940636" y="1784147"/>
            <a:ext cx="104525" cy="82510"/>
          </a:xfrm>
          <a:custGeom>
            <a:avLst/>
            <a:gdLst/>
            <a:ahLst/>
            <a:cxnLst/>
            <a:rect l="l" t="t" r="r" b="b"/>
            <a:pathLst>
              <a:path w="1638" h="1293" extrusionOk="0">
                <a:moveTo>
                  <a:pt x="1637" y="1"/>
                </a:moveTo>
                <a:cubicBezTo>
                  <a:pt x="1637" y="1"/>
                  <a:pt x="115" y="400"/>
                  <a:pt x="54" y="571"/>
                </a:cubicBezTo>
                <a:cubicBezTo>
                  <a:pt x="1" y="713"/>
                  <a:pt x="429" y="1293"/>
                  <a:pt x="752" y="1293"/>
                </a:cubicBezTo>
                <a:cubicBezTo>
                  <a:pt x="824" y="1293"/>
                  <a:pt x="892" y="1263"/>
                  <a:pt x="947" y="1192"/>
                </a:cubicBezTo>
                <a:cubicBezTo>
                  <a:pt x="1248" y="806"/>
                  <a:pt x="1637" y="1"/>
                  <a:pt x="1637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298;p36"/>
          <p:cNvSpPr/>
          <p:nvPr/>
        </p:nvSpPr>
        <p:spPr>
          <a:xfrm>
            <a:off x="2017657" y="2646568"/>
            <a:ext cx="37522" cy="37522"/>
          </a:xfrm>
          <a:custGeom>
            <a:avLst/>
            <a:gdLst/>
            <a:ahLst/>
            <a:cxnLst/>
            <a:rect l="l" t="t" r="r" b="b"/>
            <a:pathLst>
              <a:path w="588" h="588" extrusionOk="0">
                <a:moveTo>
                  <a:pt x="293" y="0"/>
                </a:moveTo>
                <a:cubicBezTo>
                  <a:pt x="134" y="0"/>
                  <a:pt x="0" y="130"/>
                  <a:pt x="0" y="294"/>
                </a:cubicBezTo>
                <a:cubicBezTo>
                  <a:pt x="0" y="454"/>
                  <a:pt x="134" y="587"/>
                  <a:pt x="293" y="587"/>
                </a:cubicBezTo>
                <a:cubicBezTo>
                  <a:pt x="457" y="587"/>
                  <a:pt x="587" y="454"/>
                  <a:pt x="587" y="294"/>
                </a:cubicBezTo>
                <a:cubicBezTo>
                  <a:pt x="587" y="130"/>
                  <a:pt x="457" y="0"/>
                  <a:pt x="293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299;p36"/>
          <p:cNvSpPr/>
          <p:nvPr/>
        </p:nvSpPr>
        <p:spPr>
          <a:xfrm>
            <a:off x="2021103" y="2650014"/>
            <a:ext cx="30566" cy="30566"/>
          </a:xfrm>
          <a:custGeom>
            <a:avLst/>
            <a:gdLst/>
            <a:ahLst/>
            <a:cxnLst/>
            <a:rect l="l" t="t" r="r" b="b"/>
            <a:pathLst>
              <a:path w="479" h="479" extrusionOk="0">
                <a:moveTo>
                  <a:pt x="239" y="1"/>
                </a:moveTo>
                <a:cubicBezTo>
                  <a:pt x="107" y="1"/>
                  <a:pt x="1" y="106"/>
                  <a:pt x="1" y="240"/>
                </a:cubicBezTo>
                <a:cubicBezTo>
                  <a:pt x="1" y="369"/>
                  <a:pt x="107" y="479"/>
                  <a:pt x="239" y="479"/>
                </a:cubicBezTo>
                <a:cubicBezTo>
                  <a:pt x="373" y="479"/>
                  <a:pt x="479" y="369"/>
                  <a:pt x="479" y="240"/>
                </a:cubicBezTo>
                <a:cubicBezTo>
                  <a:pt x="479" y="106"/>
                  <a:pt x="373" y="1"/>
                  <a:pt x="239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300;p36"/>
          <p:cNvSpPr/>
          <p:nvPr/>
        </p:nvSpPr>
        <p:spPr>
          <a:xfrm>
            <a:off x="1837260" y="3125861"/>
            <a:ext cx="571249" cy="791977"/>
          </a:xfrm>
          <a:custGeom>
            <a:avLst/>
            <a:gdLst/>
            <a:ahLst/>
            <a:cxnLst/>
            <a:rect l="l" t="t" r="r" b="b"/>
            <a:pathLst>
              <a:path w="8952" h="12411" extrusionOk="0">
                <a:moveTo>
                  <a:pt x="4736" y="1"/>
                </a:moveTo>
                <a:cubicBezTo>
                  <a:pt x="4711" y="1"/>
                  <a:pt x="4686" y="1"/>
                  <a:pt x="4661" y="2"/>
                </a:cubicBezTo>
                <a:cubicBezTo>
                  <a:pt x="2346" y="101"/>
                  <a:pt x="1" y="1686"/>
                  <a:pt x="762" y="5485"/>
                </a:cubicBezTo>
                <a:cubicBezTo>
                  <a:pt x="1458" y="8981"/>
                  <a:pt x="6238" y="10909"/>
                  <a:pt x="7002" y="11196"/>
                </a:cubicBezTo>
                <a:cubicBezTo>
                  <a:pt x="7063" y="11220"/>
                  <a:pt x="7101" y="11281"/>
                  <a:pt x="7094" y="11346"/>
                </a:cubicBezTo>
                <a:lnTo>
                  <a:pt x="7029" y="12250"/>
                </a:lnTo>
                <a:cubicBezTo>
                  <a:pt x="7024" y="12344"/>
                  <a:pt x="7100" y="12410"/>
                  <a:pt x="7179" y="12410"/>
                </a:cubicBezTo>
                <a:cubicBezTo>
                  <a:pt x="7214" y="12410"/>
                  <a:pt x="7248" y="12398"/>
                  <a:pt x="7278" y="12370"/>
                </a:cubicBezTo>
                <a:lnTo>
                  <a:pt x="8872" y="10909"/>
                </a:lnTo>
                <a:cubicBezTo>
                  <a:pt x="8934" y="10851"/>
                  <a:pt x="8937" y="10759"/>
                  <a:pt x="8883" y="10698"/>
                </a:cubicBezTo>
                <a:cubicBezTo>
                  <a:pt x="8552" y="10350"/>
                  <a:pt x="7514" y="9206"/>
                  <a:pt x="6968" y="7966"/>
                </a:cubicBezTo>
                <a:cubicBezTo>
                  <a:pt x="6333" y="6523"/>
                  <a:pt x="6361" y="4949"/>
                  <a:pt x="8951" y="4361"/>
                </a:cubicBezTo>
                <a:cubicBezTo>
                  <a:pt x="8951" y="4361"/>
                  <a:pt x="7014" y="1"/>
                  <a:pt x="4736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301;p36"/>
          <p:cNvSpPr/>
          <p:nvPr/>
        </p:nvSpPr>
        <p:spPr>
          <a:xfrm>
            <a:off x="2036609" y="3642676"/>
            <a:ext cx="519561" cy="335335"/>
          </a:xfrm>
          <a:custGeom>
            <a:avLst/>
            <a:gdLst/>
            <a:ahLst/>
            <a:cxnLst/>
            <a:rect l="l" t="t" r="r" b="b"/>
            <a:pathLst>
              <a:path w="8142" h="5255" extrusionOk="0">
                <a:moveTo>
                  <a:pt x="4121" y="1"/>
                </a:moveTo>
                <a:lnTo>
                  <a:pt x="0" y="1540"/>
                </a:lnTo>
                <a:cubicBezTo>
                  <a:pt x="721" y="4408"/>
                  <a:pt x="2060" y="5255"/>
                  <a:pt x="3393" y="5255"/>
                </a:cubicBezTo>
                <a:cubicBezTo>
                  <a:pt x="4739" y="5255"/>
                  <a:pt x="6078" y="4393"/>
                  <a:pt x="6769" y="3875"/>
                </a:cubicBezTo>
                <a:cubicBezTo>
                  <a:pt x="8141" y="2848"/>
                  <a:pt x="4121" y="1"/>
                  <a:pt x="4121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302;p36"/>
          <p:cNvSpPr/>
          <p:nvPr/>
        </p:nvSpPr>
        <p:spPr>
          <a:xfrm>
            <a:off x="2218028" y="2469107"/>
            <a:ext cx="230363" cy="166551"/>
          </a:xfrm>
          <a:custGeom>
            <a:avLst/>
            <a:gdLst/>
            <a:ahLst/>
            <a:cxnLst/>
            <a:rect l="l" t="t" r="r" b="b"/>
            <a:pathLst>
              <a:path w="3610" h="2610" extrusionOk="0">
                <a:moveTo>
                  <a:pt x="1851" y="0"/>
                </a:moveTo>
                <a:cubicBezTo>
                  <a:pt x="1817" y="0"/>
                  <a:pt x="1783" y="1"/>
                  <a:pt x="1749" y="2"/>
                </a:cubicBezTo>
                <a:cubicBezTo>
                  <a:pt x="769" y="43"/>
                  <a:pt x="0" y="661"/>
                  <a:pt x="31" y="1381"/>
                </a:cubicBezTo>
                <a:cubicBezTo>
                  <a:pt x="61" y="2073"/>
                  <a:pt x="824" y="2609"/>
                  <a:pt x="1758" y="2609"/>
                </a:cubicBezTo>
                <a:cubicBezTo>
                  <a:pt x="1792" y="2609"/>
                  <a:pt x="1826" y="2608"/>
                  <a:pt x="1861" y="2607"/>
                </a:cubicBezTo>
                <a:cubicBezTo>
                  <a:pt x="2841" y="2566"/>
                  <a:pt x="3609" y="1948"/>
                  <a:pt x="3578" y="1228"/>
                </a:cubicBezTo>
                <a:cubicBezTo>
                  <a:pt x="3549" y="536"/>
                  <a:pt x="2785" y="0"/>
                  <a:pt x="1851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303;p36"/>
          <p:cNvSpPr/>
          <p:nvPr/>
        </p:nvSpPr>
        <p:spPr>
          <a:xfrm>
            <a:off x="2710340" y="2399041"/>
            <a:ext cx="242232" cy="170635"/>
          </a:xfrm>
          <a:custGeom>
            <a:avLst/>
            <a:gdLst/>
            <a:ahLst/>
            <a:cxnLst/>
            <a:rect l="l" t="t" r="r" b="b"/>
            <a:pathLst>
              <a:path w="3796" h="2674" extrusionOk="0">
                <a:moveTo>
                  <a:pt x="2157" y="1"/>
                </a:moveTo>
                <a:cubicBezTo>
                  <a:pt x="1971" y="1"/>
                  <a:pt x="1777" y="24"/>
                  <a:pt x="1581" y="73"/>
                </a:cubicBezTo>
                <a:cubicBezTo>
                  <a:pt x="629" y="312"/>
                  <a:pt x="0" y="1069"/>
                  <a:pt x="175" y="1770"/>
                </a:cubicBezTo>
                <a:cubicBezTo>
                  <a:pt x="316" y="2324"/>
                  <a:pt x="923" y="2673"/>
                  <a:pt x="1645" y="2673"/>
                </a:cubicBezTo>
                <a:cubicBezTo>
                  <a:pt x="1829" y="2673"/>
                  <a:pt x="2022" y="2650"/>
                  <a:pt x="2216" y="2602"/>
                </a:cubicBezTo>
                <a:cubicBezTo>
                  <a:pt x="3168" y="2364"/>
                  <a:pt x="3796" y="1602"/>
                  <a:pt x="3622" y="902"/>
                </a:cubicBezTo>
                <a:cubicBezTo>
                  <a:pt x="3481" y="349"/>
                  <a:pt x="2877" y="1"/>
                  <a:pt x="2157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304;p36"/>
          <p:cNvSpPr/>
          <p:nvPr/>
        </p:nvSpPr>
        <p:spPr>
          <a:xfrm>
            <a:off x="2035908" y="2233385"/>
            <a:ext cx="525304" cy="228513"/>
          </a:xfrm>
          <a:custGeom>
            <a:avLst/>
            <a:gdLst/>
            <a:ahLst/>
            <a:cxnLst/>
            <a:rect l="l" t="t" r="r" b="b"/>
            <a:pathLst>
              <a:path w="8232" h="3581" extrusionOk="0">
                <a:moveTo>
                  <a:pt x="5570" y="1"/>
                </a:moveTo>
                <a:cubicBezTo>
                  <a:pt x="3638" y="1"/>
                  <a:pt x="1032" y="1136"/>
                  <a:pt x="557" y="1412"/>
                </a:cubicBezTo>
                <a:cubicBezTo>
                  <a:pt x="1" y="1734"/>
                  <a:pt x="253" y="2843"/>
                  <a:pt x="442" y="2953"/>
                </a:cubicBezTo>
                <a:cubicBezTo>
                  <a:pt x="462" y="2965"/>
                  <a:pt x="486" y="2970"/>
                  <a:pt x="512" y="2970"/>
                </a:cubicBezTo>
                <a:cubicBezTo>
                  <a:pt x="580" y="2970"/>
                  <a:pt x="665" y="2934"/>
                  <a:pt x="749" y="2898"/>
                </a:cubicBezTo>
                <a:cubicBezTo>
                  <a:pt x="831" y="2863"/>
                  <a:pt x="913" y="2828"/>
                  <a:pt x="981" y="2828"/>
                </a:cubicBezTo>
                <a:cubicBezTo>
                  <a:pt x="1046" y="2828"/>
                  <a:pt x="1097" y="2859"/>
                  <a:pt x="1124" y="2953"/>
                </a:cubicBezTo>
                <a:cubicBezTo>
                  <a:pt x="1223" y="3276"/>
                  <a:pt x="1475" y="3580"/>
                  <a:pt x="1548" y="3580"/>
                </a:cubicBezTo>
                <a:cubicBezTo>
                  <a:pt x="1598" y="3580"/>
                  <a:pt x="2083" y="3403"/>
                  <a:pt x="2380" y="3293"/>
                </a:cubicBezTo>
                <a:cubicBezTo>
                  <a:pt x="2503" y="3249"/>
                  <a:pt x="2572" y="3120"/>
                  <a:pt x="2534" y="2994"/>
                </a:cubicBezTo>
                <a:cubicBezTo>
                  <a:pt x="2462" y="2754"/>
                  <a:pt x="2391" y="2348"/>
                  <a:pt x="2588" y="2017"/>
                </a:cubicBezTo>
                <a:cubicBezTo>
                  <a:pt x="2892" y="1508"/>
                  <a:pt x="5637" y="993"/>
                  <a:pt x="6493" y="979"/>
                </a:cubicBezTo>
                <a:cubicBezTo>
                  <a:pt x="6496" y="979"/>
                  <a:pt x="6500" y="979"/>
                  <a:pt x="6503" y="979"/>
                </a:cubicBezTo>
                <a:cubicBezTo>
                  <a:pt x="7108" y="979"/>
                  <a:pt x="7409" y="1630"/>
                  <a:pt x="7535" y="2006"/>
                </a:cubicBezTo>
                <a:cubicBezTo>
                  <a:pt x="7569" y="2114"/>
                  <a:pt x="7668" y="2182"/>
                  <a:pt x="7775" y="2182"/>
                </a:cubicBezTo>
                <a:cubicBezTo>
                  <a:pt x="7806" y="2182"/>
                  <a:pt x="7838" y="2176"/>
                  <a:pt x="7869" y="2164"/>
                </a:cubicBezTo>
                <a:lnTo>
                  <a:pt x="8067" y="2082"/>
                </a:lnTo>
                <a:cubicBezTo>
                  <a:pt x="8170" y="2041"/>
                  <a:pt x="8231" y="1938"/>
                  <a:pt x="8220" y="1829"/>
                </a:cubicBezTo>
                <a:cubicBezTo>
                  <a:pt x="8187" y="1430"/>
                  <a:pt x="7948" y="511"/>
                  <a:pt x="6484" y="109"/>
                </a:cubicBezTo>
                <a:cubicBezTo>
                  <a:pt x="6208" y="33"/>
                  <a:pt x="5898" y="1"/>
                  <a:pt x="5570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305;p36"/>
          <p:cNvSpPr/>
          <p:nvPr/>
        </p:nvSpPr>
        <p:spPr>
          <a:xfrm>
            <a:off x="2077960" y="2362094"/>
            <a:ext cx="40585" cy="14294"/>
          </a:xfrm>
          <a:custGeom>
            <a:avLst/>
            <a:gdLst/>
            <a:ahLst/>
            <a:cxnLst/>
            <a:rect l="l" t="t" r="r" b="b"/>
            <a:pathLst>
              <a:path w="636" h="224" extrusionOk="0">
                <a:moveTo>
                  <a:pt x="499" y="0"/>
                </a:moveTo>
                <a:cubicBezTo>
                  <a:pt x="443" y="0"/>
                  <a:pt x="373" y="9"/>
                  <a:pt x="298" y="27"/>
                </a:cubicBezTo>
                <a:cubicBezTo>
                  <a:pt x="131" y="65"/>
                  <a:pt x="0" y="137"/>
                  <a:pt x="11" y="184"/>
                </a:cubicBezTo>
                <a:cubicBezTo>
                  <a:pt x="18" y="211"/>
                  <a:pt x="65" y="223"/>
                  <a:pt x="134" y="223"/>
                </a:cubicBezTo>
                <a:cubicBezTo>
                  <a:pt x="191" y="223"/>
                  <a:pt x="262" y="215"/>
                  <a:pt x="339" y="198"/>
                </a:cubicBezTo>
                <a:cubicBezTo>
                  <a:pt x="509" y="157"/>
                  <a:pt x="635" y="88"/>
                  <a:pt x="626" y="41"/>
                </a:cubicBezTo>
                <a:cubicBezTo>
                  <a:pt x="620" y="14"/>
                  <a:pt x="571" y="0"/>
                  <a:pt x="499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306;p36"/>
          <p:cNvSpPr/>
          <p:nvPr/>
        </p:nvSpPr>
        <p:spPr>
          <a:xfrm>
            <a:off x="2161618" y="2368985"/>
            <a:ext cx="388873" cy="230427"/>
          </a:xfrm>
          <a:custGeom>
            <a:avLst/>
            <a:gdLst/>
            <a:ahLst/>
            <a:cxnLst/>
            <a:rect l="l" t="t" r="r" b="b"/>
            <a:pathLst>
              <a:path w="6094" h="3611" extrusionOk="0">
                <a:moveTo>
                  <a:pt x="5992" y="1"/>
                </a:moveTo>
                <a:lnTo>
                  <a:pt x="5978" y="4"/>
                </a:lnTo>
                <a:cubicBezTo>
                  <a:pt x="6050" y="401"/>
                  <a:pt x="6042" y="807"/>
                  <a:pt x="5974" y="1196"/>
                </a:cubicBezTo>
                <a:cubicBezTo>
                  <a:pt x="5910" y="1585"/>
                  <a:pt x="5766" y="1961"/>
                  <a:pt x="5538" y="2274"/>
                </a:cubicBezTo>
                <a:cubicBezTo>
                  <a:pt x="5425" y="2432"/>
                  <a:pt x="5292" y="2575"/>
                  <a:pt x="5144" y="2698"/>
                </a:cubicBezTo>
                <a:cubicBezTo>
                  <a:pt x="4995" y="2821"/>
                  <a:pt x="4837" y="2933"/>
                  <a:pt x="4664" y="3022"/>
                </a:cubicBezTo>
                <a:cubicBezTo>
                  <a:pt x="4319" y="3207"/>
                  <a:pt x="3940" y="3312"/>
                  <a:pt x="3551" y="3384"/>
                </a:cubicBezTo>
                <a:cubicBezTo>
                  <a:pt x="3214" y="3449"/>
                  <a:pt x="2873" y="3493"/>
                  <a:pt x="2533" y="3493"/>
                </a:cubicBezTo>
                <a:cubicBezTo>
                  <a:pt x="2481" y="3493"/>
                  <a:pt x="2428" y="3492"/>
                  <a:pt x="2376" y="3490"/>
                </a:cubicBezTo>
                <a:cubicBezTo>
                  <a:pt x="1987" y="3480"/>
                  <a:pt x="1601" y="3391"/>
                  <a:pt x="1253" y="3224"/>
                </a:cubicBezTo>
                <a:cubicBezTo>
                  <a:pt x="905" y="3053"/>
                  <a:pt x="618" y="2773"/>
                  <a:pt x="417" y="2435"/>
                </a:cubicBezTo>
                <a:cubicBezTo>
                  <a:pt x="315" y="2268"/>
                  <a:pt x="233" y="2084"/>
                  <a:pt x="167" y="1896"/>
                </a:cubicBezTo>
                <a:cubicBezTo>
                  <a:pt x="137" y="1800"/>
                  <a:pt x="110" y="1704"/>
                  <a:pt x="85" y="1609"/>
                </a:cubicBezTo>
                <a:lnTo>
                  <a:pt x="52" y="1463"/>
                </a:lnTo>
                <a:cubicBezTo>
                  <a:pt x="38" y="1411"/>
                  <a:pt x="35" y="1363"/>
                  <a:pt x="8" y="1312"/>
                </a:cubicBezTo>
                <a:lnTo>
                  <a:pt x="0" y="1322"/>
                </a:lnTo>
                <a:cubicBezTo>
                  <a:pt x="28" y="1411"/>
                  <a:pt x="38" y="1517"/>
                  <a:pt x="58" y="1612"/>
                </a:cubicBezTo>
                <a:cubicBezTo>
                  <a:pt x="79" y="1712"/>
                  <a:pt x="103" y="1811"/>
                  <a:pt x="131" y="1906"/>
                </a:cubicBezTo>
                <a:cubicBezTo>
                  <a:pt x="188" y="2101"/>
                  <a:pt x="260" y="2288"/>
                  <a:pt x="359" y="2466"/>
                </a:cubicBezTo>
                <a:cubicBezTo>
                  <a:pt x="553" y="2821"/>
                  <a:pt x="847" y="3122"/>
                  <a:pt x="1205" y="3309"/>
                </a:cubicBezTo>
                <a:cubicBezTo>
                  <a:pt x="1564" y="3500"/>
                  <a:pt x="1970" y="3589"/>
                  <a:pt x="2373" y="3606"/>
                </a:cubicBezTo>
                <a:cubicBezTo>
                  <a:pt x="2442" y="3609"/>
                  <a:pt x="2512" y="3611"/>
                  <a:pt x="2581" y="3611"/>
                </a:cubicBezTo>
                <a:cubicBezTo>
                  <a:pt x="2915" y="3611"/>
                  <a:pt x="3247" y="3572"/>
                  <a:pt x="3575" y="3507"/>
                </a:cubicBezTo>
                <a:cubicBezTo>
                  <a:pt x="3970" y="3432"/>
                  <a:pt x="4363" y="3319"/>
                  <a:pt x="4718" y="3125"/>
                </a:cubicBezTo>
                <a:cubicBezTo>
                  <a:pt x="5073" y="2933"/>
                  <a:pt x="5394" y="2667"/>
                  <a:pt x="5620" y="2329"/>
                </a:cubicBezTo>
                <a:cubicBezTo>
                  <a:pt x="5848" y="1998"/>
                  <a:pt x="5988" y="1606"/>
                  <a:pt x="6039" y="1206"/>
                </a:cubicBezTo>
                <a:cubicBezTo>
                  <a:pt x="6094" y="807"/>
                  <a:pt x="6080" y="397"/>
                  <a:pt x="5992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307;p36"/>
          <p:cNvSpPr/>
          <p:nvPr/>
        </p:nvSpPr>
        <p:spPr>
          <a:xfrm>
            <a:off x="2651569" y="2153683"/>
            <a:ext cx="378600" cy="193033"/>
          </a:xfrm>
          <a:custGeom>
            <a:avLst/>
            <a:gdLst/>
            <a:ahLst/>
            <a:cxnLst/>
            <a:rect l="l" t="t" r="r" b="b"/>
            <a:pathLst>
              <a:path w="5933" h="3025" extrusionOk="0">
                <a:moveTo>
                  <a:pt x="5304" y="0"/>
                </a:moveTo>
                <a:cubicBezTo>
                  <a:pt x="4757" y="0"/>
                  <a:pt x="3667" y="199"/>
                  <a:pt x="2444" y="392"/>
                </a:cubicBezTo>
                <a:cubicBezTo>
                  <a:pt x="1102" y="603"/>
                  <a:pt x="105" y="945"/>
                  <a:pt x="47" y="1798"/>
                </a:cubicBezTo>
                <a:cubicBezTo>
                  <a:pt x="1" y="2445"/>
                  <a:pt x="25" y="3025"/>
                  <a:pt x="372" y="3025"/>
                </a:cubicBezTo>
                <a:cubicBezTo>
                  <a:pt x="382" y="3025"/>
                  <a:pt x="392" y="3024"/>
                  <a:pt x="403" y="3023"/>
                </a:cubicBezTo>
                <a:cubicBezTo>
                  <a:pt x="638" y="3000"/>
                  <a:pt x="737" y="2924"/>
                  <a:pt x="754" y="2423"/>
                </a:cubicBezTo>
                <a:cubicBezTo>
                  <a:pt x="771" y="1924"/>
                  <a:pt x="771" y="1706"/>
                  <a:pt x="1358" y="1576"/>
                </a:cubicBezTo>
                <a:cubicBezTo>
                  <a:pt x="1849" y="1465"/>
                  <a:pt x="3085" y="1080"/>
                  <a:pt x="3730" y="1080"/>
                </a:cubicBezTo>
                <a:cubicBezTo>
                  <a:pt x="3857" y="1080"/>
                  <a:pt x="3961" y="1094"/>
                  <a:pt x="4031" y="1129"/>
                </a:cubicBezTo>
                <a:cubicBezTo>
                  <a:pt x="4442" y="1330"/>
                  <a:pt x="4388" y="2537"/>
                  <a:pt x="4877" y="2537"/>
                </a:cubicBezTo>
                <a:cubicBezTo>
                  <a:pt x="4896" y="2537"/>
                  <a:pt x="4915" y="2536"/>
                  <a:pt x="4936" y="2532"/>
                </a:cubicBezTo>
                <a:cubicBezTo>
                  <a:pt x="5485" y="2433"/>
                  <a:pt x="5468" y="2293"/>
                  <a:pt x="5441" y="2143"/>
                </a:cubicBezTo>
                <a:cubicBezTo>
                  <a:pt x="5413" y="1996"/>
                  <a:pt x="5263" y="1654"/>
                  <a:pt x="5352" y="1634"/>
                </a:cubicBezTo>
                <a:cubicBezTo>
                  <a:pt x="5441" y="1617"/>
                  <a:pt x="5912" y="1539"/>
                  <a:pt x="5922" y="1432"/>
                </a:cubicBezTo>
                <a:cubicBezTo>
                  <a:pt x="5933" y="1330"/>
                  <a:pt x="5933" y="50"/>
                  <a:pt x="5448" y="6"/>
                </a:cubicBezTo>
                <a:cubicBezTo>
                  <a:pt x="5405" y="2"/>
                  <a:pt x="5357" y="0"/>
                  <a:pt x="5304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308;p36"/>
          <p:cNvSpPr/>
          <p:nvPr/>
        </p:nvSpPr>
        <p:spPr>
          <a:xfrm>
            <a:off x="2681369" y="2311108"/>
            <a:ext cx="313958" cy="201009"/>
          </a:xfrm>
          <a:custGeom>
            <a:avLst/>
            <a:gdLst/>
            <a:ahLst/>
            <a:cxnLst/>
            <a:rect l="l" t="t" r="r" b="b"/>
            <a:pathLst>
              <a:path w="4920" h="3150" extrusionOk="0">
                <a:moveTo>
                  <a:pt x="4742" y="0"/>
                </a:moveTo>
                <a:lnTo>
                  <a:pt x="4728" y="3"/>
                </a:lnTo>
                <a:cubicBezTo>
                  <a:pt x="4810" y="355"/>
                  <a:pt x="4869" y="714"/>
                  <a:pt x="4844" y="1069"/>
                </a:cubicBezTo>
                <a:cubicBezTo>
                  <a:pt x="4837" y="1246"/>
                  <a:pt x="4800" y="1417"/>
                  <a:pt x="4749" y="1584"/>
                </a:cubicBezTo>
                <a:cubicBezTo>
                  <a:pt x="4687" y="1748"/>
                  <a:pt x="4615" y="1905"/>
                  <a:pt x="4506" y="2038"/>
                </a:cubicBezTo>
                <a:cubicBezTo>
                  <a:pt x="4295" y="2311"/>
                  <a:pt x="4008" y="2519"/>
                  <a:pt x="3690" y="2663"/>
                </a:cubicBezTo>
                <a:cubicBezTo>
                  <a:pt x="3533" y="2741"/>
                  <a:pt x="3363" y="2792"/>
                  <a:pt x="3196" y="2847"/>
                </a:cubicBezTo>
                <a:cubicBezTo>
                  <a:pt x="3025" y="2891"/>
                  <a:pt x="2854" y="2939"/>
                  <a:pt x="2680" y="2967"/>
                </a:cubicBezTo>
                <a:cubicBezTo>
                  <a:pt x="2480" y="3004"/>
                  <a:pt x="2275" y="3028"/>
                  <a:pt x="2072" y="3028"/>
                </a:cubicBezTo>
                <a:cubicBezTo>
                  <a:pt x="1926" y="3028"/>
                  <a:pt x="1780" y="3016"/>
                  <a:pt x="1639" y="2987"/>
                </a:cubicBezTo>
                <a:cubicBezTo>
                  <a:pt x="1301" y="2926"/>
                  <a:pt x="990" y="2755"/>
                  <a:pt x="744" y="2516"/>
                </a:cubicBezTo>
                <a:cubicBezTo>
                  <a:pt x="499" y="2270"/>
                  <a:pt x="328" y="1953"/>
                  <a:pt x="219" y="1615"/>
                </a:cubicBezTo>
                <a:cubicBezTo>
                  <a:pt x="103" y="1277"/>
                  <a:pt x="38" y="919"/>
                  <a:pt x="24" y="560"/>
                </a:cubicBezTo>
                <a:lnTo>
                  <a:pt x="10" y="556"/>
                </a:lnTo>
                <a:lnTo>
                  <a:pt x="10" y="556"/>
                </a:lnTo>
                <a:cubicBezTo>
                  <a:pt x="0" y="922"/>
                  <a:pt x="51" y="1284"/>
                  <a:pt x="154" y="1635"/>
                </a:cubicBezTo>
                <a:cubicBezTo>
                  <a:pt x="256" y="1980"/>
                  <a:pt x="424" y="2315"/>
                  <a:pt x="673" y="2584"/>
                </a:cubicBezTo>
                <a:cubicBezTo>
                  <a:pt x="922" y="2850"/>
                  <a:pt x="1260" y="3032"/>
                  <a:pt x="1615" y="3100"/>
                </a:cubicBezTo>
                <a:cubicBezTo>
                  <a:pt x="1775" y="3135"/>
                  <a:pt x="1938" y="3149"/>
                  <a:pt x="2101" y="3149"/>
                </a:cubicBezTo>
                <a:cubicBezTo>
                  <a:pt x="2303" y="3149"/>
                  <a:pt x="2504" y="3127"/>
                  <a:pt x="2701" y="3093"/>
                </a:cubicBezTo>
                <a:cubicBezTo>
                  <a:pt x="2882" y="3062"/>
                  <a:pt x="3055" y="3011"/>
                  <a:pt x="3233" y="2964"/>
                </a:cubicBezTo>
                <a:cubicBezTo>
                  <a:pt x="3404" y="2905"/>
                  <a:pt x="3578" y="2850"/>
                  <a:pt x="3738" y="2769"/>
                </a:cubicBezTo>
                <a:cubicBezTo>
                  <a:pt x="4066" y="2611"/>
                  <a:pt x="4373" y="2393"/>
                  <a:pt x="4585" y="2096"/>
                </a:cubicBezTo>
                <a:cubicBezTo>
                  <a:pt x="4697" y="1949"/>
                  <a:pt x="4769" y="1782"/>
                  <a:pt x="4831" y="1608"/>
                </a:cubicBezTo>
                <a:cubicBezTo>
                  <a:pt x="4875" y="1434"/>
                  <a:pt x="4909" y="1253"/>
                  <a:pt x="4909" y="1072"/>
                </a:cubicBezTo>
                <a:cubicBezTo>
                  <a:pt x="4919" y="706"/>
                  <a:pt x="4848" y="345"/>
                  <a:pt x="4742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309;p36"/>
          <p:cNvSpPr/>
          <p:nvPr/>
        </p:nvSpPr>
        <p:spPr>
          <a:xfrm>
            <a:off x="2549150" y="2289603"/>
            <a:ext cx="109183" cy="51178"/>
          </a:xfrm>
          <a:custGeom>
            <a:avLst/>
            <a:gdLst/>
            <a:ahLst/>
            <a:cxnLst/>
            <a:rect l="l" t="t" r="r" b="b"/>
            <a:pathLst>
              <a:path w="1711" h="802" extrusionOk="0">
                <a:moveTo>
                  <a:pt x="1173" y="0"/>
                </a:moveTo>
                <a:cubicBezTo>
                  <a:pt x="1094" y="0"/>
                  <a:pt x="1003" y="4"/>
                  <a:pt x="898" y="13"/>
                </a:cubicBezTo>
                <a:cubicBezTo>
                  <a:pt x="243" y="68"/>
                  <a:pt x="1" y="337"/>
                  <a:pt x="1" y="337"/>
                </a:cubicBezTo>
                <a:cubicBezTo>
                  <a:pt x="1" y="337"/>
                  <a:pt x="65" y="566"/>
                  <a:pt x="120" y="802"/>
                </a:cubicBezTo>
                <a:cubicBezTo>
                  <a:pt x="120" y="802"/>
                  <a:pt x="1113" y="553"/>
                  <a:pt x="1617" y="553"/>
                </a:cubicBezTo>
                <a:cubicBezTo>
                  <a:pt x="1650" y="553"/>
                  <a:pt x="1682" y="554"/>
                  <a:pt x="1710" y="556"/>
                </a:cubicBezTo>
                <a:lnTo>
                  <a:pt x="1669" y="101"/>
                </a:lnTo>
                <a:cubicBezTo>
                  <a:pt x="1669" y="101"/>
                  <a:pt x="1585" y="0"/>
                  <a:pt x="1173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310;p36"/>
          <p:cNvSpPr/>
          <p:nvPr/>
        </p:nvSpPr>
        <p:spPr>
          <a:xfrm>
            <a:off x="2959527" y="2189546"/>
            <a:ext cx="40585" cy="14230"/>
          </a:xfrm>
          <a:custGeom>
            <a:avLst/>
            <a:gdLst/>
            <a:ahLst/>
            <a:cxnLst/>
            <a:rect l="l" t="t" r="r" b="b"/>
            <a:pathLst>
              <a:path w="636" h="223" extrusionOk="0">
                <a:moveTo>
                  <a:pt x="498" y="1"/>
                </a:moveTo>
                <a:cubicBezTo>
                  <a:pt x="443" y="1"/>
                  <a:pt x="373" y="9"/>
                  <a:pt x="297" y="27"/>
                </a:cubicBezTo>
                <a:cubicBezTo>
                  <a:pt x="127" y="65"/>
                  <a:pt x="1" y="137"/>
                  <a:pt x="11" y="181"/>
                </a:cubicBezTo>
                <a:cubicBezTo>
                  <a:pt x="17" y="209"/>
                  <a:pt x="67" y="222"/>
                  <a:pt x="141" y="222"/>
                </a:cubicBezTo>
                <a:cubicBezTo>
                  <a:pt x="196" y="222"/>
                  <a:pt x="265" y="215"/>
                  <a:pt x="338" y="199"/>
                </a:cubicBezTo>
                <a:cubicBezTo>
                  <a:pt x="505" y="158"/>
                  <a:pt x="636" y="89"/>
                  <a:pt x="625" y="41"/>
                </a:cubicBezTo>
                <a:cubicBezTo>
                  <a:pt x="618" y="15"/>
                  <a:pt x="570" y="1"/>
                  <a:pt x="498" y="1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311;p36"/>
          <p:cNvSpPr/>
          <p:nvPr/>
        </p:nvSpPr>
        <p:spPr>
          <a:xfrm>
            <a:off x="2996347" y="4308173"/>
            <a:ext cx="335079" cy="386321"/>
          </a:xfrm>
          <a:custGeom>
            <a:avLst/>
            <a:gdLst/>
            <a:ahLst/>
            <a:cxnLst/>
            <a:rect l="l" t="t" r="r" b="b"/>
            <a:pathLst>
              <a:path w="5251" h="6054" extrusionOk="0">
                <a:moveTo>
                  <a:pt x="3304" y="1"/>
                </a:moveTo>
                <a:cubicBezTo>
                  <a:pt x="2361" y="1"/>
                  <a:pt x="0" y="2712"/>
                  <a:pt x="547" y="5458"/>
                </a:cubicBezTo>
                <a:cubicBezTo>
                  <a:pt x="629" y="5875"/>
                  <a:pt x="798" y="6053"/>
                  <a:pt x="1019" y="6053"/>
                </a:cubicBezTo>
                <a:cubicBezTo>
                  <a:pt x="2285" y="6053"/>
                  <a:pt x="5250" y="225"/>
                  <a:pt x="3356" y="4"/>
                </a:cubicBezTo>
                <a:cubicBezTo>
                  <a:pt x="3339" y="2"/>
                  <a:pt x="3322" y="1"/>
                  <a:pt x="3304" y="1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312;p36"/>
          <p:cNvSpPr/>
          <p:nvPr/>
        </p:nvSpPr>
        <p:spPr>
          <a:xfrm>
            <a:off x="3048609" y="4320361"/>
            <a:ext cx="169103" cy="326784"/>
          </a:xfrm>
          <a:custGeom>
            <a:avLst/>
            <a:gdLst/>
            <a:ahLst/>
            <a:cxnLst/>
            <a:rect l="l" t="t" r="r" b="b"/>
            <a:pathLst>
              <a:path w="2650" h="5121" extrusionOk="0">
                <a:moveTo>
                  <a:pt x="2649" y="1407"/>
                </a:moveTo>
                <a:cubicBezTo>
                  <a:pt x="2648" y="1407"/>
                  <a:pt x="2646" y="1407"/>
                  <a:pt x="2644" y="1408"/>
                </a:cubicBezTo>
                <a:lnTo>
                  <a:pt x="2644" y="1408"/>
                </a:lnTo>
                <a:cubicBezTo>
                  <a:pt x="2646" y="1407"/>
                  <a:pt x="2648" y="1407"/>
                  <a:pt x="2649" y="1407"/>
                </a:cubicBezTo>
                <a:close/>
                <a:moveTo>
                  <a:pt x="2530" y="0"/>
                </a:moveTo>
                <a:cubicBezTo>
                  <a:pt x="2260" y="397"/>
                  <a:pt x="2052" y="827"/>
                  <a:pt x="1827" y="1246"/>
                </a:cubicBezTo>
                <a:cubicBezTo>
                  <a:pt x="1605" y="1667"/>
                  <a:pt x="1394" y="2093"/>
                  <a:pt x="1185" y="2519"/>
                </a:cubicBezTo>
                <a:cubicBezTo>
                  <a:pt x="1182" y="2527"/>
                  <a:pt x="1178" y="2530"/>
                  <a:pt x="1178" y="2533"/>
                </a:cubicBezTo>
                <a:cubicBezTo>
                  <a:pt x="1141" y="2318"/>
                  <a:pt x="1107" y="2100"/>
                  <a:pt x="1063" y="1884"/>
                </a:cubicBezTo>
                <a:cubicBezTo>
                  <a:pt x="1008" y="1598"/>
                  <a:pt x="949" y="1314"/>
                  <a:pt x="881" y="1032"/>
                </a:cubicBezTo>
                <a:lnTo>
                  <a:pt x="881" y="1032"/>
                </a:lnTo>
                <a:cubicBezTo>
                  <a:pt x="899" y="1322"/>
                  <a:pt x="929" y="1612"/>
                  <a:pt x="963" y="1902"/>
                </a:cubicBezTo>
                <a:cubicBezTo>
                  <a:pt x="994" y="2182"/>
                  <a:pt x="1035" y="2465"/>
                  <a:pt x="1076" y="2745"/>
                </a:cubicBezTo>
                <a:cubicBezTo>
                  <a:pt x="970" y="2967"/>
                  <a:pt x="864" y="3192"/>
                  <a:pt x="759" y="3417"/>
                </a:cubicBezTo>
                <a:cubicBezTo>
                  <a:pt x="598" y="2970"/>
                  <a:pt x="428" y="2527"/>
                  <a:pt x="223" y="2093"/>
                </a:cubicBezTo>
                <a:lnTo>
                  <a:pt x="223" y="2093"/>
                </a:lnTo>
                <a:cubicBezTo>
                  <a:pt x="346" y="2601"/>
                  <a:pt x="506" y="3096"/>
                  <a:pt x="677" y="3592"/>
                </a:cubicBezTo>
                <a:cubicBezTo>
                  <a:pt x="642" y="3666"/>
                  <a:pt x="609" y="3738"/>
                  <a:pt x="574" y="3813"/>
                </a:cubicBezTo>
                <a:lnTo>
                  <a:pt x="281" y="4465"/>
                </a:lnTo>
                <a:cubicBezTo>
                  <a:pt x="188" y="4684"/>
                  <a:pt x="89" y="4903"/>
                  <a:pt x="1" y="5121"/>
                </a:cubicBezTo>
                <a:cubicBezTo>
                  <a:pt x="120" y="4916"/>
                  <a:pt x="229" y="4704"/>
                  <a:pt x="342" y="4493"/>
                </a:cubicBezTo>
                <a:lnTo>
                  <a:pt x="670" y="3858"/>
                </a:lnTo>
                <a:cubicBezTo>
                  <a:pt x="707" y="3786"/>
                  <a:pt x="745" y="3711"/>
                  <a:pt x="779" y="3639"/>
                </a:cubicBezTo>
                <a:cubicBezTo>
                  <a:pt x="1028" y="3516"/>
                  <a:pt x="1277" y="3390"/>
                  <a:pt x="1520" y="3260"/>
                </a:cubicBezTo>
                <a:cubicBezTo>
                  <a:pt x="1643" y="3195"/>
                  <a:pt x="1765" y="3127"/>
                  <a:pt x="1885" y="3059"/>
                </a:cubicBezTo>
                <a:cubicBezTo>
                  <a:pt x="2005" y="2987"/>
                  <a:pt x="2124" y="2922"/>
                  <a:pt x="2240" y="2847"/>
                </a:cubicBezTo>
                <a:lnTo>
                  <a:pt x="2240" y="2847"/>
                </a:lnTo>
                <a:cubicBezTo>
                  <a:pt x="2107" y="2895"/>
                  <a:pt x="1981" y="2950"/>
                  <a:pt x="1847" y="3001"/>
                </a:cubicBezTo>
                <a:cubicBezTo>
                  <a:pt x="1721" y="3055"/>
                  <a:pt x="1592" y="3110"/>
                  <a:pt x="1465" y="3168"/>
                </a:cubicBezTo>
                <a:cubicBezTo>
                  <a:pt x="1267" y="3253"/>
                  <a:pt x="1076" y="3346"/>
                  <a:pt x="881" y="3438"/>
                </a:cubicBezTo>
                <a:cubicBezTo>
                  <a:pt x="987" y="3226"/>
                  <a:pt x="1096" y="3011"/>
                  <a:pt x="1203" y="2796"/>
                </a:cubicBezTo>
                <a:lnTo>
                  <a:pt x="1912" y="2089"/>
                </a:lnTo>
                <a:cubicBezTo>
                  <a:pt x="2028" y="1970"/>
                  <a:pt x="2148" y="1851"/>
                  <a:pt x="2271" y="1735"/>
                </a:cubicBezTo>
                <a:cubicBezTo>
                  <a:pt x="2329" y="1676"/>
                  <a:pt x="2391" y="1615"/>
                  <a:pt x="2452" y="1557"/>
                </a:cubicBezTo>
                <a:cubicBezTo>
                  <a:pt x="2482" y="1530"/>
                  <a:pt x="2513" y="1499"/>
                  <a:pt x="2544" y="1475"/>
                </a:cubicBezTo>
                <a:cubicBezTo>
                  <a:pt x="2577" y="1449"/>
                  <a:pt x="2603" y="1416"/>
                  <a:pt x="2644" y="1408"/>
                </a:cubicBezTo>
                <a:lnTo>
                  <a:pt x="2644" y="1408"/>
                </a:lnTo>
                <a:cubicBezTo>
                  <a:pt x="2561" y="1423"/>
                  <a:pt x="2495" y="1483"/>
                  <a:pt x="2424" y="1526"/>
                </a:cubicBezTo>
                <a:cubicBezTo>
                  <a:pt x="2356" y="1577"/>
                  <a:pt x="2288" y="1629"/>
                  <a:pt x="2223" y="1680"/>
                </a:cubicBezTo>
                <a:cubicBezTo>
                  <a:pt x="2093" y="1789"/>
                  <a:pt x="1964" y="1898"/>
                  <a:pt x="1838" y="2011"/>
                </a:cubicBezTo>
                <a:cubicBezTo>
                  <a:pt x="1680" y="2151"/>
                  <a:pt x="1526" y="2291"/>
                  <a:pt x="1376" y="2437"/>
                </a:cubicBezTo>
                <a:cubicBezTo>
                  <a:pt x="1561" y="2056"/>
                  <a:pt x="1742" y="1676"/>
                  <a:pt x="1919" y="1290"/>
                </a:cubicBezTo>
                <a:lnTo>
                  <a:pt x="2223" y="646"/>
                </a:lnTo>
                <a:cubicBezTo>
                  <a:pt x="2322" y="430"/>
                  <a:pt x="2414" y="208"/>
                  <a:pt x="2530" y="0"/>
                </a:cubicBezTo>
                <a:close/>
              </a:path>
            </a:pathLst>
          </a:custGeom>
          <a:solidFill>
            <a:srgbClr val="8C52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313;p36"/>
          <p:cNvSpPr/>
          <p:nvPr/>
        </p:nvSpPr>
        <p:spPr>
          <a:xfrm>
            <a:off x="3046439" y="4358202"/>
            <a:ext cx="472276" cy="340631"/>
          </a:xfrm>
          <a:custGeom>
            <a:avLst/>
            <a:gdLst/>
            <a:ahLst/>
            <a:cxnLst/>
            <a:rect l="l" t="t" r="r" b="b"/>
            <a:pathLst>
              <a:path w="7401" h="5338" extrusionOk="0">
                <a:moveTo>
                  <a:pt x="6147" y="0"/>
                </a:moveTo>
                <a:cubicBezTo>
                  <a:pt x="6107" y="0"/>
                  <a:pt x="6061" y="5"/>
                  <a:pt x="6009" y="15"/>
                </a:cubicBezTo>
                <a:cubicBezTo>
                  <a:pt x="4339" y="336"/>
                  <a:pt x="62" y="5207"/>
                  <a:pt x="0" y="5235"/>
                </a:cubicBezTo>
                <a:lnTo>
                  <a:pt x="131" y="5337"/>
                </a:lnTo>
                <a:cubicBezTo>
                  <a:pt x="3150" y="4662"/>
                  <a:pt x="7400" y="0"/>
                  <a:pt x="6147" y="0"/>
                </a:cubicBezTo>
                <a:close/>
              </a:path>
            </a:pathLst>
          </a:custGeom>
          <a:solidFill>
            <a:srgbClr val="6052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314;p36"/>
          <p:cNvSpPr/>
          <p:nvPr/>
        </p:nvSpPr>
        <p:spPr>
          <a:xfrm>
            <a:off x="3080898" y="4370901"/>
            <a:ext cx="355053" cy="308725"/>
          </a:xfrm>
          <a:custGeom>
            <a:avLst/>
            <a:gdLst/>
            <a:ahLst/>
            <a:cxnLst/>
            <a:rect l="l" t="t" r="r" b="b"/>
            <a:pathLst>
              <a:path w="5564" h="4838" extrusionOk="0">
                <a:moveTo>
                  <a:pt x="5564" y="0"/>
                </a:moveTo>
                <a:lnTo>
                  <a:pt x="5564" y="0"/>
                </a:lnTo>
                <a:cubicBezTo>
                  <a:pt x="5325" y="191"/>
                  <a:pt x="5086" y="386"/>
                  <a:pt x="4847" y="580"/>
                </a:cubicBezTo>
                <a:lnTo>
                  <a:pt x="4270" y="1062"/>
                </a:lnTo>
                <a:cubicBezTo>
                  <a:pt x="4277" y="993"/>
                  <a:pt x="4277" y="925"/>
                  <a:pt x="4277" y="857"/>
                </a:cubicBezTo>
                <a:cubicBezTo>
                  <a:pt x="4277" y="765"/>
                  <a:pt x="4274" y="670"/>
                  <a:pt x="4256" y="574"/>
                </a:cubicBezTo>
                <a:cubicBezTo>
                  <a:pt x="4223" y="662"/>
                  <a:pt x="4199" y="755"/>
                  <a:pt x="4182" y="850"/>
                </a:cubicBezTo>
                <a:cubicBezTo>
                  <a:pt x="4161" y="943"/>
                  <a:pt x="4151" y="1034"/>
                  <a:pt x="4141" y="1127"/>
                </a:cubicBezTo>
                <a:lnTo>
                  <a:pt x="4133" y="1178"/>
                </a:lnTo>
                <a:cubicBezTo>
                  <a:pt x="3912" y="1366"/>
                  <a:pt x="3690" y="1554"/>
                  <a:pt x="3468" y="1745"/>
                </a:cubicBezTo>
                <a:cubicBezTo>
                  <a:pt x="3462" y="1707"/>
                  <a:pt x="3458" y="1669"/>
                  <a:pt x="3451" y="1632"/>
                </a:cubicBezTo>
                <a:cubicBezTo>
                  <a:pt x="3434" y="1546"/>
                  <a:pt x="3413" y="1458"/>
                  <a:pt x="3380" y="1373"/>
                </a:cubicBezTo>
                <a:cubicBezTo>
                  <a:pt x="3359" y="1464"/>
                  <a:pt x="3349" y="1554"/>
                  <a:pt x="3349" y="1642"/>
                </a:cubicBezTo>
                <a:cubicBezTo>
                  <a:pt x="3345" y="1710"/>
                  <a:pt x="3349" y="1776"/>
                  <a:pt x="3352" y="1844"/>
                </a:cubicBezTo>
                <a:cubicBezTo>
                  <a:pt x="3147" y="2017"/>
                  <a:pt x="2946" y="2195"/>
                  <a:pt x="2741" y="2370"/>
                </a:cubicBezTo>
                <a:cubicBezTo>
                  <a:pt x="2707" y="2400"/>
                  <a:pt x="2673" y="2431"/>
                  <a:pt x="2638" y="2458"/>
                </a:cubicBezTo>
                <a:cubicBezTo>
                  <a:pt x="2618" y="2353"/>
                  <a:pt x="2591" y="2243"/>
                  <a:pt x="2547" y="2137"/>
                </a:cubicBezTo>
                <a:cubicBezTo>
                  <a:pt x="2523" y="2277"/>
                  <a:pt x="2523" y="2417"/>
                  <a:pt x="2529" y="2554"/>
                </a:cubicBezTo>
                <a:cubicBezTo>
                  <a:pt x="2277" y="2779"/>
                  <a:pt x="2021" y="3001"/>
                  <a:pt x="1768" y="3226"/>
                </a:cubicBezTo>
                <a:cubicBezTo>
                  <a:pt x="1762" y="3090"/>
                  <a:pt x="1744" y="2950"/>
                  <a:pt x="1707" y="2813"/>
                </a:cubicBezTo>
                <a:cubicBezTo>
                  <a:pt x="1659" y="2987"/>
                  <a:pt x="1649" y="3161"/>
                  <a:pt x="1645" y="3336"/>
                </a:cubicBezTo>
                <a:cubicBezTo>
                  <a:pt x="1549" y="3421"/>
                  <a:pt x="1454" y="3506"/>
                  <a:pt x="1359" y="3591"/>
                </a:cubicBezTo>
                <a:cubicBezTo>
                  <a:pt x="1229" y="3708"/>
                  <a:pt x="1102" y="3824"/>
                  <a:pt x="973" y="3939"/>
                </a:cubicBezTo>
                <a:cubicBezTo>
                  <a:pt x="966" y="3871"/>
                  <a:pt x="952" y="3803"/>
                  <a:pt x="932" y="3738"/>
                </a:cubicBezTo>
                <a:cubicBezTo>
                  <a:pt x="894" y="3834"/>
                  <a:pt x="877" y="3933"/>
                  <a:pt x="867" y="4032"/>
                </a:cubicBezTo>
                <a:lnTo>
                  <a:pt x="867" y="4035"/>
                </a:lnTo>
                <a:cubicBezTo>
                  <a:pt x="577" y="4298"/>
                  <a:pt x="283" y="4565"/>
                  <a:pt x="0" y="4837"/>
                </a:cubicBezTo>
                <a:lnTo>
                  <a:pt x="713" y="4257"/>
                </a:lnTo>
                <a:lnTo>
                  <a:pt x="915" y="4090"/>
                </a:lnTo>
                <a:lnTo>
                  <a:pt x="922" y="4090"/>
                </a:lnTo>
                <a:cubicBezTo>
                  <a:pt x="985" y="4097"/>
                  <a:pt x="1048" y="4100"/>
                  <a:pt x="1110" y="4100"/>
                </a:cubicBezTo>
                <a:cubicBezTo>
                  <a:pt x="1144" y="4100"/>
                  <a:pt x="1178" y="4099"/>
                  <a:pt x="1212" y="4097"/>
                </a:cubicBezTo>
                <a:cubicBezTo>
                  <a:pt x="1307" y="4090"/>
                  <a:pt x="1406" y="4080"/>
                  <a:pt x="1502" y="4049"/>
                </a:cubicBezTo>
                <a:cubicBezTo>
                  <a:pt x="1406" y="4012"/>
                  <a:pt x="1311" y="3994"/>
                  <a:pt x="1215" y="3984"/>
                </a:cubicBezTo>
                <a:cubicBezTo>
                  <a:pt x="1160" y="3977"/>
                  <a:pt x="1106" y="3974"/>
                  <a:pt x="1055" y="3974"/>
                </a:cubicBezTo>
                <a:lnTo>
                  <a:pt x="1423" y="3663"/>
                </a:lnTo>
                <a:cubicBezTo>
                  <a:pt x="1519" y="3581"/>
                  <a:pt x="1618" y="3499"/>
                  <a:pt x="1713" y="3414"/>
                </a:cubicBezTo>
                <a:cubicBezTo>
                  <a:pt x="1806" y="3424"/>
                  <a:pt x="1898" y="3427"/>
                  <a:pt x="1990" y="3427"/>
                </a:cubicBezTo>
                <a:cubicBezTo>
                  <a:pt x="2085" y="3427"/>
                  <a:pt x="2184" y="3424"/>
                  <a:pt x="2280" y="3404"/>
                </a:cubicBezTo>
                <a:cubicBezTo>
                  <a:pt x="2188" y="3369"/>
                  <a:pt x="2096" y="3345"/>
                  <a:pt x="2000" y="3328"/>
                </a:cubicBezTo>
                <a:cubicBezTo>
                  <a:pt x="1949" y="3318"/>
                  <a:pt x="1898" y="3308"/>
                  <a:pt x="1847" y="3301"/>
                </a:cubicBezTo>
                <a:cubicBezTo>
                  <a:pt x="2102" y="3082"/>
                  <a:pt x="2359" y="2865"/>
                  <a:pt x="2611" y="2646"/>
                </a:cubicBezTo>
                <a:cubicBezTo>
                  <a:pt x="2704" y="2663"/>
                  <a:pt x="2796" y="2677"/>
                  <a:pt x="2888" y="2687"/>
                </a:cubicBezTo>
                <a:cubicBezTo>
                  <a:pt x="2940" y="2690"/>
                  <a:pt x="2993" y="2693"/>
                  <a:pt x="3045" y="2693"/>
                </a:cubicBezTo>
                <a:cubicBezTo>
                  <a:pt x="3096" y="2693"/>
                  <a:pt x="3147" y="2690"/>
                  <a:pt x="3199" y="2683"/>
                </a:cubicBezTo>
                <a:cubicBezTo>
                  <a:pt x="3103" y="2636"/>
                  <a:pt x="3004" y="2608"/>
                  <a:pt x="2905" y="2578"/>
                </a:cubicBezTo>
                <a:cubicBezTo>
                  <a:pt x="2850" y="2564"/>
                  <a:pt x="2792" y="2554"/>
                  <a:pt x="2734" y="2540"/>
                </a:cubicBezTo>
                <a:cubicBezTo>
                  <a:pt x="2765" y="2516"/>
                  <a:pt x="2792" y="2493"/>
                  <a:pt x="2823" y="2465"/>
                </a:cubicBezTo>
                <a:cubicBezTo>
                  <a:pt x="3014" y="2298"/>
                  <a:pt x="3205" y="2130"/>
                  <a:pt x="3396" y="1960"/>
                </a:cubicBezTo>
                <a:lnTo>
                  <a:pt x="3403" y="1963"/>
                </a:lnTo>
                <a:cubicBezTo>
                  <a:pt x="3522" y="1987"/>
                  <a:pt x="3640" y="2005"/>
                  <a:pt x="3764" y="2005"/>
                </a:cubicBezTo>
                <a:cubicBezTo>
                  <a:pt x="3797" y="2005"/>
                  <a:pt x="3830" y="2004"/>
                  <a:pt x="3864" y="2001"/>
                </a:cubicBezTo>
                <a:cubicBezTo>
                  <a:pt x="3752" y="1935"/>
                  <a:pt x="3632" y="1895"/>
                  <a:pt x="3512" y="1861"/>
                </a:cubicBezTo>
                <a:cubicBezTo>
                  <a:pt x="3744" y="1656"/>
                  <a:pt x="3977" y="1451"/>
                  <a:pt x="4206" y="1246"/>
                </a:cubicBezTo>
                <a:lnTo>
                  <a:pt x="4250" y="1206"/>
                </a:lnTo>
                <a:cubicBezTo>
                  <a:pt x="4332" y="1223"/>
                  <a:pt x="4414" y="1233"/>
                  <a:pt x="4496" y="1243"/>
                </a:cubicBezTo>
                <a:cubicBezTo>
                  <a:pt x="4562" y="1250"/>
                  <a:pt x="4629" y="1253"/>
                  <a:pt x="4697" y="1253"/>
                </a:cubicBezTo>
                <a:cubicBezTo>
                  <a:pt x="4734" y="1253"/>
                  <a:pt x="4772" y="1252"/>
                  <a:pt x="4809" y="1250"/>
                </a:cubicBezTo>
                <a:cubicBezTo>
                  <a:pt x="4714" y="1202"/>
                  <a:pt x="4615" y="1168"/>
                  <a:pt x="4516" y="1141"/>
                </a:cubicBezTo>
                <a:cubicBezTo>
                  <a:pt x="4465" y="1127"/>
                  <a:pt x="4414" y="1113"/>
                  <a:pt x="4366" y="1103"/>
                </a:cubicBezTo>
                <a:lnTo>
                  <a:pt x="4888" y="629"/>
                </a:lnTo>
                <a:cubicBezTo>
                  <a:pt x="5113" y="417"/>
                  <a:pt x="5342" y="212"/>
                  <a:pt x="5564" y="0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8" name="Google Shape;1315;p36"/>
          <p:cNvGrpSpPr/>
          <p:nvPr/>
        </p:nvGrpSpPr>
        <p:grpSpPr>
          <a:xfrm>
            <a:off x="1136537" y="962055"/>
            <a:ext cx="2471777" cy="3773341"/>
            <a:chOff x="1136537" y="962055"/>
            <a:chExt cx="2471777" cy="3773341"/>
          </a:xfrm>
        </p:grpSpPr>
        <p:sp>
          <p:nvSpPr>
            <p:cNvPr id="169" name="Google Shape;1316;p36"/>
            <p:cNvSpPr/>
            <p:nvPr/>
          </p:nvSpPr>
          <p:spPr>
            <a:xfrm>
              <a:off x="1136537" y="962055"/>
              <a:ext cx="2471777" cy="3690341"/>
            </a:xfrm>
            <a:custGeom>
              <a:avLst/>
              <a:gdLst/>
              <a:ahLst/>
              <a:cxnLst/>
              <a:rect l="l" t="t" r="r" b="b"/>
              <a:pathLst>
                <a:path w="38735" h="57831" extrusionOk="0">
                  <a:moveTo>
                    <a:pt x="24090" y="1"/>
                  </a:moveTo>
                  <a:cubicBezTo>
                    <a:pt x="21731" y="18"/>
                    <a:pt x="19403" y="891"/>
                    <a:pt x="17232" y="1837"/>
                  </a:cubicBezTo>
                  <a:cubicBezTo>
                    <a:pt x="15631" y="2533"/>
                    <a:pt x="14030" y="3298"/>
                    <a:pt x="12480" y="4107"/>
                  </a:cubicBezTo>
                  <a:cubicBezTo>
                    <a:pt x="10279" y="5254"/>
                    <a:pt x="8548" y="6330"/>
                    <a:pt x="7237" y="7852"/>
                  </a:cubicBezTo>
                  <a:cubicBezTo>
                    <a:pt x="5909" y="9388"/>
                    <a:pt x="5086" y="11395"/>
                    <a:pt x="4854" y="13655"/>
                  </a:cubicBezTo>
                  <a:cubicBezTo>
                    <a:pt x="4636" y="15775"/>
                    <a:pt x="4963" y="18062"/>
                    <a:pt x="5773" y="20093"/>
                  </a:cubicBezTo>
                  <a:cubicBezTo>
                    <a:pt x="5817" y="20206"/>
                    <a:pt x="5864" y="20319"/>
                    <a:pt x="5909" y="20434"/>
                  </a:cubicBezTo>
                  <a:cubicBezTo>
                    <a:pt x="6271" y="21319"/>
                    <a:pt x="6680" y="22323"/>
                    <a:pt x="6523" y="23394"/>
                  </a:cubicBezTo>
                  <a:cubicBezTo>
                    <a:pt x="6274" y="25070"/>
                    <a:pt x="4909" y="25981"/>
                    <a:pt x="3588" y="26865"/>
                  </a:cubicBezTo>
                  <a:cubicBezTo>
                    <a:pt x="2997" y="27262"/>
                    <a:pt x="2437" y="27634"/>
                    <a:pt x="1980" y="28067"/>
                  </a:cubicBezTo>
                  <a:cubicBezTo>
                    <a:pt x="502" y="29481"/>
                    <a:pt x="0" y="31986"/>
                    <a:pt x="737" y="34308"/>
                  </a:cubicBezTo>
                  <a:cubicBezTo>
                    <a:pt x="1338" y="36205"/>
                    <a:pt x="2680" y="38048"/>
                    <a:pt x="4837" y="39947"/>
                  </a:cubicBezTo>
                  <a:lnTo>
                    <a:pt x="4939" y="40035"/>
                  </a:lnTo>
                  <a:cubicBezTo>
                    <a:pt x="5376" y="40418"/>
                    <a:pt x="5827" y="40813"/>
                    <a:pt x="6159" y="41357"/>
                  </a:cubicBezTo>
                  <a:cubicBezTo>
                    <a:pt x="6739" y="42309"/>
                    <a:pt x="6756" y="43378"/>
                    <a:pt x="6773" y="44412"/>
                  </a:cubicBezTo>
                  <a:cubicBezTo>
                    <a:pt x="6776" y="44685"/>
                    <a:pt x="6783" y="44944"/>
                    <a:pt x="6797" y="45201"/>
                  </a:cubicBezTo>
                  <a:cubicBezTo>
                    <a:pt x="6947" y="47853"/>
                    <a:pt x="8343" y="50133"/>
                    <a:pt x="9486" y="51580"/>
                  </a:cubicBezTo>
                  <a:cubicBezTo>
                    <a:pt x="10985" y="53475"/>
                    <a:pt x="13501" y="56261"/>
                    <a:pt x="15327" y="57831"/>
                  </a:cubicBezTo>
                  <a:lnTo>
                    <a:pt x="29204" y="57588"/>
                  </a:lnTo>
                  <a:cubicBezTo>
                    <a:pt x="30197" y="57046"/>
                    <a:pt x="30620" y="56042"/>
                    <a:pt x="31108" y="54884"/>
                  </a:cubicBezTo>
                  <a:cubicBezTo>
                    <a:pt x="31515" y="53922"/>
                    <a:pt x="31934" y="52932"/>
                    <a:pt x="32727" y="52089"/>
                  </a:cubicBezTo>
                  <a:cubicBezTo>
                    <a:pt x="33379" y="51396"/>
                    <a:pt x="34140" y="50833"/>
                    <a:pt x="34880" y="50290"/>
                  </a:cubicBezTo>
                  <a:cubicBezTo>
                    <a:pt x="35922" y="49522"/>
                    <a:pt x="36905" y="48795"/>
                    <a:pt x="37516" y="47777"/>
                  </a:cubicBezTo>
                  <a:cubicBezTo>
                    <a:pt x="38270" y="46515"/>
                    <a:pt x="38724" y="44668"/>
                    <a:pt x="38728" y="42831"/>
                  </a:cubicBezTo>
                  <a:cubicBezTo>
                    <a:pt x="38734" y="39776"/>
                    <a:pt x="38154" y="37369"/>
                    <a:pt x="36952" y="35475"/>
                  </a:cubicBezTo>
                  <a:cubicBezTo>
                    <a:pt x="36771" y="35188"/>
                    <a:pt x="36566" y="34911"/>
                    <a:pt x="36352" y="34618"/>
                  </a:cubicBezTo>
                  <a:cubicBezTo>
                    <a:pt x="35881" y="33987"/>
                    <a:pt x="35396" y="33328"/>
                    <a:pt x="35126" y="32526"/>
                  </a:cubicBezTo>
                  <a:cubicBezTo>
                    <a:pt x="34631" y="31027"/>
                    <a:pt x="35038" y="29454"/>
                    <a:pt x="35399" y="28064"/>
                  </a:cubicBezTo>
                  <a:lnTo>
                    <a:pt x="35419" y="27985"/>
                  </a:lnTo>
                  <a:cubicBezTo>
                    <a:pt x="36864" y="22411"/>
                    <a:pt x="37570" y="16929"/>
                    <a:pt x="37512" y="11688"/>
                  </a:cubicBezTo>
                  <a:cubicBezTo>
                    <a:pt x="37485" y="9142"/>
                    <a:pt x="37229" y="6268"/>
                    <a:pt x="35533" y="4268"/>
                  </a:cubicBezTo>
                  <a:cubicBezTo>
                    <a:pt x="34091" y="2571"/>
                    <a:pt x="31838" y="1762"/>
                    <a:pt x="29651" y="1083"/>
                  </a:cubicBezTo>
                  <a:cubicBezTo>
                    <a:pt x="27896" y="537"/>
                    <a:pt x="26029" y="1"/>
                    <a:pt x="24155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317;p36"/>
            <p:cNvSpPr/>
            <p:nvPr/>
          </p:nvSpPr>
          <p:spPr>
            <a:xfrm>
              <a:off x="1638421" y="4703298"/>
              <a:ext cx="202605" cy="32098"/>
            </a:xfrm>
            <a:custGeom>
              <a:avLst/>
              <a:gdLst/>
              <a:ahLst/>
              <a:cxnLst/>
              <a:rect l="l" t="t" r="r" b="b"/>
              <a:pathLst>
                <a:path w="3175" h="503" extrusionOk="0">
                  <a:moveTo>
                    <a:pt x="1587" y="0"/>
                  </a:moveTo>
                  <a:cubicBezTo>
                    <a:pt x="710" y="0"/>
                    <a:pt x="0" y="113"/>
                    <a:pt x="0" y="249"/>
                  </a:cubicBezTo>
                  <a:cubicBezTo>
                    <a:pt x="0" y="389"/>
                    <a:pt x="710" y="503"/>
                    <a:pt x="1587" y="503"/>
                  </a:cubicBezTo>
                  <a:cubicBezTo>
                    <a:pt x="2461" y="503"/>
                    <a:pt x="3175" y="389"/>
                    <a:pt x="3175" y="249"/>
                  </a:cubicBezTo>
                  <a:cubicBezTo>
                    <a:pt x="3175" y="113"/>
                    <a:pt x="2461" y="0"/>
                    <a:pt x="1587" y="0"/>
                  </a:cubicBezTo>
                  <a:close/>
                </a:path>
              </a:pathLst>
            </a:custGeom>
            <a:solidFill>
              <a:srgbClr val="6052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1" name="Google Shape;1318;p36"/>
          <p:cNvSpPr/>
          <p:nvPr/>
        </p:nvSpPr>
        <p:spPr>
          <a:xfrm>
            <a:off x="2002151" y="4138241"/>
            <a:ext cx="192139" cy="523964"/>
          </a:xfrm>
          <a:custGeom>
            <a:avLst/>
            <a:gdLst/>
            <a:ahLst/>
            <a:cxnLst/>
            <a:rect l="l" t="t" r="r" b="b"/>
            <a:pathLst>
              <a:path w="3011" h="8211" extrusionOk="0">
                <a:moveTo>
                  <a:pt x="861" y="1"/>
                </a:moveTo>
                <a:cubicBezTo>
                  <a:pt x="772" y="1"/>
                  <a:pt x="692" y="78"/>
                  <a:pt x="626" y="246"/>
                </a:cubicBezTo>
                <a:cubicBezTo>
                  <a:pt x="1" y="1830"/>
                  <a:pt x="1899" y="8142"/>
                  <a:pt x="1888" y="8211"/>
                </a:cubicBezTo>
                <a:lnTo>
                  <a:pt x="2049" y="8159"/>
                </a:lnTo>
                <a:cubicBezTo>
                  <a:pt x="3010" y="5462"/>
                  <a:pt x="1612" y="1"/>
                  <a:pt x="861" y="1"/>
                </a:cubicBezTo>
                <a:close/>
              </a:path>
            </a:pathLst>
          </a:custGeom>
          <a:solidFill>
            <a:srgbClr val="6052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319;p36"/>
          <p:cNvSpPr/>
          <p:nvPr/>
        </p:nvSpPr>
        <p:spPr>
          <a:xfrm>
            <a:off x="2042034" y="4155215"/>
            <a:ext cx="96548" cy="471000"/>
          </a:xfrm>
          <a:custGeom>
            <a:avLst/>
            <a:gdLst/>
            <a:ahLst/>
            <a:cxnLst/>
            <a:rect l="l" t="t" r="r" b="b"/>
            <a:pathLst>
              <a:path w="1513" h="7381" extrusionOk="0">
                <a:moveTo>
                  <a:pt x="209" y="1"/>
                </a:moveTo>
                <a:lnTo>
                  <a:pt x="209" y="1"/>
                </a:lnTo>
                <a:cubicBezTo>
                  <a:pt x="243" y="308"/>
                  <a:pt x="287" y="619"/>
                  <a:pt x="325" y="926"/>
                </a:cubicBezTo>
                <a:lnTo>
                  <a:pt x="431" y="1680"/>
                </a:lnTo>
                <a:cubicBezTo>
                  <a:pt x="373" y="1639"/>
                  <a:pt x="318" y="1598"/>
                  <a:pt x="256" y="1561"/>
                </a:cubicBezTo>
                <a:cubicBezTo>
                  <a:pt x="174" y="1510"/>
                  <a:pt x="92" y="1462"/>
                  <a:pt x="1" y="1421"/>
                </a:cubicBezTo>
                <a:lnTo>
                  <a:pt x="1" y="1421"/>
                </a:lnTo>
                <a:cubicBezTo>
                  <a:pt x="59" y="1503"/>
                  <a:pt x="127" y="1571"/>
                  <a:pt x="198" y="1639"/>
                </a:cubicBezTo>
                <a:cubicBezTo>
                  <a:pt x="267" y="1704"/>
                  <a:pt x="341" y="1769"/>
                  <a:pt x="417" y="1827"/>
                </a:cubicBezTo>
                <a:lnTo>
                  <a:pt x="455" y="1858"/>
                </a:lnTo>
                <a:cubicBezTo>
                  <a:pt x="495" y="2151"/>
                  <a:pt x="540" y="2445"/>
                  <a:pt x="584" y="2739"/>
                </a:cubicBezTo>
                <a:cubicBezTo>
                  <a:pt x="550" y="2722"/>
                  <a:pt x="516" y="2704"/>
                  <a:pt x="482" y="2691"/>
                </a:cubicBezTo>
                <a:cubicBezTo>
                  <a:pt x="396" y="2657"/>
                  <a:pt x="311" y="2626"/>
                  <a:pt x="219" y="2605"/>
                </a:cubicBezTo>
                <a:lnTo>
                  <a:pt x="219" y="2605"/>
                </a:lnTo>
                <a:cubicBezTo>
                  <a:pt x="284" y="2673"/>
                  <a:pt x="355" y="2732"/>
                  <a:pt x="431" y="2783"/>
                </a:cubicBezTo>
                <a:cubicBezTo>
                  <a:pt x="489" y="2821"/>
                  <a:pt x="546" y="2858"/>
                  <a:pt x="608" y="2889"/>
                </a:cubicBezTo>
                <a:cubicBezTo>
                  <a:pt x="649" y="3158"/>
                  <a:pt x="690" y="3428"/>
                  <a:pt x="731" y="3697"/>
                </a:cubicBezTo>
                <a:cubicBezTo>
                  <a:pt x="741" y="3746"/>
                  <a:pt x="748" y="3790"/>
                  <a:pt x="755" y="3834"/>
                </a:cubicBezTo>
                <a:cubicBezTo>
                  <a:pt x="649" y="3793"/>
                  <a:pt x="543" y="3756"/>
                  <a:pt x="427" y="3732"/>
                </a:cubicBezTo>
                <a:lnTo>
                  <a:pt x="427" y="3732"/>
                </a:lnTo>
                <a:cubicBezTo>
                  <a:pt x="536" y="3831"/>
                  <a:pt x="656" y="3910"/>
                  <a:pt x="779" y="3978"/>
                </a:cubicBezTo>
                <a:cubicBezTo>
                  <a:pt x="833" y="4316"/>
                  <a:pt x="891" y="4657"/>
                  <a:pt x="949" y="4995"/>
                </a:cubicBezTo>
                <a:cubicBezTo>
                  <a:pt x="826" y="4926"/>
                  <a:pt x="697" y="4862"/>
                  <a:pt x="557" y="4817"/>
                </a:cubicBezTo>
                <a:lnTo>
                  <a:pt x="557" y="4817"/>
                </a:lnTo>
                <a:cubicBezTo>
                  <a:pt x="683" y="4954"/>
                  <a:pt x="826" y="5060"/>
                  <a:pt x="976" y="5159"/>
                </a:cubicBezTo>
                <a:cubicBezTo>
                  <a:pt x="997" y="5288"/>
                  <a:pt x="1017" y="5415"/>
                  <a:pt x="1042" y="5541"/>
                </a:cubicBezTo>
                <a:cubicBezTo>
                  <a:pt x="1072" y="5715"/>
                  <a:pt x="1103" y="5889"/>
                  <a:pt x="1134" y="6060"/>
                </a:cubicBezTo>
                <a:cubicBezTo>
                  <a:pt x="1072" y="6029"/>
                  <a:pt x="1008" y="6002"/>
                  <a:pt x="940" y="5985"/>
                </a:cubicBezTo>
                <a:lnTo>
                  <a:pt x="940" y="5985"/>
                </a:lnTo>
                <a:cubicBezTo>
                  <a:pt x="1001" y="6070"/>
                  <a:pt x="1079" y="6139"/>
                  <a:pt x="1157" y="6200"/>
                </a:cubicBezTo>
                <a:lnTo>
                  <a:pt x="1161" y="6204"/>
                </a:lnTo>
                <a:cubicBezTo>
                  <a:pt x="1233" y="6596"/>
                  <a:pt x="1304" y="6988"/>
                  <a:pt x="1386" y="7381"/>
                </a:cubicBezTo>
                <a:lnTo>
                  <a:pt x="1267" y="6456"/>
                </a:lnTo>
                <a:lnTo>
                  <a:pt x="1233" y="6193"/>
                </a:lnTo>
                <a:lnTo>
                  <a:pt x="1236" y="6186"/>
                </a:lnTo>
                <a:cubicBezTo>
                  <a:pt x="1298" y="6111"/>
                  <a:pt x="1352" y="6032"/>
                  <a:pt x="1400" y="5947"/>
                </a:cubicBezTo>
                <a:cubicBezTo>
                  <a:pt x="1447" y="5862"/>
                  <a:pt x="1488" y="5773"/>
                  <a:pt x="1513" y="5674"/>
                </a:cubicBezTo>
                <a:lnTo>
                  <a:pt x="1513" y="5674"/>
                </a:lnTo>
                <a:cubicBezTo>
                  <a:pt x="1431" y="5736"/>
                  <a:pt x="1366" y="5807"/>
                  <a:pt x="1301" y="5882"/>
                </a:cubicBezTo>
                <a:cubicBezTo>
                  <a:pt x="1267" y="5923"/>
                  <a:pt x="1236" y="5968"/>
                  <a:pt x="1206" y="6012"/>
                </a:cubicBezTo>
                <a:lnTo>
                  <a:pt x="1140" y="5531"/>
                </a:lnTo>
                <a:cubicBezTo>
                  <a:pt x="1120" y="5402"/>
                  <a:pt x="1099" y="5271"/>
                  <a:pt x="1083" y="5145"/>
                </a:cubicBezTo>
                <a:cubicBezTo>
                  <a:pt x="1137" y="5074"/>
                  <a:pt x="1192" y="4998"/>
                  <a:pt x="1243" y="4920"/>
                </a:cubicBezTo>
                <a:cubicBezTo>
                  <a:pt x="1294" y="4838"/>
                  <a:pt x="1342" y="4753"/>
                  <a:pt x="1379" y="4660"/>
                </a:cubicBezTo>
                <a:lnTo>
                  <a:pt x="1379" y="4660"/>
                </a:lnTo>
                <a:cubicBezTo>
                  <a:pt x="1298" y="4718"/>
                  <a:pt x="1226" y="4787"/>
                  <a:pt x="1161" y="4855"/>
                </a:cubicBezTo>
                <a:cubicBezTo>
                  <a:pt x="1124" y="4893"/>
                  <a:pt x="1089" y="4930"/>
                  <a:pt x="1055" y="4971"/>
                </a:cubicBezTo>
                <a:cubicBezTo>
                  <a:pt x="1004" y="4633"/>
                  <a:pt x="953" y="4296"/>
                  <a:pt x="902" y="3960"/>
                </a:cubicBezTo>
                <a:cubicBezTo>
                  <a:pt x="967" y="3892"/>
                  <a:pt x="1028" y="3824"/>
                  <a:pt x="1086" y="3749"/>
                </a:cubicBezTo>
                <a:cubicBezTo>
                  <a:pt x="1148" y="3667"/>
                  <a:pt x="1206" y="3585"/>
                  <a:pt x="1253" y="3486"/>
                </a:cubicBezTo>
                <a:lnTo>
                  <a:pt x="1253" y="3486"/>
                </a:lnTo>
                <a:cubicBezTo>
                  <a:pt x="1157" y="3541"/>
                  <a:pt x="1079" y="3606"/>
                  <a:pt x="1004" y="3674"/>
                </a:cubicBezTo>
                <a:cubicBezTo>
                  <a:pt x="960" y="3715"/>
                  <a:pt x="919" y="3756"/>
                  <a:pt x="878" y="3797"/>
                </a:cubicBezTo>
                <a:cubicBezTo>
                  <a:pt x="871" y="3759"/>
                  <a:pt x="867" y="3722"/>
                  <a:pt x="861" y="3681"/>
                </a:cubicBezTo>
                <a:cubicBezTo>
                  <a:pt x="817" y="3428"/>
                  <a:pt x="776" y="3172"/>
                  <a:pt x="735" y="2916"/>
                </a:cubicBezTo>
                <a:lnTo>
                  <a:pt x="741" y="2913"/>
                </a:lnTo>
                <a:cubicBezTo>
                  <a:pt x="847" y="2804"/>
                  <a:pt x="946" y="2687"/>
                  <a:pt x="1017" y="2547"/>
                </a:cubicBezTo>
                <a:lnTo>
                  <a:pt x="1017" y="2547"/>
                </a:lnTo>
                <a:cubicBezTo>
                  <a:pt x="902" y="2605"/>
                  <a:pt x="803" y="2684"/>
                  <a:pt x="710" y="2766"/>
                </a:cubicBezTo>
                <a:cubicBezTo>
                  <a:pt x="659" y="2455"/>
                  <a:pt x="608" y="2148"/>
                  <a:pt x="554" y="1838"/>
                </a:cubicBezTo>
                <a:lnTo>
                  <a:pt x="543" y="1780"/>
                </a:lnTo>
                <a:cubicBezTo>
                  <a:pt x="598" y="1718"/>
                  <a:pt x="653" y="1657"/>
                  <a:pt x="704" y="1592"/>
                </a:cubicBezTo>
                <a:cubicBezTo>
                  <a:pt x="768" y="1510"/>
                  <a:pt x="830" y="1424"/>
                  <a:pt x="878" y="1332"/>
                </a:cubicBezTo>
                <a:lnTo>
                  <a:pt x="878" y="1332"/>
                </a:lnTo>
                <a:cubicBezTo>
                  <a:pt x="789" y="1387"/>
                  <a:pt x="707" y="1452"/>
                  <a:pt x="628" y="1520"/>
                </a:cubicBezTo>
                <a:cubicBezTo>
                  <a:pt x="591" y="1554"/>
                  <a:pt x="550" y="1588"/>
                  <a:pt x="513" y="1626"/>
                </a:cubicBezTo>
                <a:lnTo>
                  <a:pt x="387" y="919"/>
                </a:lnTo>
                <a:cubicBezTo>
                  <a:pt x="328" y="612"/>
                  <a:pt x="273" y="305"/>
                  <a:pt x="209" y="1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320;p36"/>
          <p:cNvSpPr/>
          <p:nvPr/>
        </p:nvSpPr>
        <p:spPr>
          <a:xfrm>
            <a:off x="2013892" y="4432798"/>
            <a:ext cx="148556" cy="228576"/>
          </a:xfrm>
          <a:custGeom>
            <a:avLst/>
            <a:gdLst/>
            <a:ahLst/>
            <a:cxnLst/>
            <a:rect l="l" t="t" r="r" b="b"/>
            <a:pathLst>
              <a:path w="2328" h="3582" extrusionOk="0">
                <a:moveTo>
                  <a:pt x="648" y="0"/>
                </a:moveTo>
                <a:cubicBezTo>
                  <a:pt x="579" y="0"/>
                  <a:pt x="508" y="23"/>
                  <a:pt x="438" y="72"/>
                </a:cubicBezTo>
                <a:cubicBezTo>
                  <a:pt x="12" y="368"/>
                  <a:pt x="1" y="2471"/>
                  <a:pt x="1291" y="3454"/>
                </a:cubicBezTo>
                <a:cubicBezTo>
                  <a:pt x="1406" y="3542"/>
                  <a:pt x="1502" y="3582"/>
                  <a:pt x="1580" y="3582"/>
                </a:cubicBezTo>
                <a:cubicBezTo>
                  <a:pt x="2328" y="3582"/>
                  <a:pt x="1527" y="0"/>
                  <a:pt x="648" y="0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321;p36"/>
          <p:cNvSpPr/>
          <p:nvPr/>
        </p:nvSpPr>
        <p:spPr>
          <a:xfrm>
            <a:off x="2025889" y="4442753"/>
            <a:ext cx="80659" cy="199861"/>
          </a:xfrm>
          <a:custGeom>
            <a:avLst/>
            <a:gdLst/>
            <a:ahLst/>
            <a:cxnLst/>
            <a:rect l="l" t="t" r="r" b="b"/>
            <a:pathLst>
              <a:path w="1264" h="3132" extrusionOk="0">
                <a:moveTo>
                  <a:pt x="895" y="554"/>
                </a:moveTo>
                <a:cubicBezTo>
                  <a:pt x="895" y="554"/>
                  <a:pt x="895" y="554"/>
                  <a:pt x="895" y="554"/>
                </a:cubicBezTo>
                <a:lnTo>
                  <a:pt x="895" y="554"/>
                </a:lnTo>
                <a:cubicBezTo>
                  <a:pt x="895" y="554"/>
                  <a:pt x="895" y="554"/>
                  <a:pt x="895" y="554"/>
                </a:cubicBezTo>
                <a:close/>
                <a:moveTo>
                  <a:pt x="318" y="1"/>
                </a:moveTo>
                <a:lnTo>
                  <a:pt x="318" y="1"/>
                </a:lnTo>
                <a:cubicBezTo>
                  <a:pt x="353" y="267"/>
                  <a:pt x="424" y="530"/>
                  <a:pt x="485" y="793"/>
                </a:cubicBezTo>
                <a:cubicBezTo>
                  <a:pt x="550" y="1059"/>
                  <a:pt x="619" y="1318"/>
                  <a:pt x="690" y="1581"/>
                </a:cubicBezTo>
                <a:cubicBezTo>
                  <a:pt x="694" y="1581"/>
                  <a:pt x="694" y="1585"/>
                  <a:pt x="694" y="1588"/>
                </a:cubicBezTo>
                <a:cubicBezTo>
                  <a:pt x="599" y="1510"/>
                  <a:pt x="499" y="1431"/>
                  <a:pt x="400" y="1356"/>
                </a:cubicBezTo>
                <a:cubicBezTo>
                  <a:pt x="271" y="1254"/>
                  <a:pt x="137" y="1154"/>
                  <a:pt x="0" y="1059"/>
                </a:cubicBezTo>
                <a:lnTo>
                  <a:pt x="0" y="1059"/>
                </a:lnTo>
                <a:cubicBezTo>
                  <a:pt x="120" y="1175"/>
                  <a:pt x="240" y="1288"/>
                  <a:pt x="363" y="1397"/>
                </a:cubicBezTo>
                <a:cubicBezTo>
                  <a:pt x="482" y="1506"/>
                  <a:pt x="608" y="1612"/>
                  <a:pt x="731" y="1715"/>
                </a:cubicBezTo>
                <a:cubicBezTo>
                  <a:pt x="769" y="1851"/>
                  <a:pt x="807" y="1988"/>
                  <a:pt x="848" y="2120"/>
                </a:cubicBezTo>
                <a:cubicBezTo>
                  <a:pt x="612" y="1991"/>
                  <a:pt x="369" y="1868"/>
                  <a:pt x="120" y="1759"/>
                </a:cubicBezTo>
                <a:lnTo>
                  <a:pt x="120" y="1759"/>
                </a:lnTo>
                <a:cubicBezTo>
                  <a:pt x="366" y="1929"/>
                  <a:pt x="622" y="2079"/>
                  <a:pt x="878" y="2227"/>
                </a:cubicBezTo>
                <a:cubicBezTo>
                  <a:pt x="892" y="2271"/>
                  <a:pt x="906" y="2315"/>
                  <a:pt x="919" y="2360"/>
                </a:cubicBezTo>
                <a:lnTo>
                  <a:pt x="1038" y="2749"/>
                </a:lnTo>
                <a:cubicBezTo>
                  <a:pt x="1083" y="2875"/>
                  <a:pt x="1120" y="3005"/>
                  <a:pt x="1168" y="3131"/>
                </a:cubicBezTo>
                <a:cubicBezTo>
                  <a:pt x="1138" y="3001"/>
                  <a:pt x="1106" y="2868"/>
                  <a:pt x="1076" y="2739"/>
                </a:cubicBezTo>
                <a:lnTo>
                  <a:pt x="977" y="2342"/>
                </a:lnTo>
                <a:cubicBezTo>
                  <a:pt x="963" y="2298"/>
                  <a:pt x="953" y="2254"/>
                  <a:pt x="939" y="2210"/>
                </a:cubicBezTo>
                <a:cubicBezTo>
                  <a:pt x="1001" y="2063"/>
                  <a:pt x="1059" y="1916"/>
                  <a:pt x="1114" y="1769"/>
                </a:cubicBezTo>
                <a:cubicBezTo>
                  <a:pt x="1141" y="1694"/>
                  <a:pt x="1168" y="1619"/>
                  <a:pt x="1193" y="1544"/>
                </a:cubicBezTo>
                <a:cubicBezTo>
                  <a:pt x="1216" y="1469"/>
                  <a:pt x="1243" y="1397"/>
                  <a:pt x="1264" y="1322"/>
                </a:cubicBezTo>
                <a:lnTo>
                  <a:pt x="1264" y="1322"/>
                </a:lnTo>
                <a:cubicBezTo>
                  <a:pt x="1226" y="1390"/>
                  <a:pt x="1193" y="1465"/>
                  <a:pt x="1155" y="1534"/>
                </a:cubicBezTo>
                <a:cubicBezTo>
                  <a:pt x="1120" y="1605"/>
                  <a:pt x="1086" y="1677"/>
                  <a:pt x="1056" y="1748"/>
                </a:cubicBezTo>
                <a:cubicBezTo>
                  <a:pt x="1004" y="1861"/>
                  <a:pt x="957" y="1974"/>
                  <a:pt x="909" y="2087"/>
                </a:cubicBezTo>
                <a:cubicBezTo>
                  <a:pt x="875" y="1953"/>
                  <a:pt x="837" y="1820"/>
                  <a:pt x="803" y="1690"/>
                </a:cubicBezTo>
                <a:lnTo>
                  <a:pt x="840" y="1124"/>
                </a:lnTo>
                <a:cubicBezTo>
                  <a:pt x="844" y="1028"/>
                  <a:pt x="851" y="932"/>
                  <a:pt x="857" y="837"/>
                </a:cubicBezTo>
                <a:cubicBezTo>
                  <a:pt x="861" y="789"/>
                  <a:pt x="865" y="741"/>
                  <a:pt x="868" y="694"/>
                </a:cubicBezTo>
                <a:cubicBezTo>
                  <a:pt x="871" y="670"/>
                  <a:pt x="875" y="646"/>
                  <a:pt x="878" y="622"/>
                </a:cubicBezTo>
                <a:cubicBezTo>
                  <a:pt x="881" y="598"/>
                  <a:pt x="881" y="571"/>
                  <a:pt x="895" y="554"/>
                </a:cubicBezTo>
                <a:lnTo>
                  <a:pt x="895" y="554"/>
                </a:lnTo>
                <a:cubicBezTo>
                  <a:pt x="865" y="592"/>
                  <a:pt x="861" y="643"/>
                  <a:pt x="848" y="691"/>
                </a:cubicBezTo>
                <a:cubicBezTo>
                  <a:pt x="837" y="735"/>
                  <a:pt x="827" y="782"/>
                  <a:pt x="820" y="830"/>
                </a:cubicBezTo>
                <a:cubicBezTo>
                  <a:pt x="803" y="926"/>
                  <a:pt x="789" y="1022"/>
                  <a:pt x="779" y="1117"/>
                </a:cubicBezTo>
                <a:cubicBezTo>
                  <a:pt x="762" y="1236"/>
                  <a:pt x="752" y="1353"/>
                  <a:pt x="742" y="1472"/>
                </a:cubicBezTo>
                <a:cubicBezTo>
                  <a:pt x="676" y="1240"/>
                  <a:pt x="612" y="1008"/>
                  <a:pt x="544" y="779"/>
                </a:cubicBezTo>
                <a:lnTo>
                  <a:pt x="427" y="390"/>
                </a:lnTo>
                <a:cubicBezTo>
                  <a:pt x="390" y="261"/>
                  <a:pt x="345" y="130"/>
                  <a:pt x="318" y="1"/>
                </a:cubicBezTo>
                <a:close/>
              </a:path>
            </a:pathLst>
          </a:custGeom>
          <a:solidFill>
            <a:srgbClr val="8C52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322;p36"/>
          <p:cNvSpPr/>
          <p:nvPr/>
        </p:nvSpPr>
        <p:spPr>
          <a:xfrm>
            <a:off x="1621383" y="2856447"/>
            <a:ext cx="56921" cy="118500"/>
          </a:xfrm>
          <a:custGeom>
            <a:avLst/>
            <a:gdLst/>
            <a:ahLst/>
            <a:cxnLst/>
            <a:rect l="l" t="t" r="r" b="b"/>
            <a:pathLst>
              <a:path w="892" h="1857" extrusionOk="0">
                <a:moveTo>
                  <a:pt x="350" y="1"/>
                </a:moveTo>
                <a:cubicBezTo>
                  <a:pt x="333" y="1"/>
                  <a:pt x="315" y="2"/>
                  <a:pt x="297" y="5"/>
                </a:cubicBezTo>
                <a:cubicBezTo>
                  <a:pt x="117" y="36"/>
                  <a:pt x="1" y="214"/>
                  <a:pt x="31" y="408"/>
                </a:cubicBezTo>
                <a:lnTo>
                  <a:pt x="206" y="1558"/>
                </a:lnTo>
                <a:cubicBezTo>
                  <a:pt x="237" y="1734"/>
                  <a:pt x="381" y="1857"/>
                  <a:pt x="540" y="1857"/>
                </a:cubicBezTo>
                <a:cubicBezTo>
                  <a:pt x="557" y="1857"/>
                  <a:pt x="574" y="1855"/>
                  <a:pt x="592" y="1852"/>
                </a:cubicBezTo>
                <a:cubicBezTo>
                  <a:pt x="773" y="1821"/>
                  <a:pt x="891" y="1640"/>
                  <a:pt x="858" y="1449"/>
                </a:cubicBezTo>
                <a:lnTo>
                  <a:pt x="683" y="296"/>
                </a:lnTo>
                <a:cubicBezTo>
                  <a:pt x="653" y="123"/>
                  <a:pt x="511" y="1"/>
                  <a:pt x="350" y="1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323;p36"/>
          <p:cNvSpPr/>
          <p:nvPr/>
        </p:nvSpPr>
        <p:spPr>
          <a:xfrm>
            <a:off x="1561080" y="2873548"/>
            <a:ext cx="90422" cy="105737"/>
          </a:xfrm>
          <a:custGeom>
            <a:avLst/>
            <a:gdLst/>
            <a:ahLst/>
            <a:cxnLst/>
            <a:rect l="l" t="t" r="r" b="b"/>
            <a:pathLst>
              <a:path w="1417" h="1657" extrusionOk="0">
                <a:moveTo>
                  <a:pt x="361" y="0"/>
                </a:moveTo>
                <a:cubicBezTo>
                  <a:pt x="297" y="0"/>
                  <a:pt x="233" y="19"/>
                  <a:pt x="177" y="58"/>
                </a:cubicBezTo>
                <a:cubicBezTo>
                  <a:pt x="31" y="164"/>
                  <a:pt x="0" y="376"/>
                  <a:pt x="113" y="536"/>
                </a:cubicBezTo>
                <a:lnTo>
                  <a:pt x="765" y="1502"/>
                </a:lnTo>
                <a:cubicBezTo>
                  <a:pt x="836" y="1603"/>
                  <a:pt x="947" y="1657"/>
                  <a:pt x="1056" y="1657"/>
                </a:cubicBezTo>
                <a:cubicBezTo>
                  <a:pt x="1120" y="1657"/>
                  <a:pt x="1184" y="1639"/>
                  <a:pt x="1239" y="1601"/>
                </a:cubicBezTo>
                <a:cubicBezTo>
                  <a:pt x="1386" y="1495"/>
                  <a:pt x="1417" y="1280"/>
                  <a:pt x="1304" y="1120"/>
                </a:cubicBezTo>
                <a:lnTo>
                  <a:pt x="653" y="154"/>
                </a:lnTo>
                <a:cubicBezTo>
                  <a:pt x="581" y="55"/>
                  <a:pt x="471" y="0"/>
                  <a:pt x="361" y="0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324;p36"/>
          <p:cNvSpPr/>
          <p:nvPr/>
        </p:nvSpPr>
        <p:spPr>
          <a:xfrm>
            <a:off x="1526877" y="2910878"/>
            <a:ext cx="105674" cy="92081"/>
          </a:xfrm>
          <a:custGeom>
            <a:avLst/>
            <a:gdLst/>
            <a:ahLst/>
            <a:cxnLst/>
            <a:rect l="l" t="t" r="r" b="b"/>
            <a:pathLst>
              <a:path w="1656" h="1443" extrusionOk="0">
                <a:moveTo>
                  <a:pt x="366" y="0"/>
                </a:moveTo>
                <a:cubicBezTo>
                  <a:pt x="271" y="0"/>
                  <a:pt x="179" y="39"/>
                  <a:pt x="116" y="115"/>
                </a:cubicBezTo>
                <a:cubicBezTo>
                  <a:pt x="1" y="255"/>
                  <a:pt x="24" y="470"/>
                  <a:pt x="174" y="593"/>
                </a:cubicBezTo>
                <a:lnTo>
                  <a:pt x="1058" y="1357"/>
                </a:lnTo>
                <a:cubicBezTo>
                  <a:pt x="1126" y="1414"/>
                  <a:pt x="1209" y="1443"/>
                  <a:pt x="1291" y="1443"/>
                </a:cubicBezTo>
                <a:cubicBezTo>
                  <a:pt x="1385" y="1443"/>
                  <a:pt x="1477" y="1404"/>
                  <a:pt x="1540" y="1327"/>
                </a:cubicBezTo>
                <a:cubicBezTo>
                  <a:pt x="1655" y="1187"/>
                  <a:pt x="1628" y="975"/>
                  <a:pt x="1479" y="849"/>
                </a:cubicBezTo>
                <a:lnTo>
                  <a:pt x="598" y="84"/>
                </a:lnTo>
                <a:cubicBezTo>
                  <a:pt x="529" y="28"/>
                  <a:pt x="446" y="0"/>
                  <a:pt x="366" y="0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325;p36"/>
          <p:cNvSpPr/>
          <p:nvPr/>
        </p:nvSpPr>
        <p:spPr>
          <a:xfrm>
            <a:off x="1522984" y="2973159"/>
            <a:ext cx="121308" cy="59090"/>
          </a:xfrm>
          <a:custGeom>
            <a:avLst/>
            <a:gdLst/>
            <a:ahLst/>
            <a:cxnLst/>
            <a:rect l="l" t="t" r="r" b="b"/>
            <a:pathLst>
              <a:path w="1901" h="926" extrusionOk="0">
                <a:moveTo>
                  <a:pt x="371" y="1"/>
                </a:moveTo>
                <a:cubicBezTo>
                  <a:pt x="211" y="1"/>
                  <a:pt x="69" y="105"/>
                  <a:pt x="37" y="258"/>
                </a:cubicBezTo>
                <a:cubicBezTo>
                  <a:pt x="0" y="436"/>
                  <a:pt x="123" y="613"/>
                  <a:pt x="314" y="654"/>
                </a:cubicBezTo>
                <a:lnTo>
                  <a:pt x="1450" y="917"/>
                </a:lnTo>
                <a:cubicBezTo>
                  <a:pt x="1477" y="923"/>
                  <a:pt x="1503" y="926"/>
                  <a:pt x="1530" y="926"/>
                </a:cubicBezTo>
                <a:cubicBezTo>
                  <a:pt x="1690" y="926"/>
                  <a:pt x="1832" y="821"/>
                  <a:pt x="1864" y="668"/>
                </a:cubicBezTo>
                <a:cubicBezTo>
                  <a:pt x="1901" y="490"/>
                  <a:pt x="1778" y="313"/>
                  <a:pt x="1587" y="272"/>
                </a:cubicBezTo>
                <a:lnTo>
                  <a:pt x="451" y="9"/>
                </a:lnTo>
                <a:cubicBezTo>
                  <a:pt x="424" y="4"/>
                  <a:pt x="397" y="1"/>
                  <a:pt x="371" y="1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326;p36"/>
          <p:cNvSpPr/>
          <p:nvPr/>
        </p:nvSpPr>
        <p:spPr>
          <a:xfrm>
            <a:off x="1652332" y="2898563"/>
            <a:ext cx="95017" cy="107715"/>
          </a:xfrm>
          <a:custGeom>
            <a:avLst/>
            <a:gdLst/>
            <a:ahLst/>
            <a:cxnLst/>
            <a:rect l="l" t="t" r="r" b="b"/>
            <a:pathLst>
              <a:path w="1489" h="1688" extrusionOk="0">
                <a:moveTo>
                  <a:pt x="1045" y="0"/>
                </a:moveTo>
                <a:cubicBezTo>
                  <a:pt x="920" y="0"/>
                  <a:pt x="797" y="61"/>
                  <a:pt x="724" y="175"/>
                </a:cubicBezTo>
                <a:lnTo>
                  <a:pt x="120" y="1086"/>
                </a:lnTo>
                <a:cubicBezTo>
                  <a:pt x="1" y="1264"/>
                  <a:pt x="52" y="1506"/>
                  <a:pt x="229" y="1622"/>
                </a:cubicBezTo>
                <a:cubicBezTo>
                  <a:pt x="295" y="1667"/>
                  <a:pt x="370" y="1688"/>
                  <a:pt x="444" y="1688"/>
                </a:cubicBezTo>
                <a:cubicBezTo>
                  <a:pt x="569" y="1688"/>
                  <a:pt x="693" y="1627"/>
                  <a:pt x="768" y="1513"/>
                </a:cubicBezTo>
                <a:lnTo>
                  <a:pt x="1369" y="602"/>
                </a:lnTo>
                <a:cubicBezTo>
                  <a:pt x="1489" y="424"/>
                  <a:pt x="1441" y="181"/>
                  <a:pt x="1260" y="66"/>
                </a:cubicBezTo>
                <a:cubicBezTo>
                  <a:pt x="1194" y="21"/>
                  <a:pt x="1119" y="0"/>
                  <a:pt x="1045" y="0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327;p36"/>
          <p:cNvSpPr/>
          <p:nvPr/>
        </p:nvSpPr>
        <p:spPr>
          <a:xfrm>
            <a:off x="1567398" y="2924279"/>
            <a:ext cx="157744" cy="126732"/>
          </a:xfrm>
          <a:custGeom>
            <a:avLst/>
            <a:gdLst/>
            <a:ahLst/>
            <a:cxnLst/>
            <a:rect l="l" t="t" r="r" b="b"/>
            <a:pathLst>
              <a:path w="2472" h="1986" extrusionOk="0">
                <a:moveTo>
                  <a:pt x="1328" y="0"/>
                </a:moveTo>
                <a:cubicBezTo>
                  <a:pt x="1239" y="0"/>
                  <a:pt x="1149" y="21"/>
                  <a:pt x="1066" y="62"/>
                </a:cubicBezTo>
                <a:lnTo>
                  <a:pt x="410" y="390"/>
                </a:lnTo>
                <a:cubicBezTo>
                  <a:pt x="119" y="533"/>
                  <a:pt x="1" y="888"/>
                  <a:pt x="144" y="1182"/>
                </a:cubicBezTo>
                <a:lnTo>
                  <a:pt x="382" y="1656"/>
                </a:lnTo>
                <a:cubicBezTo>
                  <a:pt x="486" y="1864"/>
                  <a:pt x="694" y="1985"/>
                  <a:pt x="911" y="1985"/>
                </a:cubicBezTo>
                <a:cubicBezTo>
                  <a:pt x="999" y="1985"/>
                  <a:pt x="1089" y="1965"/>
                  <a:pt x="1175" y="1922"/>
                </a:cubicBezTo>
                <a:lnTo>
                  <a:pt x="2062" y="1478"/>
                </a:lnTo>
                <a:cubicBezTo>
                  <a:pt x="2356" y="1335"/>
                  <a:pt x="2471" y="980"/>
                  <a:pt x="2328" y="687"/>
                </a:cubicBezTo>
                <a:cubicBezTo>
                  <a:pt x="2287" y="608"/>
                  <a:pt x="2229" y="536"/>
                  <a:pt x="2158" y="482"/>
                </a:cubicBezTo>
                <a:lnTo>
                  <a:pt x="1687" y="123"/>
                </a:lnTo>
                <a:cubicBezTo>
                  <a:pt x="1581" y="41"/>
                  <a:pt x="1455" y="0"/>
                  <a:pt x="1328" y="0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328;p36"/>
          <p:cNvSpPr/>
          <p:nvPr/>
        </p:nvSpPr>
        <p:spPr>
          <a:xfrm>
            <a:off x="1634464" y="3002704"/>
            <a:ext cx="91124" cy="67897"/>
          </a:xfrm>
          <a:custGeom>
            <a:avLst/>
            <a:gdLst/>
            <a:ahLst/>
            <a:cxnLst/>
            <a:rect l="l" t="t" r="r" b="b"/>
            <a:pathLst>
              <a:path w="1428" h="1064" extrusionOk="0">
                <a:moveTo>
                  <a:pt x="922" y="0"/>
                </a:moveTo>
                <a:lnTo>
                  <a:pt x="1" y="697"/>
                </a:lnTo>
                <a:lnTo>
                  <a:pt x="393" y="1062"/>
                </a:lnTo>
                <a:cubicBezTo>
                  <a:pt x="393" y="1062"/>
                  <a:pt x="403" y="1063"/>
                  <a:pt x="421" y="1063"/>
                </a:cubicBezTo>
                <a:cubicBezTo>
                  <a:pt x="494" y="1063"/>
                  <a:pt x="706" y="1046"/>
                  <a:pt x="1025" y="878"/>
                </a:cubicBezTo>
                <a:cubicBezTo>
                  <a:pt x="1428" y="666"/>
                  <a:pt x="1338" y="465"/>
                  <a:pt x="1338" y="465"/>
                </a:cubicBezTo>
                <a:lnTo>
                  <a:pt x="922" y="0"/>
                </a:ln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329;p36"/>
          <p:cNvSpPr/>
          <p:nvPr/>
        </p:nvSpPr>
        <p:spPr>
          <a:xfrm>
            <a:off x="1629870" y="2121394"/>
            <a:ext cx="1581976" cy="1567873"/>
          </a:xfrm>
          <a:custGeom>
            <a:avLst/>
            <a:gdLst/>
            <a:ahLst/>
            <a:cxnLst/>
            <a:rect l="l" t="t" r="r" b="b"/>
            <a:pathLst>
              <a:path w="24791" h="24570" extrusionOk="0">
                <a:moveTo>
                  <a:pt x="20783" y="0"/>
                </a:moveTo>
                <a:cubicBezTo>
                  <a:pt x="20264" y="5786"/>
                  <a:pt x="12734" y="10090"/>
                  <a:pt x="11368" y="10391"/>
                </a:cubicBezTo>
                <a:cubicBezTo>
                  <a:pt x="11368" y="10391"/>
                  <a:pt x="10340" y="10766"/>
                  <a:pt x="9231" y="11654"/>
                </a:cubicBezTo>
                <a:cubicBezTo>
                  <a:pt x="8199" y="12479"/>
                  <a:pt x="5482" y="14409"/>
                  <a:pt x="3701" y="14409"/>
                </a:cubicBezTo>
                <a:cubicBezTo>
                  <a:pt x="3574" y="14409"/>
                  <a:pt x="3452" y="14399"/>
                  <a:pt x="3336" y="14378"/>
                </a:cubicBezTo>
                <a:cubicBezTo>
                  <a:pt x="2305" y="14197"/>
                  <a:pt x="1741" y="14033"/>
                  <a:pt x="1455" y="13931"/>
                </a:cubicBezTo>
                <a:cubicBezTo>
                  <a:pt x="1432" y="13923"/>
                  <a:pt x="1409" y="13919"/>
                  <a:pt x="1387" y="13919"/>
                </a:cubicBezTo>
                <a:cubicBezTo>
                  <a:pt x="1296" y="13919"/>
                  <a:pt x="1217" y="13982"/>
                  <a:pt x="1193" y="14078"/>
                </a:cubicBezTo>
                <a:cubicBezTo>
                  <a:pt x="1161" y="14194"/>
                  <a:pt x="1080" y="14323"/>
                  <a:pt x="878" y="14409"/>
                </a:cubicBezTo>
                <a:cubicBezTo>
                  <a:pt x="656" y="14504"/>
                  <a:pt x="438" y="14535"/>
                  <a:pt x="277" y="14542"/>
                </a:cubicBezTo>
                <a:cubicBezTo>
                  <a:pt x="123" y="14549"/>
                  <a:pt x="1" y="14678"/>
                  <a:pt x="8" y="14832"/>
                </a:cubicBezTo>
                <a:cubicBezTo>
                  <a:pt x="38" y="15392"/>
                  <a:pt x="284" y="16600"/>
                  <a:pt x="1762" y="17348"/>
                </a:cubicBezTo>
                <a:cubicBezTo>
                  <a:pt x="3736" y="18344"/>
                  <a:pt x="4114" y="18434"/>
                  <a:pt x="4114" y="18434"/>
                </a:cubicBezTo>
                <a:cubicBezTo>
                  <a:pt x="4114" y="18434"/>
                  <a:pt x="4888" y="17901"/>
                  <a:pt x="5576" y="17901"/>
                </a:cubicBezTo>
                <a:cubicBezTo>
                  <a:pt x="5946" y="17901"/>
                  <a:pt x="6291" y="18055"/>
                  <a:pt x="6477" y="18529"/>
                </a:cubicBezTo>
                <a:cubicBezTo>
                  <a:pt x="7009" y="19888"/>
                  <a:pt x="10635" y="23994"/>
                  <a:pt x="15710" y="24513"/>
                </a:cubicBezTo>
                <a:cubicBezTo>
                  <a:pt x="16083" y="24551"/>
                  <a:pt x="16451" y="24569"/>
                  <a:pt x="16812" y="24569"/>
                </a:cubicBezTo>
                <a:cubicBezTo>
                  <a:pt x="21356" y="24569"/>
                  <a:pt x="24790" y="21718"/>
                  <a:pt x="24312" y="19921"/>
                </a:cubicBezTo>
                <a:cubicBezTo>
                  <a:pt x="23794" y="17980"/>
                  <a:pt x="18459" y="12999"/>
                  <a:pt x="18459" y="12999"/>
                </a:cubicBezTo>
                <a:cubicBezTo>
                  <a:pt x="18459" y="12999"/>
                  <a:pt x="20916" y="10868"/>
                  <a:pt x="22240" y="6769"/>
                </a:cubicBezTo>
                <a:cubicBezTo>
                  <a:pt x="23568" y="2673"/>
                  <a:pt x="22108" y="375"/>
                  <a:pt x="22108" y="375"/>
                </a:cubicBezTo>
                <a:cubicBezTo>
                  <a:pt x="22108" y="375"/>
                  <a:pt x="22015" y="478"/>
                  <a:pt x="21786" y="478"/>
                </a:cubicBezTo>
                <a:cubicBezTo>
                  <a:pt x="21688" y="478"/>
                  <a:pt x="21565" y="459"/>
                  <a:pt x="21415" y="406"/>
                </a:cubicBezTo>
                <a:cubicBezTo>
                  <a:pt x="20909" y="229"/>
                  <a:pt x="20783" y="0"/>
                  <a:pt x="20783" y="0"/>
                </a:cubicBezTo>
                <a:close/>
              </a:path>
            </a:pathLst>
          </a:custGeom>
          <a:solidFill>
            <a:srgbClr val="FF9C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330;p36"/>
          <p:cNvSpPr/>
          <p:nvPr/>
        </p:nvSpPr>
        <p:spPr>
          <a:xfrm>
            <a:off x="1767130" y="3288200"/>
            <a:ext cx="1576169" cy="495057"/>
          </a:xfrm>
          <a:custGeom>
            <a:avLst/>
            <a:gdLst/>
            <a:ahLst/>
            <a:cxnLst/>
            <a:rect l="l" t="t" r="r" b="b"/>
            <a:pathLst>
              <a:path w="24700" h="7758" extrusionOk="0">
                <a:moveTo>
                  <a:pt x="6955" y="1"/>
                </a:moveTo>
                <a:cubicBezTo>
                  <a:pt x="4650" y="1"/>
                  <a:pt x="1959" y="776"/>
                  <a:pt x="1871" y="913"/>
                </a:cubicBezTo>
                <a:cubicBezTo>
                  <a:pt x="0" y="3818"/>
                  <a:pt x="6521" y="7078"/>
                  <a:pt x="10781" y="7692"/>
                </a:cubicBezTo>
                <a:cubicBezTo>
                  <a:pt x="11087" y="7736"/>
                  <a:pt x="11421" y="7757"/>
                  <a:pt x="11777" y="7757"/>
                </a:cubicBezTo>
                <a:cubicBezTo>
                  <a:pt x="16392" y="7757"/>
                  <a:pt x="24700" y="4262"/>
                  <a:pt x="22199" y="1876"/>
                </a:cubicBezTo>
                <a:cubicBezTo>
                  <a:pt x="21485" y="1194"/>
                  <a:pt x="20254" y="840"/>
                  <a:pt x="18919" y="840"/>
                </a:cubicBezTo>
                <a:cubicBezTo>
                  <a:pt x="17533" y="840"/>
                  <a:pt x="16035" y="1221"/>
                  <a:pt x="14887" y="2012"/>
                </a:cubicBezTo>
                <a:cubicBezTo>
                  <a:pt x="13286" y="3115"/>
                  <a:pt x="12996" y="4234"/>
                  <a:pt x="12996" y="4234"/>
                </a:cubicBezTo>
                <a:lnTo>
                  <a:pt x="12228" y="2896"/>
                </a:lnTo>
                <a:lnTo>
                  <a:pt x="11296" y="3381"/>
                </a:lnTo>
                <a:lnTo>
                  <a:pt x="10030" y="1118"/>
                </a:lnTo>
                <a:cubicBezTo>
                  <a:pt x="9559" y="274"/>
                  <a:pt x="8325" y="1"/>
                  <a:pt x="6955" y="1"/>
                </a:cubicBezTo>
                <a:close/>
              </a:path>
            </a:pathLst>
          </a:custGeom>
          <a:solidFill>
            <a:srgbClr val="DB83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331;p36"/>
          <p:cNvSpPr/>
          <p:nvPr/>
        </p:nvSpPr>
        <p:spPr>
          <a:xfrm>
            <a:off x="2709255" y="2105505"/>
            <a:ext cx="498695" cy="845388"/>
          </a:xfrm>
          <a:custGeom>
            <a:avLst/>
            <a:gdLst/>
            <a:ahLst/>
            <a:cxnLst/>
            <a:rect l="l" t="t" r="r" b="b"/>
            <a:pathLst>
              <a:path w="7815" h="13248" extrusionOk="0">
                <a:moveTo>
                  <a:pt x="5503" y="0"/>
                </a:moveTo>
                <a:lnTo>
                  <a:pt x="5264" y="959"/>
                </a:lnTo>
                <a:cubicBezTo>
                  <a:pt x="5264" y="959"/>
                  <a:pt x="5264" y="959"/>
                  <a:pt x="5265" y="959"/>
                </a:cubicBezTo>
                <a:cubicBezTo>
                  <a:pt x="5390" y="959"/>
                  <a:pt x="6050" y="4052"/>
                  <a:pt x="4476" y="7410"/>
                </a:cubicBezTo>
                <a:cubicBezTo>
                  <a:pt x="3175" y="10182"/>
                  <a:pt x="1483" y="12173"/>
                  <a:pt x="1305" y="12173"/>
                </a:cubicBezTo>
                <a:cubicBezTo>
                  <a:pt x="1304" y="12173"/>
                  <a:pt x="1302" y="12173"/>
                  <a:pt x="1301" y="12173"/>
                </a:cubicBezTo>
                <a:cubicBezTo>
                  <a:pt x="1141" y="12142"/>
                  <a:pt x="0" y="11736"/>
                  <a:pt x="0" y="11736"/>
                </a:cubicBezTo>
                <a:lnTo>
                  <a:pt x="0" y="11736"/>
                </a:lnTo>
                <a:lnTo>
                  <a:pt x="1544" y="13248"/>
                </a:lnTo>
                <a:cubicBezTo>
                  <a:pt x="1544" y="13248"/>
                  <a:pt x="7814" y="9581"/>
                  <a:pt x="7206" y="5660"/>
                </a:cubicBezTo>
                <a:cubicBezTo>
                  <a:pt x="6603" y="1737"/>
                  <a:pt x="5503" y="0"/>
                  <a:pt x="5503" y="0"/>
                </a:cubicBezTo>
                <a:close/>
              </a:path>
            </a:pathLst>
          </a:custGeom>
          <a:solidFill>
            <a:srgbClr val="DB83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332;p36"/>
          <p:cNvSpPr/>
          <p:nvPr/>
        </p:nvSpPr>
        <p:spPr>
          <a:xfrm>
            <a:off x="1592221" y="3027974"/>
            <a:ext cx="642464" cy="325444"/>
          </a:xfrm>
          <a:custGeom>
            <a:avLst/>
            <a:gdLst/>
            <a:ahLst/>
            <a:cxnLst/>
            <a:rect l="l" t="t" r="r" b="b"/>
            <a:pathLst>
              <a:path w="10068" h="5100" extrusionOk="0">
                <a:moveTo>
                  <a:pt x="587" y="0"/>
                </a:moveTo>
                <a:lnTo>
                  <a:pt x="587" y="0"/>
                </a:lnTo>
                <a:cubicBezTo>
                  <a:pt x="1" y="1151"/>
                  <a:pt x="403" y="3923"/>
                  <a:pt x="3192" y="4786"/>
                </a:cubicBezTo>
                <a:cubicBezTo>
                  <a:pt x="3909" y="5009"/>
                  <a:pt x="4714" y="5099"/>
                  <a:pt x="5513" y="5099"/>
                </a:cubicBezTo>
                <a:cubicBezTo>
                  <a:pt x="7820" y="5099"/>
                  <a:pt x="10067" y="4344"/>
                  <a:pt x="9941" y="3844"/>
                </a:cubicBezTo>
                <a:cubicBezTo>
                  <a:pt x="9769" y="3181"/>
                  <a:pt x="8256" y="2519"/>
                  <a:pt x="6521" y="2519"/>
                </a:cubicBezTo>
                <a:cubicBezTo>
                  <a:pt x="6494" y="2519"/>
                  <a:pt x="6468" y="2519"/>
                  <a:pt x="6442" y="2519"/>
                </a:cubicBezTo>
                <a:cubicBezTo>
                  <a:pt x="4674" y="2536"/>
                  <a:pt x="5305" y="3461"/>
                  <a:pt x="4923" y="3540"/>
                </a:cubicBezTo>
                <a:cubicBezTo>
                  <a:pt x="4873" y="3551"/>
                  <a:pt x="4818" y="3556"/>
                  <a:pt x="4756" y="3556"/>
                </a:cubicBezTo>
                <a:cubicBezTo>
                  <a:pt x="4342" y="3556"/>
                  <a:pt x="3638" y="3306"/>
                  <a:pt x="2377" y="2653"/>
                </a:cubicBezTo>
                <a:cubicBezTo>
                  <a:pt x="929" y="1902"/>
                  <a:pt x="587" y="0"/>
                  <a:pt x="587" y="0"/>
                </a:cubicBezTo>
                <a:close/>
              </a:path>
            </a:pathLst>
          </a:custGeom>
          <a:solidFill>
            <a:srgbClr val="DB83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333;p36"/>
          <p:cNvSpPr/>
          <p:nvPr/>
        </p:nvSpPr>
        <p:spPr>
          <a:xfrm>
            <a:off x="2158172" y="2848406"/>
            <a:ext cx="192586" cy="270054"/>
          </a:xfrm>
          <a:custGeom>
            <a:avLst/>
            <a:gdLst/>
            <a:ahLst/>
            <a:cxnLst/>
            <a:rect l="l" t="t" r="r" b="b"/>
            <a:pathLst>
              <a:path w="3018" h="4232" extrusionOk="0">
                <a:moveTo>
                  <a:pt x="3006" y="1"/>
                </a:moveTo>
                <a:cubicBezTo>
                  <a:pt x="3001" y="1"/>
                  <a:pt x="2992" y="2"/>
                  <a:pt x="2980" y="5"/>
                </a:cubicBezTo>
                <a:cubicBezTo>
                  <a:pt x="2982" y="10"/>
                  <a:pt x="2982" y="17"/>
                  <a:pt x="2981" y="25"/>
                </a:cubicBezTo>
                <a:lnTo>
                  <a:pt x="2981" y="25"/>
                </a:lnTo>
                <a:cubicBezTo>
                  <a:pt x="3008" y="8"/>
                  <a:pt x="3017" y="1"/>
                  <a:pt x="3006" y="1"/>
                </a:cubicBezTo>
                <a:close/>
                <a:moveTo>
                  <a:pt x="2981" y="25"/>
                </a:moveTo>
                <a:cubicBezTo>
                  <a:pt x="2789" y="142"/>
                  <a:pt x="1700" y="701"/>
                  <a:pt x="860" y="2053"/>
                </a:cubicBezTo>
                <a:cubicBezTo>
                  <a:pt x="0" y="3436"/>
                  <a:pt x="54" y="4231"/>
                  <a:pt x="54" y="4231"/>
                </a:cubicBezTo>
                <a:cubicBezTo>
                  <a:pt x="1311" y="1794"/>
                  <a:pt x="2939" y="273"/>
                  <a:pt x="2981" y="25"/>
                </a:cubicBezTo>
                <a:close/>
              </a:path>
            </a:pathLst>
          </a:custGeom>
          <a:solidFill>
            <a:srgbClr val="DB83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334;p36"/>
          <p:cNvSpPr/>
          <p:nvPr/>
        </p:nvSpPr>
        <p:spPr>
          <a:xfrm>
            <a:off x="2562423" y="2121394"/>
            <a:ext cx="532643" cy="829499"/>
          </a:xfrm>
          <a:custGeom>
            <a:avLst/>
            <a:gdLst/>
            <a:ahLst/>
            <a:cxnLst/>
            <a:rect l="l" t="t" r="r" b="b"/>
            <a:pathLst>
              <a:path w="8347" h="12999" extrusionOk="0">
                <a:moveTo>
                  <a:pt x="6169" y="0"/>
                </a:moveTo>
                <a:cubicBezTo>
                  <a:pt x="6162" y="92"/>
                  <a:pt x="6152" y="188"/>
                  <a:pt x="6139" y="279"/>
                </a:cubicBezTo>
                <a:cubicBezTo>
                  <a:pt x="6265" y="266"/>
                  <a:pt x="6377" y="259"/>
                  <a:pt x="6473" y="259"/>
                </a:cubicBezTo>
                <a:cubicBezTo>
                  <a:pt x="6237" y="123"/>
                  <a:pt x="6169" y="0"/>
                  <a:pt x="6169" y="0"/>
                </a:cubicBezTo>
                <a:close/>
                <a:moveTo>
                  <a:pt x="6449" y="2997"/>
                </a:moveTo>
                <a:cubicBezTo>
                  <a:pt x="6473" y="3127"/>
                  <a:pt x="6487" y="3254"/>
                  <a:pt x="6497" y="3380"/>
                </a:cubicBezTo>
                <a:cubicBezTo>
                  <a:pt x="6490" y="3254"/>
                  <a:pt x="6473" y="3127"/>
                  <a:pt x="6449" y="2997"/>
                </a:cubicBezTo>
                <a:close/>
                <a:moveTo>
                  <a:pt x="6869" y="430"/>
                </a:moveTo>
                <a:lnTo>
                  <a:pt x="6869" y="430"/>
                </a:lnTo>
                <a:cubicBezTo>
                  <a:pt x="7104" y="782"/>
                  <a:pt x="7101" y="1580"/>
                  <a:pt x="7094" y="1662"/>
                </a:cubicBezTo>
                <a:cubicBezTo>
                  <a:pt x="7087" y="1765"/>
                  <a:pt x="6623" y="1843"/>
                  <a:pt x="6538" y="1861"/>
                </a:cubicBezTo>
                <a:cubicBezTo>
                  <a:pt x="6452" y="1877"/>
                  <a:pt x="6596" y="2212"/>
                  <a:pt x="6623" y="2355"/>
                </a:cubicBezTo>
                <a:cubicBezTo>
                  <a:pt x="6643" y="2471"/>
                  <a:pt x="6660" y="2584"/>
                  <a:pt x="6397" y="2673"/>
                </a:cubicBezTo>
                <a:cubicBezTo>
                  <a:pt x="6500" y="3011"/>
                  <a:pt x="6569" y="3366"/>
                  <a:pt x="6561" y="3720"/>
                </a:cubicBezTo>
                <a:cubicBezTo>
                  <a:pt x="6561" y="3898"/>
                  <a:pt x="6528" y="4076"/>
                  <a:pt x="6483" y="4250"/>
                </a:cubicBezTo>
                <a:cubicBezTo>
                  <a:pt x="6421" y="4417"/>
                  <a:pt x="6353" y="4581"/>
                  <a:pt x="6244" y="4724"/>
                </a:cubicBezTo>
                <a:cubicBezTo>
                  <a:pt x="6134" y="4875"/>
                  <a:pt x="6005" y="5004"/>
                  <a:pt x="5858" y="5117"/>
                </a:cubicBezTo>
                <a:cubicBezTo>
                  <a:pt x="5885" y="5229"/>
                  <a:pt x="5906" y="5356"/>
                  <a:pt x="5926" y="5499"/>
                </a:cubicBezTo>
                <a:cubicBezTo>
                  <a:pt x="6203" y="7564"/>
                  <a:pt x="1124" y="9882"/>
                  <a:pt x="89" y="10166"/>
                </a:cubicBezTo>
                <a:cubicBezTo>
                  <a:pt x="59" y="10176"/>
                  <a:pt x="28" y="10183"/>
                  <a:pt x="1" y="10193"/>
                </a:cubicBezTo>
                <a:cubicBezTo>
                  <a:pt x="407" y="10384"/>
                  <a:pt x="1270" y="10794"/>
                  <a:pt x="1612" y="11005"/>
                </a:cubicBezTo>
                <a:cubicBezTo>
                  <a:pt x="1915" y="11196"/>
                  <a:pt x="2263" y="11480"/>
                  <a:pt x="2595" y="11774"/>
                </a:cubicBezTo>
                <a:lnTo>
                  <a:pt x="2301" y="11487"/>
                </a:lnTo>
                <a:lnTo>
                  <a:pt x="2301" y="11487"/>
                </a:lnTo>
                <a:cubicBezTo>
                  <a:pt x="2301" y="11487"/>
                  <a:pt x="3442" y="11893"/>
                  <a:pt x="3602" y="11924"/>
                </a:cubicBezTo>
                <a:lnTo>
                  <a:pt x="3605" y="11924"/>
                </a:lnTo>
                <a:cubicBezTo>
                  <a:pt x="3786" y="11924"/>
                  <a:pt x="5476" y="9934"/>
                  <a:pt x="6777" y="7161"/>
                </a:cubicBezTo>
                <a:cubicBezTo>
                  <a:pt x="8346" y="3806"/>
                  <a:pt x="7691" y="710"/>
                  <a:pt x="7565" y="710"/>
                </a:cubicBezTo>
                <a:lnTo>
                  <a:pt x="7568" y="689"/>
                </a:lnTo>
                <a:lnTo>
                  <a:pt x="7207" y="478"/>
                </a:lnTo>
                <a:lnTo>
                  <a:pt x="7172" y="478"/>
                </a:lnTo>
                <a:cubicBezTo>
                  <a:pt x="7091" y="478"/>
                  <a:pt x="6991" y="464"/>
                  <a:pt x="6869" y="430"/>
                </a:cubicBezTo>
                <a:close/>
                <a:moveTo>
                  <a:pt x="3834" y="12989"/>
                </a:moveTo>
                <a:lnTo>
                  <a:pt x="3845" y="12999"/>
                </a:lnTo>
                <a:cubicBezTo>
                  <a:pt x="3845" y="12995"/>
                  <a:pt x="3841" y="12992"/>
                  <a:pt x="3834" y="12989"/>
                </a:cubicBezTo>
                <a:close/>
              </a:path>
            </a:pathLst>
          </a:custGeom>
          <a:solidFill>
            <a:srgbClr val="FA91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335;p36"/>
          <p:cNvSpPr/>
          <p:nvPr/>
        </p:nvSpPr>
        <p:spPr>
          <a:xfrm>
            <a:off x="2709255" y="2165361"/>
            <a:ext cx="385810" cy="785532"/>
          </a:xfrm>
          <a:custGeom>
            <a:avLst/>
            <a:gdLst/>
            <a:ahLst/>
            <a:cxnLst/>
            <a:rect l="l" t="t" r="r" b="b"/>
            <a:pathLst>
              <a:path w="6046" h="12310" extrusionOk="0">
                <a:moveTo>
                  <a:pt x="5267" y="0"/>
                </a:moveTo>
                <a:lnTo>
                  <a:pt x="5264" y="21"/>
                </a:lnTo>
                <a:cubicBezTo>
                  <a:pt x="5390" y="21"/>
                  <a:pt x="6045" y="3117"/>
                  <a:pt x="4476" y="6472"/>
                </a:cubicBezTo>
                <a:cubicBezTo>
                  <a:pt x="3175" y="9245"/>
                  <a:pt x="1485" y="11235"/>
                  <a:pt x="1304" y="11235"/>
                </a:cubicBezTo>
                <a:lnTo>
                  <a:pt x="1301" y="11235"/>
                </a:lnTo>
                <a:cubicBezTo>
                  <a:pt x="1141" y="11204"/>
                  <a:pt x="0" y="10798"/>
                  <a:pt x="0" y="10798"/>
                </a:cubicBezTo>
                <a:lnTo>
                  <a:pt x="0" y="10798"/>
                </a:lnTo>
                <a:lnTo>
                  <a:pt x="294" y="11085"/>
                </a:lnTo>
                <a:cubicBezTo>
                  <a:pt x="909" y="11634"/>
                  <a:pt x="1454" y="12218"/>
                  <a:pt x="1533" y="12300"/>
                </a:cubicBezTo>
                <a:lnTo>
                  <a:pt x="1544" y="12310"/>
                </a:lnTo>
                <a:cubicBezTo>
                  <a:pt x="1544" y="12310"/>
                  <a:pt x="1802" y="12081"/>
                  <a:pt x="2202" y="11638"/>
                </a:cubicBezTo>
                <a:cubicBezTo>
                  <a:pt x="2878" y="10863"/>
                  <a:pt x="3967" y="9391"/>
                  <a:pt x="4971" y="7036"/>
                </a:cubicBezTo>
                <a:cubicBezTo>
                  <a:pt x="6018" y="4578"/>
                  <a:pt x="5896" y="2311"/>
                  <a:pt x="5705" y="1086"/>
                </a:cubicBezTo>
                <a:cubicBezTo>
                  <a:pt x="5650" y="844"/>
                  <a:pt x="5588" y="632"/>
                  <a:pt x="5527" y="451"/>
                </a:cubicBezTo>
                <a:cubicBezTo>
                  <a:pt x="5476" y="301"/>
                  <a:pt x="5424" y="171"/>
                  <a:pt x="5380" y="66"/>
                </a:cubicBezTo>
                <a:lnTo>
                  <a:pt x="5267" y="0"/>
                </a:lnTo>
                <a:close/>
              </a:path>
            </a:pathLst>
          </a:custGeom>
          <a:solidFill>
            <a:srgbClr val="D6793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336;p36"/>
          <p:cNvSpPr/>
          <p:nvPr/>
        </p:nvSpPr>
        <p:spPr>
          <a:xfrm>
            <a:off x="2361797" y="3343652"/>
            <a:ext cx="669457" cy="956103"/>
          </a:xfrm>
          <a:custGeom>
            <a:avLst/>
            <a:gdLst/>
            <a:ahLst/>
            <a:cxnLst/>
            <a:rect l="l" t="t" r="r" b="b"/>
            <a:pathLst>
              <a:path w="10491" h="14983" extrusionOk="0">
                <a:moveTo>
                  <a:pt x="8952" y="0"/>
                </a:moveTo>
                <a:cubicBezTo>
                  <a:pt x="8564" y="0"/>
                  <a:pt x="7365" y="58"/>
                  <a:pt x="6200" y="710"/>
                </a:cubicBezTo>
                <a:cubicBezTo>
                  <a:pt x="4783" y="1501"/>
                  <a:pt x="4312" y="2236"/>
                  <a:pt x="4326" y="2355"/>
                </a:cubicBezTo>
                <a:cubicBezTo>
                  <a:pt x="4886" y="7199"/>
                  <a:pt x="929" y="11824"/>
                  <a:pt x="86" y="12746"/>
                </a:cubicBezTo>
                <a:cubicBezTo>
                  <a:pt x="0" y="12839"/>
                  <a:pt x="8" y="12982"/>
                  <a:pt x="99" y="13070"/>
                </a:cubicBezTo>
                <a:lnTo>
                  <a:pt x="2080" y="14920"/>
                </a:lnTo>
                <a:cubicBezTo>
                  <a:pt x="2126" y="14963"/>
                  <a:pt x="2181" y="14982"/>
                  <a:pt x="2235" y="14982"/>
                </a:cubicBezTo>
                <a:cubicBezTo>
                  <a:pt x="2357" y="14982"/>
                  <a:pt x="2473" y="14884"/>
                  <a:pt x="2469" y="14740"/>
                </a:cubicBezTo>
                <a:lnTo>
                  <a:pt x="2417" y="13614"/>
                </a:lnTo>
                <a:cubicBezTo>
                  <a:pt x="2414" y="13528"/>
                  <a:pt x="2455" y="13450"/>
                  <a:pt x="2527" y="13405"/>
                </a:cubicBezTo>
                <a:cubicBezTo>
                  <a:pt x="2981" y="13129"/>
                  <a:pt x="4736" y="11975"/>
                  <a:pt x="7388" y="9165"/>
                </a:cubicBezTo>
                <a:cubicBezTo>
                  <a:pt x="10491" y="5875"/>
                  <a:pt x="9081" y="3"/>
                  <a:pt x="9081" y="3"/>
                </a:cubicBezTo>
                <a:cubicBezTo>
                  <a:pt x="9081" y="3"/>
                  <a:pt x="9035" y="0"/>
                  <a:pt x="8952" y="0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337;p36"/>
          <p:cNvSpPr/>
          <p:nvPr/>
        </p:nvSpPr>
        <p:spPr>
          <a:xfrm>
            <a:off x="2111908" y="3833028"/>
            <a:ext cx="671882" cy="563656"/>
          </a:xfrm>
          <a:custGeom>
            <a:avLst/>
            <a:gdLst/>
            <a:ahLst/>
            <a:cxnLst/>
            <a:rect l="l" t="t" r="r" b="b"/>
            <a:pathLst>
              <a:path w="10529" h="8833" extrusionOk="0">
                <a:moveTo>
                  <a:pt x="6965" y="1"/>
                </a:moveTo>
                <a:cubicBezTo>
                  <a:pt x="6965" y="1"/>
                  <a:pt x="1" y="6258"/>
                  <a:pt x="3944" y="8515"/>
                </a:cubicBezTo>
                <a:cubicBezTo>
                  <a:pt x="4330" y="8735"/>
                  <a:pt x="4716" y="8833"/>
                  <a:pt x="5097" y="8833"/>
                </a:cubicBezTo>
                <a:cubicBezTo>
                  <a:pt x="7964" y="8833"/>
                  <a:pt x="10529" y="3302"/>
                  <a:pt x="10529" y="3302"/>
                </a:cubicBezTo>
                <a:cubicBezTo>
                  <a:pt x="10529" y="3302"/>
                  <a:pt x="7111" y="29"/>
                  <a:pt x="6965" y="1"/>
                </a:cubicBezTo>
                <a:close/>
              </a:path>
            </a:pathLst>
          </a:custGeom>
          <a:solidFill>
            <a:srgbClr val="FF9C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338;p36"/>
          <p:cNvSpPr/>
          <p:nvPr/>
        </p:nvSpPr>
        <p:spPr>
          <a:xfrm>
            <a:off x="2976310" y="1987516"/>
            <a:ext cx="49072" cy="119393"/>
          </a:xfrm>
          <a:custGeom>
            <a:avLst/>
            <a:gdLst/>
            <a:ahLst/>
            <a:cxnLst/>
            <a:rect l="l" t="t" r="r" b="b"/>
            <a:pathLst>
              <a:path w="769" h="1871" extrusionOk="0">
                <a:moveTo>
                  <a:pt x="424" y="0"/>
                </a:moveTo>
                <a:cubicBezTo>
                  <a:pt x="254" y="0"/>
                  <a:pt x="109" y="142"/>
                  <a:pt x="92" y="326"/>
                </a:cubicBezTo>
                <a:lnTo>
                  <a:pt x="17" y="1490"/>
                </a:lnTo>
                <a:cubicBezTo>
                  <a:pt x="1" y="1681"/>
                  <a:pt x="137" y="1852"/>
                  <a:pt x="318" y="1870"/>
                </a:cubicBezTo>
                <a:cubicBezTo>
                  <a:pt x="325" y="1870"/>
                  <a:pt x="333" y="1870"/>
                  <a:pt x="341" y="1870"/>
                </a:cubicBezTo>
                <a:cubicBezTo>
                  <a:pt x="512" y="1870"/>
                  <a:pt x="660" y="1731"/>
                  <a:pt x="677" y="1545"/>
                </a:cubicBezTo>
                <a:lnTo>
                  <a:pt x="751" y="381"/>
                </a:lnTo>
                <a:cubicBezTo>
                  <a:pt x="768" y="186"/>
                  <a:pt x="632" y="16"/>
                  <a:pt x="451" y="2"/>
                </a:cubicBezTo>
                <a:cubicBezTo>
                  <a:pt x="442" y="1"/>
                  <a:pt x="433" y="0"/>
                  <a:pt x="424" y="0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339;p36"/>
          <p:cNvSpPr/>
          <p:nvPr/>
        </p:nvSpPr>
        <p:spPr>
          <a:xfrm>
            <a:off x="3002473" y="1999449"/>
            <a:ext cx="85190" cy="109438"/>
          </a:xfrm>
          <a:custGeom>
            <a:avLst/>
            <a:gdLst/>
            <a:ahLst/>
            <a:cxnLst/>
            <a:rect l="l" t="t" r="r" b="b"/>
            <a:pathLst>
              <a:path w="1335" h="1715" extrusionOk="0">
                <a:moveTo>
                  <a:pt x="971" y="1"/>
                </a:moveTo>
                <a:cubicBezTo>
                  <a:pt x="852" y="1"/>
                  <a:pt x="733" y="66"/>
                  <a:pt x="666" y="180"/>
                </a:cubicBezTo>
                <a:lnTo>
                  <a:pt x="99" y="1201"/>
                </a:lnTo>
                <a:cubicBezTo>
                  <a:pt x="0" y="1368"/>
                  <a:pt x="48" y="1580"/>
                  <a:pt x="208" y="1672"/>
                </a:cubicBezTo>
                <a:cubicBezTo>
                  <a:pt x="258" y="1701"/>
                  <a:pt x="312" y="1715"/>
                  <a:pt x="366" y="1715"/>
                </a:cubicBezTo>
                <a:cubicBezTo>
                  <a:pt x="483" y="1715"/>
                  <a:pt x="601" y="1649"/>
                  <a:pt x="669" y="1532"/>
                </a:cubicBezTo>
                <a:lnTo>
                  <a:pt x="1236" y="515"/>
                </a:lnTo>
                <a:cubicBezTo>
                  <a:pt x="1335" y="347"/>
                  <a:pt x="1287" y="136"/>
                  <a:pt x="1130" y="44"/>
                </a:cubicBezTo>
                <a:cubicBezTo>
                  <a:pt x="1080" y="15"/>
                  <a:pt x="1026" y="1"/>
                  <a:pt x="971" y="1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340;p36"/>
          <p:cNvSpPr/>
          <p:nvPr/>
        </p:nvSpPr>
        <p:spPr>
          <a:xfrm>
            <a:off x="3023977" y="2033716"/>
            <a:ext cx="100313" cy="96995"/>
          </a:xfrm>
          <a:custGeom>
            <a:avLst/>
            <a:gdLst/>
            <a:ahLst/>
            <a:cxnLst/>
            <a:rect l="l" t="t" r="r" b="b"/>
            <a:pathLst>
              <a:path w="1572" h="1520" extrusionOk="0">
                <a:moveTo>
                  <a:pt x="1217" y="1"/>
                </a:moveTo>
                <a:cubicBezTo>
                  <a:pt x="1126" y="1"/>
                  <a:pt x="1033" y="36"/>
                  <a:pt x="960" y="107"/>
                </a:cubicBezTo>
                <a:lnTo>
                  <a:pt x="148" y="944"/>
                </a:lnTo>
                <a:cubicBezTo>
                  <a:pt x="12" y="1080"/>
                  <a:pt x="1" y="1295"/>
                  <a:pt x="130" y="1425"/>
                </a:cubicBezTo>
                <a:cubicBezTo>
                  <a:pt x="194" y="1488"/>
                  <a:pt x="277" y="1520"/>
                  <a:pt x="362" y="1520"/>
                </a:cubicBezTo>
                <a:cubicBezTo>
                  <a:pt x="451" y="1520"/>
                  <a:pt x="542" y="1485"/>
                  <a:pt x="612" y="1415"/>
                </a:cubicBezTo>
                <a:lnTo>
                  <a:pt x="1428" y="579"/>
                </a:lnTo>
                <a:cubicBezTo>
                  <a:pt x="1564" y="438"/>
                  <a:pt x="1571" y="224"/>
                  <a:pt x="1445" y="94"/>
                </a:cubicBezTo>
                <a:cubicBezTo>
                  <a:pt x="1383" y="31"/>
                  <a:pt x="1301" y="1"/>
                  <a:pt x="1217" y="1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341;p36"/>
          <p:cNvSpPr/>
          <p:nvPr/>
        </p:nvSpPr>
        <p:spPr>
          <a:xfrm>
            <a:off x="3013959" y="2095550"/>
            <a:ext cx="120606" cy="65408"/>
          </a:xfrm>
          <a:custGeom>
            <a:avLst/>
            <a:gdLst/>
            <a:ahLst/>
            <a:cxnLst/>
            <a:rect l="l" t="t" r="r" b="b"/>
            <a:pathLst>
              <a:path w="1890" h="1025" extrusionOk="0">
                <a:moveTo>
                  <a:pt x="1510" y="0"/>
                </a:moveTo>
                <a:cubicBezTo>
                  <a:pt x="1475" y="0"/>
                  <a:pt x="1439" y="5"/>
                  <a:pt x="1404" y="16"/>
                </a:cubicBezTo>
                <a:lnTo>
                  <a:pt x="295" y="377"/>
                </a:lnTo>
                <a:cubicBezTo>
                  <a:pt x="107" y="432"/>
                  <a:pt x="1" y="620"/>
                  <a:pt x="52" y="794"/>
                </a:cubicBezTo>
                <a:cubicBezTo>
                  <a:pt x="97" y="935"/>
                  <a:pt x="232" y="1024"/>
                  <a:pt x="380" y="1024"/>
                </a:cubicBezTo>
                <a:cubicBezTo>
                  <a:pt x="415" y="1024"/>
                  <a:pt x="450" y="1019"/>
                  <a:pt x="486" y="1009"/>
                </a:cubicBezTo>
                <a:lnTo>
                  <a:pt x="1595" y="648"/>
                </a:lnTo>
                <a:cubicBezTo>
                  <a:pt x="1783" y="593"/>
                  <a:pt x="1889" y="405"/>
                  <a:pt x="1837" y="231"/>
                </a:cubicBezTo>
                <a:cubicBezTo>
                  <a:pt x="1793" y="90"/>
                  <a:pt x="1657" y="0"/>
                  <a:pt x="1510" y="0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342;p36"/>
          <p:cNvSpPr/>
          <p:nvPr/>
        </p:nvSpPr>
        <p:spPr>
          <a:xfrm>
            <a:off x="2904457" y="2036014"/>
            <a:ext cx="99356" cy="104270"/>
          </a:xfrm>
          <a:custGeom>
            <a:avLst/>
            <a:gdLst/>
            <a:ahLst/>
            <a:cxnLst/>
            <a:rect l="l" t="t" r="r" b="b"/>
            <a:pathLst>
              <a:path w="1557" h="1634" extrusionOk="0">
                <a:moveTo>
                  <a:pt x="439" y="1"/>
                </a:moveTo>
                <a:cubicBezTo>
                  <a:pt x="354" y="1"/>
                  <a:pt x="269" y="28"/>
                  <a:pt x="198" y="85"/>
                </a:cubicBezTo>
                <a:cubicBezTo>
                  <a:pt x="27" y="218"/>
                  <a:pt x="0" y="461"/>
                  <a:pt x="133" y="628"/>
                </a:cubicBezTo>
                <a:lnTo>
                  <a:pt x="812" y="1485"/>
                </a:lnTo>
                <a:cubicBezTo>
                  <a:pt x="889" y="1583"/>
                  <a:pt x="1003" y="1634"/>
                  <a:pt x="1118" y="1634"/>
                </a:cubicBezTo>
                <a:cubicBezTo>
                  <a:pt x="1203" y="1634"/>
                  <a:pt x="1288" y="1606"/>
                  <a:pt x="1359" y="1549"/>
                </a:cubicBezTo>
                <a:cubicBezTo>
                  <a:pt x="1526" y="1417"/>
                  <a:pt x="1557" y="1171"/>
                  <a:pt x="1423" y="1003"/>
                </a:cubicBezTo>
                <a:lnTo>
                  <a:pt x="741" y="147"/>
                </a:lnTo>
                <a:cubicBezTo>
                  <a:pt x="664" y="51"/>
                  <a:pt x="552" y="1"/>
                  <a:pt x="439" y="1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343;p36"/>
          <p:cNvSpPr/>
          <p:nvPr/>
        </p:nvSpPr>
        <p:spPr>
          <a:xfrm>
            <a:off x="2931896" y="2055859"/>
            <a:ext cx="156660" cy="124179"/>
          </a:xfrm>
          <a:custGeom>
            <a:avLst/>
            <a:gdLst/>
            <a:ahLst/>
            <a:cxnLst/>
            <a:rect l="l" t="t" r="r" b="b"/>
            <a:pathLst>
              <a:path w="2455" h="1946" extrusionOk="0">
                <a:moveTo>
                  <a:pt x="1108" y="0"/>
                </a:moveTo>
                <a:cubicBezTo>
                  <a:pt x="963" y="0"/>
                  <a:pt x="821" y="53"/>
                  <a:pt x="710" y="153"/>
                </a:cubicBezTo>
                <a:lnTo>
                  <a:pt x="270" y="553"/>
                </a:lnTo>
                <a:cubicBezTo>
                  <a:pt x="205" y="614"/>
                  <a:pt x="150" y="689"/>
                  <a:pt x="119" y="771"/>
                </a:cubicBezTo>
                <a:cubicBezTo>
                  <a:pt x="0" y="1075"/>
                  <a:pt x="147" y="1420"/>
                  <a:pt x="451" y="1539"/>
                </a:cubicBezTo>
                <a:lnTo>
                  <a:pt x="1373" y="1905"/>
                </a:lnTo>
                <a:cubicBezTo>
                  <a:pt x="1443" y="1932"/>
                  <a:pt x="1516" y="1945"/>
                  <a:pt x="1588" y="1945"/>
                </a:cubicBezTo>
                <a:cubicBezTo>
                  <a:pt x="1824" y="1945"/>
                  <a:pt x="2048" y="1803"/>
                  <a:pt x="2140" y="1569"/>
                </a:cubicBezTo>
                <a:lnTo>
                  <a:pt x="2335" y="1075"/>
                </a:lnTo>
                <a:cubicBezTo>
                  <a:pt x="2454" y="771"/>
                  <a:pt x="2307" y="430"/>
                  <a:pt x="2003" y="310"/>
                </a:cubicBezTo>
                <a:lnTo>
                  <a:pt x="1324" y="41"/>
                </a:lnTo>
                <a:cubicBezTo>
                  <a:pt x="1254" y="13"/>
                  <a:pt x="1180" y="0"/>
                  <a:pt x="1108" y="0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344;p36"/>
          <p:cNvSpPr/>
          <p:nvPr/>
        </p:nvSpPr>
        <p:spPr>
          <a:xfrm>
            <a:off x="1856212" y="1930723"/>
            <a:ext cx="1102106" cy="967461"/>
          </a:xfrm>
          <a:custGeom>
            <a:avLst/>
            <a:gdLst/>
            <a:ahLst/>
            <a:cxnLst/>
            <a:rect l="l" t="t" r="r" b="b"/>
            <a:pathLst>
              <a:path w="17271" h="15161" extrusionOk="0">
                <a:moveTo>
                  <a:pt x="9315" y="1"/>
                </a:moveTo>
                <a:cubicBezTo>
                  <a:pt x="3965" y="1"/>
                  <a:pt x="632" y="6435"/>
                  <a:pt x="3226" y="8716"/>
                </a:cubicBezTo>
                <a:lnTo>
                  <a:pt x="3179" y="8692"/>
                </a:lnTo>
                <a:cubicBezTo>
                  <a:pt x="3179" y="8692"/>
                  <a:pt x="2550" y="8315"/>
                  <a:pt x="1877" y="8315"/>
                </a:cubicBezTo>
                <a:cubicBezTo>
                  <a:pt x="1312" y="8315"/>
                  <a:pt x="716" y="8580"/>
                  <a:pt x="434" y="9555"/>
                </a:cubicBezTo>
                <a:cubicBezTo>
                  <a:pt x="1" y="11051"/>
                  <a:pt x="1062" y="11600"/>
                  <a:pt x="2568" y="11621"/>
                </a:cubicBezTo>
                <a:cubicBezTo>
                  <a:pt x="3100" y="11628"/>
                  <a:pt x="4008" y="11843"/>
                  <a:pt x="4462" y="11956"/>
                </a:cubicBezTo>
                <a:cubicBezTo>
                  <a:pt x="5869" y="12293"/>
                  <a:pt x="7165" y="12352"/>
                  <a:pt x="7931" y="13471"/>
                </a:cubicBezTo>
                <a:lnTo>
                  <a:pt x="8139" y="14304"/>
                </a:lnTo>
                <a:lnTo>
                  <a:pt x="9777" y="15161"/>
                </a:lnTo>
                <a:lnTo>
                  <a:pt x="10784" y="13983"/>
                </a:lnTo>
                <a:cubicBezTo>
                  <a:pt x="10784" y="13983"/>
                  <a:pt x="10289" y="13393"/>
                  <a:pt x="11156" y="13154"/>
                </a:cubicBezTo>
                <a:cubicBezTo>
                  <a:pt x="12191" y="12870"/>
                  <a:pt x="17270" y="10552"/>
                  <a:pt x="16993" y="8487"/>
                </a:cubicBezTo>
                <a:cubicBezTo>
                  <a:pt x="16721" y="6446"/>
                  <a:pt x="15642" y="7357"/>
                  <a:pt x="15922" y="5575"/>
                </a:cubicBezTo>
                <a:cubicBezTo>
                  <a:pt x="16202" y="3793"/>
                  <a:pt x="15884" y="715"/>
                  <a:pt x="10091" y="45"/>
                </a:cubicBezTo>
                <a:cubicBezTo>
                  <a:pt x="9828" y="15"/>
                  <a:pt x="9570" y="1"/>
                  <a:pt x="9315" y="1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345;p36"/>
          <p:cNvSpPr/>
          <p:nvPr/>
        </p:nvSpPr>
        <p:spPr>
          <a:xfrm>
            <a:off x="2347695" y="2780893"/>
            <a:ext cx="196734" cy="134708"/>
          </a:xfrm>
          <a:custGeom>
            <a:avLst/>
            <a:gdLst/>
            <a:ahLst/>
            <a:cxnLst/>
            <a:rect l="l" t="t" r="r" b="b"/>
            <a:pathLst>
              <a:path w="3083" h="2111" extrusionOk="0">
                <a:moveTo>
                  <a:pt x="2" y="1"/>
                </a:moveTo>
                <a:cubicBezTo>
                  <a:pt x="1" y="1"/>
                  <a:pt x="1" y="1"/>
                  <a:pt x="0" y="1"/>
                </a:cubicBezTo>
                <a:lnTo>
                  <a:pt x="106" y="1254"/>
                </a:lnTo>
                <a:lnTo>
                  <a:pt x="2031" y="2111"/>
                </a:lnTo>
                <a:lnTo>
                  <a:pt x="3082" y="660"/>
                </a:lnTo>
                <a:lnTo>
                  <a:pt x="3082" y="660"/>
                </a:lnTo>
                <a:cubicBezTo>
                  <a:pt x="3082" y="661"/>
                  <a:pt x="2140" y="1623"/>
                  <a:pt x="2031" y="1674"/>
                </a:cubicBezTo>
                <a:cubicBezTo>
                  <a:pt x="2028" y="1675"/>
                  <a:pt x="2024" y="1676"/>
                  <a:pt x="2019" y="1676"/>
                </a:cubicBezTo>
                <a:cubicBezTo>
                  <a:pt x="1853" y="1676"/>
                  <a:pt x="741" y="869"/>
                  <a:pt x="741" y="869"/>
                </a:cubicBezTo>
                <a:cubicBezTo>
                  <a:pt x="741" y="869"/>
                  <a:pt x="119" y="1"/>
                  <a:pt x="2" y="1"/>
                </a:cubicBezTo>
                <a:close/>
              </a:path>
            </a:pathLst>
          </a:custGeom>
          <a:solidFill>
            <a:srgbClr val="EA9A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346;p36"/>
          <p:cNvSpPr/>
          <p:nvPr/>
        </p:nvSpPr>
        <p:spPr>
          <a:xfrm>
            <a:off x="2453049" y="1977115"/>
            <a:ext cx="342290" cy="186588"/>
          </a:xfrm>
          <a:custGeom>
            <a:avLst/>
            <a:gdLst/>
            <a:ahLst/>
            <a:cxnLst/>
            <a:rect l="l" t="t" r="r" b="b"/>
            <a:pathLst>
              <a:path w="5364" h="2924" extrusionOk="0">
                <a:moveTo>
                  <a:pt x="38" y="1"/>
                </a:moveTo>
                <a:cubicBezTo>
                  <a:pt x="24" y="1"/>
                  <a:pt x="11" y="1"/>
                  <a:pt x="1" y="5"/>
                </a:cubicBezTo>
                <a:cubicBezTo>
                  <a:pt x="76" y="237"/>
                  <a:pt x="342" y="790"/>
                  <a:pt x="1247" y="1001"/>
                </a:cubicBezTo>
                <a:cubicBezTo>
                  <a:pt x="2268" y="1237"/>
                  <a:pt x="4360" y="2028"/>
                  <a:pt x="5272" y="2923"/>
                </a:cubicBezTo>
                <a:cubicBezTo>
                  <a:pt x="5302" y="2920"/>
                  <a:pt x="5333" y="2913"/>
                  <a:pt x="5364" y="2909"/>
                </a:cubicBezTo>
                <a:cubicBezTo>
                  <a:pt x="5015" y="2384"/>
                  <a:pt x="4589" y="1930"/>
                  <a:pt x="4084" y="1694"/>
                </a:cubicBezTo>
                <a:cubicBezTo>
                  <a:pt x="2564" y="991"/>
                  <a:pt x="762" y="349"/>
                  <a:pt x="97" y="15"/>
                </a:cubicBezTo>
                <a:cubicBezTo>
                  <a:pt x="76" y="5"/>
                  <a:pt x="56" y="1"/>
                  <a:pt x="38" y="1"/>
                </a:cubicBezTo>
                <a:close/>
              </a:path>
            </a:pathLst>
          </a:custGeom>
          <a:solidFill>
            <a:srgbClr val="F2A28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1347;p36"/>
          <p:cNvSpPr/>
          <p:nvPr/>
        </p:nvSpPr>
        <p:spPr>
          <a:xfrm>
            <a:off x="1954292" y="2520603"/>
            <a:ext cx="122010" cy="70449"/>
          </a:xfrm>
          <a:custGeom>
            <a:avLst/>
            <a:gdLst/>
            <a:ahLst/>
            <a:cxnLst/>
            <a:rect l="l" t="t" r="r" b="b"/>
            <a:pathLst>
              <a:path w="1912" h="1104" extrusionOk="0">
                <a:moveTo>
                  <a:pt x="849" y="0"/>
                </a:moveTo>
                <a:cubicBezTo>
                  <a:pt x="792" y="0"/>
                  <a:pt x="735" y="5"/>
                  <a:pt x="679" y="15"/>
                </a:cubicBezTo>
                <a:cubicBezTo>
                  <a:pt x="560" y="45"/>
                  <a:pt x="451" y="100"/>
                  <a:pt x="355" y="172"/>
                </a:cubicBezTo>
                <a:cubicBezTo>
                  <a:pt x="262" y="247"/>
                  <a:pt x="188" y="336"/>
                  <a:pt x="130" y="434"/>
                </a:cubicBezTo>
                <a:cubicBezTo>
                  <a:pt x="71" y="530"/>
                  <a:pt x="24" y="632"/>
                  <a:pt x="0" y="741"/>
                </a:cubicBezTo>
                <a:lnTo>
                  <a:pt x="13" y="746"/>
                </a:lnTo>
                <a:cubicBezTo>
                  <a:pt x="95" y="547"/>
                  <a:pt x="225" y="363"/>
                  <a:pt x="402" y="240"/>
                </a:cubicBezTo>
                <a:cubicBezTo>
                  <a:pt x="492" y="179"/>
                  <a:pt x="590" y="138"/>
                  <a:pt x="696" y="117"/>
                </a:cubicBezTo>
                <a:cubicBezTo>
                  <a:pt x="742" y="113"/>
                  <a:pt x="787" y="109"/>
                  <a:pt x="833" y="109"/>
                </a:cubicBezTo>
                <a:cubicBezTo>
                  <a:pt x="895" y="109"/>
                  <a:pt x="956" y="115"/>
                  <a:pt x="1017" y="131"/>
                </a:cubicBezTo>
                <a:cubicBezTo>
                  <a:pt x="1225" y="179"/>
                  <a:pt x="1430" y="274"/>
                  <a:pt x="1584" y="424"/>
                </a:cubicBezTo>
                <a:cubicBezTo>
                  <a:pt x="1659" y="500"/>
                  <a:pt x="1721" y="592"/>
                  <a:pt x="1757" y="691"/>
                </a:cubicBezTo>
                <a:cubicBezTo>
                  <a:pt x="1778" y="738"/>
                  <a:pt x="1792" y="793"/>
                  <a:pt x="1798" y="844"/>
                </a:cubicBezTo>
                <a:cubicBezTo>
                  <a:pt x="1802" y="872"/>
                  <a:pt x="1806" y="899"/>
                  <a:pt x="1806" y="926"/>
                </a:cubicBezTo>
                <a:cubicBezTo>
                  <a:pt x="1806" y="943"/>
                  <a:pt x="1800" y="973"/>
                  <a:pt x="1797" y="988"/>
                </a:cubicBezTo>
                <a:lnTo>
                  <a:pt x="1797" y="988"/>
                </a:lnTo>
                <a:cubicBezTo>
                  <a:pt x="1693" y="873"/>
                  <a:pt x="1562" y="781"/>
                  <a:pt x="1417" y="728"/>
                </a:cubicBezTo>
                <a:cubicBezTo>
                  <a:pt x="1341" y="700"/>
                  <a:pt x="1263" y="691"/>
                  <a:pt x="1181" y="691"/>
                </a:cubicBezTo>
                <a:cubicBezTo>
                  <a:pt x="1102" y="691"/>
                  <a:pt x="1024" y="714"/>
                  <a:pt x="949" y="738"/>
                </a:cubicBezTo>
                <a:lnTo>
                  <a:pt x="955" y="749"/>
                </a:lnTo>
                <a:cubicBezTo>
                  <a:pt x="1012" y="741"/>
                  <a:pt x="1070" y="731"/>
                  <a:pt x="1128" y="731"/>
                </a:cubicBezTo>
                <a:cubicBezTo>
                  <a:pt x="1147" y="731"/>
                  <a:pt x="1165" y="732"/>
                  <a:pt x="1184" y="735"/>
                </a:cubicBezTo>
                <a:cubicBezTo>
                  <a:pt x="1256" y="741"/>
                  <a:pt x="1327" y="762"/>
                  <a:pt x="1396" y="793"/>
                </a:cubicBezTo>
                <a:cubicBezTo>
                  <a:pt x="1461" y="820"/>
                  <a:pt x="1522" y="861"/>
                  <a:pt x="1580" y="905"/>
                </a:cubicBezTo>
                <a:cubicBezTo>
                  <a:pt x="1635" y="950"/>
                  <a:pt x="1689" y="1008"/>
                  <a:pt x="1727" y="1059"/>
                </a:cubicBezTo>
                <a:lnTo>
                  <a:pt x="1757" y="1104"/>
                </a:lnTo>
                <a:lnTo>
                  <a:pt x="1819" y="1090"/>
                </a:lnTo>
                <a:cubicBezTo>
                  <a:pt x="1839" y="1086"/>
                  <a:pt x="1867" y="1066"/>
                  <a:pt x="1874" y="1056"/>
                </a:cubicBezTo>
                <a:cubicBezTo>
                  <a:pt x="1877" y="1049"/>
                  <a:pt x="1884" y="1042"/>
                  <a:pt x="1888" y="1036"/>
                </a:cubicBezTo>
                <a:cubicBezTo>
                  <a:pt x="1894" y="1025"/>
                  <a:pt x="1894" y="1022"/>
                  <a:pt x="1897" y="1012"/>
                </a:cubicBezTo>
                <a:cubicBezTo>
                  <a:pt x="1901" y="1001"/>
                  <a:pt x="1905" y="987"/>
                  <a:pt x="1905" y="981"/>
                </a:cubicBezTo>
                <a:cubicBezTo>
                  <a:pt x="1908" y="960"/>
                  <a:pt x="1911" y="943"/>
                  <a:pt x="1911" y="926"/>
                </a:cubicBezTo>
                <a:cubicBezTo>
                  <a:pt x="1911" y="892"/>
                  <a:pt x="1911" y="861"/>
                  <a:pt x="1908" y="831"/>
                </a:cubicBezTo>
                <a:cubicBezTo>
                  <a:pt x="1897" y="769"/>
                  <a:pt x="1884" y="708"/>
                  <a:pt x="1864" y="650"/>
                </a:cubicBezTo>
                <a:cubicBezTo>
                  <a:pt x="1819" y="533"/>
                  <a:pt x="1754" y="428"/>
                  <a:pt x="1669" y="339"/>
                </a:cubicBezTo>
                <a:cubicBezTo>
                  <a:pt x="1584" y="250"/>
                  <a:pt x="1485" y="179"/>
                  <a:pt x="1376" y="131"/>
                </a:cubicBezTo>
                <a:cubicBezTo>
                  <a:pt x="1266" y="79"/>
                  <a:pt x="1160" y="42"/>
                  <a:pt x="1041" y="21"/>
                </a:cubicBezTo>
                <a:cubicBezTo>
                  <a:pt x="979" y="7"/>
                  <a:pt x="914" y="0"/>
                  <a:pt x="849" y="0"/>
                </a:cubicBezTo>
                <a:close/>
              </a:path>
            </a:pathLst>
          </a:custGeom>
          <a:solidFill>
            <a:srgbClr val="C67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1348;p36"/>
          <p:cNvSpPr/>
          <p:nvPr/>
        </p:nvSpPr>
        <p:spPr>
          <a:xfrm>
            <a:off x="2245276" y="2362540"/>
            <a:ext cx="122073" cy="101143"/>
          </a:xfrm>
          <a:custGeom>
            <a:avLst/>
            <a:gdLst/>
            <a:ahLst/>
            <a:cxnLst/>
            <a:rect l="l" t="t" r="r" b="b"/>
            <a:pathLst>
              <a:path w="1913" h="1585" extrusionOk="0">
                <a:moveTo>
                  <a:pt x="1060" y="0"/>
                </a:moveTo>
                <a:cubicBezTo>
                  <a:pt x="892" y="0"/>
                  <a:pt x="723" y="47"/>
                  <a:pt x="581" y="122"/>
                </a:cubicBezTo>
                <a:cubicBezTo>
                  <a:pt x="515" y="154"/>
                  <a:pt x="461" y="201"/>
                  <a:pt x="403" y="245"/>
                </a:cubicBezTo>
                <a:cubicBezTo>
                  <a:pt x="376" y="266"/>
                  <a:pt x="348" y="294"/>
                  <a:pt x="325" y="317"/>
                </a:cubicBezTo>
                <a:cubicBezTo>
                  <a:pt x="298" y="341"/>
                  <a:pt x="270" y="368"/>
                  <a:pt x="249" y="399"/>
                </a:cubicBezTo>
                <a:cubicBezTo>
                  <a:pt x="157" y="508"/>
                  <a:pt x="82" y="638"/>
                  <a:pt x="48" y="775"/>
                </a:cubicBezTo>
                <a:cubicBezTo>
                  <a:pt x="14" y="915"/>
                  <a:pt x="0" y="1055"/>
                  <a:pt x="3" y="1191"/>
                </a:cubicBezTo>
                <a:cubicBezTo>
                  <a:pt x="17" y="1324"/>
                  <a:pt x="41" y="1461"/>
                  <a:pt x="89" y="1584"/>
                </a:cubicBezTo>
                <a:lnTo>
                  <a:pt x="99" y="1584"/>
                </a:lnTo>
                <a:cubicBezTo>
                  <a:pt x="55" y="1324"/>
                  <a:pt x="55" y="1055"/>
                  <a:pt x="140" y="809"/>
                </a:cubicBezTo>
                <a:cubicBezTo>
                  <a:pt x="225" y="560"/>
                  <a:pt x="410" y="351"/>
                  <a:pt x="642" y="232"/>
                </a:cubicBezTo>
                <a:cubicBezTo>
                  <a:pt x="773" y="155"/>
                  <a:pt x="927" y="112"/>
                  <a:pt x="1080" y="112"/>
                </a:cubicBezTo>
                <a:cubicBezTo>
                  <a:pt x="1186" y="112"/>
                  <a:pt x="1292" y="133"/>
                  <a:pt x="1390" y="177"/>
                </a:cubicBezTo>
                <a:cubicBezTo>
                  <a:pt x="1626" y="283"/>
                  <a:pt x="1816" y="494"/>
                  <a:pt x="1898" y="740"/>
                </a:cubicBezTo>
                <a:lnTo>
                  <a:pt x="1912" y="737"/>
                </a:lnTo>
                <a:cubicBezTo>
                  <a:pt x="1895" y="601"/>
                  <a:pt x="1826" y="478"/>
                  <a:pt x="1748" y="362"/>
                </a:cubicBezTo>
                <a:cubicBezTo>
                  <a:pt x="1667" y="253"/>
                  <a:pt x="1557" y="157"/>
                  <a:pt x="1427" y="89"/>
                </a:cubicBezTo>
                <a:cubicBezTo>
                  <a:pt x="1314" y="27"/>
                  <a:pt x="1187" y="0"/>
                  <a:pt x="1060" y="0"/>
                </a:cubicBezTo>
                <a:close/>
              </a:path>
            </a:pathLst>
          </a:custGeom>
          <a:solidFill>
            <a:srgbClr val="5645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1349;p36"/>
          <p:cNvSpPr/>
          <p:nvPr/>
        </p:nvSpPr>
        <p:spPr>
          <a:xfrm>
            <a:off x="2741480" y="2295601"/>
            <a:ext cx="101781" cy="65216"/>
          </a:xfrm>
          <a:custGeom>
            <a:avLst/>
            <a:gdLst/>
            <a:ahLst/>
            <a:cxnLst/>
            <a:rect l="l" t="t" r="r" b="b"/>
            <a:pathLst>
              <a:path w="1595" h="1022" extrusionOk="0">
                <a:moveTo>
                  <a:pt x="844" y="4"/>
                </a:moveTo>
                <a:cubicBezTo>
                  <a:pt x="789" y="7"/>
                  <a:pt x="735" y="15"/>
                  <a:pt x="676" y="21"/>
                </a:cubicBezTo>
                <a:cubicBezTo>
                  <a:pt x="568" y="45"/>
                  <a:pt x="458" y="76"/>
                  <a:pt x="355" y="134"/>
                </a:cubicBezTo>
                <a:cubicBezTo>
                  <a:pt x="253" y="188"/>
                  <a:pt x="161" y="270"/>
                  <a:pt x="100" y="373"/>
                </a:cubicBezTo>
                <a:cubicBezTo>
                  <a:pt x="38" y="472"/>
                  <a:pt x="7" y="588"/>
                  <a:pt x="4" y="697"/>
                </a:cubicBezTo>
                <a:cubicBezTo>
                  <a:pt x="1" y="806"/>
                  <a:pt x="18" y="919"/>
                  <a:pt x="45" y="1011"/>
                </a:cubicBezTo>
                <a:lnTo>
                  <a:pt x="48" y="1018"/>
                </a:lnTo>
                <a:cubicBezTo>
                  <a:pt x="48" y="1022"/>
                  <a:pt x="48" y="1022"/>
                  <a:pt x="51" y="1022"/>
                </a:cubicBezTo>
                <a:cubicBezTo>
                  <a:pt x="55" y="1022"/>
                  <a:pt x="55" y="1022"/>
                  <a:pt x="55" y="1018"/>
                </a:cubicBezTo>
                <a:cubicBezTo>
                  <a:pt x="59" y="908"/>
                  <a:pt x="48" y="810"/>
                  <a:pt x="69" y="708"/>
                </a:cubicBezTo>
                <a:cubicBezTo>
                  <a:pt x="86" y="609"/>
                  <a:pt x="120" y="513"/>
                  <a:pt x="182" y="431"/>
                </a:cubicBezTo>
                <a:cubicBezTo>
                  <a:pt x="301" y="264"/>
                  <a:pt x="502" y="178"/>
                  <a:pt x="700" y="144"/>
                </a:cubicBezTo>
                <a:cubicBezTo>
                  <a:pt x="763" y="131"/>
                  <a:pt x="828" y="124"/>
                  <a:pt x="892" y="124"/>
                </a:cubicBezTo>
                <a:cubicBezTo>
                  <a:pt x="1032" y="124"/>
                  <a:pt x="1170" y="157"/>
                  <a:pt x="1284" y="237"/>
                </a:cubicBezTo>
                <a:cubicBezTo>
                  <a:pt x="1452" y="352"/>
                  <a:pt x="1543" y="554"/>
                  <a:pt x="1574" y="755"/>
                </a:cubicBezTo>
                <a:cubicBezTo>
                  <a:pt x="1574" y="755"/>
                  <a:pt x="1574" y="759"/>
                  <a:pt x="1578" y="759"/>
                </a:cubicBezTo>
                <a:cubicBezTo>
                  <a:pt x="1581" y="759"/>
                  <a:pt x="1584" y="755"/>
                  <a:pt x="1584" y="752"/>
                </a:cubicBezTo>
                <a:cubicBezTo>
                  <a:pt x="1595" y="646"/>
                  <a:pt x="1574" y="540"/>
                  <a:pt x="1537" y="434"/>
                </a:cubicBezTo>
                <a:cubicBezTo>
                  <a:pt x="1496" y="332"/>
                  <a:pt x="1431" y="233"/>
                  <a:pt x="1338" y="158"/>
                </a:cubicBezTo>
                <a:cubicBezTo>
                  <a:pt x="1250" y="83"/>
                  <a:pt x="1134" y="32"/>
                  <a:pt x="1018" y="15"/>
                </a:cubicBezTo>
                <a:cubicBezTo>
                  <a:pt x="960" y="1"/>
                  <a:pt x="902" y="7"/>
                  <a:pt x="844" y="4"/>
                </a:cubicBezTo>
                <a:close/>
              </a:path>
            </a:pathLst>
          </a:custGeom>
          <a:solidFill>
            <a:srgbClr val="5645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1350;p36"/>
          <p:cNvSpPr/>
          <p:nvPr/>
        </p:nvSpPr>
        <p:spPr>
          <a:xfrm>
            <a:off x="2600519" y="2341801"/>
            <a:ext cx="70896" cy="72810"/>
          </a:xfrm>
          <a:custGeom>
            <a:avLst/>
            <a:gdLst/>
            <a:ahLst/>
            <a:cxnLst/>
            <a:rect l="l" t="t" r="r" b="b"/>
            <a:pathLst>
              <a:path w="1111" h="1141" extrusionOk="0">
                <a:moveTo>
                  <a:pt x="15" y="0"/>
                </a:moveTo>
                <a:lnTo>
                  <a:pt x="1" y="4"/>
                </a:lnTo>
                <a:cubicBezTo>
                  <a:pt x="4" y="93"/>
                  <a:pt x="11" y="181"/>
                  <a:pt x="48" y="270"/>
                </a:cubicBezTo>
                <a:cubicBezTo>
                  <a:pt x="66" y="311"/>
                  <a:pt x="97" y="359"/>
                  <a:pt x="155" y="373"/>
                </a:cubicBezTo>
                <a:cubicBezTo>
                  <a:pt x="163" y="374"/>
                  <a:pt x="171" y="374"/>
                  <a:pt x="179" y="374"/>
                </a:cubicBezTo>
                <a:cubicBezTo>
                  <a:pt x="223" y="374"/>
                  <a:pt x="260" y="361"/>
                  <a:pt x="298" y="352"/>
                </a:cubicBezTo>
                <a:cubicBezTo>
                  <a:pt x="438" y="306"/>
                  <a:pt x="581" y="246"/>
                  <a:pt x="714" y="246"/>
                </a:cubicBezTo>
                <a:cubicBezTo>
                  <a:pt x="740" y="246"/>
                  <a:pt x="765" y="248"/>
                  <a:pt x="790" y="253"/>
                </a:cubicBezTo>
                <a:cubicBezTo>
                  <a:pt x="861" y="274"/>
                  <a:pt x="923" y="321"/>
                  <a:pt x="950" y="386"/>
                </a:cubicBezTo>
                <a:cubicBezTo>
                  <a:pt x="977" y="451"/>
                  <a:pt x="981" y="533"/>
                  <a:pt x="977" y="615"/>
                </a:cubicBezTo>
                <a:cubicBezTo>
                  <a:pt x="977" y="696"/>
                  <a:pt x="963" y="783"/>
                  <a:pt x="954" y="868"/>
                </a:cubicBezTo>
                <a:lnTo>
                  <a:pt x="929" y="1000"/>
                </a:lnTo>
                <a:lnTo>
                  <a:pt x="923" y="1065"/>
                </a:lnTo>
                <a:lnTo>
                  <a:pt x="916" y="1100"/>
                </a:lnTo>
                <a:lnTo>
                  <a:pt x="916" y="1117"/>
                </a:lnTo>
                <a:cubicBezTo>
                  <a:pt x="916" y="1120"/>
                  <a:pt x="919" y="1123"/>
                  <a:pt x="919" y="1127"/>
                </a:cubicBezTo>
                <a:cubicBezTo>
                  <a:pt x="919" y="1131"/>
                  <a:pt x="923" y="1141"/>
                  <a:pt x="933" y="1141"/>
                </a:cubicBezTo>
                <a:lnTo>
                  <a:pt x="929" y="1127"/>
                </a:lnTo>
                <a:lnTo>
                  <a:pt x="929" y="1127"/>
                </a:lnTo>
                <a:cubicBezTo>
                  <a:pt x="930" y="1127"/>
                  <a:pt x="931" y="1127"/>
                  <a:pt x="931" y="1127"/>
                </a:cubicBezTo>
                <a:cubicBezTo>
                  <a:pt x="937" y="1127"/>
                  <a:pt x="937" y="1113"/>
                  <a:pt x="943" y="1106"/>
                </a:cubicBezTo>
                <a:lnTo>
                  <a:pt x="957" y="1076"/>
                </a:lnTo>
                <a:lnTo>
                  <a:pt x="984" y="1014"/>
                </a:lnTo>
                <a:cubicBezTo>
                  <a:pt x="1004" y="973"/>
                  <a:pt x="1022" y="932"/>
                  <a:pt x="1036" y="891"/>
                </a:cubicBezTo>
                <a:cubicBezTo>
                  <a:pt x="1069" y="806"/>
                  <a:pt x="1093" y="717"/>
                  <a:pt x="1104" y="622"/>
                </a:cubicBezTo>
                <a:cubicBezTo>
                  <a:pt x="1110" y="529"/>
                  <a:pt x="1110" y="427"/>
                  <a:pt x="1059" y="332"/>
                </a:cubicBezTo>
                <a:cubicBezTo>
                  <a:pt x="1008" y="233"/>
                  <a:pt x="909" y="171"/>
                  <a:pt x="806" y="154"/>
                </a:cubicBezTo>
                <a:cubicBezTo>
                  <a:pt x="787" y="152"/>
                  <a:pt x="768" y="151"/>
                  <a:pt x="750" y="151"/>
                </a:cubicBezTo>
                <a:cubicBezTo>
                  <a:pt x="571" y="151"/>
                  <a:pt x="423" y="236"/>
                  <a:pt x="278" y="294"/>
                </a:cubicBezTo>
                <a:cubicBezTo>
                  <a:pt x="237" y="307"/>
                  <a:pt x="196" y="325"/>
                  <a:pt x="161" y="325"/>
                </a:cubicBezTo>
                <a:cubicBezTo>
                  <a:pt x="130" y="321"/>
                  <a:pt x="100" y="287"/>
                  <a:pt x="83" y="253"/>
                </a:cubicBezTo>
                <a:cubicBezTo>
                  <a:pt x="42" y="178"/>
                  <a:pt x="25" y="89"/>
                  <a:pt x="15" y="0"/>
                </a:cubicBezTo>
                <a:close/>
              </a:path>
            </a:pathLst>
          </a:custGeom>
          <a:solidFill>
            <a:srgbClr val="C67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1351;p36"/>
          <p:cNvSpPr/>
          <p:nvPr/>
        </p:nvSpPr>
        <p:spPr>
          <a:xfrm>
            <a:off x="2524518" y="2513456"/>
            <a:ext cx="158446" cy="24823"/>
          </a:xfrm>
          <a:custGeom>
            <a:avLst/>
            <a:gdLst/>
            <a:ahLst/>
            <a:cxnLst/>
            <a:rect l="l" t="t" r="r" b="b"/>
            <a:pathLst>
              <a:path w="2483" h="389" extrusionOk="0">
                <a:moveTo>
                  <a:pt x="2476" y="1"/>
                </a:moveTo>
                <a:cubicBezTo>
                  <a:pt x="2377" y="42"/>
                  <a:pt x="2277" y="79"/>
                  <a:pt x="2175" y="103"/>
                </a:cubicBezTo>
                <a:cubicBezTo>
                  <a:pt x="2076" y="133"/>
                  <a:pt x="1973" y="157"/>
                  <a:pt x="1871" y="178"/>
                </a:cubicBezTo>
                <a:cubicBezTo>
                  <a:pt x="1666" y="212"/>
                  <a:pt x="1461" y="246"/>
                  <a:pt x="1257" y="259"/>
                </a:cubicBezTo>
                <a:cubicBezTo>
                  <a:pt x="1161" y="266"/>
                  <a:pt x="1065" y="269"/>
                  <a:pt x="968" y="269"/>
                </a:cubicBezTo>
                <a:cubicBezTo>
                  <a:pt x="857" y="269"/>
                  <a:pt x="746" y="265"/>
                  <a:pt x="636" y="259"/>
                </a:cubicBezTo>
                <a:cubicBezTo>
                  <a:pt x="427" y="243"/>
                  <a:pt x="219" y="226"/>
                  <a:pt x="4" y="195"/>
                </a:cubicBezTo>
                <a:lnTo>
                  <a:pt x="1" y="209"/>
                </a:lnTo>
                <a:cubicBezTo>
                  <a:pt x="202" y="280"/>
                  <a:pt x="410" y="325"/>
                  <a:pt x="622" y="359"/>
                </a:cubicBezTo>
                <a:cubicBezTo>
                  <a:pt x="772" y="378"/>
                  <a:pt x="921" y="389"/>
                  <a:pt x="1071" y="389"/>
                </a:cubicBezTo>
                <a:cubicBezTo>
                  <a:pt x="1136" y="389"/>
                  <a:pt x="1202" y="387"/>
                  <a:pt x="1267" y="382"/>
                </a:cubicBezTo>
                <a:cubicBezTo>
                  <a:pt x="1479" y="366"/>
                  <a:pt x="1690" y="328"/>
                  <a:pt x="1899" y="270"/>
                </a:cubicBezTo>
                <a:cubicBezTo>
                  <a:pt x="2104" y="209"/>
                  <a:pt x="2309" y="133"/>
                  <a:pt x="2482" y="7"/>
                </a:cubicBezTo>
                <a:lnTo>
                  <a:pt x="2476" y="1"/>
                </a:lnTo>
                <a:close/>
              </a:path>
            </a:pathLst>
          </a:custGeom>
          <a:solidFill>
            <a:srgbClr val="C67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1352;p36"/>
          <p:cNvSpPr/>
          <p:nvPr/>
        </p:nvSpPr>
        <p:spPr>
          <a:xfrm>
            <a:off x="2590947" y="2562017"/>
            <a:ext cx="29481" cy="10721"/>
          </a:xfrm>
          <a:custGeom>
            <a:avLst/>
            <a:gdLst/>
            <a:ahLst/>
            <a:cxnLst/>
            <a:rect l="l" t="t" r="r" b="b"/>
            <a:pathLst>
              <a:path w="462" h="168" extrusionOk="0">
                <a:moveTo>
                  <a:pt x="455" y="1"/>
                </a:moveTo>
                <a:cubicBezTo>
                  <a:pt x="387" y="38"/>
                  <a:pt x="308" y="42"/>
                  <a:pt x="233" y="42"/>
                </a:cubicBezTo>
                <a:cubicBezTo>
                  <a:pt x="218" y="42"/>
                  <a:pt x="203" y="43"/>
                  <a:pt x="188" y="43"/>
                </a:cubicBezTo>
                <a:cubicBezTo>
                  <a:pt x="125" y="43"/>
                  <a:pt x="65" y="38"/>
                  <a:pt x="1" y="35"/>
                </a:cubicBezTo>
                <a:lnTo>
                  <a:pt x="1" y="48"/>
                </a:lnTo>
                <a:cubicBezTo>
                  <a:pt x="69" y="138"/>
                  <a:pt x="151" y="165"/>
                  <a:pt x="236" y="168"/>
                </a:cubicBezTo>
                <a:cubicBezTo>
                  <a:pt x="277" y="165"/>
                  <a:pt x="321" y="154"/>
                  <a:pt x="366" y="130"/>
                </a:cubicBezTo>
                <a:cubicBezTo>
                  <a:pt x="407" y="106"/>
                  <a:pt x="448" y="69"/>
                  <a:pt x="461" y="11"/>
                </a:cubicBezTo>
                <a:lnTo>
                  <a:pt x="455" y="1"/>
                </a:lnTo>
                <a:close/>
              </a:path>
            </a:pathLst>
          </a:custGeom>
          <a:solidFill>
            <a:srgbClr val="C67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1353;p36"/>
          <p:cNvSpPr/>
          <p:nvPr/>
        </p:nvSpPr>
        <p:spPr>
          <a:xfrm>
            <a:off x="1722844" y="724482"/>
            <a:ext cx="1416191" cy="1862240"/>
          </a:xfrm>
          <a:custGeom>
            <a:avLst/>
            <a:gdLst/>
            <a:ahLst/>
            <a:cxnLst/>
            <a:rect l="l" t="t" r="r" b="b"/>
            <a:pathLst>
              <a:path w="22193" h="29183" extrusionOk="0">
                <a:moveTo>
                  <a:pt x="18565" y="13650"/>
                </a:moveTo>
                <a:cubicBezTo>
                  <a:pt x="18565" y="13650"/>
                  <a:pt x="18562" y="13653"/>
                  <a:pt x="18556" y="13659"/>
                </a:cubicBezTo>
                <a:lnTo>
                  <a:pt x="18556" y="13659"/>
                </a:lnTo>
                <a:cubicBezTo>
                  <a:pt x="18562" y="13653"/>
                  <a:pt x="18565" y="13650"/>
                  <a:pt x="18565" y="13650"/>
                </a:cubicBezTo>
                <a:close/>
                <a:moveTo>
                  <a:pt x="2454" y="28743"/>
                </a:moveTo>
                <a:lnTo>
                  <a:pt x="2454" y="28743"/>
                </a:lnTo>
                <a:cubicBezTo>
                  <a:pt x="2452" y="28757"/>
                  <a:pt x="2453" y="28765"/>
                  <a:pt x="2453" y="28765"/>
                </a:cubicBezTo>
                <a:cubicBezTo>
                  <a:pt x="2454" y="28765"/>
                  <a:pt x="2455" y="28758"/>
                  <a:pt x="2456" y="28745"/>
                </a:cubicBezTo>
                <a:cubicBezTo>
                  <a:pt x="2456" y="28745"/>
                  <a:pt x="2455" y="28744"/>
                  <a:pt x="2454" y="28743"/>
                </a:cubicBezTo>
                <a:close/>
                <a:moveTo>
                  <a:pt x="14648" y="1"/>
                </a:moveTo>
                <a:cubicBezTo>
                  <a:pt x="14465" y="1"/>
                  <a:pt x="14278" y="6"/>
                  <a:pt x="14086" y="17"/>
                </a:cubicBezTo>
                <a:cubicBezTo>
                  <a:pt x="6470" y="443"/>
                  <a:pt x="1797" y="6527"/>
                  <a:pt x="1114" y="10513"/>
                </a:cubicBezTo>
                <a:cubicBezTo>
                  <a:pt x="432" y="14504"/>
                  <a:pt x="4272" y="17511"/>
                  <a:pt x="4634" y="17767"/>
                </a:cubicBezTo>
                <a:cubicBezTo>
                  <a:pt x="4999" y="18023"/>
                  <a:pt x="4890" y="18088"/>
                  <a:pt x="2425" y="22150"/>
                </a:cubicBezTo>
                <a:cubicBezTo>
                  <a:pt x="1" y="26147"/>
                  <a:pt x="2376" y="28663"/>
                  <a:pt x="2454" y="28743"/>
                </a:cubicBezTo>
                <a:lnTo>
                  <a:pt x="2454" y="28743"/>
                </a:lnTo>
                <a:cubicBezTo>
                  <a:pt x="2461" y="28650"/>
                  <a:pt x="2527" y="28267"/>
                  <a:pt x="2890" y="27725"/>
                </a:cubicBezTo>
                <a:cubicBezTo>
                  <a:pt x="3130" y="27363"/>
                  <a:pt x="3550" y="27261"/>
                  <a:pt x="3946" y="27261"/>
                </a:cubicBezTo>
                <a:cubicBezTo>
                  <a:pt x="4310" y="27261"/>
                  <a:pt x="4654" y="27346"/>
                  <a:pt x="4825" y="27397"/>
                </a:cubicBezTo>
                <a:cubicBezTo>
                  <a:pt x="4910" y="27424"/>
                  <a:pt x="4989" y="27462"/>
                  <a:pt x="5057" y="27513"/>
                </a:cubicBezTo>
                <a:cubicBezTo>
                  <a:pt x="5589" y="27907"/>
                  <a:pt x="6666" y="29182"/>
                  <a:pt x="6711" y="29182"/>
                </a:cubicBezTo>
                <a:cubicBezTo>
                  <a:pt x="6715" y="29182"/>
                  <a:pt x="6710" y="29172"/>
                  <a:pt x="6695" y="29148"/>
                </a:cubicBezTo>
                <a:cubicBezTo>
                  <a:pt x="6511" y="28852"/>
                  <a:pt x="6030" y="27946"/>
                  <a:pt x="6303" y="27428"/>
                </a:cubicBezTo>
                <a:cubicBezTo>
                  <a:pt x="6515" y="27018"/>
                  <a:pt x="6941" y="24526"/>
                  <a:pt x="7119" y="23458"/>
                </a:cubicBezTo>
                <a:cubicBezTo>
                  <a:pt x="7166" y="23154"/>
                  <a:pt x="7358" y="22887"/>
                  <a:pt x="7631" y="22744"/>
                </a:cubicBezTo>
                <a:cubicBezTo>
                  <a:pt x="8330" y="22365"/>
                  <a:pt x="9720" y="21590"/>
                  <a:pt x="10509" y="20973"/>
                </a:cubicBezTo>
                <a:cubicBezTo>
                  <a:pt x="11177" y="20443"/>
                  <a:pt x="11331" y="20010"/>
                  <a:pt x="11349" y="19758"/>
                </a:cubicBezTo>
                <a:cubicBezTo>
                  <a:pt x="11354" y="19684"/>
                  <a:pt x="11414" y="19630"/>
                  <a:pt x="11481" y="19630"/>
                </a:cubicBezTo>
                <a:cubicBezTo>
                  <a:pt x="11500" y="19630"/>
                  <a:pt x="11520" y="19635"/>
                  <a:pt x="11540" y="19645"/>
                </a:cubicBezTo>
                <a:cubicBezTo>
                  <a:pt x="12205" y="19979"/>
                  <a:pt x="14007" y="20621"/>
                  <a:pt x="15527" y="21324"/>
                </a:cubicBezTo>
                <a:cubicBezTo>
                  <a:pt x="17274" y="22137"/>
                  <a:pt x="18070" y="25557"/>
                  <a:pt x="18070" y="25557"/>
                </a:cubicBezTo>
                <a:cubicBezTo>
                  <a:pt x="21799" y="20561"/>
                  <a:pt x="16062" y="17406"/>
                  <a:pt x="11774" y="17406"/>
                </a:cubicBezTo>
                <a:cubicBezTo>
                  <a:pt x="11576" y="17406"/>
                  <a:pt x="11382" y="17413"/>
                  <a:pt x="11191" y="17426"/>
                </a:cubicBezTo>
                <a:cubicBezTo>
                  <a:pt x="9524" y="17544"/>
                  <a:pt x="8413" y="17728"/>
                  <a:pt x="7532" y="17728"/>
                </a:cubicBezTo>
                <a:cubicBezTo>
                  <a:pt x="6376" y="17728"/>
                  <a:pt x="5619" y="17411"/>
                  <a:pt x="4528" y="16210"/>
                </a:cubicBezTo>
                <a:cubicBezTo>
                  <a:pt x="2610" y="14097"/>
                  <a:pt x="5340" y="6076"/>
                  <a:pt x="12529" y="6035"/>
                </a:cubicBezTo>
                <a:cubicBezTo>
                  <a:pt x="12554" y="6035"/>
                  <a:pt x="12578" y="6035"/>
                  <a:pt x="12602" y="6035"/>
                </a:cubicBezTo>
                <a:cubicBezTo>
                  <a:pt x="19682" y="6035"/>
                  <a:pt x="14388" y="12610"/>
                  <a:pt x="15663" y="13971"/>
                </a:cubicBezTo>
                <a:cubicBezTo>
                  <a:pt x="16032" y="14365"/>
                  <a:pt x="16429" y="14505"/>
                  <a:pt x="16808" y="14505"/>
                </a:cubicBezTo>
                <a:cubicBezTo>
                  <a:pt x="17686" y="14505"/>
                  <a:pt x="18464" y="13751"/>
                  <a:pt x="18556" y="13659"/>
                </a:cubicBezTo>
                <a:lnTo>
                  <a:pt x="18556" y="13659"/>
                </a:lnTo>
                <a:cubicBezTo>
                  <a:pt x="18514" y="13701"/>
                  <a:pt x="18324" y="13869"/>
                  <a:pt x="18035" y="13869"/>
                </a:cubicBezTo>
                <a:cubicBezTo>
                  <a:pt x="17850" y="13869"/>
                  <a:pt x="17624" y="13800"/>
                  <a:pt x="17370" y="13585"/>
                </a:cubicBezTo>
                <a:cubicBezTo>
                  <a:pt x="16667" y="12988"/>
                  <a:pt x="18906" y="11496"/>
                  <a:pt x="20572" y="9660"/>
                </a:cubicBezTo>
                <a:cubicBezTo>
                  <a:pt x="22192" y="7873"/>
                  <a:pt x="21727" y="1"/>
                  <a:pt x="14648" y="1"/>
                </a:cubicBezTo>
                <a:close/>
              </a:path>
            </a:pathLst>
          </a:custGeom>
          <a:solidFill>
            <a:srgbClr val="6052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1354;p36"/>
          <p:cNvSpPr/>
          <p:nvPr/>
        </p:nvSpPr>
        <p:spPr>
          <a:xfrm>
            <a:off x="1749518" y="912983"/>
            <a:ext cx="1093300" cy="881889"/>
          </a:xfrm>
          <a:custGeom>
            <a:avLst/>
            <a:gdLst/>
            <a:ahLst/>
            <a:cxnLst/>
            <a:rect l="l" t="t" r="r" b="b"/>
            <a:pathLst>
              <a:path w="17133" h="13820" extrusionOk="0">
                <a:moveTo>
                  <a:pt x="13204" y="1"/>
                </a:moveTo>
                <a:cubicBezTo>
                  <a:pt x="10772" y="1"/>
                  <a:pt x="7410" y="1738"/>
                  <a:pt x="4738" y="4453"/>
                </a:cubicBezTo>
                <a:cubicBezTo>
                  <a:pt x="0" y="9262"/>
                  <a:pt x="3748" y="13820"/>
                  <a:pt x="3748" y="13820"/>
                </a:cubicBezTo>
                <a:lnTo>
                  <a:pt x="4909" y="13472"/>
                </a:lnTo>
                <a:cubicBezTo>
                  <a:pt x="4909" y="13472"/>
                  <a:pt x="5660" y="9443"/>
                  <a:pt x="7736" y="6484"/>
                </a:cubicBezTo>
                <a:cubicBezTo>
                  <a:pt x="8860" y="4882"/>
                  <a:pt x="11366" y="3680"/>
                  <a:pt x="13185" y="3680"/>
                </a:cubicBezTo>
                <a:cubicBezTo>
                  <a:pt x="14724" y="3680"/>
                  <a:pt x="15770" y="4540"/>
                  <a:pt x="15075" y="6743"/>
                </a:cubicBezTo>
                <a:cubicBezTo>
                  <a:pt x="13767" y="10893"/>
                  <a:pt x="16400" y="12017"/>
                  <a:pt x="16602" y="12017"/>
                </a:cubicBezTo>
                <a:cubicBezTo>
                  <a:pt x="16634" y="12017"/>
                  <a:pt x="16604" y="11988"/>
                  <a:pt x="16488" y="11939"/>
                </a:cubicBezTo>
                <a:cubicBezTo>
                  <a:pt x="15637" y="11577"/>
                  <a:pt x="15539" y="11065"/>
                  <a:pt x="15546" y="10086"/>
                </a:cubicBezTo>
                <a:cubicBezTo>
                  <a:pt x="15555" y="9109"/>
                  <a:pt x="17133" y="6921"/>
                  <a:pt x="16341" y="2524"/>
                </a:cubicBezTo>
                <a:cubicBezTo>
                  <a:pt x="16024" y="768"/>
                  <a:pt x="14819" y="1"/>
                  <a:pt x="13204" y="1"/>
                </a:cubicBezTo>
                <a:close/>
              </a:path>
            </a:pathLst>
          </a:custGeom>
          <a:solidFill>
            <a:srgbClr val="4F42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1355;p36"/>
          <p:cNvSpPr/>
          <p:nvPr/>
        </p:nvSpPr>
        <p:spPr>
          <a:xfrm>
            <a:off x="2002087" y="1772150"/>
            <a:ext cx="83339" cy="104014"/>
          </a:xfrm>
          <a:custGeom>
            <a:avLst/>
            <a:gdLst/>
            <a:ahLst/>
            <a:cxnLst/>
            <a:rect l="l" t="t" r="r" b="b"/>
            <a:pathLst>
              <a:path w="1306" h="1630" extrusionOk="0">
                <a:moveTo>
                  <a:pt x="913" y="1"/>
                </a:moveTo>
                <a:cubicBezTo>
                  <a:pt x="677" y="1"/>
                  <a:pt x="306" y="761"/>
                  <a:pt x="74" y="1301"/>
                </a:cubicBezTo>
                <a:cubicBezTo>
                  <a:pt x="0" y="1465"/>
                  <a:pt x="131" y="1630"/>
                  <a:pt x="289" y="1630"/>
                </a:cubicBezTo>
                <a:cubicBezTo>
                  <a:pt x="324" y="1630"/>
                  <a:pt x="359" y="1622"/>
                  <a:pt x="394" y="1605"/>
                </a:cubicBezTo>
                <a:cubicBezTo>
                  <a:pt x="718" y="1448"/>
                  <a:pt x="1084" y="1216"/>
                  <a:pt x="1152" y="960"/>
                </a:cubicBezTo>
                <a:cubicBezTo>
                  <a:pt x="1275" y="485"/>
                  <a:pt x="1306" y="145"/>
                  <a:pt x="951" y="8"/>
                </a:cubicBezTo>
                <a:cubicBezTo>
                  <a:pt x="939" y="3"/>
                  <a:pt x="926" y="1"/>
                  <a:pt x="913" y="1"/>
                </a:cubicBezTo>
                <a:close/>
              </a:path>
            </a:pathLst>
          </a:custGeom>
          <a:solidFill>
            <a:srgbClr val="FA91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1356;p36"/>
          <p:cNvSpPr/>
          <p:nvPr/>
        </p:nvSpPr>
        <p:spPr>
          <a:xfrm>
            <a:off x="1949506" y="1776298"/>
            <a:ext cx="102355" cy="80595"/>
          </a:xfrm>
          <a:custGeom>
            <a:avLst/>
            <a:gdLst/>
            <a:ahLst/>
            <a:cxnLst/>
            <a:rect l="l" t="t" r="r" b="b"/>
            <a:pathLst>
              <a:path w="1604" h="1263" extrusionOk="0">
                <a:moveTo>
                  <a:pt x="1604" y="1"/>
                </a:moveTo>
                <a:lnTo>
                  <a:pt x="1604" y="1"/>
                </a:lnTo>
                <a:cubicBezTo>
                  <a:pt x="1604" y="1"/>
                  <a:pt x="112" y="390"/>
                  <a:pt x="51" y="557"/>
                </a:cubicBezTo>
                <a:cubicBezTo>
                  <a:pt x="0" y="696"/>
                  <a:pt x="419" y="1263"/>
                  <a:pt x="736" y="1263"/>
                </a:cubicBezTo>
                <a:cubicBezTo>
                  <a:pt x="807" y="1263"/>
                  <a:pt x="873" y="1234"/>
                  <a:pt x="928" y="1165"/>
                </a:cubicBezTo>
                <a:cubicBezTo>
                  <a:pt x="1222" y="789"/>
                  <a:pt x="1604" y="1"/>
                  <a:pt x="160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1357;p36"/>
          <p:cNvSpPr/>
          <p:nvPr/>
        </p:nvSpPr>
        <p:spPr>
          <a:xfrm>
            <a:off x="1848108" y="3089616"/>
            <a:ext cx="560976" cy="774939"/>
          </a:xfrm>
          <a:custGeom>
            <a:avLst/>
            <a:gdLst/>
            <a:ahLst/>
            <a:cxnLst/>
            <a:rect l="l" t="t" r="r" b="b"/>
            <a:pathLst>
              <a:path w="8791" h="12144" extrusionOk="0">
                <a:moveTo>
                  <a:pt x="4568" y="1"/>
                </a:moveTo>
                <a:cubicBezTo>
                  <a:pt x="4566" y="1"/>
                  <a:pt x="4564" y="1"/>
                  <a:pt x="4562" y="1"/>
                </a:cubicBezTo>
                <a:cubicBezTo>
                  <a:pt x="2295" y="7"/>
                  <a:pt x="1" y="1649"/>
                  <a:pt x="746" y="5367"/>
                </a:cubicBezTo>
                <a:cubicBezTo>
                  <a:pt x="1431" y="8787"/>
                  <a:pt x="6109" y="10675"/>
                  <a:pt x="6856" y="10954"/>
                </a:cubicBezTo>
                <a:cubicBezTo>
                  <a:pt x="6914" y="10979"/>
                  <a:pt x="6952" y="11036"/>
                  <a:pt x="6948" y="11102"/>
                </a:cubicBezTo>
                <a:lnTo>
                  <a:pt x="6883" y="11986"/>
                </a:lnTo>
                <a:cubicBezTo>
                  <a:pt x="6876" y="12079"/>
                  <a:pt x="6951" y="12144"/>
                  <a:pt x="7029" y="12144"/>
                </a:cubicBezTo>
                <a:cubicBezTo>
                  <a:pt x="7063" y="12144"/>
                  <a:pt x="7097" y="12132"/>
                  <a:pt x="7125" y="12105"/>
                </a:cubicBezTo>
                <a:lnTo>
                  <a:pt x="8689" y="10675"/>
                </a:lnTo>
                <a:cubicBezTo>
                  <a:pt x="8747" y="10620"/>
                  <a:pt x="8751" y="10524"/>
                  <a:pt x="8696" y="10467"/>
                </a:cubicBezTo>
                <a:cubicBezTo>
                  <a:pt x="8371" y="10125"/>
                  <a:pt x="7358" y="9005"/>
                  <a:pt x="6821" y="7794"/>
                </a:cubicBezTo>
                <a:cubicBezTo>
                  <a:pt x="6200" y="6380"/>
                  <a:pt x="6227" y="4841"/>
                  <a:pt x="8761" y="4268"/>
                </a:cubicBezTo>
                <a:cubicBezTo>
                  <a:pt x="8779" y="4306"/>
                  <a:pt x="8787" y="4324"/>
                  <a:pt x="8788" y="4324"/>
                </a:cubicBezTo>
                <a:cubicBezTo>
                  <a:pt x="8790" y="4324"/>
                  <a:pt x="8277" y="3244"/>
                  <a:pt x="7491" y="2161"/>
                </a:cubicBezTo>
                <a:cubicBezTo>
                  <a:pt x="6707" y="1081"/>
                  <a:pt x="5648" y="1"/>
                  <a:pt x="4568" y="1"/>
                </a:cubicBezTo>
                <a:close/>
              </a:path>
            </a:pathLst>
          </a:custGeom>
          <a:solidFill>
            <a:srgbClr val="307A7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1358;p36"/>
          <p:cNvSpPr/>
          <p:nvPr/>
        </p:nvSpPr>
        <p:spPr>
          <a:xfrm>
            <a:off x="2043374" y="3595455"/>
            <a:ext cx="508458" cy="328124"/>
          </a:xfrm>
          <a:custGeom>
            <a:avLst/>
            <a:gdLst/>
            <a:ahLst/>
            <a:cxnLst/>
            <a:rect l="l" t="t" r="r" b="b"/>
            <a:pathLst>
              <a:path w="7968" h="5142" extrusionOk="0">
                <a:moveTo>
                  <a:pt x="4032" y="0"/>
                </a:moveTo>
                <a:lnTo>
                  <a:pt x="0" y="1505"/>
                </a:lnTo>
                <a:cubicBezTo>
                  <a:pt x="705" y="4313"/>
                  <a:pt x="2017" y="5141"/>
                  <a:pt x="3323" y="5141"/>
                </a:cubicBezTo>
                <a:cubicBezTo>
                  <a:pt x="4640" y="5141"/>
                  <a:pt x="5950" y="4298"/>
                  <a:pt x="6626" y="3793"/>
                </a:cubicBezTo>
                <a:cubicBezTo>
                  <a:pt x="7967" y="2782"/>
                  <a:pt x="4032" y="0"/>
                  <a:pt x="4032" y="0"/>
                </a:cubicBezTo>
                <a:close/>
              </a:path>
            </a:pathLst>
          </a:custGeom>
          <a:solidFill>
            <a:srgbClr val="EA8B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1359;p36"/>
          <p:cNvSpPr/>
          <p:nvPr/>
        </p:nvSpPr>
        <p:spPr>
          <a:xfrm>
            <a:off x="2220899" y="2446645"/>
            <a:ext cx="225513" cy="163041"/>
          </a:xfrm>
          <a:custGeom>
            <a:avLst/>
            <a:gdLst/>
            <a:ahLst/>
            <a:cxnLst/>
            <a:rect l="l" t="t" r="r" b="b"/>
            <a:pathLst>
              <a:path w="3534" h="2555" extrusionOk="0">
                <a:moveTo>
                  <a:pt x="1816" y="1"/>
                </a:moveTo>
                <a:cubicBezTo>
                  <a:pt x="1782" y="1"/>
                  <a:pt x="1748" y="2"/>
                  <a:pt x="1713" y="3"/>
                </a:cubicBezTo>
                <a:cubicBezTo>
                  <a:pt x="754" y="44"/>
                  <a:pt x="0" y="648"/>
                  <a:pt x="31" y="1352"/>
                </a:cubicBezTo>
                <a:cubicBezTo>
                  <a:pt x="57" y="2029"/>
                  <a:pt x="804" y="2555"/>
                  <a:pt x="1717" y="2555"/>
                </a:cubicBezTo>
                <a:cubicBezTo>
                  <a:pt x="1751" y="2555"/>
                  <a:pt x="1785" y="2554"/>
                  <a:pt x="1819" y="2553"/>
                </a:cubicBezTo>
                <a:cubicBezTo>
                  <a:pt x="2778" y="2512"/>
                  <a:pt x="3533" y="1908"/>
                  <a:pt x="3503" y="1201"/>
                </a:cubicBezTo>
                <a:cubicBezTo>
                  <a:pt x="3473" y="523"/>
                  <a:pt x="2729" y="1"/>
                  <a:pt x="1816" y="1"/>
                </a:cubicBezTo>
                <a:close/>
              </a:path>
            </a:pathLst>
          </a:custGeom>
          <a:solidFill>
            <a:srgbClr val="C67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1360;p36"/>
          <p:cNvSpPr/>
          <p:nvPr/>
        </p:nvSpPr>
        <p:spPr>
          <a:xfrm>
            <a:off x="2702682" y="2377983"/>
            <a:ext cx="237319" cy="166997"/>
          </a:xfrm>
          <a:custGeom>
            <a:avLst/>
            <a:gdLst/>
            <a:ahLst/>
            <a:cxnLst/>
            <a:rect l="l" t="t" r="r" b="b"/>
            <a:pathLst>
              <a:path w="3719" h="2617" extrusionOk="0">
                <a:moveTo>
                  <a:pt x="2115" y="0"/>
                </a:moveTo>
                <a:cubicBezTo>
                  <a:pt x="1932" y="0"/>
                  <a:pt x="1742" y="23"/>
                  <a:pt x="1551" y="72"/>
                </a:cubicBezTo>
                <a:cubicBezTo>
                  <a:pt x="618" y="304"/>
                  <a:pt x="1" y="1048"/>
                  <a:pt x="175" y="1731"/>
                </a:cubicBezTo>
                <a:cubicBezTo>
                  <a:pt x="311" y="2274"/>
                  <a:pt x="905" y="2616"/>
                  <a:pt x="1610" y="2616"/>
                </a:cubicBezTo>
                <a:cubicBezTo>
                  <a:pt x="1791" y="2616"/>
                  <a:pt x="1979" y="2594"/>
                  <a:pt x="2168" y="2546"/>
                </a:cubicBezTo>
                <a:cubicBezTo>
                  <a:pt x="3101" y="2311"/>
                  <a:pt x="3719" y="1571"/>
                  <a:pt x="3544" y="884"/>
                </a:cubicBezTo>
                <a:cubicBezTo>
                  <a:pt x="3409" y="342"/>
                  <a:pt x="2817" y="0"/>
                  <a:pt x="2115" y="0"/>
                </a:cubicBezTo>
                <a:close/>
              </a:path>
            </a:pathLst>
          </a:custGeom>
          <a:solidFill>
            <a:srgbClr val="C67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1361;p36"/>
          <p:cNvSpPr/>
          <p:nvPr/>
        </p:nvSpPr>
        <p:spPr>
          <a:xfrm>
            <a:off x="2876762" y="2271480"/>
            <a:ext cx="100696" cy="169039"/>
          </a:xfrm>
          <a:custGeom>
            <a:avLst/>
            <a:gdLst/>
            <a:ahLst/>
            <a:cxnLst/>
            <a:rect l="l" t="t" r="r" b="b"/>
            <a:pathLst>
              <a:path w="1578" h="2649" extrusionOk="0">
                <a:moveTo>
                  <a:pt x="0" y="0"/>
                </a:moveTo>
                <a:lnTo>
                  <a:pt x="0" y="2649"/>
                </a:lnTo>
                <a:lnTo>
                  <a:pt x="1577" y="2649"/>
                </a:lnTo>
                <a:lnTo>
                  <a:pt x="1577" y="0"/>
                </a:lnTo>
                <a:close/>
              </a:path>
            </a:pathLst>
          </a:custGeom>
          <a:solidFill>
            <a:srgbClr val="FA91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1362;p36"/>
          <p:cNvSpPr/>
          <p:nvPr/>
        </p:nvSpPr>
        <p:spPr>
          <a:xfrm>
            <a:off x="2870445" y="2334399"/>
            <a:ext cx="4020" cy="14422"/>
          </a:xfrm>
          <a:custGeom>
            <a:avLst/>
            <a:gdLst/>
            <a:ahLst/>
            <a:cxnLst/>
            <a:rect l="l" t="t" r="r" b="b"/>
            <a:pathLst>
              <a:path w="63" h="226" extrusionOk="0">
                <a:moveTo>
                  <a:pt x="1" y="1"/>
                </a:moveTo>
                <a:lnTo>
                  <a:pt x="1" y="1"/>
                </a:lnTo>
                <a:cubicBezTo>
                  <a:pt x="4" y="28"/>
                  <a:pt x="7" y="55"/>
                  <a:pt x="14" y="79"/>
                </a:cubicBezTo>
                <a:cubicBezTo>
                  <a:pt x="24" y="120"/>
                  <a:pt x="34" y="157"/>
                  <a:pt x="48" y="191"/>
                </a:cubicBezTo>
                <a:cubicBezTo>
                  <a:pt x="52" y="205"/>
                  <a:pt x="55" y="215"/>
                  <a:pt x="62" y="226"/>
                </a:cubicBezTo>
                <a:cubicBezTo>
                  <a:pt x="45" y="168"/>
                  <a:pt x="24" y="92"/>
                  <a:pt x="1" y="1"/>
                </a:cubicBezTo>
                <a:close/>
              </a:path>
            </a:pathLst>
          </a:custGeom>
          <a:solidFill>
            <a:srgbClr val="5E676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1363;p36"/>
          <p:cNvSpPr/>
          <p:nvPr/>
        </p:nvSpPr>
        <p:spPr>
          <a:xfrm>
            <a:off x="2675435" y="2213092"/>
            <a:ext cx="259143" cy="232916"/>
          </a:xfrm>
          <a:custGeom>
            <a:avLst/>
            <a:gdLst/>
            <a:ahLst/>
            <a:cxnLst/>
            <a:rect l="l" t="t" r="r" b="b"/>
            <a:pathLst>
              <a:path w="4061" h="3650" extrusionOk="0">
                <a:moveTo>
                  <a:pt x="1879" y="1297"/>
                </a:moveTo>
                <a:cubicBezTo>
                  <a:pt x="1937" y="1300"/>
                  <a:pt x="1995" y="1294"/>
                  <a:pt x="2053" y="1308"/>
                </a:cubicBezTo>
                <a:cubicBezTo>
                  <a:pt x="2169" y="1325"/>
                  <a:pt x="2285" y="1376"/>
                  <a:pt x="2373" y="1451"/>
                </a:cubicBezTo>
                <a:cubicBezTo>
                  <a:pt x="2466" y="1526"/>
                  <a:pt x="2531" y="1625"/>
                  <a:pt x="2572" y="1727"/>
                </a:cubicBezTo>
                <a:cubicBezTo>
                  <a:pt x="2609" y="1833"/>
                  <a:pt x="2630" y="1939"/>
                  <a:pt x="2619" y="2045"/>
                </a:cubicBezTo>
                <a:cubicBezTo>
                  <a:pt x="2619" y="2048"/>
                  <a:pt x="2616" y="2052"/>
                  <a:pt x="2613" y="2052"/>
                </a:cubicBezTo>
                <a:cubicBezTo>
                  <a:pt x="2609" y="2052"/>
                  <a:pt x="2609" y="2048"/>
                  <a:pt x="2609" y="2048"/>
                </a:cubicBezTo>
                <a:cubicBezTo>
                  <a:pt x="2578" y="1847"/>
                  <a:pt x="2487" y="1645"/>
                  <a:pt x="2319" y="1530"/>
                </a:cubicBezTo>
                <a:cubicBezTo>
                  <a:pt x="2203" y="1451"/>
                  <a:pt x="2063" y="1417"/>
                  <a:pt x="1926" y="1417"/>
                </a:cubicBezTo>
                <a:cubicBezTo>
                  <a:pt x="1861" y="1417"/>
                  <a:pt x="1797" y="1423"/>
                  <a:pt x="1735" y="1437"/>
                </a:cubicBezTo>
                <a:cubicBezTo>
                  <a:pt x="1537" y="1471"/>
                  <a:pt x="1336" y="1557"/>
                  <a:pt x="1217" y="1724"/>
                </a:cubicBezTo>
                <a:cubicBezTo>
                  <a:pt x="1155" y="1806"/>
                  <a:pt x="1121" y="1902"/>
                  <a:pt x="1104" y="2001"/>
                </a:cubicBezTo>
                <a:cubicBezTo>
                  <a:pt x="1083" y="2103"/>
                  <a:pt x="1094" y="2201"/>
                  <a:pt x="1090" y="2311"/>
                </a:cubicBezTo>
                <a:cubicBezTo>
                  <a:pt x="1090" y="2315"/>
                  <a:pt x="1090" y="2315"/>
                  <a:pt x="1086" y="2315"/>
                </a:cubicBezTo>
                <a:cubicBezTo>
                  <a:pt x="1083" y="2315"/>
                  <a:pt x="1083" y="2315"/>
                  <a:pt x="1083" y="2311"/>
                </a:cubicBezTo>
                <a:lnTo>
                  <a:pt x="1080" y="2304"/>
                </a:lnTo>
                <a:cubicBezTo>
                  <a:pt x="1053" y="2212"/>
                  <a:pt x="1036" y="2099"/>
                  <a:pt x="1039" y="1990"/>
                </a:cubicBezTo>
                <a:cubicBezTo>
                  <a:pt x="1042" y="1881"/>
                  <a:pt x="1073" y="1765"/>
                  <a:pt x="1135" y="1666"/>
                </a:cubicBezTo>
                <a:cubicBezTo>
                  <a:pt x="1196" y="1563"/>
                  <a:pt x="1288" y="1481"/>
                  <a:pt x="1390" y="1427"/>
                </a:cubicBezTo>
                <a:cubicBezTo>
                  <a:pt x="1493" y="1369"/>
                  <a:pt x="1603" y="1338"/>
                  <a:pt x="1711" y="1314"/>
                </a:cubicBezTo>
                <a:cubicBezTo>
                  <a:pt x="1770" y="1308"/>
                  <a:pt x="1824" y="1300"/>
                  <a:pt x="1879" y="1297"/>
                </a:cubicBezTo>
                <a:close/>
                <a:moveTo>
                  <a:pt x="2309" y="0"/>
                </a:moveTo>
                <a:cubicBezTo>
                  <a:pt x="1752" y="120"/>
                  <a:pt x="1158" y="293"/>
                  <a:pt x="855" y="362"/>
                </a:cubicBezTo>
                <a:cubicBezTo>
                  <a:pt x="281" y="492"/>
                  <a:pt x="281" y="706"/>
                  <a:pt x="264" y="1195"/>
                </a:cubicBezTo>
                <a:cubicBezTo>
                  <a:pt x="251" y="1625"/>
                  <a:pt x="175" y="1734"/>
                  <a:pt x="1" y="1768"/>
                </a:cubicBezTo>
                <a:lnTo>
                  <a:pt x="1" y="1782"/>
                </a:lnTo>
                <a:lnTo>
                  <a:pt x="8" y="1782"/>
                </a:lnTo>
                <a:cubicBezTo>
                  <a:pt x="21" y="2133"/>
                  <a:pt x="83" y="2488"/>
                  <a:pt x="199" y="2816"/>
                </a:cubicBezTo>
                <a:cubicBezTo>
                  <a:pt x="298" y="3123"/>
                  <a:pt x="451" y="3417"/>
                  <a:pt x="667" y="3649"/>
                </a:cubicBezTo>
                <a:cubicBezTo>
                  <a:pt x="861" y="3202"/>
                  <a:pt x="1346" y="2813"/>
                  <a:pt x="1978" y="2656"/>
                </a:cubicBezTo>
                <a:cubicBezTo>
                  <a:pt x="2165" y="2608"/>
                  <a:pt x="2356" y="2584"/>
                  <a:pt x="2537" y="2584"/>
                </a:cubicBezTo>
                <a:cubicBezTo>
                  <a:pt x="3067" y="2584"/>
                  <a:pt x="3531" y="2775"/>
                  <a:pt x="3790" y="3103"/>
                </a:cubicBezTo>
                <a:cubicBezTo>
                  <a:pt x="3821" y="3127"/>
                  <a:pt x="3845" y="3161"/>
                  <a:pt x="3859" y="3199"/>
                </a:cubicBezTo>
                <a:cubicBezTo>
                  <a:pt x="3910" y="3280"/>
                  <a:pt x="3947" y="3373"/>
                  <a:pt x="3971" y="3468"/>
                </a:cubicBezTo>
                <a:cubicBezTo>
                  <a:pt x="3985" y="3516"/>
                  <a:pt x="3991" y="3564"/>
                  <a:pt x="3999" y="3611"/>
                </a:cubicBezTo>
                <a:cubicBezTo>
                  <a:pt x="4019" y="3594"/>
                  <a:pt x="4040" y="3581"/>
                  <a:pt x="4060" y="3564"/>
                </a:cubicBezTo>
                <a:cubicBezTo>
                  <a:pt x="3821" y="2652"/>
                  <a:pt x="3370" y="2591"/>
                  <a:pt x="3155" y="2209"/>
                </a:cubicBezTo>
                <a:cubicBezTo>
                  <a:pt x="3152" y="2215"/>
                  <a:pt x="3148" y="2222"/>
                  <a:pt x="3142" y="2229"/>
                </a:cubicBezTo>
                <a:cubicBezTo>
                  <a:pt x="3142" y="2229"/>
                  <a:pt x="3128" y="2181"/>
                  <a:pt x="3104" y="2092"/>
                </a:cubicBezTo>
                <a:cubicBezTo>
                  <a:pt x="3090" y="2058"/>
                  <a:pt x="3080" y="2021"/>
                  <a:pt x="3070" y="1980"/>
                </a:cubicBezTo>
                <a:cubicBezTo>
                  <a:pt x="2947" y="1571"/>
                  <a:pt x="2674" y="727"/>
                  <a:pt x="2309" y="0"/>
                </a:cubicBezTo>
                <a:close/>
              </a:path>
            </a:pathLst>
          </a:custGeom>
          <a:solidFill>
            <a:srgbClr val="CDA0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1364;p36"/>
          <p:cNvSpPr/>
          <p:nvPr/>
        </p:nvSpPr>
        <p:spPr>
          <a:xfrm>
            <a:off x="2822713" y="2212837"/>
            <a:ext cx="48625" cy="126668"/>
          </a:xfrm>
          <a:custGeom>
            <a:avLst/>
            <a:gdLst/>
            <a:ahLst/>
            <a:cxnLst/>
            <a:rect l="l" t="t" r="r" b="b"/>
            <a:pathLst>
              <a:path w="762" h="1985" extrusionOk="0">
                <a:moveTo>
                  <a:pt x="21" y="1"/>
                </a:moveTo>
                <a:cubicBezTo>
                  <a:pt x="15" y="1"/>
                  <a:pt x="7" y="1"/>
                  <a:pt x="1" y="4"/>
                </a:cubicBezTo>
                <a:cubicBezTo>
                  <a:pt x="366" y="731"/>
                  <a:pt x="639" y="1575"/>
                  <a:pt x="762" y="1984"/>
                </a:cubicBezTo>
                <a:cubicBezTo>
                  <a:pt x="755" y="1960"/>
                  <a:pt x="752" y="1933"/>
                  <a:pt x="749" y="1906"/>
                </a:cubicBezTo>
                <a:cubicBezTo>
                  <a:pt x="629" y="1493"/>
                  <a:pt x="390" y="745"/>
                  <a:pt x="21" y="1"/>
                </a:cubicBezTo>
                <a:close/>
              </a:path>
            </a:pathLst>
          </a:custGeom>
          <a:solidFill>
            <a:srgbClr val="C5917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1365;p36"/>
          <p:cNvSpPr/>
          <p:nvPr/>
        </p:nvSpPr>
        <p:spPr>
          <a:xfrm>
            <a:off x="2873508" y="2346587"/>
            <a:ext cx="2425" cy="8806"/>
          </a:xfrm>
          <a:custGeom>
            <a:avLst/>
            <a:gdLst/>
            <a:ahLst/>
            <a:cxnLst/>
            <a:rect l="l" t="t" r="r" b="b"/>
            <a:pathLst>
              <a:path w="38" h="138" extrusionOk="0">
                <a:moveTo>
                  <a:pt x="0" y="0"/>
                </a:moveTo>
                <a:lnTo>
                  <a:pt x="0" y="0"/>
                </a:lnTo>
                <a:cubicBezTo>
                  <a:pt x="1" y="5"/>
                  <a:pt x="2" y="9"/>
                  <a:pt x="4" y="13"/>
                </a:cubicBezTo>
                <a:lnTo>
                  <a:pt x="4" y="13"/>
                </a:lnTo>
                <a:cubicBezTo>
                  <a:pt x="3" y="9"/>
                  <a:pt x="1" y="5"/>
                  <a:pt x="0" y="0"/>
                </a:cubicBezTo>
                <a:close/>
                <a:moveTo>
                  <a:pt x="4" y="13"/>
                </a:moveTo>
                <a:lnTo>
                  <a:pt x="4" y="13"/>
                </a:lnTo>
                <a:cubicBezTo>
                  <a:pt x="25" y="94"/>
                  <a:pt x="38" y="137"/>
                  <a:pt x="38" y="137"/>
                </a:cubicBezTo>
                <a:cubicBezTo>
                  <a:pt x="38" y="137"/>
                  <a:pt x="31" y="100"/>
                  <a:pt x="14" y="35"/>
                </a:cubicBezTo>
                <a:cubicBezTo>
                  <a:pt x="9" y="28"/>
                  <a:pt x="6" y="21"/>
                  <a:pt x="4" y="13"/>
                </a:cubicBezTo>
                <a:close/>
              </a:path>
            </a:pathLst>
          </a:custGeom>
          <a:solidFill>
            <a:srgbClr val="C5917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1366;p36"/>
          <p:cNvSpPr/>
          <p:nvPr/>
        </p:nvSpPr>
        <p:spPr>
          <a:xfrm>
            <a:off x="2741480" y="2295601"/>
            <a:ext cx="101781" cy="65216"/>
          </a:xfrm>
          <a:custGeom>
            <a:avLst/>
            <a:gdLst/>
            <a:ahLst/>
            <a:cxnLst/>
            <a:rect l="l" t="t" r="r" b="b"/>
            <a:pathLst>
              <a:path w="1595" h="1022" extrusionOk="0">
                <a:moveTo>
                  <a:pt x="844" y="4"/>
                </a:moveTo>
                <a:cubicBezTo>
                  <a:pt x="789" y="7"/>
                  <a:pt x="735" y="15"/>
                  <a:pt x="676" y="21"/>
                </a:cubicBezTo>
                <a:cubicBezTo>
                  <a:pt x="568" y="45"/>
                  <a:pt x="458" y="76"/>
                  <a:pt x="355" y="134"/>
                </a:cubicBezTo>
                <a:cubicBezTo>
                  <a:pt x="253" y="188"/>
                  <a:pt x="161" y="270"/>
                  <a:pt x="100" y="373"/>
                </a:cubicBezTo>
                <a:cubicBezTo>
                  <a:pt x="38" y="472"/>
                  <a:pt x="7" y="588"/>
                  <a:pt x="4" y="697"/>
                </a:cubicBezTo>
                <a:cubicBezTo>
                  <a:pt x="1" y="806"/>
                  <a:pt x="18" y="919"/>
                  <a:pt x="45" y="1011"/>
                </a:cubicBezTo>
                <a:lnTo>
                  <a:pt x="48" y="1018"/>
                </a:lnTo>
                <a:cubicBezTo>
                  <a:pt x="48" y="1022"/>
                  <a:pt x="48" y="1022"/>
                  <a:pt x="51" y="1022"/>
                </a:cubicBezTo>
                <a:cubicBezTo>
                  <a:pt x="55" y="1022"/>
                  <a:pt x="55" y="1022"/>
                  <a:pt x="55" y="1018"/>
                </a:cubicBezTo>
                <a:cubicBezTo>
                  <a:pt x="59" y="908"/>
                  <a:pt x="48" y="810"/>
                  <a:pt x="69" y="708"/>
                </a:cubicBezTo>
                <a:cubicBezTo>
                  <a:pt x="86" y="609"/>
                  <a:pt x="120" y="513"/>
                  <a:pt x="182" y="431"/>
                </a:cubicBezTo>
                <a:cubicBezTo>
                  <a:pt x="301" y="264"/>
                  <a:pt x="502" y="178"/>
                  <a:pt x="700" y="144"/>
                </a:cubicBezTo>
                <a:cubicBezTo>
                  <a:pt x="762" y="130"/>
                  <a:pt x="826" y="124"/>
                  <a:pt x="891" y="124"/>
                </a:cubicBezTo>
                <a:cubicBezTo>
                  <a:pt x="1028" y="124"/>
                  <a:pt x="1168" y="158"/>
                  <a:pt x="1284" y="237"/>
                </a:cubicBezTo>
                <a:cubicBezTo>
                  <a:pt x="1452" y="352"/>
                  <a:pt x="1543" y="554"/>
                  <a:pt x="1574" y="755"/>
                </a:cubicBezTo>
                <a:cubicBezTo>
                  <a:pt x="1574" y="755"/>
                  <a:pt x="1574" y="759"/>
                  <a:pt x="1578" y="759"/>
                </a:cubicBezTo>
                <a:cubicBezTo>
                  <a:pt x="1581" y="759"/>
                  <a:pt x="1584" y="755"/>
                  <a:pt x="1584" y="752"/>
                </a:cubicBezTo>
                <a:cubicBezTo>
                  <a:pt x="1595" y="646"/>
                  <a:pt x="1574" y="540"/>
                  <a:pt x="1537" y="434"/>
                </a:cubicBezTo>
                <a:cubicBezTo>
                  <a:pt x="1496" y="332"/>
                  <a:pt x="1431" y="233"/>
                  <a:pt x="1338" y="158"/>
                </a:cubicBezTo>
                <a:cubicBezTo>
                  <a:pt x="1250" y="83"/>
                  <a:pt x="1134" y="32"/>
                  <a:pt x="1018" y="15"/>
                </a:cubicBezTo>
                <a:cubicBezTo>
                  <a:pt x="960" y="1"/>
                  <a:pt x="902" y="7"/>
                  <a:pt x="844" y="4"/>
                </a:cubicBezTo>
                <a:close/>
              </a:path>
            </a:pathLst>
          </a:custGeom>
          <a:solidFill>
            <a:srgbClr val="463E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1367;p36"/>
          <p:cNvSpPr/>
          <p:nvPr/>
        </p:nvSpPr>
        <p:spPr>
          <a:xfrm>
            <a:off x="2824053" y="2205243"/>
            <a:ext cx="102228" cy="150151"/>
          </a:xfrm>
          <a:custGeom>
            <a:avLst/>
            <a:gdLst/>
            <a:ahLst/>
            <a:cxnLst/>
            <a:rect l="l" t="t" r="r" b="b"/>
            <a:pathLst>
              <a:path w="1602" h="2353" extrusionOk="0">
                <a:moveTo>
                  <a:pt x="851" y="0"/>
                </a:moveTo>
                <a:cubicBezTo>
                  <a:pt x="621" y="0"/>
                  <a:pt x="318" y="51"/>
                  <a:pt x="0" y="120"/>
                </a:cubicBezTo>
                <a:cubicBezTo>
                  <a:pt x="369" y="864"/>
                  <a:pt x="608" y="1612"/>
                  <a:pt x="728" y="2025"/>
                </a:cubicBezTo>
                <a:cubicBezTo>
                  <a:pt x="751" y="2116"/>
                  <a:pt x="772" y="2192"/>
                  <a:pt x="789" y="2250"/>
                </a:cubicBezTo>
                <a:cubicBezTo>
                  <a:pt x="806" y="2315"/>
                  <a:pt x="813" y="2352"/>
                  <a:pt x="813" y="2352"/>
                </a:cubicBezTo>
                <a:cubicBezTo>
                  <a:pt x="819" y="2345"/>
                  <a:pt x="823" y="2338"/>
                  <a:pt x="826" y="2332"/>
                </a:cubicBezTo>
                <a:cubicBezTo>
                  <a:pt x="1010" y="2089"/>
                  <a:pt x="1168" y="1847"/>
                  <a:pt x="1304" y="1612"/>
                </a:cubicBezTo>
                <a:cubicBezTo>
                  <a:pt x="1250" y="1253"/>
                  <a:pt x="1100" y="928"/>
                  <a:pt x="751" y="727"/>
                </a:cubicBezTo>
                <a:cubicBezTo>
                  <a:pt x="577" y="621"/>
                  <a:pt x="683" y="375"/>
                  <a:pt x="847" y="375"/>
                </a:cubicBezTo>
                <a:cubicBezTo>
                  <a:pt x="878" y="375"/>
                  <a:pt x="908" y="383"/>
                  <a:pt x="942" y="403"/>
                </a:cubicBezTo>
                <a:cubicBezTo>
                  <a:pt x="1253" y="584"/>
                  <a:pt x="1445" y="843"/>
                  <a:pt x="1557" y="1137"/>
                </a:cubicBezTo>
                <a:cubicBezTo>
                  <a:pt x="1574" y="1103"/>
                  <a:pt x="1588" y="1072"/>
                  <a:pt x="1601" y="1038"/>
                </a:cubicBezTo>
                <a:cubicBezTo>
                  <a:pt x="1468" y="676"/>
                  <a:pt x="1393" y="171"/>
                  <a:pt x="1144" y="48"/>
                </a:cubicBezTo>
                <a:cubicBezTo>
                  <a:pt x="1072" y="14"/>
                  <a:pt x="973" y="0"/>
                  <a:pt x="851" y="0"/>
                </a:cubicBezTo>
                <a:close/>
              </a:path>
            </a:pathLst>
          </a:custGeom>
          <a:solidFill>
            <a:srgbClr val="4E4A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1368;p36"/>
          <p:cNvSpPr/>
          <p:nvPr/>
        </p:nvSpPr>
        <p:spPr>
          <a:xfrm>
            <a:off x="2717934" y="2377983"/>
            <a:ext cx="212687" cy="103057"/>
          </a:xfrm>
          <a:custGeom>
            <a:avLst/>
            <a:gdLst/>
            <a:ahLst/>
            <a:cxnLst/>
            <a:rect l="l" t="t" r="r" b="b"/>
            <a:pathLst>
              <a:path w="3333" h="1615" extrusionOk="0">
                <a:moveTo>
                  <a:pt x="1871" y="0"/>
                </a:moveTo>
                <a:cubicBezTo>
                  <a:pt x="1690" y="0"/>
                  <a:pt x="1499" y="24"/>
                  <a:pt x="1312" y="72"/>
                </a:cubicBezTo>
                <a:cubicBezTo>
                  <a:pt x="680" y="229"/>
                  <a:pt x="195" y="618"/>
                  <a:pt x="1" y="1065"/>
                </a:cubicBezTo>
                <a:cubicBezTo>
                  <a:pt x="15" y="1082"/>
                  <a:pt x="31" y="1096"/>
                  <a:pt x="45" y="1113"/>
                </a:cubicBezTo>
                <a:cubicBezTo>
                  <a:pt x="288" y="1349"/>
                  <a:pt x="592" y="1516"/>
                  <a:pt x="923" y="1574"/>
                </a:cubicBezTo>
                <a:cubicBezTo>
                  <a:pt x="1063" y="1604"/>
                  <a:pt x="1203" y="1615"/>
                  <a:pt x="1346" y="1615"/>
                </a:cubicBezTo>
                <a:cubicBezTo>
                  <a:pt x="1544" y="1615"/>
                  <a:pt x="1745" y="1591"/>
                  <a:pt x="1940" y="1557"/>
                </a:cubicBezTo>
                <a:cubicBezTo>
                  <a:pt x="2111" y="1530"/>
                  <a:pt x="2278" y="1481"/>
                  <a:pt x="2448" y="1440"/>
                </a:cubicBezTo>
                <a:cubicBezTo>
                  <a:pt x="2609" y="1383"/>
                  <a:pt x="2776" y="1335"/>
                  <a:pt x="2930" y="1260"/>
                </a:cubicBezTo>
                <a:cubicBezTo>
                  <a:pt x="3070" y="1195"/>
                  <a:pt x="3206" y="1117"/>
                  <a:pt x="3333" y="1027"/>
                </a:cubicBezTo>
                <a:cubicBezTo>
                  <a:pt x="3325" y="980"/>
                  <a:pt x="3319" y="932"/>
                  <a:pt x="3305" y="884"/>
                </a:cubicBezTo>
                <a:cubicBezTo>
                  <a:pt x="3281" y="789"/>
                  <a:pt x="3244" y="696"/>
                  <a:pt x="3193" y="615"/>
                </a:cubicBezTo>
                <a:lnTo>
                  <a:pt x="3193" y="615"/>
                </a:lnTo>
                <a:cubicBezTo>
                  <a:pt x="3217" y="687"/>
                  <a:pt x="3199" y="772"/>
                  <a:pt x="3103" y="816"/>
                </a:cubicBezTo>
                <a:cubicBezTo>
                  <a:pt x="2786" y="966"/>
                  <a:pt x="2455" y="1086"/>
                  <a:pt x="2114" y="1174"/>
                </a:cubicBezTo>
                <a:cubicBezTo>
                  <a:pt x="2097" y="1181"/>
                  <a:pt x="2079" y="1181"/>
                  <a:pt x="2063" y="1181"/>
                </a:cubicBezTo>
                <a:cubicBezTo>
                  <a:pt x="1868" y="1181"/>
                  <a:pt x="1800" y="871"/>
                  <a:pt x="2015" y="813"/>
                </a:cubicBezTo>
                <a:cubicBezTo>
                  <a:pt x="2325" y="734"/>
                  <a:pt x="2626" y="628"/>
                  <a:pt x="2916" y="492"/>
                </a:cubicBezTo>
                <a:cubicBezTo>
                  <a:pt x="2947" y="478"/>
                  <a:pt x="2974" y="471"/>
                  <a:pt x="3001" y="471"/>
                </a:cubicBezTo>
                <a:cubicBezTo>
                  <a:pt x="3049" y="471"/>
                  <a:pt x="3090" y="488"/>
                  <a:pt x="3124" y="519"/>
                </a:cubicBezTo>
                <a:cubicBezTo>
                  <a:pt x="2865" y="191"/>
                  <a:pt x="2401" y="0"/>
                  <a:pt x="1871" y="0"/>
                </a:cubicBezTo>
                <a:close/>
              </a:path>
            </a:pathLst>
          </a:custGeom>
          <a:solidFill>
            <a:srgbClr val="A16A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1369;p36"/>
          <p:cNvSpPr/>
          <p:nvPr/>
        </p:nvSpPr>
        <p:spPr>
          <a:xfrm>
            <a:off x="2166212" y="2277096"/>
            <a:ext cx="377323" cy="267566"/>
          </a:xfrm>
          <a:custGeom>
            <a:avLst/>
            <a:gdLst/>
            <a:ahLst/>
            <a:cxnLst/>
            <a:rect l="l" t="t" r="r" b="b"/>
            <a:pathLst>
              <a:path w="5913" h="4193" extrusionOk="0">
                <a:moveTo>
                  <a:pt x="4124" y="335"/>
                </a:moveTo>
                <a:cubicBezTo>
                  <a:pt x="4141" y="335"/>
                  <a:pt x="4161" y="338"/>
                  <a:pt x="4179" y="346"/>
                </a:cubicBezTo>
                <a:cubicBezTo>
                  <a:pt x="5213" y="636"/>
                  <a:pt x="5162" y="1803"/>
                  <a:pt x="5008" y="2653"/>
                </a:cubicBezTo>
                <a:cubicBezTo>
                  <a:pt x="4991" y="2745"/>
                  <a:pt x="4926" y="2786"/>
                  <a:pt x="4851" y="2786"/>
                </a:cubicBezTo>
                <a:cubicBezTo>
                  <a:pt x="4741" y="2786"/>
                  <a:pt x="4622" y="2694"/>
                  <a:pt x="4646" y="2554"/>
                </a:cubicBezTo>
                <a:cubicBezTo>
                  <a:pt x="4762" y="1923"/>
                  <a:pt x="4885" y="932"/>
                  <a:pt x="4080" y="704"/>
                </a:cubicBezTo>
                <a:cubicBezTo>
                  <a:pt x="3868" y="645"/>
                  <a:pt x="3933" y="335"/>
                  <a:pt x="4124" y="335"/>
                </a:cubicBezTo>
                <a:close/>
                <a:moveTo>
                  <a:pt x="2301" y="1339"/>
                </a:moveTo>
                <a:cubicBezTo>
                  <a:pt x="2427" y="1339"/>
                  <a:pt x="2553" y="1366"/>
                  <a:pt x="2666" y="1428"/>
                </a:cubicBezTo>
                <a:cubicBezTo>
                  <a:pt x="2796" y="1496"/>
                  <a:pt x="2906" y="1592"/>
                  <a:pt x="2987" y="1701"/>
                </a:cubicBezTo>
                <a:cubicBezTo>
                  <a:pt x="3065" y="1817"/>
                  <a:pt x="3134" y="1940"/>
                  <a:pt x="3151" y="2076"/>
                </a:cubicBezTo>
                <a:lnTo>
                  <a:pt x="3137" y="2079"/>
                </a:lnTo>
                <a:cubicBezTo>
                  <a:pt x="3055" y="1833"/>
                  <a:pt x="2865" y="1622"/>
                  <a:pt x="2629" y="1516"/>
                </a:cubicBezTo>
                <a:cubicBezTo>
                  <a:pt x="2529" y="1472"/>
                  <a:pt x="2427" y="1452"/>
                  <a:pt x="2321" y="1452"/>
                </a:cubicBezTo>
                <a:cubicBezTo>
                  <a:pt x="2168" y="1452"/>
                  <a:pt x="2014" y="1496"/>
                  <a:pt x="1881" y="1571"/>
                </a:cubicBezTo>
                <a:cubicBezTo>
                  <a:pt x="1649" y="1690"/>
                  <a:pt x="1464" y="1899"/>
                  <a:pt x="1379" y="2148"/>
                </a:cubicBezTo>
                <a:cubicBezTo>
                  <a:pt x="1294" y="2394"/>
                  <a:pt x="1294" y="2663"/>
                  <a:pt x="1338" y="2923"/>
                </a:cubicBezTo>
                <a:lnTo>
                  <a:pt x="1328" y="2923"/>
                </a:lnTo>
                <a:cubicBezTo>
                  <a:pt x="1280" y="2800"/>
                  <a:pt x="1256" y="2663"/>
                  <a:pt x="1242" y="2530"/>
                </a:cubicBezTo>
                <a:cubicBezTo>
                  <a:pt x="1239" y="2394"/>
                  <a:pt x="1253" y="2254"/>
                  <a:pt x="1287" y="2114"/>
                </a:cubicBezTo>
                <a:cubicBezTo>
                  <a:pt x="1321" y="1977"/>
                  <a:pt x="1396" y="1847"/>
                  <a:pt x="1488" y="1738"/>
                </a:cubicBezTo>
                <a:cubicBezTo>
                  <a:pt x="1509" y="1707"/>
                  <a:pt x="1537" y="1680"/>
                  <a:pt x="1564" y="1656"/>
                </a:cubicBezTo>
                <a:cubicBezTo>
                  <a:pt x="1587" y="1633"/>
                  <a:pt x="1615" y="1605"/>
                  <a:pt x="1642" y="1584"/>
                </a:cubicBezTo>
                <a:cubicBezTo>
                  <a:pt x="1700" y="1540"/>
                  <a:pt x="1754" y="1493"/>
                  <a:pt x="1820" y="1461"/>
                </a:cubicBezTo>
                <a:cubicBezTo>
                  <a:pt x="1963" y="1387"/>
                  <a:pt x="2130" y="1339"/>
                  <a:pt x="2301" y="1339"/>
                </a:cubicBezTo>
                <a:close/>
                <a:moveTo>
                  <a:pt x="4421" y="1"/>
                </a:moveTo>
                <a:cubicBezTo>
                  <a:pt x="3581" y="11"/>
                  <a:pt x="894" y="516"/>
                  <a:pt x="598" y="1018"/>
                </a:cubicBezTo>
                <a:cubicBezTo>
                  <a:pt x="407" y="1342"/>
                  <a:pt x="475" y="1735"/>
                  <a:pt x="543" y="1970"/>
                </a:cubicBezTo>
                <a:cubicBezTo>
                  <a:pt x="580" y="2093"/>
                  <a:pt x="512" y="2219"/>
                  <a:pt x="396" y="2264"/>
                </a:cubicBezTo>
                <a:cubicBezTo>
                  <a:pt x="280" y="2309"/>
                  <a:pt x="136" y="2359"/>
                  <a:pt x="0" y="2407"/>
                </a:cubicBezTo>
                <a:cubicBezTo>
                  <a:pt x="27" y="2458"/>
                  <a:pt x="27" y="2503"/>
                  <a:pt x="41" y="2550"/>
                </a:cubicBezTo>
                <a:lnTo>
                  <a:pt x="75" y="2694"/>
                </a:lnTo>
                <a:cubicBezTo>
                  <a:pt x="100" y="2789"/>
                  <a:pt x="127" y="2885"/>
                  <a:pt x="157" y="2977"/>
                </a:cubicBezTo>
                <a:cubicBezTo>
                  <a:pt x="222" y="3161"/>
                  <a:pt x="300" y="3339"/>
                  <a:pt x="403" y="3503"/>
                </a:cubicBezTo>
                <a:cubicBezTo>
                  <a:pt x="530" y="3722"/>
                  <a:pt x="697" y="3913"/>
                  <a:pt x="891" y="4070"/>
                </a:cubicBezTo>
                <a:cubicBezTo>
                  <a:pt x="888" y="4050"/>
                  <a:pt x="888" y="4029"/>
                  <a:pt x="888" y="4009"/>
                </a:cubicBezTo>
                <a:cubicBezTo>
                  <a:pt x="857" y="3305"/>
                  <a:pt x="1611" y="2701"/>
                  <a:pt x="2570" y="2660"/>
                </a:cubicBezTo>
                <a:cubicBezTo>
                  <a:pt x="2605" y="2657"/>
                  <a:pt x="2639" y="2657"/>
                  <a:pt x="2673" y="2657"/>
                </a:cubicBezTo>
                <a:cubicBezTo>
                  <a:pt x="3336" y="2657"/>
                  <a:pt x="3909" y="2933"/>
                  <a:pt x="4185" y="3346"/>
                </a:cubicBezTo>
                <a:cubicBezTo>
                  <a:pt x="4270" y="3298"/>
                  <a:pt x="4352" y="3254"/>
                  <a:pt x="4434" y="3206"/>
                </a:cubicBezTo>
                <a:cubicBezTo>
                  <a:pt x="4469" y="3189"/>
                  <a:pt x="4499" y="3182"/>
                  <a:pt x="4527" y="3182"/>
                </a:cubicBezTo>
                <a:cubicBezTo>
                  <a:pt x="4694" y="3182"/>
                  <a:pt x="4806" y="3431"/>
                  <a:pt x="4626" y="3530"/>
                </a:cubicBezTo>
                <a:cubicBezTo>
                  <a:pt x="4530" y="3585"/>
                  <a:pt x="4434" y="3636"/>
                  <a:pt x="4339" y="3687"/>
                </a:cubicBezTo>
                <a:cubicBezTo>
                  <a:pt x="4349" y="3746"/>
                  <a:pt x="4360" y="3800"/>
                  <a:pt x="4360" y="3858"/>
                </a:cubicBezTo>
                <a:cubicBezTo>
                  <a:pt x="4366" y="3974"/>
                  <a:pt x="4349" y="4086"/>
                  <a:pt x="4315" y="4193"/>
                </a:cubicBezTo>
                <a:cubicBezTo>
                  <a:pt x="4397" y="4158"/>
                  <a:pt x="4478" y="4121"/>
                  <a:pt x="4557" y="4080"/>
                </a:cubicBezTo>
                <a:cubicBezTo>
                  <a:pt x="4728" y="3991"/>
                  <a:pt x="4882" y="3882"/>
                  <a:pt x="5028" y="3763"/>
                </a:cubicBezTo>
                <a:cubicBezTo>
                  <a:pt x="5172" y="3640"/>
                  <a:pt x="5302" y="3500"/>
                  <a:pt x="5411" y="3346"/>
                </a:cubicBezTo>
                <a:cubicBezTo>
                  <a:pt x="5636" y="3042"/>
                  <a:pt x="5776" y="2673"/>
                  <a:pt x="5841" y="2291"/>
                </a:cubicBezTo>
                <a:cubicBezTo>
                  <a:pt x="5909" y="1912"/>
                  <a:pt x="5912" y="1513"/>
                  <a:pt x="5844" y="1127"/>
                </a:cubicBezTo>
                <a:lnTo>
                  <a:pt x="5844" y="1127"/>
                </a:lnTo>
                <a:lnTo>
                  <a:pt x="5766" y="1157"/>
                </a:lnTo>
                <a:cubicBezTo>
                  <a:pt x="5735" y="1171"/>
                  <a:pt x="5704" y="1178"/>
                  <a:pt x="5674" y="1178"/>
                </a:cubicBezTo>
                <a:cubicBezTo>
                  <a:pt x="5571" y="1178"/>
                  <a:pt x="5472" y="1110"/>
                  <a:pt x="5438" y="1008"/>
                </a:cubicBezTo>
                <a:cubicBezTo>
                  <a:pt x="5318" y="636"/>
                  <a:pt x="5022" y="1"/>
                  <a:pt x="4431" y="1"/>
                </a:cubicBezTo>
                <a:close/>
              </a:path>
            </a:pathLst>
          </a:custGeom>
          <a:solidFill>
            <a:srgbClr val="CDA0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1370;p36"/>
          <p:cNvSpPr/>
          <p:nvPr/>
        </p:nvSpPr>
        <p:spPr>
          <a:xfrm>
            <a:off x="2245276" y="2362477"/>
            <a:ext cx="122073" cy="101207"/>
          </a:xfrm>
          <a:custGeom>
            <a:avLst/>
            <a:gdLst/>
            <a:ahLst/>
            <a:cxnLst/>
            <a:rect l="l" t="t" r="r" b="b"/>
            <a:pathLst>
              <a:path w="1913" h="1586" extrusionOk="0">
                <a:moveTo>
                  <a:pt x="1062" y="1"/>
                </a:moveTo>
                <a:cubicBezTo>
                  <a:pt x="891" y="1"/>
                  <a:pt x="724" y="49"/>
                  <a:pt x="581" y="123"/>
                </a:cubicBezTo>
                <a:cubicBezTo>
                  <a:pt x="515" y="155"/>
                  <a:pt x="461" y="202"/>
                  <a:pt x="403" y="246"/>
                </a:cubicBezTo>
                <a:cubicBezTo>
                  <a:pt x="376" y="267"/>
                  <a:pt x="348" y="295"/>
                  <a:pt x="325" y="318"/>
                </a:cubicBezTo>
                <a:cubicBezTo>
                  <a:pt x="298" y="342"/>
                  <a:pt x="270" y="369"/>
                  <a:pt x="249" y="400"/>
                </a:cubicBezTo>
                <a:cubicBezTo>
                  <a:pt x="157" y="509"/>
                  <a:pt x="82" y="639"/>
                  <a:pt x="48" y="776"/>
                </a:cubicBezTo>
                <a:cubicBezTo>
                  <a:pt x="14" y="916"/>
                  <a:pt x="0" y="1056"/>
                  <a:pt x="3" y="1192"/>
                </a:cubicBezTo>
                <a:cubicBezTo>
                  <a:pt x="17" y="1325"/>
                  <a:pt x="41" y="1462"/>
                  <a:pt x="89" y="1585"/>
                </a:cubicBezTo>
                <a:lnTo>
                  <a:pt x="99" y="1585"/>
                </a:lnTo>
                <a:cubicBezTo>
                  <a:pt x="55" y="1325"/>
                  <a:pt x="55" y="1056"/>
                  <a:pt x="140" y="810"/>
                </a:cubicBezTo>
                <a:cubicBezTo>
                  <a:pt x="225" y="561"/>
                  <a:pt x="410" y="352"/>
                  <a:pt x="642" y="233"/>
                </a:cubicBezTo>
                <a:cubicBezTo>
                  <a:pt x="775" y="158"/>
                  <a:pt x="929" y="114"/>
                  <a:pt x="1082" y="114"/>
                </a:cubicBezTo>
                <a:cubicBezTo>
                  <a:pt x="1188" y="114"/>
                  <a:pt x="1290" y="134"/>
                  <a:pt x="1390" y="178"/>
                </a:cubicBezTo>
                <a:cubicBezTo>
                  <a:pt x="1626" y="284"/>
                  <a:pt x="1816" y="495"/>
                  <a:pt x="1898" y="741"/>
                </a:cubicBezTo>
                <a:lnTo>
                  <a:pt x="1912" y="738"/>
                </a:lnTo>
                <a:cubicBezTo>
                  <a:pt x="1895" y="602"/>
                  <a:pt x="1826" y="479"/>
                  <a:pt x="1748" y="363"/>
                </a:cubicBezTo>
                <a:cubicBezTo>
                  <a:pt x="1667" y="254"/>
                  <a:pt x="1557" y="158"/>
                  <a:pt x="1427" y="90"/>
                </a:cubicBezTo>
                <a:cubicBezTo>
                  <a:pt x="1314" y="28"/>
                  <a:pt x="1188" y="1"/>
                  <a:pt x="1062" y="1"/>
                </a:cubicBezTo>
                <a:close/>
              </a:path>
            </a:pathLst>
          </a:custGeom>
          <a:solidFill>
            <a:srgbClr val="463E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1371;p36"/>
          <p:cNvSpPr/>
          <p:nvPr/>
        </p:nvSpPr>
        <p:spPr>
          <a:xfrm>
            <a:off x="2539323" y="2348757"/>
            <a:ext cx="64" cy="64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CDA0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1372;p36"/>
          <p:cNvSpPr/>
          <p:nvPr/>
        </p:nvSpPr>
        <p:spPr>
          <a:xfrm>
            <a:off x="2220899" y="2446581"/>
            <a:ext cx="223982" cy="120350"/>
          </a:xfrm>
          <a:custGeom>
            <a:avLst/>
            <a:gdLst/>
            <a:ahLst/>
            <a:cxnLst/>
            <a:rect l="l" t="t" r="r" b="b"/>
            <a:pathLst>
              <a:path w="3510" h="1886" extrusionOk="0">
                <a:moveTo>
                  <a:pt x="1816" y="1"/>
                </a:moveTo>
                <a:cubicBezTo>
                  <a:pt x="1782" y="1"/>
                  <a:pt x="1748" y="1"/>
                  <a:pt x="1713" y="4"/>
                </a:cubicBezTo>
                <a:cubicBezTo>
                  <a:pt x="754" y="45"/>
                  <a:pt x="0" y="649"/>
                  <a:pt x="31" y="1353"/>
                </a:cubicBezTo>
                <a:cubicBezTo>
                  <a:pt x="31" y="1373"/>
                  <a:pt x="31" y="1394"/>
                  <a:pt x="34" y="1414"/>
                </a:cubicBezTo>
                <a:cubicBezTo>
                  <a:pt x="136" y="1492"/>
                  <a:pt x="246" y="1561"/>
                  <a:pt x="362" y="1619"/>
                </a:cubicBezTo>
                <a:cubicBezTo>
                  <a:pt x="700" y="1786"/>
                  <a:pt x="1078" y="1871"/>
                  <a:pt x="1461" y="1881"/>
                </a:cubicBezTo>
                <a:cubicBezTo>
                  <a:pt x="1512" y="1885"/>
                  <a:pt x="1563" y="1885"/>
                  <a:pt x="1611" y="1885"/>
                </a:cubicBezTo>
                <a:cubicBezTo>
                  <a:pt x="1946" y="1885"/>
                  <a:pt x="2280" y="1844"/>
                  <a:pt x="2611" y="1775"/>
                </a:cubicBezTo>
                <a:cubicBezTo>
                  <a:pt x="2901" y="1724"/>
                  <a:pt x="3188" y="1649"/>
                  <a:pt x="3458" y="1537"/>
                </a:cubicBezTo>
                <a:cubicBezTo>
                  <a:pt x="3492" y="1430"/>
                  <a:pt x="3509" y="1318"/>
                  <a:pt x="3503" y="1202"/>
                </a:cubicBezTo>
                <a:cubicBezTo>
                  <a:pt x="3503" y="1144"/>
                  <a:pt x="3492" y="1090"/>
                  <a:pt x="3482" y="1031"/>
                </a:cubicBezTo>
                <a:cubicBezTo>
                  <a:pt x="3339" y="1110"/>
                  <a:pt x="3199" y="1189"/>
                  <a:pt x="3059" y="1263"/>
                </a:cubicBezTo>
                <a:cubicBezTo>
                  <a:pt x="3028" y="1280"/>
                  <a:pt x="2997" y="1287"/>
                  <a:pt x="2966" y="1287"/>
                </a:cubicBezTo>
                <a:cubicBezTo>
                  <a:pt x="2799" y="1287"/>
                  <a:pt x="2690" y="1038"/>
                  <a:pt x="2871" y="939"/>
                </a:cubicBezTo>
                <a:cubicBezTo>
                  <a:pt x="3024" y="857"/>
                  <a:pt x="3178" y="772"/>
                  <a:pt x="3328" y="690"/>
                </a:cubicBezTo>
                <a:cubicBezTo>
                  <a:pt x="3052" y="277"/>
                  <a:pt x="2479" y="1"/>
                  <a:pt x="1816" y="1"/>
                </a:cubicBezTo>
                <a:close/>
              </a:path>
            </a:pathLst>
          </a:custGeom>
          <a:solidFill>
            <a:srgbClr val="A16A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1373;p36"/>
          <p:cNvSpPr/>
          <p:nvPr/>
        </p:nvSpPr>
        <p:spPr>
          <a:xfrm>
            <a:off x="2042672" y="2215836"/>
            <a:ext cx="514201" cy="223599"/>
          </a:xfrm>
          <a:custGeom>
            <a:avLst/>
            <a:gdLst/>
            <a:ahLst/>
            <a:cxnLst/>
            <a:rect l="l" t="t" r="r" b="b"/>
            <a:pathLst>
              <a:path w="8058" h="3504" extrusionOk="0">
                <a:moveTo>
                  <a:pt x="5449" y="1"/>
                </a:moveTo>
                <a:cubicBezTo>
                  <a:pt x="3559" y="1"/>
                  <a:pt x="1010" y="1113"/>
                  <a:pt x="547" y="1384"/>
                </a:cubicBezTo>
                <a:cubicBezTo>
                  <a:pt x="0" y="1698"/>
                  <a:pt x="250" y="2784"/>
                  <a:pt x="431" y="2889"/>
                </a:cubicBezTo>
                <a:cubicBezTo>
                  <a:pt x="452" y="2902"/>
                  <a:pt x="476" y="2907"/>
                  <a:pt x="502" y="2907"/>
                </a:cubicBezTo>
                <a:cubicBezTo>
                  <a:pt x="569" y="2907"/>
                  <a:pt x="650" y="2873"/>
                  <a:pt x="731" y="2838"/>
                </a:cubicBezTo>
                <a:cubicBezTo>
                  <a:pt x="812" y="2803"/>
                  <a:pt x="894" y="2768"/>
                  <a:pt x="960" y="2768"/>
                </a:cubicBezTo>
                <a:cubicBezTo>
                  <a:pt x="1023" y="2768"/>
                  <a:pt x="1073" y="2799"/>
                  <a:pt x="1100" y="2889"/>
                </a:cubicBezTo>
                <a:cubicBezTo>
                  <a:pt x="1196" y="3210"/>
                  <a:pt x="1445" y="3504"/>
                  <a:pt x="1516" y="3504"/>
                </a:cubicBezTo>
                <a:cubicBezTo>
                  <a:pt x="1564" y="3504"/>
                  <a:pt x="2039" y="3333"/>
                  <a:pt x="2332" y="3224"/>
                </a:cubicBezTo>
                <a:cubicBezTo>
                  <a:pt x="2448" y="3179"/>
                  <a:pt x="2516" y="3053"/>
                  <a:pt x="2479" y="2930"/>
                </a:cubicBezTo>
                <a:cubicBezTo>
                  <a:pt x="2411" y="2695"/>
                  <a:pt x="2343" y="2302"/>
                  <a:pt x="2534" y="1978"/>
                </a:cubicBezTo>
                <a:cubicBezTo>
                  <a:pt x="2830" y="1476"/>
                  <a:pt x="5517" y="971"/>
                  <a:pt x="6357" y="961"/>
                </a:cubicBezTo>
                <a:cubicBezTo>
                  <a:pt x="6362" y="961"/>
                  <a:pt x="6367" y="961"/>
                  <a:pt x="6372" y="961"/>
                </a:cubicBezTo>
                <a:cubicBezTo>
                  <a:pt x="6959" y="961"/>
                  <a:pt x="7252" y="1599"/>
                  <a:pt x="7374" y="1968"/>
                </a:cubicBezTo>
                <a:cubicBezTo>
                  <a:pt x="7408" y="2072"/>
                  <a:pt x="7504" y="2137"/>
                  <a:pt x="7606" y="2137"/>
                </a:cubicBezTo>
                <a:cubicBezTo>
                  <a:pt x="7638" y="2137"/>
                  <a:pt x="7670" y="2130"/>
                  <a:pt x="7702" y="2117"/>
                </a:cubicBezTo>
                <a:lnTo>
                  <a:pt x="7897" y="2040"/>
                </a:lnTo>
                <a:cubicBezTo>
                  <a:pt x="7996" y="1999"/>
                  <a:pt x="8057" y="1900"/>
                  <a:pt x="8046" y="1790"/>
                </a:cubicBezTo>
                <a:cubicBezTo>
                  <a:pt x="8016" y="1401"/>
                  <a:pt x="7780" y="499"/>
                  <a:pt x="6343" y="107"/>
                </a:cubicBezTo>
                <a:cubicBezTo>
                  <a:pt x="6073" y="33"/>
                  <a:pt x="5771" y="1"/>
                  <a:pt x="5449" y="1"/>
                </a:cubicBezTo>
                <a:close/>
              </a:path>
            </a:pathLst>
          </a:custGeom>
          <a:solidFill>
            <a:srgbClr val="3F3D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1374;p36"/>
          <p:cNvSpPr/>
          <p:nvPr/>
        </p:nvSpPr>
        <p:spPr>
          <a:xfrm>
            <a:off x="2083894" y="2341993"/>
            <a:ext cx="39691" cy="13847"/>
          </a:xfrm>
          <a:custGeom>
            <a:avLst/>
            <a:gdLst/>
            <a:ahLst/>
            <a:cxnLst/>
            <a:rect l="l" t="t" r="r" b="b"/>
            <a:pathLst>
              <a:path w="622" h="217" extrusionOk="0">
                <a:moveTo>
                  <a:pt x="488" y="0"/>
                </a:moveTo>
                <a:cubicBezTo>
                  <a:pt x="434" y="0"/>
                  <a:pt x="365" y="8"/>
                  <a:pt x="293" y="25"/>
                </a:cubicBezTo>
                <a:cubicBezTo>
                  <a:pt x="126" y="63"/>
                  <a:pt x="0" y="131"/>
                  <a:pt x="10" y="178"/>
                </a:cubicBezTo>
                <a:cubicBezTo>
                  <a:pt x="16" y="203"/>
                  <a:pt x="64" y="216"/>
                  <a:pt x="135" y="216"/>
                </a:cubicBezTo>
                <a:cubicBezTo>
                  <a:pt x="190" y="216"/>
                  <a:pt x="258" y="209"/>
                  <a:pt x="331" y="192"/>
                </a:cubicBezTo>
                <a:cubicBezTo>
                  <a:pt x="495" y="154"/>
                  <a:pt x="621" y="83"/>
                  <a:pt x="611" y="38"/>
                </a:cubicBezTo>
                <a:cubicBezTo>
                  <a:pt x="605" y="13"/>
                  <a:pt x="558" y="0"/>
                  <a:pt x="488" y="0"/>
                </a:cubicBezTo>
                <a:close/>
              </a:path>
            </a:pathLst>
          </a:custGeom>
          <a:solidFill>
            <a:srgbClr val="C4BD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1375;p36"/>
          <p:cNvSpPr/>
          <p:nvPr/>
        </p:nvSpPr>
        <p:spPr>
          <a:xfrm>
            <a:off x="2165766" y="2348757"/>
            <a:ext cx="380642" cy="225450"/>
          </a:xfrm>
          <a:custGeom>
            <a:avLst/>
            <a:gdLst/>
            <a:ahLst/>
            <a:cxnLst/>
            <a:rect l="l" t="t" r="r" b="b"/>
            <a:pathLst>
              <a:path w="5965" h="3533" extrusionOk="0">
                <a:moveTo>
                  <a:pt x="5862" y="1"/>
                </a:moveTo>
                <a:lnTo>
                  <a:pt x="5851" y="4"/>
                </a:lnTo>
                <a:cubicBezTo>
                  <a:pt x="5919" y="390"/>
                  <a:pt x="5916" y="789"/>
                  <a:pt x="5848" y="1168"/>
                </a:cubicBezTo>
                <a:cubicBezTo>
                  <a:pt x="5783" y="1550"/>
                  <a:pt x="5643" y="1919"/>
                  <a:pt x="5418" y="2223"/>
                </a:cubicBezTo>
                <a:cubicBezTo>
                  <a:pt x="5309" y="2377"/>
                  <a:pt x="5179" y="2517"/>
                  <a:pt x="5035" y="2640"/>
                </a:cubicBezTo>
                <a:cubicBezTo>
                  <a:pt x="4889" y="2759"/>
                  <a:pt x="4735" y="2868"/>
                  <a:pt x="4564" y="2957"/>
                </a:cubicBezTo>
                <a:cubicBezTo>
                  <a:pt x="4227" y="3135"/>
                  <a:pt x="3855" y="3240"/>
                  <a:pt x="3475" y="3308"/>
                </a:cubicBezTo>
                <a:cubicBezTo>
                  <a:pt x="3143" y="3374"/>
                  <a:pt x="2803" y="3417"/>
                  <a:pt x="2467" y="3417"/>
                </a:cubicBezTo>
                <a:cubicBezTo>
                  <a:pt x="2419" y="3417"/>
                  <a:pt x="2372" y="3416"/>
                  <a:pt x="2325" y="3414"/>
                </a:cubicBezTo>
                <a:cubicBezTo>
                  <a:pt x="1942" y="3404"/>
                  <a:pt x="1564" y="3319"/>
                  <a:pt x="1226" y="3152"/>
                </a:cubicBezTo>
                <a:cubicBezTo>
                  <a:pt x="885" y="2988"/>
                  <a:pt x="605" y="2711"/>
                  <a:pt x="410" y="2380"/>
                </a:cubicBezTo>
                <a:cubicBezTo>
                  <a:pt x="307" y="2216"/>
                  <a:pt x="229" y="2038"/>
                  <a:pt x="164" y="1854"/>
                </a:cubicBezTo>
                <a:cubicBezTo>
                  <a:pt x="134" y="1762"/>
                  <a:pt x="107" y="1666"/>
                  <a:pt x="82" y="1571"/>
                </a:cubicBezTo>
                <a:lnTo>
                  <a:pt x="48" y="1427"/>
                </a:lnTo>
                <a:cubicBezTo>
                  <a:pt x="34" y="1380"/>
                  <a:pt x="34" y="1332"/>
                  <a:pt x="7" y="1281"/>
                </a:cubicBezTo>
                <a:lnTo>
                  <a:pt x="0" y="1291"/>
                </a:lnTo>
                <a:cubicBezTo>
                  <a:pt x="25" y="1376"/>
                  <a:pt x="34" y="1482"/>
                  <a:pt x="55" y="1578"/>
                </a:cubicBezTo>
                <a:cubicBezTo>
                  <a:pt x="75" y="1673"/>
                  <a:pt x="99" y="1769"/>
                  <a:pt x="127" y="1865"/>
                </a:cubicBezTo>
                <a:cubicBezTo>
                  <a:pt x="181" y="2052"/>
                  <a:pt x="256" y="2240"/>
                  <a:pt x="352" y="2410"/>
                </a:cubicBezTo>
                <a:cubicBezTo>
                  <a:pt x="540" y="2759"/>
                  <a:pt x="830" y="3056"/>
                  <a:pt x="1181" y="3237"/>
                </a:cubicBezTo>
                <a:cubicBezTo>
                  <a:pt x="1530" y="3425"/>
                  <a:pt x="1925" y="3510"/>
                  <a:pt x="2322" y="3527"/>
                </a:cubicBezTo>
                <a:cubicBezTo>
                  <a:pt x="2390" y="3531"/>
                  <a:pt x="2458" y="3532"/>
                  <a:pt x="2526" y="3532"/>
                </a:cubicBezTo>
                <a:cubicBezTo>
                  <a:pt x="2851" y="3532"/>
                  <a:pt x="3177" y="3493"/>
                  <a:pt x="3499" y="3431"/>
                </a:cubicBezTo>
                <a:cubicBezTo>
                  <a:pt x="3885" y="3357"/>
                  <a:pt x="4271" y="3247"/>
                  <a:pt x="4619" y="3056"/>
                </a:cubicBezTo>
                <a:cubicBezTo>
                  <a:pt x="4967" y="2868"/>
                  <a:pt x="5278" y="2609"/>
                  <a:pt x="5500" y="2278"/>
                </a:cubicBezTo>
                <a:cubicBezTo>
                  <a:pt x="5725" y="1953"/>
                  <a:pt x="5858" y="1567"/>
                  <a:pt x="5913" y="1178"/>
                </a:cubicBezTo>
                <a:cubicBezTo>
                  <a:pt x="5964" y="786"/>
                  <a:pt x="5950" y="387"/>
                  <a:pt x="5862" y="1"/>
                </a:cubicBezTo>
                <a:close/>
              </a:path>
            </a:pathLst>
          </a:custGeom>
          <a:solidFill>
            <a:srgbClr val="3F3D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1376;p36"/>
          <p:cNvSpPr/>
          <p:nvPr/>
        </p:nvSpPr>
        <p:spPr>
          <a:xfrm>
            <a:off x="2645251" y="2137985"/>
            <a:ext cx="370559" cy="188949"/>
          </a:xfrm>
          <a:custGeom>
            <a:avLst/>
            <a:gdLst/>
            <a:ahLst/>
            <a:cxnLst/>
            <a:rect l="l" t="t" r="r" b="b"/>
            <a:pathLst>
              <a:path w="5807" h="2961" extrusionOk="0">
                <a:moveTo>
                  <a:pt x="5192" y="0"/>
                </a:moveTo>
                <a:cubicBezTo>
                  <a:pt x="4652" y="0"/>
                  <a:pt x="3586" y="195"/>
                  <a:pt x="2393" y="382"/>
                </a:cubicBezTo>
                <a:cubicBezTo>
                  <a:pt x="1082" y="586"/>
                  <a:pt x="102" y="925"/>
                  <a:pt x="48" y="1757"/>
                </a:cubicBezTo>
                <a:cubicBezTo>
                  <a:pt x="1" y="2391"/>
                  <a:pt x="26" y="2960"/>
                  <a:pt x="366" y="2960"/>
                </a:cubicBezTo>
                <a:cubicBezTo>
                  <a:pt x="376" y="2960"/>
                  <a:pt x="386" y="2960"/>
                  <a:pt x="396" y="2959"/>
                </a:cubicBezTo>
                <a:cubicBezTo>
                  <a:pt x="625" y="2935"/>
                  <a:pt x="720" y="2860"/>
                  <a:pt x="737" y="2372"/>
                </a:cubicBezTo>
                <a:cubicBezTo>
                  <a:pt x="754" y="1883"/>
                  <a:pt x="754" y="1669"/>
                  <a:pt x="1328" y="1539"/>
                </a:cubicBezTo>
                <a:cubicBezTo>
                  <a:pt x="1811" y="1433"/>
                  <a:pt x="3026" y="1054"/>
                  <a:pt x="3655" y="1054"/>
                </a:cubicBezTo>
                <a:cubicBezTo>
                  <a:pt x="3778" y="1054"/>
                  <a:pt x="3878" y="1068"/>
                  <a:pt x="3946" y="1102"/>
                </a:cubicBezTo>
                <a:cubicBezTo>
                  <a:pt x="4350" y="1299"/>
                  <a:pt x="4296" y="2482"/>
                  <a:pt x="4773" y="2482"/>
                </a:cubicBezTo>
                <a:cubicBezTo>
                  <a:pt x="4792" y="2482"/>
                  <a:pt x="4810" y="2481"/>
                  <a:pt x="4830" y="2477"/>
                </a:cubicBezTo>
                <a:cubicBezTo>
                  <a:pt x="5369" y="2382"/>
                  <a:pt x="5353" y="2242"/>
                  <a:pt x="5325" y="2095"/>
                </a:cubicBezTo>
                <a:cubicBezTo>
                  <a:pt x="5298" y="1952"/>
                  <a:pt x="5154" y="1617"/>
                  <a:pt x="5240" y="1601"/>
                </a:cubicBezTo>
                <a:cubicBezTo>
                  <a:pt x="5325" y="1583"/>
                  <a:pt x="5789" y="1505"/>
                  <a:pt x="5796" y="1402"/>
                </a:cubicBezTo>
                <a:cubicBezTo>
                  <a:pt x="5806" y="1300"/>
                  <a:pt x="5806" y="47"/>
                  <a:pt x="5335" y="6"/>
                </a:cubicBezTo>
                <a:cubicBezTo>
                  <a:pt x="5293" y="2"/>
                  <a:pt x="5245" y="0"/>
                  <a:pt x="5192" y="0"/>
                </a:cubicBezTo>
                <a:close/>
              </a:path>
            </a:pathLst>
          </a:custGeom>
          <a:solidFill>
            <a:srgbClr val="3F3D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1377;p36"/>
          <p:cNvSpPr/>
          <p:nvPr/>
        </p:nvSpPr>
        <p:spPr>
          <a:xfrm>
            <a:off x="2674414" y="2291900"/>
            <a:ext cx="307193" cy="196734"/>
          </a:xfrm>
          <a:custGeom>
            <a:avLst/>
            <a:gdLst/>
            <a:ahLst/>
            <a:cxnLst/>
            <a:rect l="l" t="t" r="r" b="b"/>
            <a:pathLst>
              <a:path w="4814" h="3083" extrusionOk="0">
                <a:moveTo>
                  <a:pt x="4639" y="1"/>
                </a:moveTo>
                <a:lnTo>
                  <a:pt x="4629" y="4"/>
                </a:lnTo>
                <a:cubicBezTo>
                  <a:pt x="4711" y="349"/>
                  <a:pt x="4765" y="700"/>
                  <a:pt x="4742" y="1048"/>
                </a:cubicBezTo>
                <a:cubicBezTo>
                  <a:pt x="4735" y="1220"/>
                  <a:pt x="4697" y="1390"/>
                  <a:pt x="4650" y="1554"/>
                </a:cubicBezTo>
                <a:cubicBezTo>
                  <a:pt x="4588" y="1711"/>
                  <a:pt x="4516" y="1864"/>
                  <a:pt x="4411" y="1998"/>
                </a:cubicBezTo>
                <a:cubicBezTo>
                  <a:pt x="4202" y="2261"/>
                  <a:pt x="3922" y="2466"/>
                  <a:pt x="3612" y="2609"/>
                </a:cubicBezTo>
                <a:cubicBezTo>
                  <a:pt x="3458" y="2684"/>
                  <a:pt x="3291" y="2732"/>
                  <a:pt x="3130" y="2789"/>
                </a:cubicBezTo>
                <a:cubicBezTo>
                  <a:pt x="2960" y="2830"/>
                  <a:pt x="2793" y="2879"/>
                  <a:pt x="2622" y="2906"/>
                </a:cubicBezTo>
                <a:cubicBezTo>
                  <a:pt x="2427" y="2941"/>
                  <a:pt x="2229" y="2964"/>
                  <a:pt x="2032" y="2964"/>
                </a:cubicBezTo>
                <a:cubicBezTo>
                  <a:pt x="1888" y="2964"/>
                  <a:pt x="1745" y="2952"/>
                  <a:pt x="1605" y="2923"/>
                </a:cubicBezTo>
                <a:cubicBezTo>
                  <a:pt x="1274" y="2865"/>
                  <a:pt x="970" y="2698"/>
                  <a:pt x="727" y="2462"/>
                </a:cubicBezTo>
                <a:cubicBezTo>
                  <a:pt x="488" y="2223"/>
                  <a:pt x="321" y="1913"/>
                  <a:pt x="215" y="1581"/>
                </a:cubicBezTo>
                <a:cubicBezTo>
                  <a:pt x="99" y="1253"/>
                  <a:pt x="37" y="898"/>
                  <a:pt x="24" y="547"/>
                </a:cubicBezTo>
                <a:lnTo>
                  <a:pt x="10" y="547"/>
                </a:lnTo>
                <a:cubicBezTo>
                  <a:pt x="0" y="902"/>
                  <a:pt x="51" y="1257"/>
                  <a:pt x="150" y="1601"/>
                </a:cubicBezTo>
                <a:cubicBezTo>
                  <a:pt x="250" y="1940"/>
                  <a:pt x="413" y="2267"/>
                  <a:pt x="659" y="2530"/>
                </a:cubicBezTo>
                <a:cubicBezTo>
                  <a:pt x="902" y="2789"/>
                  <a:pt x="1233" y="2967"/>
                  <a:pt x="1581" y="3035"/>
                </a:cubicBezTo>
                <a:cubicBezTo>
                  <a:pt x="1737" y="3069"/>
                  <a:pt x="1896" y="3083"/>
                  <a:pt x="2054" y="3083"/>
                </a:cubicBezTo>
                <a:cubicBezTo>
                  <a:pt x="2252" y="3083"/>
                  <a:pt x="2451" y="3061"/>
                  <a:pt x="2646" y="3029"/>
                </a:cubicBezTo>
                <a:cubicBezTo>
                  <a:pt x="2820" y="2998"/>
                  <a:pt x="2991" y="2947"/>
                  <a:pt x="3164" y="2902"/>
                </a:cubicBezTo>
                <a:cubicBezTo>
                  <a:pt x="3332" y="2844"/>
                  <a:pt x="3503" y="2793"/>
                  <a:pt x="3659" y="2711"/>
                </a:cubicBezTo>
                <a:cubicBezTo>
                  <a:pt x="3980" y="2557"/>
                  <a:pt x="4281" y="2343"/>
                  <a:pt x="4489" y="2052"/>
                </a:cubicBezTo>
                <a:cubicBezTo>
                  <a:pt x="4598" y="1909"/>
                  <a:pt x="4666" y="1745"/>
                  <a:pt x="4728" y="1578"/>
                </a:cubicBezTo>
                <a:cubicBezTo>
                  <a:pt x="4773" y="1404"/>
                  <a:pt x="4806" y="1226"/>
                  <a:pt x="4806" y="1048"/>
                </a:cubicBezTo>
                <a:cubicBezTo>
                  <a:pt x="4814" y="694"/>
                  <a:pt x="4745" y="339"/>
                  <a:pt x="4639" y="1"/>
                </a:cubicBezTo>
                <a:close/>
              </a:path>
            </a:pathLst>
          </a:custGeom>
          <a:solidFill>
            <a:srgbClr val="3F3D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1378;p36"/>
          <p:cNvSpPr/>
          <p:nvPr/>
        </p:nvSpPr>
        <p:spPr>
          <a:xfrm>
            <a:off x="2545257" y="2270842"/>
            <a:ext cx="106503" cy="50093"/>
          </a:xfrm>
          <a:custGeom>
            <a:avLst/>
            <a:gdLst/>
            <a:ahLst/>
            <a:cxnLst/>
            <a:rect l="l" t="t" r="r" b="b"/>
            <a:pathLst>
              <a:path w="1669" h="785" extrusionOk="0">
                <a:moveTo>
                  <a:pt x="1148" y="1"/>
                </a:moveTo>
                <a:cubicBezTo>
                  <a:pt x="1070" y="1"/>
                  <a:pt x="979" y="4"/>
                  <a:pt x="873" y="13"/>
                </a:cubicBezTo>
                <a:cubicBezTo>
                  <a:pt x="232" y="68"/>
                  <a:pt x="0" y="331"/>
                  <a:pt x="0" y="331"/>
                </a:cubicBezTo>
                <a:cubicBezTo>
                  <a:pt x="0" y="331"/>
                  <a:pt x="58" y="556"/>
                  <a:pt x="112" y="784"/>
                </a:cubicBezTo>
                <a:cubicBezTo>
                  <a:pt x="112" y="784"/>
                  <a:pt x="1082" y="542"/>
                  <a:pt x="1575" y="542"/>
                </a:cubicBezTo>
                <a:cubicBezTo>
                  <a:pt x="1609" y="542"/>
                  <a:pt x="1640" y="544"/>
                  <a:pt x="1669" y="546"/>
                </a:cubicBezTo>
                <a:lnTo>
                  <a:pt x="1631" y="99"/>
                </a:lnTo>
                <a:cubicBezTo>
                  <a:pt x="1631" y="99"/>
                  <a:pt x="1550" y="1"/>
                  <a:pt x="1148" y="1"/>
                </a:cubicBezTo>
                <a:close/>
              </a:path>
            </a:pathLst>
          </a:custGeom>
          <a:solidFill>
            <a:srgbClr val="3F3D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1379;p36"/>
          <p:cNvSpPr/>
          <p:nvPr/>
        </p:nvSpPr>
        <p:spPr>
          <a:xfrm>
            <a:off x="2946701" y="2172954"/>
            <a:ext cx="39691" cy="14039"/>
          </a:xfrm>
          <a:custGeom>
            <a:avLst/>
            <a:gdLst/>
            <a:ahLst/>
            <a:cxnLst/>
            <a:rect l="l" t="t" r="r" b="b"/>
            <a:pathLst>
              <a:path w="622" h="220" extrusionOk="0">
                <a:moveTo>
                  <a:pt x="487" y="1"/>
                </a:moveTo>
                <a:cubicBezTo>
                  <a:pt x="432" y="1"/>
                  <a:pt x="363" y="8"/>
                  <a:pt x="290" y="24"/>
                </a:cubicBezTo>
                <a:cubicBezTo>
                  <a:pt x="126" y="65"/>
                  <a:pt x="0" y="134"/>
                  <a:pt x="10" y="178"/>
                </a:cubicBezTo>
                <a:cubicBezTo>
                  <a:pt x="16" y="205"/>
                  <a:pt x="64" y="219"/>
                  <a:pt x="134" y="219"/>
                </a:cubicBezTo>
                <a:cubicBezTo>
                  <a:pt x="189" y="219"/>
                  <a:pt x="258" y="210"/>
                  <a:pt x="331" y="192"/>
                </a:cubicBezTo>
                <a:cubicBezTo>
                  <a:pt x="495" y="155"/>
                  <a:pt x="621" y="86"/>
                  <a:pt x="611" y="38"/>
                </a:cubicBezTo>
                <a:cubicBezTo>
                  <a:pt x="605" y="13"/>
                  <a:pt x="557" y="1"/>
                  <a:pt x="487" y="1"/>
                </a:cubicBezTo>
                <a:close/>
              </a:path>
            </a:pathLst>
          </a:custGeom>
          <a:solidFill>
            <a:srgbClr val="C4BD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1380;p36"/>
          <p:cNvSpPr/>
          <p:nvPr/>
        </p:nvSpPr>
        <p:spPr>
          <a:xfrm>
            <a:off x="2017657" y="4633615"/>
            <a:ext cx="1049524" cy="110268"/>
          </a:xfrm>
          <a:custGeom>
            <a:avLst/>
            <a:gdLst/>
            <a:ahLst/>
            <a:cxnLst/>
            <a:rect l="l" t="t" r="r" b="b"/>
            <a:pathLst>
              <a:path w="16447" h="1728" extrusionOk="0">
                <a:moveTo>
                  <a:pt x="8224" y="0"/>
                </a:moveTo>
                <a:cubicBezTo>
                  <a:pt x="3680" y="0"/>
                  <a:pt x="0" y="386"/>
                  <a:pt x="0" y="864"/>
                </a:cubicBezTo>
                <a:cubicBezTo>
                  <a:pt x="0" y="1341"/>
                  <a:pt x="3680" y="1727"/>
                  <a:pt x="8224" y="1727"/>
                </a:cubicBezTo>
                <a:cubicBezTo>
                  <a:pt x="12763" y="1727"/>
                  <a:pt x="16447" y="1341"/>
                  <a:pt x="16447" y="864"/>
                </a:cubicBezTo>
                <a:cubicBezTo>
                  <a:pt x="16447" y="386"/>
                  <a:pt x="12763" y="0"/>
                  <a:pt x="8224" y="0"/>
                </a:cubicBezTo>
                <a:close/>
              </a:path>
            </a:pathLst>
          </a:custGeom>
          <a:solidFill>
            <a:srgbClr val="00949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1381;p36"/>
          <p:cNvSpPr/>
          <p:nvPr/>
        </p:nvSpPr>
        <p:spPr>
          <a:xfrm>
            <a:off x="2146813" y="4656460"/>
            <a:ext cx="791020" cy="64578"/>
          </a:xfrm>
          <a:custGeom>
            <a:avLst/>
            <a:gdLst/>
            <a:ahLst/>
            <a:cxnLst/>
            <a:rect l="l" t="t" r="r" b="b"/>
            <a:pathLst>
              <a:path w="12396" h="1012" extrusionOk="0">
                <a:moveTo>
                  <a:pt x="6200" y="0"/>
                </a:moveTo>
                <a:cubicBezTo>
                  <a:pt x="2775" y="0"/>
                  <a:pt x="0" y="230"/>
                  <a:pt x="0" y="506"/>
                </a:cubicBezTo>
                <a:cubicBezTo>
                  <a:pt x="0" y="786"/>
                  <a:pt x="2775" y="1011"/>
                  <a:pt x="6200" y="1011"/>
                </a:cubicBezTo>
                <a:cubicBezTo>
                  <a:pt x="9620" y="1011"/>
                  <a:pt x="12395" y="786"/>
                  <a:pt x="12395" y="506"/>
                </a:cubicBezTo>
                <a:cubicBezTo>
                  <a:pt x="12395" y="230"/>
                  <a:pt x="9620" y="0"/>
                  <a:pt x="6200" y="0"/>
                </a:cubicBezTo>
                <a:close/>
              </a:path>
            </a:pathLst>
          </a:custGeom>
          <a:solidFill>
            <a:srgbClr val="2EAFA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1382;p36"/>
          <p:cNvSpPr/>
          <p:nvPr/>
        </p:nvSpPr>
        <p:spPr>
          <a:xfrm>
            <a:off x="1441687" y="2415441"/>
            <a:ext cx="81744" cy="198265"/>
          </a:xfrm>
          <a:custGeom>
            <a:avLst/>
            <a:gdLst/>
            <a:ahLst/>
            <a:cxnLst/>
            <a:rect l="l" t="t" r="r" b="b"/>
            <a:pathLst>
              <a:path w="1281" h="3107" extrusionOk="0">
                <a:moveTo>
                  <a:pt x="1281" y="0"/>
                </a:moveTo>
                <a:cubicBezTo>
                  <a:pt x="1151" y="250"/>
                  <a:pt x="1032" y="505"/>
                  <a:pt x="915" y="758"/>
                </a:cubicBezTo>
                <a:cubicBezTo>
                  <a:pt x="796" y="1011"/>
                  <a:pt x="683" y="1270"/>
                  <a:pt x="570" y="1526"/>
                </a:cubicBezTo>
                <a:cubicBezTo>
                  <a:pt x="461" y="1786"/>
                  <a:pt x="356" y="2045"/>
                  <a:pt x="257" y="2304"/>
                </a:cubicBezTo>
                <a:cubicBezTo>
                  <a:pt x="157" y="2567"/>
                  <a:pt x="49" y="2830"/>
                  <a:pt x="0" y="3106"/>
                </a:cubicBezTo>
                <a:cubicBezTo>
                  <a:pt x="35" y="2970"/>
                  <a:pt x="93" y="2844"/>
                  <a:pt x="144" y="2714"/>
                </a:cubicBezTo>
                <a:cubicBezTo>
                  <a:pt x="198" y="2584"/>
                  <a:pt x="253" y="2455"/>
                  <a:pt x="307" y="2328"/>
                </a:cubicBezTo>
                <a:lnTo>
                  <a:pt x="642" y="1557"/>
                </a:lnTo>
                <a:cubicBezTo>
                  <a:pt x="751" y="1297"/>
                  <a:pt x="860" y="1042"/>
                  <a:pt x="967" y="782"/>
                </a:cubicBezTo>
                <a:cubicBezTo>
                  <a:pt x="1073" y="522"/>
                  <a:pt x="1182" y="263"/>
                  <a:pt x="1281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1383;p36"/>
          <p:cNvSpPr/>
          <p:nvPr/>
        </p:nvSpPr>
        <p:spPr>
          <a:xfrm>
            <a:off x="2066857" y="4518371"/>
            <a:ext cx="147535" cy="96995"/>
          </a:xfrm>
          <a:custGeom>
            <a:avLst/>
            <a:gdLst/>
            <a:ahLst/>
            <a:cxnLst/>
            <a:rect l="l" t="t" r="r" b="b"/>
            <a:pathLst>
              <a:path w="2312" h="1520" extrusionOk="0">
                <a:moveTo>
                  <a:pt x="1120" y="1"/>
                </a:moveTo>
                <a:cubicBezTo>
                  <a:pt x="127" y="1"/>
                  <a:pt x="1" y="837"/>
                  <a:pt x="4" y="1267"/>
                </a:cubicBezTo>
                <a:cubicBezTo>
                  <a:pt x="4" y="1406"/>
                  <a:pt x="116" y="1519"/>
                  <a:pt x="256" y="1519"/>
                </a:cubicBezTo>
                <a:lnTo>
                  <a:pt x="1058" y="1519"/>
                </a:lnTo>
                <a:cubicBezTo>
                  <a:pt x="1218" y="1512"/>
                  <a:pt x="1419" y="1509"/>
                  <a:pt x="1612" y="1509"/>
                </a:cubicBezTo>
                <a:cubicBezTo>
                  <a:pt x="1772" y="1509"/>
                  <a:pt x="1927" y="1511"/>
                  <a:pt x="2049" y="1513"/>
                </a:cubicBezTo>
                <a:cubicBezTo>
                  <a:pt x="2051" y="1513"/>
                  <a:pt x="2053" y="1513"/>
                  <a:pt x="2055" y="1513"/>
                </a:cubicBezTo>
                <a:cubicBezTo>
                  <a:pt x="2195" y="1513"/>
                  <a:pt x="2312" y="1391"/>
                  <a:pt x="2305" y="1250"/>
                </a:cubicBezTo>
                <a:cubicBezTo>
                  <a:pt x="2278" y="812"/>
                  <a:pt x="2100" y="1"/>
                  <a:pt x="1120" y="1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1384;p36"/>
          <p:cNvSpPr/>
          <p:nvPr/>
        </p:nvSpPr>
        <p:spPr>
          <a:xfrm>
            <a:off x="2110377" y="4614599"/>
            <a:ext cx="62664" cy="48434"/>
          </a:xfrm>
          <a:custGeom>
            <a:avLst/>
            <a:gdLst/>
            <a:ahLst/>
            <a:cxnLst/>
            <a:rect l="l" t="t" r="r" b="b"/>
            <a:pathLst>
              <a:path w="982" h="759" extrusionOk="0">
                <a:moveTo>
                  <a:pt x="844" y="1"/>
                </a:moveTo>
                <a:lnTo>
                  <a:pt x="141" y="11"/>
                </a:lnTo>
                <a:cubicBezTo>
                  <a:pt x="141" y="11"/>
                  <a:pt x="1" y="759"/>
                  <a:pt x="476" y="759"/>
                </a:cubicBezTo>
                <a:cubicBezTo>
                  <a:pt x="481" y="759"/>
                  <a:pt x="485" y="759"/>
                  <a:pt x="490" y="759"/>
                </a:cubicBezTo>
                <a:cubicBezTo>
                  <a:pt x="981" y="749"/>
                  <a:pt x="844" y="1"/>
                  <a:pt x="844" y="1"/>
                </a:cubicBezTo>
                <a:close/>
              </a:path>
            </a:pathLst>
          </a:custGeom>
          <a:solidFill>
            <a:srgbClr val="DBD4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1385;p36"/>
          <p:cNvSpPr/>
          <p:nvPr/>
        </p:nvSpPr>
        <p:spPr>
          <a:xfrm>
            <a:off x="2119757" y="4569995"/>
            <a:ext cx="22079" cy="22079"/>
          </a:xfrm>
          <a:custGeom>
            <a:avLst/>
            <a:gdLst/>
            <a:ahLst/>
            <a:cxnLst/>
            <a:rect l="l" t="t" r="r" b="b"/>
            <a:pathLst>
              <a:path w="346" h="346" extrusionOk="0">
                <a:moveTo>
                  <a:pt x="172" y="0"/>
                </a:moveTo>
                <a:cubicBezTo>
                  <a:pt x="76" y="0"/>
                  <a:pt x="1" y="79"/>
                  <a:pt x="1" y="171"/>
                </a:cubicBezTo>
                <a:cubicBezTo>
                  <a:pt x="1" y="266"/>
                  <a:pt x="76" y="345"/>
                  <a:pt x="172" y="345"/>
                </a:cubicBezTo>
                <a:cubicBezTo>
                  <a:pt x="267" y="345"/>
                  <a:pt x="346" y="266"/>
                  <a:pt x="346" y="171"/>
                </a:cubicBezTo>
                <a:cubicBezTo>
                  <a:pt x="346" y="79"/>
                  <a:pt x="267" y="0"/>
                  <a:pt x="172" y="0"/>
                </a:cubicBezTo>
                <a:close/>
              </a:path>
            </a:pathLst>
          </a:custGeom>
          <a:solidFill>
            <a:srgbClr val="DBD4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1386;p36"/>
          <p:cNvSpPr/>
          <p:nvPr/>
        </p:nvSpPr>
        <p:spPr>
          <a:xfrm>
            <a:off x="2075152" y="4556658"/>
            <a:ext cx="23355" cy="21696"/>
          </a:xfrm>
          <a:custGeom>
            <a:avLst/>
            <a:gdLst/>
            <a:ahLst/>
            <a:cxnLst/>
            <a:rect l="l" t="t" r="r" b="b"/>
            <a:pathLst>
              <a:path w="366" h="340" extrusionOk="0">
                <a:moveTo>
                  <a:pt x="191" y="1"/>
                </a:moveTo>
                <a:cubicBezTo>
                  <a:pt x="130" y="1"/>
                  <a:pt x="69" y="41"/>
                  <a:pt x="41" y="107"/>
                </a:cubicBezTo>
                <a:cubicBezTo>
                  <a:pt x="0" y="192"/>
                  <a:pt x="35" y="291"/>
                  <a:pt x="113" y="325"/>
                </a:cubicBezTo>
                <a:cubicBezTo>
                  <a:pt x="134" y="335"/>
                  <a:pt x="155" y="339"/>
                  <a:pt x="177" y="339"/>
                </a:cubicBezTo>
                <a:cubicBezTo>
                  <a:pt x="239" y="339"/>
                  <a:pt x="300" y="300"/>
                  <a:pt x="328" y="233"/>
                </a:cubicBezTo>
                <a:cubicBezTo>
                  <a:pt x="366" y="148"/>
                  <a:pt x="331" y="49"/>
                  <a:pt x="253" y="15"/>
                </a:cubicBezTo>
                <a:cubicBezTo>
                  <a:pt x="233" y="5"/>
                  <a:pt x="212" y="1"/>
                  <a:pt x="191" y="1"/>
                </a:cubicBezTo>
                <a:close/>
              </a:path>
            </a:pathLst>
          </a:custGeom>
          <a:solidFill>
            <a:srgbClr val="DBD4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1387;p36"/>
          <p:cNvSpPr/>
          <p:nvPr/>
        </p:nvSpPr>
        <p:spPr>
          <a:xfrm>
            <a:off x="2127861" y="4529474"/>
            <a:ext cx="22526" cy="17229"/>
          </a:xfrm>
          <a:custGeom>
            <a:avLst/>
            <a:gdLst/>
            <a:ahLst/>
            <a:cxnLst/>
            <a:rect l="l" t="t" r="r" b="b"/>
            <a:pathLst>
              <a:path w="353" h="270" extrusionOk="0">
                <a:moveTo>
                  <a:pt x="175" y="0"/>
                </a:moveTo>
                <a:cubicBezTo>
                  <a:pt x="79" y="0"/>
                  <a:pt x="0" y="62"/>
                  <a:pt x="0" y="137"/>
                </a:cubicBezTo>
                <a:cubicBezTo>
                  <a:pt x="0" y="208"/>
                  <a:pt x="79" y="270"/>
                  <a:pt x="175" y="270"/>
                </a:cubicBezTo>
                <a:cubicBezTo>
                  <a:pt x="274" y="270"/>
                  <a:pt x="352" y="208"/>
                  <a:pt x="352" y="137"/>
                </a:cubicBezTo>
                <a:cubicBezTo>
                  <a:pt x="352" y="62"/>
                  <a:pt x="274" y="0"/>
                  <a:pt x="175" y="0"/>
                </a:cubicBezTo>
                <a:close/>
              </a:path>
            </a:pathLst>
          </a:custGeom>
          <a:solidFill>
            <a:srgbClr val="DBD4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1388;p36"/>
          <p:cNvSpPr/>
          <p:nvPr/>
        </p:nvSpPr>
        <p:spPr>
          <a:xfrm>
            <a:off x="2174891" y="4553467"/>
            <a:ext cx="19463" cy="18059"/>
          </a:xfrm>
          <a:custGeom>
            <a:avLst/>
            <a:gdLst/>
            <a:ahLst/>
            <a:cxnLst/>
            <a:rect l="l" t="t" r="r" b="b"/>
            <a:pathLst>
              <a:path w="305" h="283" extrusionOk="0">
                <a:moveTo>
                  <a:pt x="151" y="0"/>
                </a:moveTo>
                <a:cubicBezTo>
                  <a:pt x="69" y="0"/>
                  <a:pt x="0" y="65"/>
                  <a:pt x="0" y="140"/>
                </a:cubicBezTo>
                <a:cubicBezTo>
                  <a:pt x="0" y="218"/>
                  <a:pt x="69" y="283"/>
                  <a:pt x="151" y="283"/>
                </a:cubicBezTo>
                <a:cubicBezTo>
                  <a:pt x="236" y="283"/>
                  <a:pt x="304" y="218"/>
                  <a:pt x="304" y="140"/>
                </a:cubicBezTo>
                <a:cubicBezTo>
                  <a:pt x="304" y="65"/>
                  <a:pt x="236" y="0"/>
                  <a:pt x="151" y="0"/>
                </a:cubicBezTo>
                <a:close/>
              </a:path>
            </a:pathLst>
          </a:custGeom>
          <a:solidFill>
            <a:srgbClr val="DBD4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1389;p36"/>
          <p:cNvSpPr/>
          <p:nvPr/>
        </p:nvSpPr>
        <p:spPr>
          <a:xfrm>
            <a:off x="2952508" y="4552127"/>
            <a:ext cx="147343" cy="96995"/>
          </a:xfrm>
          <a:custGeom>
            <a:avLst/>
            <a:gdLst/>
            <a:ahLst/>
            <a:cxnLst/>
            <a:rect l="l" t="t" r="r" b="b"/>
            <a:pathLst>
              <a:path w="2309" h="1520" extrusionOk="0">
                <a:moveTo>
                  <a:pt x="1118" y="1"/>
                </a:moveTo>
                <a:cubicBezTo>
                  <a:pt x="124" y="1"/>
                  <a:pt x="1" y="836"/>
                  <a:pt x="1" y="1271"/>
                </a:cubicBezTo>
                <a:cubicBezTo>
                  <a:pt x="5" y="1407"/>
                  <a:pt x="114" y="1520"/>
                  <a:pt x="254" y="1520"/>
                </a:cubicBezTo>
                <a:lnTo>
                  <a:pt x="1056" y="1520"/>
                </a:lnTo>
                <a:cubicBezTo>
                  <a:pt x="1201" y="1513"/>
                  <a:pt x="1381" y="1510"/>
                  <a:pt x="1559" y="1510"/>
                </a:cubicBezTo>
                <a:cubicBezTo>
                  <a:pt x="1736" y="1510"/>
                  <a:pt x="1911" y="1513"/>
                  <a:pt x="2046" y="1516"/>
                </a:cubicBezTo>
                <a:cubicBezTo>
                  <a:pt x="2189" y="1516"/>
                  <a:pt x="2309" y="1397"/>
                  <a:pt x="2302" y="1250"/>
                </a:cubicBezTo>
                <a:cubicBezTo>
                  <a:pt x="2274" y="813"/>
                  <a:pt x="2097" y="1"/>
                  <a:pt x="1118" y="1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1390;p36"/>
          <p:cNvSpPr/>
          <p:nvPr/>
        </p:nvSpPr>
        <p:spPr>
          <a:xfrm>
            <a:off x="2995772" y="4648420"/>
            <a:ext cx="62664" cy="48625"/>
          </a:xfrm>
          <a:custGeom>
            <a:avLst/>
            <a:gdLst/>
            <a:ahLst/>
            <a:cxnLst/>
            <a:rect l="l" t="t" r="r" b="b"/>
            <a:pathLst>
              <a:path w="982" h="762" extrusionOk="0">
                <a:moveTo>
                  <a:pt x="846" y="0"/>
                </a:moveTo>
                <a:lnTo>
                  <a:pt x="142" y="11"/>
                </a:lnTo>
                <a:cubicBezTo>
                  <a:pt x="142" y="11"/>
                  <a:pt x="1" y="761"/>
                  <a:pt x="480" y="761"/>
                </a:cubicBezTo>
                <a:cubicBezTo>
                  <a:pt x="484" y="761"/>
                  <a:pt x="487" y="761"/>
                  <a:pt x="490" y="761"/>
                </a:cubicBezTo>
                <a:cubicBezTo>
                  <a:pt x="982" y="748"/>
                  <a:pt x="846" y="0"/>
                  <a:pt x="846" y="0"/>
                </a:cubicBezTo>
                <a:close/>
              </a:path>
            </a:pathLst>
          </a:custGeom>
          <a:solidFill>
            <a:srgbClr val="DBD4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1391;p36"/>
          <p:cNvSpPr/>
          <p:nvPr/>
        </p:nvSpPr>
        <p:spPr>
          <a:xfrm>
            <a:off x="3005280" y="4603751"/>
            <a:ext cx="22079" cy="22079"/>
          </a:xfrm>
          <a:custGeom>
            <a:avLst/>
            <a:gdLst/>
            <a:ahLst/>
            <a:cxnLst/>
            <a:rect l="l" t="t" r="r" b="b"/>
            <a:pathLst>
              <a:path w="346" h="346" extrusionOk="0">
                <a:moveTo>
                  <a:pt x="171" y="0"/>
                </a:moveTo>
                <a:cubicBezTo>
                  <a:pt x="79" y="0"/>
                  <a:pt x="1" y="79"/>
                  <a:pt x="1" y="175"/>
                </a:cubicBezTo>
                <a:cubicBezTo>
                  <a:pt x="1" y="267"/>
                  <a:pt x="79" y="345"/>
                  <a:pt x="171" y="345"/>
                </a:cubicBezTo>
                <a:cubicBezTo>
                  <a:pt x="267" y="345"/>
                  <a:pt x="346" y="267"/>
                  <a:pt x="346" y="175"/>
                </a:cubicBezTo>
                <a:cubicBezTo>
                  <a:pt x="346" y="79"/>
                  <a:pt x="267" y="0"/>
                  <a:pt x="171" y="0"/>
                </a:cubicBezTo>
                <a:close/>
              </a:path>
            </a:pathLst>
          </a:custGeom>
          <a:solidFill>
            <a:srgbClr val="DBD4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1392;p36"/>
          <p:cNvSpPr/>
          <p:nvPr/>
        </p:nvSpPr>
        <p:spPr>
          <a:xfrm>
            <a:off x="2960612" y="4590478"/>
            <a:ext cx="23355" cy="21760"/>
          </a:xfrm>
          <a:custGeom>
            <a:avLst/>
            <a:gdLst/>
            <a:ahLst/>
            <a:cxnLst/>
            <a:rect l="l" t="t" r="r" b="b"/>
            <a:pathLst>
              <a:path w="366" h="341" extrusionOk="0">
                <a:moveTo>
                  <a:pt x="193" y="1"/>
                </a:moveTo>
                <a:cubicBezTo>
                  <a:pt x="131" y="1"/>
                  <a:pt x="70" y="42"/>
                  <a:pt x="42" y="106"/>
                </a:cubicBezTo>
                <a:cubicBezTo>
                  <a:pt x="1" y="191"/>
                  <a:pt x="35" y="290"/>
                  <a:pt x="113" y="328"/>
                </a:cubicBezTo>
                <a:cubicBezTo>
                  <a:pt x="133" y="336"/>
                  <a:pt x="153" y="340"/>
                  <a:pt x="173" y="340"/>
                </a:cubicBezTo>
                <a:cubicBezTo>
                  <a:pt x="238" y="340"/>
                  <a:pt x="300" y="300"/>
                  <a:pt x="329" y="232"/>
                </a:cubicBezTo>
                <a:cubicBezTo>
                  <a:pt x="366" y="147"/>
                  <a:pt x="332" y="48"/>
                  <a:pt x="253" y="14"/>
                </a:cubicBezTo>
                <a:cubicBezTo>
                  <a:pt x="234" y="5"/>
                  <a:pt x="214" y="1"/>
                  <a:pt x="193" y="1"/>
                </a:cubicBezTo>
                <a:close/>
              </a:path>
            </a:pathLst>
          </a:custGeom>
          <a:solidFill>
            <a:srgbClr val="DBD4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1393;p36"/>
          <p:cNvSpPr/>
          <p:nvPr/>
        </p:nvSpPr>
        <p:spPr>
          <a:xfrm>
            <a:off x="3013321" y="4563422"/>
            <a:ext cx="22526" cy="17102"/>
          </a:xfrm>
          <a:custGeom>
            <a:avLst/>
            <a:gdLst/>
            <a:ahLst/>
            <a:cxnLst/>
            <a:rect l="l" t="t" r="r" b="b"/>
            <a:pathLst>
              <a:path w="353" h="268" extrusionOk="0">
                <a:moveTo>
                  <a:pt x="174" y="1"/>
                </a:moveTo>
                <a:cubicBezTo>
                  <a:pt x="79" y="1"/>
                  <a:pt x="1" y="59"/>
                  <a:pt x="1" y="134"/>
                </a:cubicBezTo>
                <a:cubicBezTo>
                  <a:pt x="1" y="209"/>
                  <a:pt x="79" y="267"/>
                  <a:pt x="174" y="267"/>
                </a:cubicBezTo>
                <a:cubicBezTo>
                  <a:pt x="274" y="267"/>
                  <a:pt x="352" y="209"/>
                  <a:pt x="352" y="134"/>
                </a:cubicBezTo>
                <a:cubicBezTo>
                  <a:pt x="352" y="59"/>
                  <a:pt x="274" y="1"/>
                  <a:pt x="174" y="1"/>
                </a:cubicBezTo>
                <a:close/>
              </a:path>
            </a:pathLst>
          </a:custGeom>
          <a:solidFill>
            <a:srgbClr val="DBD4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1394;p36"/>
          <p:cNvSpPr/>
          <p:nvPr/>
        </p:nvSpPr>
        <p:spPr>
          <a:xfrm>
            <a:off x="3060414" y="4587160"/>
            <a:ext cx="19463" cy="18187"/>
          </a:xfrm>
          <a:custGeom>
            <a:avLst/>
            <a:gdLst/>
            <a:ahLst/>
            <a:cxnLst/>
            <a:rect l="l" t="t" r="r" b="b"/>
            <a:pathLst>
              <a:path w="305" h="285" extrusionOk="0">
                <a:moveTo>
                  <a:pt x="150" y="1"/>
                </a:moveTo>
                <a:cubicBezTo>
                  <a:pt x="68" y="1"/>
                  <a:pt x="0" y="66"/>
                  <a:pt x="0" y="144"/>
                </a:cubicBezTo>
                <a:cubicBezTo>
                  <a:pt x="0" y="219"/>
                  <a:pt x="68" y="284"/>
                  <a:pt x="150" y="284"/>
                </a:cubicBezTo>
                <a:cubicBezTo>
                  <a:pt x="235" y="284"/>
                  <a:pt x="304" y="219"/>
                  <a:pt x="304" y="144"/>
                </a:cubicBezTo>
                <a:cubicBezTo>
                  <a:pt x="304" y="66"/>
                  <a:pt x="235" y="1"/>
                  <a:pt x="150" y="1"/>
                </a:cubicBezTo>
                <a:close/>
              </a:path>
            </a:pathLst>
          </a:custGeom>
          <a:solidFill>
            <a:srgbClr val="DBD4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1395;p36"/>
          <p:cNvSpPr/>
          <p:nvPr/>
        </p:nvSpPr>
        <p:spPr>
          <a:xfrm>
            <a:off x="2484444" y="4201288"/>
            <a:ext cx="27056" cy="69109"/>
          </a:xfrm>
          <a:custGeom>
            <a:avLst/>
            <a:gdLst/>
            <a:ahLst/>
            <a:cxnLst/>
            <a:rect l="l" t="t" r="r" b="b"/>
            <a:pathLst>
              <a:path w="424" h="1083" extrusionOk="0">
                <a:moveTo>
                  <a:pt x="243" y="1"/>
                </a:moveTo>
                <a:cubicBezTo>
                  <a:pt x="149" y="1"/>
                  <a:pt x="48" y="60"/>
                  <a:pt x="35" y="180"/>
                </a:cubicBezTo>
                <a:cubicBezTo>
                  <a:pt x="8" y="419"/>
                  <a:pt x="0" y="661"/>
                  <a:pt x="14" y="904"/>
                </a:cubicBezTo>
                <a:cubicBezTo>
                  <a:pt x="19" y="1023"/>
                  <a:pt x="116" y="1083"/>
                  <a:pt x="209" y="1083"/>
                </a:cubicBezTo>
                <a:cubicBezTo>
                  <a:pt x="303" y="1083"/>
                  <a:pt x="395" y="1023"/>
                  <a:pt x="389" y="904"/>
                </a:cubicBezTo>
                <a:cubicBezTo>
                  <a:pt x="376" y="661"/>
                  <a:pt x="383" y="419"/>
                  <a:pt x="410" y="180"/>
                </a:cubicBezTo>
                <a:cubicBezTo>
                  <a:pt x="424" y="60"/>
                  <a:pt x="337" y="1"/>
                  <a:pt x="243" y="1"/>
                </a:cubicBezTo>
                <a:close/>
              </a:path>
            </a:pathLst>
          </a:custGeom>
          <a:solidFill>
            <a:srgbClr val="F7C9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1396;p36"/>
          <p:cNvSpPr/>
          <p:nvPr/>
        </p:nvSpPr>
        <p:spPr>
          <a:xfrm>
            <a:off x="2534665" y="4016169"/>
            <a:ext cx="167253" cy="146705"/>
          </a:xfrm>
          <a:custGeom>
            <a:avLst/>
            <a:gdLst/>
            <a:ahLst/>
            <a:cxnLst/>
            <a:rect l="l" t="t" r="r" b="b"/>
            <a:pathLst>
              <a:path w="2621" h="2299" extrusionOk="0">
                <a:moveTo>
                  <a:pt x="2365" y="0"/>
                </a:moveTo>
                <a:cubicBezTo>
                  <a:pt x="2309" y="0"/>
                  <a:pt x="2253" y="27"/>
                  <a:pt x="2218" y="91"/>
                </a:cubicBezTo>
                <a:cubicBezTo>
                  <a:pt x="1750" y="924"/>
                  <a:pt x="957" y="1446"/>
                  <a:pt x="173" y="1944"/>
                </a:cubicBezTo>
                <a:cubicBezTo>
                  <a:pt x="1" y="2053"/>
                  <a:pt x="105" y="2299"/>
                  <a:pt x="264" y="2299"/>
                </a:cubicBezTo>
                <a:cubicBezTo>
                  <a:pt x="294" y="2299"/>
                  <a:pt x="327" y="2289"/>
                  <a:pt x="360" y="2268"/>
                </a:cubicBezTo>
                <a:cubicBezTo>
                  <a:pt x="1200" y="1733"/>
                  <a:pt x="2040" y="1170"/>
                  <a:pt x="2539" y="282"/>
                </a:cubicBezTo>
                <a:cubicBezTo>
                  <a:pt x="2621" y="135"/>
                  <a:pt x="2491" y="0"/>
                  <a:pt x="2365" y="0"/>
                </a:cubicBezTo>
                <a:close/>
              </a:path>
            </a:pathLst>
          </a:custGeom>
          <a:solidFill>
            <a:srgbClr val="F7C9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1397;p36"/>
          <p:cNvSpPr/>
          <p:nvPr/>
        </p:nvSpPr>
        <p:spPr>
          <a:xfrm>
            <a:off x="2291667" y="3788487"/>
            <a:ext cx="30311" cy="55836"/>
          </a:xfrm>
          <a:custGeom>
            <a:avLst/>
            <a:gdLst/>
            <a:ahLst/>
            <a:cxnLst/>
            <a:rect l="l" t="t" r="r" b="b"/>
            <a:pathLst>
              <a:path w="475" h="875" extrusionOk="0">
                <a:moveTo>
                  <a:pt x="245" y="0"/>
                </a:moveTo>
                <a:cubicBezTo>
                  <a:pt x="132" y="0"/>
                  <a:pt x="17" y="92"/>
                  <a:pt x="59" y="232"/>
                </a:cubicBezTo>
                <a:cubicBezTo>
                  <a:pt x="96" y="371"/>
                  <a:pt x="89" y="501"/>
                  <a:pt x="38" y="637"/>
                </a:cubicBezTo>
                <a:cubicBezTo>
                  <a:pt x="1" y="730"/>
                  <a:pt x="75" y="842"/>
                  <a:pt x="168" y="867"/>
                </a:cubicBezTo>
                <a:cubicBezTo>
                  <a:pt x="186" y="872"/>
                  <a:pt x="203" y="874"/>
                  <a:pt x="220" y="874"/>
                </a:cubicBezTo>
                <a:cubicBezTo>
                  <a:pt x="302" y="874"/>
                  <a:pt x="368" y="816"/>
                  <a:pt x="400" y="736"/>
                </a:cubicBezTo>
                <a:cubicBezTo>
                  <a:pt x="472" y="542"/>
                  <a:pt x="475" y="330"/>
                  <a:pt x="420" y="133"/>
                </a:cubicBezTo>
                <a:cubicBezTo>
                  <a:pt x="393" y="40"/>
                  <a:pt x="319" y="0"/>
                  <a:pt x="245" y="0"/>
                </a:cubicBezTo>
                <a:close/>
              </a:path>
            </a:pathLst>
          </a:custGeom>
          <a:solidFill>
            <a:srgbClr val="D2BF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1398;p36"/>
          <p:cNvSpPr/>
          <p:nvPr/>
        </p:nvSpPr>
        <p:spPr>
          <a:xfrm>
            <a:off x="2120523" y="3675220"/>
            <a:ext cx="165274" cy="86849"/>
          </a:xfrm>
          <a:custGeom>
            <a:avLst/>
            <a:gdLst/>
            <a:ahLst/>
            <a:cxnLst/>
            <a:rect l="l" t="t" r="r" b="b"/>
            <a:pathLst>
              <a:path w="2590" h="1361" extrusionOk="0">
                <a:moveTo>
                  <a:pt x="278" y="1"/>
                </a:moveTo>
                <a:cubicBezTo>
                  <a:pt x="111" y="1"/>
                  <a:pt x="1" y="250"/>
                  <a:pt x="181" y="351"/>
                </a:cubicBezTo>
                <a:cubicBezTo>
                  <a:pt x="839" y="712"/>
                  <a:pt x="1532" y="1016"/>
                  <a:pt x="2212" y="1341"/>
                </a:cubicBezTo>
                <a:cubicBezTo>
                  <a:pt x="2241" y="1354"/>
                  <a:pt x="2269" y="1360"/>
                  <a:pt x="2296" y="1360"/>
                </a:cubicBezTo>
                <a:cubicBezTo>
                  <a:pt x="2473" y="1360"/>
                  <a:pt x="2589" y="1105"/>
                  <a:pt x="2402" y="1016"/>
                </a:cubicBezTo>
                <a:cubicBezTo>
                  <a:pt x="1723" y="692"/>
                  <a:pt x="1030" y="389"/>
                  <a:pt x="371" y="27"/>
                </a:cubicBezTo>
                <a:cubicBezTo>
                  <a:pt x="339" y="8"/>
                  <a:pt x="308" y="1"/>
                  <a:pt x="278" y="1"/>
                </a:cubicBezTo>
                <a:close/>
              </a:path>
            </a:pathLst>
          </a:custGeom>
          <a:solidFill>
            <a:srgbClr val="D2BF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1399;p36"/>
          <p:cNvSpPr/>
          <p:nvPr/>
        </p:nvSpPr>
        <p:spPr>
          <a:xfrm>
            <a:off x="2779640" y="3488761"/>
            <a:ext cx="153597" cy="415994"/>
          </a:xfrm>
          <a:custGeom>
            <a:avLst/>
            <a:gdLst/>
            <a:ahLst/>
            <a:cxnLst/>
            <a:rect l="l" t="t" r="r" b="b"/>
            <a:pathLst>
              <a:path w="2407" h="6519" extrusionOk="0">
                <a:moveTo>
                  <a:pt x="1797" y="1"/>
                </a:moveTo>
                <a:cubicBezTo>
                  <a:pt x="1676" y="1"/>
                  <a:pt x="1548" y="136"/>
                  <a:pt x="1618" y="286"/>
                </a:cubicBezTo>
                <a:cubicBezTo>
                  <a:pt x="2072" y="1263"/>
                  <a:pt x="1956" y="2334"/>
                  <a:pt x="1604" y="3321"/>
                </a:cubicBezTo>
                <a:cubicBezTo>
                  <a:pt x="1256" y="4310"/>
                  <a:pt x="761" y="5362"/>
                  <a:pt x="113" y="6188"/>
                </a:cubicBezTo>
                <a:cubicBezTo>
                  <a:pt x="1" y="6330"/>
                  <a:pt x="126" y="6518"/>
                  <a:pt x="258" y="6518"/>
                </a:cubicBezTo>
                <a:cubicBezTo>
                  <a:pt x="300" y="6518"/>
                  <a:pt x="343" y="6499"/>
                  <a:pt x="379" y="6454"/>
                </a:cubicBezTo>
                <a:cubicBezTo>
                  <a:pt x="1112" y="5519"/>
                  <a:pt x="1676" y="4348"/>
                  <a:pt x="2034" y="3215"/>
                </a:cubicBezTo>
                <a:cubicBezTo>
                  <a:pt x="2366" y="2180"/>
                  <a:pt x="2407" y="1095"/>
                  <a:pt x="1939" y="98"/>
                </a:cubicBezTo>
                <a:cubicBezTo>
                  <a:pt x="1907" y="29"/>
                  <a:pt x="1853" y="1"/>
                  <a:pt x="1797" y="1"/>
                </a:cubicBezTo>
                <a:close/>
              </a:path>
            </a:pathLst>
          </a:custGeom>
          <a:solidFill>
            <a:srgbClr val="80AFA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1400;p36"/>
          <p:cNvSpPr/>
          <p:nvPr/>
        </p:nvSpPr>
        <p:spPr>
          <a:xfrm>
            <a:off x="1878483" y="3162873"/>
            <a:ext cx="169550" cy="431947"/>
          </a:xfrm>
          <a:custGeom>
            <a:avLst/>
            <a:gdLst/>
            <a:ahLst/>
            <a:cxnLst/>
            <a:rect l="l" t="t" r="r" b="b"/>
            <a:pathLst>
              <a:path w="2657" h="6769" extrusionOk="0">
                <a:moveTo>
                  <a:pt x="1563" y="0"/>
                </a:moveTo>
                <a:cubicBezTo>
                  <a:pt x="1521" y="0"/>
                  <a:pt x="1477" y="19"/>
                  <a:pt x="1440" y="64"/>
                </a:cubicBezTo>
                <a:cubicBezTo>
                  <a:pt x="700" y="952"/>
                  <a:pt x="341" y="2068"/>
                  <a:pt x="512" y="3225"/>
                </a:cubicBezTo>
                <a:cubicBezTo>
                  <a:pt x="700" y="4526"/>
                  <a:pt x="1481" y="5645"/>
                  <a:pt x="2233" y="6687"/>
                </a:cubicBezTo>
                <a:cubicBezTo>
                  <a:pt x="2274" y="6745"/>
                  <a:pt x="2332" y="6769"/>
                  <a:pt x="2390" y="6769"/>
                </a:cubicBezTo>
                <a:cubicBezTo>
                  <a:pt x="2525" y="6769"/>
                  <a:pt x="2657" y="6635"/>
                  <a:pt x="2556" y="6499"/>
                </a:cubicBezTo>
                <a:cubicBezTo>
                  <a:pt x="1229" y="4656"/>
                  <a:pt x="0" y="2376"/>
                  <a:pt x="1707" y="327"/>
                </a:cubicBezTo>
                <a:cubicBezTo>
                  <a:pt x="1823" y="188"/>
                  <a:pt x="1698" y="0"/>
                  <a:pt x="1563" y="0"/>
                </a:cubicBezTo>
                <a:close/>
              </a:path>
            </a:pathLst>
          </a:custGeom>
          <a:solidFill>
            <a:srgbClr val="80AFA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1401;p36"/>
          <p:cNvSpPr/>
          <p:nvPr/>
        </p:nvSpPr>
        <p:spPr>
          <a:xfrm>
            <a:off x="2161426" y="2843429"/>
            <a:ext cx="385810" cy="660587"/>
          </a:xfrm>
          <a:custGeom>
            <a:avLst/>
            <a:gdLst/>
            <a:ahLst/>
            <a:cxnLst/>
            <a:rect l="l" t="t" r="r" b="b"/>
            <a:pathLst>
              <a:path w="6046" h="10352" extrusionOk="0">
                <a:moveTo>
                  <a:pt x="126" y="3585"/>
                </a:moveTo>
                <a:lnTo>
                  <a:pt x="126" y="3585"/>
                </a:lnTo>
                <a:cubicBezTo>
                  <a:pt x="48" y="3769"/>
                  <a:pt x="3" y="3886"/>
                  <a:pt x="0" y="3892"/>
                </a:cubicBezTo>
                <a:cubicBezTo>
                  <a:pt x="17" y="3896"/>
                  <a:pt x="31" y="3900"/>
                  <a:pt x="44" y="3903"/>
                </a:cubicBezTo>
                <a:cubicBezTo>
                  <a:pt x="65" y="3810"/>
                  <a:pt x="88" y="3705"/>
                  <a:pt x="126" y="3585"/>
                </a:cubicBezTo>
                <a:close/>
                <a:moveTo>
                  <a:pt x="3356" y="1"/>
                </a:moveTo>
                <a:cubicBezTo>
                  <a:pt x="3206" y="35"/>
                  <a:pt x="3055" y="86"/>
                  <a:pt x="2912" y="147"/>
                </a:cubicBezTo>
                <a:cubicBezTo>
                  <a:pt x="2735" y="489"/>
                  <a:pt x="1355" y="1838"/>
                  <a:pt x="198" y="3944"/>
                </a:cubicBezTo>
                <a:cubicBezTo>
                  <a:pt x="1086" y="4220"/>
                  <a:pt x="1925" y="5118"/>
                  <a:pt x="2581" y="6019"/>
                </a:cubicBezTo>
                <a:cubicBezTo>
                  <a:pt x="3144" y="6794"/>
                  <a:pt x="3567" y="7572"/>
                  <a:pt x="3762" y="7948"/>
                </a:cubicBezTo>
                <a:cubicBezTo>
                  <a:pt x="3796" y="7992"/>
                  <a:pt x="3824" y="8040"/>
                  <a:pt x="3851" y="8088"/>
                </a:cubicBezTo>
                <a:lnTo>
                  <a:pt x="5117" y="10351"/>
                </a:lnTo>
                <a:lnTo>
                  <a:pt x="6045" y="9870"/>
                </a:lnTo>
                <a:lnTo>
                  <a:pt x="4994" y="858"/>
                </a:lnTo>
                <a:lnTo>
                  <a:pt x="3356" y="1"/>
                </a:lnTo>
                <a:close/>
              </a:path>
            </a:pathLst>
          </a:custGeom>
          <a:solidFill>
            <a:srgbClr val="FA92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1402;p36"/>
          <p:cNvSpPr/>
          <p:nvPr/>
        </p:nvSpPr>
        <p:spPr>
          <a:xfrm>
            <a:off x="2395745" y="3350544"/>
            <a:ext cx="151682" cy="155830"/>
          </a:xfrm>
          <a:custGeom>
            <a:avLst/>
            <a:gdLst/>
            <a:ahLst/>
            <a:cxnLst/>
            <a:rect l="l" t="t" r="r" b="b"/>
            <a:pathLst>
              <a:path w="2377" h="2442" extrusionOk="0">
                <a:moveTo>
                  <a:pt x="90" y="1"/>
                </a:moveTo>
                <a:cubicBezTo>
                  <a:pt x="131" y="79"/>
                  <a:pt x="161" y="138"/>
                  <a:pt x="179" y="179"/>
                </a:cubicBezTo>
                <a:cubicBezTo>
                  <a:pt x="120" y="192"/>
                  <a:pt x="59" y="206"/>
                  <a:pt x="1" y="223"/>
                </a:cubicBezTo>
                <a:cubicBezTo>
                  <a:pt x="851" y="1455"/>
                  <a:pt x="1445" y="2441"/>
                  <a:pt x="1445" y="2441"/>
                </a:cubicBezTo>
                <a:lnTo>
                  <a:pt x="2377" y="1957"/>
                </a:lnTo>
                <a:lnTo>
                  <a:pt x="2373" y="1923"/>
                </a:lnTo>
                <a:lnTo>
                  <a:pt x="1445" y="2404"/>
                </a:lnTo>
                <a:lnTo>
                  <a:pt x="179" y="141"/>
                </a:lnTo>
                <a:cubicBezTo>
                  <a:pt x="152" y="93"/>
                  <a:pt x="124" y="45"/>
                  <a:pt x="90" y="1"/>
                </a:cubicBezTo>
                <a:close/>
              </a:path>
            </a:pathLst>
          </a:custGeom>
          <a:solidFill>
            <a:srgbClr val="D77B3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1403;p36"/>
          <p:cNvSpPr/>
          <p:nvPr/>
        </p:nvSpPr>
        <p:spPr>
          <a:xfrm>
            <a:off x="2164234" y="2852809"/>
            <a:ext cx="183014" cy="242296"/>
          </a:xfrm>
          <a:custGeom>
            <a:avLst/>
            <a:gdLst/>
            <a:ahLst/>
            <a:cxnLst/>
            <a:rect l="l" t="t" r="r" b="b"/>
            <a:pathLst>
              <a:path w="2868" h="3797" extrusionOk="0">
                <a:moveTo>
                  <a:pt x="2868" y="0"/>
                </a:moveTo>
                <a:lnTo>
                  <a:pt x="2868" y="0"/>
                </a:lnTo>
                <a:cubicBezTo>
                  <a:pt x="1390" y="653"/>
                  <a:pt x="410" y="2667"/>
                  <a:pt x="82" y="3438"/>
                </a:cubicBezTo>
                <a:cubicBezTo>
                  <a:pt x="44" y="3558"/>
                  <a:pt x="21" y="3663"/>
                  <a:pt x="0" y="3756"/>
                </a:cubicBezTo>
                <a:cubicBezTo>
                  <a:pt x="52" y="3766"/>
                  <a:pt x="103" y="3780"/>
                  <a:pt x="154" y="3797"/>
                </a:cubicBezTo>
                <a:cubicBezTo>
                  <a:pt x="1311" y="1691"/>
                  <a:pt x="2691" y="342"/>
                  <a:pt x="2868" y="0"/>
                </a:cubicBezTo>
                <a:close/>
              </a:path>
            </a:pathLst>
          </a:custGeom>
          <a:solidFill>
            <a:srgbClr val="D77B3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1404;p36"/>
          <p:cNvSpPr/>
          <p:nvPr/>
        </p:nvSpPr>
        <p:spPr>
          <a:xfrm>
            <a:off x="2161426" y="3091786"/>
            <a:ext cx="245742" cy="272990"/>
          </a:xfrm>
          <a:custGeom>
            <a:avLst/>
            <a:gdLst/>
            <a:ahLst/>
            <a:cxnLst/>
            <a:rect l="l" t="t" r="r" b="b"/>
            <a:pathLst>
              <a:path w="3851" h="4278" extrusionOk="0">
                <a:moveTo>
                  <a:pt x="0" y="0"/>
                </a:moveTo>
                <a:cubicBezTo>
                  <a:pt x="1208" y="895"/>
                  <a:pt x="2636" y="2769"/>
                  <a:pt x="3673" y="4278"/>
                </a:cubicBezTo>
                <a:cubicBezTo>
                  <a:pt x="3731" y="4261"/>
                  <a:pt x="3792" y="4247"/>
                  <a:pt x="3851" y="4234"/>
                </a:cubicBezTo>
                <a:cubicBezTo>
                  <a:pt x="3833" y="4193"/>
                  <a:pt x="3803" y="4134"/>
                  <a:pt x="3762" y="4056"/>
                </a:cubicBezTo>
                <a:cubicBezTo>
                  <a:pt x="3567" y="3680"/>
                  <a:pt x="3144" y="2902"/>
                  <a:pt x="2581" y="2127"/>
                </a:cubicBezTo>
                <a:cubicBezTo>
                  <a:pt x="1925" y="1226"/>
                  <a:pt x="1086" y="328"/>
                  <a:pt x="198" y="52"/>
                </a:cubicBezTo>
                <a:cubicBezTo>
                  <a:pt x="147" y="35"/>
                  <a:pt x="96" y="21"/>
                  <a:pt x="44" y="11"/>
                </a:cubicBezTo>
                <a:cubicBezTo>
                  <a:pt x="31" y="8"/>
                  <a:pt x="17" y="4"/>
                  <a:pt x="0" y="0"/>
                </a:cubicBezTo>
                <a:close/>
              </a:path>
            </a:pathLst>
          </a:custGeom>
          <a:solidFill>
            <a:srgbClr val="2F727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1405;p36"/>
          <p:cNvSpPr/>
          <p:nvPr/>
        </p:nvSpPr>
        <p:spPr>
          <a:xfrm>
            <a:off x="3181530" y="3410655"/>
            <a:ext cx="5488" cy="28397"/>
          </a:xfrm>
          <a:custGeom>
            <a:avLst/>
            <a:gdLst/>
            <a:ahLst/>
            <a:cxnLst/>
            <a:rect l="l" t="t" r="r" b="b"/>
            <a:pathLst>
              <a:path w="86" h="445" extrusionOk="0">
                <a:moveTo>
                  <a:pt x="37" y="1"/>
                </a:moveTo>
                <a:lnTo>
                  <a:pt x="37" y="1"/>
                </a:lnTo>
                <a:cubicBezTo>
                  <a:pt x="41" y="21"/>
                  <a:pt x="41" y="45"/>
                  <a:pt x="41" y="66"/>
                </a:cubicBezTo>
                <a:cubicBezTo>
                  <a:pt x="41" y="179"/>
                  <a:pt x="27" y="295"/>
                  <a:pt x="0" y="414"/>
                </a:cubicBezTo>
                <a:cubicBezTo>
                  <a:pt x="13" y="424"/>
                  <a:pt x="27" y="434"/>
                  <a:pt x="41" y="445"/>
                </a:cubicBezTo>
                <a:cubicBezTo>
                  <a:pt x="78" y="291"/>
                  <a:pt x="86" y="134"/>
                  <a:pt x="37" y="1"/>
                </a:cubicBezTo>
                <a:close/>
              </a:path>
            </a:pathLst>
          </a:custGeom>
          <a:solidFill>
            <a:srgbClr val="908A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1406;p36"/>
          <p:cNvSpPr/>
          <p:nvPr/>
        </p:nvSpPr>
        <p:spPr>
          <a:xfrm>
            <a:off x="3163663" y="3437010"/>
            <a:ext cx="20548" cy="45435"/>
          </a:xfrm>
          <a:custGeom>
            <a:avLst/>
            <a:gdLst/>
            <a:ahLst/>
            <a:cxnLst/>
            <a:rect l="l" t="t" r="r" b="b"/>
            <a:pathLst>
              <a:path w="322" h="712" extrusionOk="0">
                <a:moveTo>
                  <a:pt x="280" y="1"/>
                </a:moveTo>
                <a:cubicBezTo>
                  <a:pt x="232" y="226"/>
                  <a:pt x="137" y="462"/>
                  <a:pt x="0" y="697"/>
                </a:cubicBezTo>
                <a:cubicBezTo>
                  <a:pt x="3" y="701"/>
                  <a:pt x="7" y="708"/>
                  <a:pt x="10" y="711"/>
                </a:cubicBezTo>
                <a:cubicBezTo>
                  <a:pt x="10" y="711"/>
                  <a:pt x="239" y="380"/>
                  <a:pt x="321" y="32"/>
                </a:cubicBezTo>
                <a:cubicBezTo>
                  <a:pt x="307" y="21"/>
                  <a:pt x="293" y="11"/>
                  <a:pt x="280" y="1"/>
                </a:cubicBezTo>
                <a:close/>
              </a:path>
            </a:pathLst>
          </a:custGeom>
          <a:solidFill>
            <a:srgbClr val="908A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1407;p36"/>
          <p:cNvSpPr/>
          <p:nvPr/>
        </p:nvSpPr>
        <p:spPr>
          <a:xfrm>
            <a:off x="3154091" y="3385194"/>
            <a:ext cx="26610" cy="19910"/>
          </a:xfrm>
          <a:custGeom>
            <a:avLst/>
            <a:gdLst/>
            <a:ahLst/>
            <a:cxnLst/>
            <a:rect l="l" t="t" r="r" b="b"/>
            <a:pathLst>
              <a:path w="417" h="312" extrusionOk="0">
                <a:moveTo>
                  <a:pt x="0" y="1"/>
                </a:moveTo>
                <a:lnTo>
                  <a:pt x="0" y="1"/>
                </a:lnTo>
                <a:cubicBezTo>
                  <a:pt x="153" y="93"/>
                  <a:pt x="294" y="198"/>
                  <a:pt x="416" y="311"/>
                </a:cubicBezTo>
                <a:cubicBezTo>
                  <a:pt x="344" y="216"/>
                  <a:pt x="201" y="107"/>
                  <a:pt x="0" y="1"/>
                </a:cubicBezTo>
                <a:close/>
              </a:path>
            </a:pathLst>
          </a:custGeom>
          <a:solidFill>
            <a:srgbClr val="FA92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1408;p36"/>
          <p:cNvSpPr/>
          <p:nvPr/>
        </p:nvSpPr>
        <p:spPr>
          <a:xfrm>
            <a:off x="2941660" y="3345312"/>
            <a:ext cx="242551" cy="136240"/>
          </a:xfrm>
          <a:custGeom>
            <a:avLst/>
            <a:gdLst/>
            <a:ahLst/>
            <a:cxnLst/>
            <a:rect l="l" t="t" r="r" b="b"/>
            <a:pathLst>
              <a:path w="3801" h="2135" extrusionOk="0">
                <a:moveTo>
                  <a:pt x="305" y="1"/>
                </a:moveTo>
                <a:cubicBezTo>
                  <a:pt x="205" y="1"/>
                  <a:pt x="103" y="4"/>
                  <a:pt x="1" y="8"/>
                </a:cubicBezTo>
                <a:cubicBezTo>
                  <a:pt x="21" y="103"/>
                  <a:pt x="86" y="404"/>
                  <a:pt x="155" y="854"/>
                </a:cubicBezTo>
                <a:cubicBezTo>
                  <a:pt x="1516" y="861"/>
                  <a:pt x="2762" y="1223"/>
                  <a:pt x="3479" y="2134"/>
                </a:cubicBezTo>
                <a:cubicBezTo>
                  <a:pt x="3687" y="1776"/>
                  <a:pt x="3800" y="1421"/>
                  <a:pt x="3800" y="1090"/>
                </a:cubicBezTo>
                <a:cubicBezTo>
                  <a:pt x="3800" y="1069"/>
                  <a:pt x="3800" y="1045"/>
                  <a:pt x="3796" y="1025"/>
                </a:cubicBezTo>
                <a:cubicBezTo>
                  <a:pt x="3796" y="1022"/>
                  <a:pt x="3796" y="1018"/>
                  <a:pt x="3793" y="1015"/>
                </a:cubicBezTo>
                <a:cubicBezTo>
                  <a:pt x="3783" y="991"/>
                  <a:pt x="3769" y="963"/>
                  <a:pt x="3745" y="936"/>
                </a:cubicBezTo>
                <a:cubicBezTo>
                  <a:pt x="3623" y="823"/>
                  <a:pt x="3482" y="718"/>
                  <a:pt x="3329" y="626"/>
                </a:cubicBezTo>
                <a:cubicBezTo>
                  <a:pt x="2745" y="311"/>
                  <a:pt x="1660" y="1"/>
                  <a:pt x="305" y="1"/>
                </a:cubicBezTo>
                <a:close/>
              </a:path>
            </a:pathLst>
          </a:custGeom>
          <a:solidFill>
            <a:srgbClr val="D77B3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1409;p36"/>
          <p:cNvSpPr/>
          <p:nvPr/>
        </p:nvSpPr>
        <p:spPr>
          <a:xfrm>
            <a:off x="2622981" y="3379962"/>
            <a:ext cx="151682" cy="127306"/>
          </a:xfrm>
          <a:custGeom>
            <a:avLst/>
            <a:gdLst/>
            <a:ahLst/>
            <a:cxnLst/>
            <a:rect l="l" t="t" r="r" b="b"/>
            <a:pathLst>
              <a:path w="2377" h="1995" extrusionOk="0">
                <a:moveTo>
                  <a:pt x="2376" y="1"/>
                </a:moveTo>
                <a:cubicBezTo>
                  <a:pt x="1127" y="537"/>
                  <a:pt x="397" y="1370"/>
                  <a:pt x="0" y="1994"/>
                </a:cubicBezTo>
                <a:cubicBezTo>
                  <a:pt x="90" y="1865"/>
                  <a:pt x="199" y="1725"/>
                  <a:pt x="328" y="1578"/>
                </a:cubicBezTo>
                <a:cubicBezTo>
                  <a:pt x="530" y="1281"/>
                  <a:pt x="1059" y="724"/>
                  <a:pt x="2107" y="141"/>
                </a:cubicBezTo>
                <a:cubicBezTo>
                  <a:pt x="2195" y="89"/>
                  <a:pt x="2288" y="45"/>
                  <a:pt x="2376" y="1"/>
                </a:cubicBezTo>
                <a:close/>
              </a:path>
            </a:pathLst>
          </a:custGeom>
          <a:solidFill>
            <a:srgbClr val="FA92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1410;p36"/>
          <p:cNvSpPr/>
          <p:nvPr/>
        </p:nvSpPr>
        <p:spPr>
          <a:xfrm>
            <a:off x="2596435" y="3480657"/>
            <a:ext cx="47540" cy="79957"/>
          </a:xfrm>
          <a:custGeom>
            <a:avLst/>
            <a:gdLst/>
            <a:ahLst/>
            <a:cxnLst/>
            <a:rect l="l" t="t" r="r" b="b"/>
            <a:pathLst>
              <a:path w="745" h="1253" extrusionOk="0">
                <a:moveTo>
                  <a:pt x="744" y="0"/>
                </a:moveTo>
                <a:lnTo>
                  <a:pt x="744" y="0"/>
                </a:lnTo>
                <a:cubicBezTo>
                  <a:pt x="615" y="147"/>
                  <a:pt x="506" y="287"/>
                  <a:pt x="416" y="416"/>
                </a:cubicBezTo>
                <a:cubicBezTo>
                  <a:pt x="109" y="898"/>
                  <a:pt x="0" y="1253"/>
                  <a:pt x="0" y="1253"/>
                </a:cubicBezTo>
                <a:cubicBezTo>
                  <a:pt x="41" y="1215"/>
                  <a:pt x="280" y="918"/>
                  <a:pt x="679" y="546"/>
                </a:cubicBezTo>
                <a:cubicBezTo>
                  <a:pt x="673" y="433"/>
                  <a:pt x="662" y="320"/>
                  <a:pt x="649" y="208"/>
                </a:cubicBezTo>
                <a:cubicBezTo>
                  <a:pt x="645" y="177"/>
                  <a:pt x="676" y="102"/>
                  <a:pt x="744" y="0"/>
                </a:cubicBezTo>
                <a:close/>
              </a:path>
            </a:pathLst>
          </a:custGeom>
          <a:solidFill>
            <a:srgbClr val="D77B3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1411;p36"/>
          <p:cNvSpPr/>
          <p:nvPr/>
        </p:nvSpPr>
        <p:spPr>
          <a:xfrm>
            <a:off x="2637530" y="3345822"/>
            <a:ext cx="314021" cy="169677"/>
          </a:xfrm>
          <a:custGeom>
            <a:avLst/>
            <a:gdLst/>
            <a:ahLst/>
            <a:cxnLst/>
            <a:rect l="l" t="t" r="r" b="b"/>
            <a:pathLst>
              <a:path w="4921" h="2659" extrusionOk="0">
                <a:moveTo>
                  <a:pt x="4767" y="0"/>
                </a:moveTo>
                <a:cubicBezTo>
                  <a:pt x="4483" y="10"/>
                  <a:pt x="4187" y="34"/>
                  <a:pt x="3883" y="71"/>
                </a:cubicBezTo>
                <a:cubicBezTo>
                  <a:pt x="3213" y="160"/>
                  <a:pt x="2640" y="324"/>
                  <a:pt x="2148" y="536"/>
                </a:cubicBezTo>
                <a:cubicBezTo>
                  <a:pt x="2060" y="580"/>
                  <a:pt x="1967" y="624"/>
                  <a:pt x="1879" y="676"/>
                </a:cubicBezTo>
                <a:cubicBezTo>
                  <a:pt x="831" y="1259"/>
                  <a:pt x="302" y="1816"/>
                  <a:pt x="100" y="2113"/>
                </a:cubicBezTo>
                <a:cubicBezTo>
                  <a:pt x="32" y="2215"/>
                  <a:pt x="1" y="2290"/>
                  <a:pt x="5" y="2321"/>
                </a:cubicBezTo>
                <a:cubicBezTo>
                  <a:pt x="18" y="2433"/>
                  <a:pt x="29" y="2546"/>
                  <a:pt x="35" y="2659"/>
                </a:cubicBezTo>
                <a:cubicBezTo>
                  <a:pt x="650" y="2085"/>
                  <a:pt x="1647" y="1331"/>
                  <a:pt x="2896" y="1065"/>
                </a:cubicBezTo>
                <a:cubicBezTo>
                  <a:pt x="3555" y="925"/>
                  <a:pt x="4231" y="846"/>
                  <a:pt x="4880" y="846"/>
                </a:cubicBezTo>
                <a:lnTo>
                  <a:pt x="4921" y="846"/>
                </a:lnTo>
                <a:cubicBezTo>
                  <a:pt x="4852" y="396"/>
                  <a:pt x="4787" y="95"/>
                  <a:pt x="4767" y="0"/>
                </a:cubicBezTo>
                <a:close/>
              </a:path>
            </a:pathLst>
          </a:custGeom>
          <a:solidFill>
            <a:srgbClr val="0F8A8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1412;p36"/>
          <p:cNvSpPr/>
          <p:nvPr/>
        </p:nvSpPr>
        <p:spPr>
          <a:xfrm>
            <a:off x="3164237" y="3482380"/>
            <a:ext cx="64" cy="255"/>
          </a:xfrm>
          <a:custGeom>
            <a:avLst/>
            <a:gdLst/>
            <a:ahLst/>
            <a:cxnLst/>
            <a:rect l="l" t="t" r="r" b="b"/>
            <a:pathLst>
              <a:path w="1" h="4" extrusionOk="0">
                <a:moveTo>
                  <a:pt x="1" y="3"/>
                </a:moveTo>
                <a:lnTo>
                  <a:pt x="1" y="3"/>
                </a:lnTo>
                <a:lnTo>
                  <a:pt x="1" y="3"/>
                </a:lnTo>
                <a:close/>
                <a:moveTo>
                  <a:pt x="1" y="0"/>
                </a:moveTo>
                <a:lnTo>
                  <a:pt x="1" y="3"/>
                </a:lnTo>
                <a:lnTo>
                  <a:pt x="1" y="0"/>
                </a:lnTo>
                <a:close/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solidFill>
            <a:srgbClr val="908A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1413;p36"/>
          <p:cNvSpPr/>
          <p:nvPr/>
        </p:nvSpPr>
        <p:spPr>
          <a:xfrm>
            <a:off x="3188868" y="3514158"/>
            <a:ext cx="5552" cy="7019"/>
          </a:xfrm>
          <a:custGeom>
            <a:avLst/>
            <a:gdLst/>
            <a:ahLst/>
            <a:cxnLst/>
            <a:rect l="l" t="t" r="r" b="b"/>
            <a:pathLst>
              <a:path w="87" h="110" extrusionOk="0">
                <a:moveTo>
                  <a:pt x="1" y="0"/>
                </a:moveTo>
                <a:cubicBezTo>
                  <a:pt x="62" y="79"/>
                  <a:pt x="86" y="110"/>
                  <a:pt x="86" y="110"/>
                </a:cubicBezTo>
                <a:cubicBezTo>
                  <a:pt x="86" y="110"/>
                  <a:pt x="52" y="66"/>
                  <a:pt x="1" y="0"/>
                </a:cubicBezTo>
                <a:close/>
              </a:path>
            </a:pathLst>
          </a:custGeom>
          <a:solidFill>
            <a:srgbClr val="F0DAC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1414;p36"/>
          <p:cNvSpPr/>
          <p:nvPr/>
        </p:nvSpPr>
        <p:spPr>
          <a:xfrm>
            <a:off x="3164237" y="3482571"/>
            <a:ext cx="24695" cy="31651"/>
          </a:xfrm>
          <a:custGeom>
            <a:avLst/>
            <a:gdLst/>
            <a:ahLst/>
            <a:cxnLst/>
            <a:rect l="l" t="t" r="r" b="b"/>
            <a:pathLst>
              <a:path w="387" h="496" extrusionOk="0">
                <a:moveTo>
                  <a:pt x="1" y="0"/>
                </a:moveTo>
                <a:lnTo>
                  <a:pt x="1" y="0"/>
                </a:lnTo>
                <a:cubicBezTo>
                  <a:pt x="71" y="90"/>
                  <a:pt x="133" y="167"/>
                  <a:pt x="185" y="234"/>
                </a:cubicBezTo>
                <a:lnTo>
                  <a:pt x="185" y="234"/>
                </a:lnTo>
                <a:cubicBezTo>
                  <a:pt x="90" y="113"/>
                  <a:pt x="7" y="7"/>
                  <a:pt x="1" y="0"/>
                </a:cubicBezTo>
                <a:close/>
                <a:moveTo>
                  <a:pt x="185" y="234"/>
                </a:moveTo>
                <a:lnTo>
                  <a:pt x="185" y="234"/>
                </a:lnTo>
                <a:cubicBezTo>
                  <a:pt x="255" y="324"/>
                  <a:pt x="331" y="422"/>
                  <a:pt x="387" y="495"/>
                </a:cubicBezTo>
                <a:cubicBezTo>
                  <a:pt x="342" y="435"/>
                  <a:pt x="276" y="350"/>
                  <a:pt x="185" y="234"/>
                </a:cubicBezTo>
                <a:close/>
              </a:path>
            </a:pathLst>
          </a:custGeom>
          <a:solidFill>
            <a:srgbClr val="908A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1415;p36"/>
          <p:cNvSpPr/>
          <p:nvPr/>
        </p:nvSpPr>
        <p:spPr>
          <a:xfrm>
            <a:off x="2683666" y="3283860"/>
            <a:ext cx="383513" cy="97888"/>
          </a:xfrm>
          <a:custGeom>
            <a:avLst/>
            <a:gdLst/>
            <a:ahLst/>
            <a:cxnLst/>
            <a:rect l="l" t="t" r="r" b="b"/>
            <a:pathLst>
              <a:path w="6010" h="1534" extrusionOk="0">
                <a:moveTo>
                  <a:pt x="4221" y="0"/>
                </a:moveTo>
                <a:cubicBezTo>
                  <a:pt x="2797" y="0"/>
                  <a:pt x="1399" y="400"/>
                  <a:pt x="169" y="1183"/>
                </a:cubicBezTo>
                <a:cubicBezTo>
                  <a:pt x="0" y="1288"/>
                  <a:pt x="105" y="1534"/>
                  <a:pt x="264" y="1534"/>
                </a:cubicBezTo>
                <a:cubicBezTo>
                  <a:pt x="295" y="1534"/>
                  <a:pt x="327" y="1525"/>
                  <a:pt x="360" y="1504"/>
                </a:cubicBezTo>
                <a:cubicBezTo>
                  <a:pt x="1531" y="760"/>
                  <a:pt x="2864" y="373"/>
                  <a:pt x="4222" y="373"/>
                </a:cubicBezTo>
                <a:cubicBezTo>
                  <a:pt x="4710" y="373"/>
                  <a:pt x="5201" y="423"/>
                  <a:pt x="5689" y="524"/>
                </a:cubicBezTo>
                <a:cubicBezTo>
                  <a:pt x="5703" y="527"/>
                  <a:pt x="5717" y="528"/>
                  <a:pt x="5730" y="528"/>
                </a:cubicBezTo>
                <a:cubicBezTo>
                  <a:pt x="5935" y="528"/>
                  <a:pt x="6009" y="206"/>
                  <a:pt x="5788" y="162"/>
                </a:cubicBezTo>
                <a:cubicBezTo>
                  <a:pt x="5267" y="54"/>
                  <a:pt x="4742" y="0"/>
                  <a:pt x="4221" y="0"/>
                </a:cubicBezTo>
                <a:close/>
              </a:path>
            </a:pathLst>
          </a:custGeom>
          <a:solidFill>
            <a:srgbClr val="F7C9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1416;p36"/>
          <p:cNvSpPr/>
          <p:nvPr/>
        </p:nvSpPr>
        <p:spPr>
          <a:xfrm>
            <a:off x="2900437" y="3117055"/>
            <a:ext cx="137516" cy="147662"/>
          </a:xfrm>
          <a:custGeom>
            <a:avLst/>
            <a:gdLst/>
            <a:ahLst/>
            <a:cxnLst/>
            <a:rect l="l" t="t" r="r" b="b"/>
            <a:pathLst>
              <a:path w="2155" h="2314" extrusionOk="0">
                <a:moveTo>
                  <a:pt x="287" y="0"/>
                </a:moveTo>
                <a:cubicBezTo>
                  <a:pt x="134" y="0"/>
                  <a:pt x="0" y="191"/>
                  <a:pt x="145" y="315"/>
                </a:cubicBezTo>
                <a:cubicBezTo>
                  <a:pt x="435" y="560"/>
                  <a:pt x="752" y="734"/>
                  <a:pt x="998" y="1035"/>
                </a:cubicBezTo>
                <a:cubicBezTo>
                  <a:pt x="1278" y="1373"/>
                  <a:pt x="1657" y="1745"/>
                  <a:pt x="1759" y="2178"/>
                </a:cubicBezTo>
                <a:cubicBezTo>
                  <a:pt x="1781" y="2272"/>
                  <a:pt x="1852" y="2313"/>
                  <a:pt x="1926" y="2313"/>
                </a:cubicBezTo>
                <a:cubicBezTo>
                  <a:pt x="2037" y="2313"/>
                  <a:pt x="2154" y="2221"/>
                  <a:pt x="2121" y="2079"/>
                </a:cubicBezTo>
                <a:cubicBezTo>
                  <a:pt x="2019" y="1649"/>
                  <a:pt x="1698" y="1318"/>
                  <a:pt x="1431" y="980"/>
                </a:cubicBezTo>
                <a:cubicBezTo>
                  <a:pt x="1305" y="820"/>
                  <a:pt x="1182" y="652"/>
                  <a:pt x="1036" y="513"/>
                </a:cubicBezTo>
                <a:cubicBezTo>
                  <a:pt x="845" y="335"/>
                  <a:pt x="609" y="216"/>
                  <a:pt x="411" y="48"/>
                </a:cubicBezTo>
                <a:cubicBezTo>
                  <a:pt x="372" y="15"/>
                  <a:pt x="329" y="0"/>
                  <a:pt x="287" y="0"/>
                </a:cubicBezTo>
                <a:close/>
              </a:path>
            </a:pathLst>
          </a:custGeom>
          <a:solidFill>
            <a:srgbClr val="F7C9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1417;p36"/>
          <p:cNvSpPr/>
          <p:nvPr/>
        </p:nvSpPr>
        <p:spPr>
          <a:xfrm>
            <a:off x="2815439" y="1009148"/>
            <a:ext cx="229725" cy="477764"/>
          </a:xfrm>
          <a:custGeom>
            <a:avLst/>
            <a:gdLst/>
            <a:ahLst/>
            <a:cxnLst/>
            <a:rect l="l" t="t" r="r" b="b"/>
            <a:pathLst>
              <a:path w="3600" h="7487" extrusionOk="0">
                <a:moveTo>
                  <a:pt x="2887" y="0"/>
                </a:moveTo>
                <a:cubicBezTo>
                  <a:pt x="2763" y="0"/>
                  <a:pt x="2633" y="135"/>
                  <a:pt x="2706" y="284"/>
                </a:cubicBezTo>
                <a:cubicBezTo>
                  <a:pt x="3327" y="1549"/>
                  <a:pt x="2555" y="3424"/>
                  <a:pt x="1821" y="4506"/>
                </a:cubicBezTo>
                <a:cubicBezTo>
                  <a:pt x="1180" y="5455"/>
                  <a:pt x="88" y="6063"/>
                  <a:pt x="9" y="7305"/>
                </a:cubicBezTo>
                <a:cubicBezTo>
                  <a:pt x="0" y="7426"/>
                  <a:pt x="90" y="7487"/>
                  <a:pt x="184" y="7487"/>
                </a:cubicBezTo>
                <a:cubicBezTo>
                  <a:pt x="278" y="7487"/>
                  <a:pt x="376" y="7426"/>
                  <a:pt x="384" y="7305"/>
                </a:cubicBezTo>
                <a:cubicBezTo>
                  <a:pt x="439" y="6449"/>
                  <a:pt x="1108" y="5909"/>
                  <a:pt x="1651" y="5318"/>
                </a:cubicBezTo>
                <a:cubicBezTo>
                  <a:pt x="2108" y="4820"/>
                  <a:pt x="2429" y="4253"/>
                  <a:pt x="2692" y="3629"/>
                </a:cubicBezTo>
                <a:cubicBezTo>
                  <a:pt x="3166" y="2512"/>
                  <a:pt x="3600" y="1256"/>
                  <a:pt x="3030" y="95"/>
                </a:cubicBezTo>
                <a:cubicBezTo>
                  <a:pt x="2997" y="28"/>
                  <a:pt x="2942" y="0"/>
                  <a:pt x="2887" y="0"/>
                </a:cubicBezTo>
                <a:close/>
              </a:path>
            </a:pathLst>
          </a:custGeom>
          <a:solidFill>
            <a:srgbClr val="8C827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1418;p36"/>
          <p:cNvSpPr/>
          <p:nvPr/>
        </p:nvSpPr>
        <p:spPr>
          <a:xfrm>
            <a:off x="2609006" y="1909602"/>
            <a:ext cx="302599" cy="225194"/>
          </a:xfrm>
          <a:custGeom>
            <a:avLst/>
            <a:gdLst/>
            <a:ahLst/>
            <a:cxnLst/>
            <a:rect l="l" t="t" r="r" b="b"/>
            <a:pathLst>
              <a:path w="4742" h="3529" extrusionOk="0">
                <a:moveTo>
                  <a:pt x="283" y="1"/>
                </a:moveTo>
                <a:cubicBezTo>
                  <a:pt x="76" y="1"/>
                  <a:pt x="1" y="324"/>
                  <a:pt x="223" y="366"/>
                </a:cubicBezTo>
                <a:cubicBezTo>
                  <a:pt x="1749" y="643"/>
                  <a:pt x="4098" y="1640"/>
                  <a:pt x="4357" y="3394"/>
                </a:cubicBezTo>
                <a:cubicBezTo>
                  <a:pt x="4372" y="3488"/>
                  <a:pt x="4438" y="3528"/>
                  <a:pt x="4510" y="3528"/>
                </a:cubicBezTo>
                <a:cubicBezTo>
                  <a:pt x="4619" y="3528"/>
                  <a:pt x="4741" y="3435"/>
                  <a:pt x="4719" y="3291"/>
                </a:cubicBezTo>
                <a:cubicBezTo>
                  <a:pt x="4439" y="1407"/>
                  <a:pt x="1974" y="305"/>
                  <a:pt x="322" y="4"/>
                </a:cubicBezTo>
                <a:cubicBezTo>
                  <a:pt x="308" y="2"/>
                  <a:pt x="295" y="1"/>
                  <a:pt x="283" y="1"/>
                </a:cubicBezTo>
                <a:close/>
              </a:path>
            </a:pathLst>
          </a:custGeom>
          <a:solidFill>
            <a:srgbClr val="8C827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1419;p36"/>
          <p:cNvSpPr/>
          <p:nvPr/>
        </p:nvSpPr>
        <p:spPr>
          <a:xfrm>
            <a:off x="2413038" y="2298409"/>
            <a:ext cx="85828" cy="156532"/>
          </a:xfrm>
          <a:custGeom>
            <a:avLst/>
            <a:gdLst/>
            <a:ahLst/>
            <a:cxnLst/>
            <a:rect l="l" t="t" r="r" b="b"/>
            <a:pathLst>
              <a:path w="1345" h="2453" extrusionOk="0">
                <a:moveTo>
                  <a:pt x="256" y="1"/>
                </a:moveTo>
                <a:cubicBezTo>
                  <a:pt x="65" y="1"/>
                  <a:pt x="0" y="311"/>
                  <a:pt x="212" y="370"/>
                </a:cubicBezTo>
                <a:cubicBezTo>
                  <a:pt x="1017" y="598"/>
                  <a:pt x="894" y="1589"/>
                  <a:pt x="778" y="2220"/>
                </a:cubicBezTo>
                <a:cubicBezTo>
                  <a:pt x="754" y="2360"/>
                  <a:pt x="873" y="2452"/>
                  <a:pt x="983" y="2452"/>
                </a:cubicBezTo>
                <a:cubicBezTo>
                  <a:pt x="1058" y="2452"/>
                  <a:pt x="1123" y="2411"/>
                  <a:pt x="1140" y="2319"/>
                </a:cubicBezTo>
                <a:cubicBezTo>
                  <a:pt x="1294" y="1469"/>
                  <a:pt x="1345" y="302"/>
                  <a:pt x="311" y="12"/>
                </a:cubicBezTo>
                <a:cubicBezTo>
                  <a:pt x="293" y="4"/>
                  <a:pt x="273" y="1"/>
                  <a:pt x="256" y="1"/>
                </a:cubicBezTo>
                <a:close/>
              </a:path>
            </a:pathLst>
          </a:custGeom>
          <a:solidFill>
            <a:srgbClr val="E0C3B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1420;p36"/>
          <p:cNvSpPr/>
          <p:nvPr/>
        </p:nvSpPr>
        <p:spPr>
          <a:xfrm>
            <a:off x="2433267" y="2480082"/>
            <a:ext cx="39691" cy="32353"/>
          </a:xfrm>
          <a:custGeom>
            <a:avLst/>
            <a:gdLst/>
            <a:ahLst/>
            <a:cxnLst/>
            <a:rect l="l" t="t" r="r" b="b"/>
            <a:pathLst>
              <a:path w="622" h="507" extrusionOk="0">
                <a:moveTo>
                  <a:pt x="342" y="1"/>
                </a:moveTo>
                <a:cubicBezTo>
                  <a:pt x="314" y="1"/>
                  <a:pt x="284" y="8"/>
                  <a:pt x="249" y="25"/>
                </a:cubicBezTo>
                <a:cubicBezTo>
                  <a:pt x="167" y="73"/>
                  <a:pt x="85" y="117"/>
                  <a:pt x="0" y="165"/>
                </a:cubicBezTo>
                <a:cubicBezTo>
                  <a:pt x="72" y="270"/>
                  <a:pt x="123" y="387"/>
                  <a:pt x="154" y="506"/>
                </a:cubicBezTo>
                <a:cubicBezTo>
                  <a:pt x="249" y="455"/>
                  <a:pt x="345" y="404"/>
                  <a:pt x="441" y="349"/>
                </a:cubicBezTo>
                <a:cubicBezTo>
                  <a:pt x="621" y="250"/>
                  <a:pt x="509" y="1"/>
                  <a:pt x="342" y="1"/>
                </a:cubicBezTo>
                <a:close/>
              </a:path>
            </a:pathLst>
          </a:custGeom>
          <a:solidFill>
            <a:srgbClr val="E0C3B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1421;p36"/>
          <p:cNvSpPr/>
          <p:nvPr/>
        </p:nvSpPr>
        <p:spPr>
          <a:xfrm>
            <a:off x="2392491" y="2490548"/>
            <a:ext cx="50667" cy="38160"/>
          </a:xfrm>
          <a:custGeom>
            <a:avLst/>
            <a:gdLst/>
            <a:ahLst/>
            <a:cxnLst/>
            <a:rect l="l" t="t" r="r" b="b"/>
            <a:pathLst>
              <a:path w="794" h="598" extrusionOk="0">
                <a:moveTo>
                  <a:pt x="639" y="1"/>
                </a:moveTo>
                <a:cubicBezTo>
                  <a:pt x="489" y="83"/>
                  <a:pt x="335" y="168"/>
                  <a:pt x="182" y="250"/>
                </a:cubicBezTo>
                <a:cubicBezTo>
                  <a:pt x="1" y="349"/>
                  <a:pt x="110" y="598"/>
                  <a:pt x="277" y="598"/>
                </a:cubicBezTo>
                <a:cubicBezTo>
                  <a:pt x="308" y="598"/>
                  <a:pt x="339" y="591"/>
                  <a:pt x="370" y="574"/>
                </a:cubicBezTo>
                <a:cubicBezTo>
                  <a:pt x="510" y="500"/>
                  <a:pt x="650" y="421"/>
                  <a:pt x="793" y="342"/>
                </a:cubicBezTo>
                <a:cubicBezTo>
                  <a:pt x="762" y="223"/>
                  <a:pt x="711" y="106"/>
                  <a:pt x="639" y="1"/>
                </a:cubicBezTo>
                <a:close/>
              </a:path>
            </a:pathLst>
          </a:custGeom>
          <a:solidFill>
            <a:srgbClr val="CAA89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1422;p36"/>
          <p:cNvSpPr/>
          <p:nvPr/>
        </p:nvSpPr>
        <p:spPr>
          <a:xfrm>
            <a:off x="2907265" y="2277734"/>
            <a:ext cx="26801" cy="102930"/>
          </a:xfrm>
          <a:custGeom>
            <a:avLst/>
            <a:gdLst/>
            <a:ahLst/>
            <a:cxnLst/>
            <a:rect l="l" t="t" r="r" b="b"/>
            <a:pathLst>
              <a:path w="420" h="1613" extrusionOk="0">
                <a:moveTo>
                  <a:pt x="253" y="1"/>
                </a:moveTo>
                <a:cubicBezTo>
                  <a:pt x="177" y="158"/>
                  <a:pt x="96" y="315"/>
                  <a:pt x="0" y="476"/>
                </a:cubicBezTo>
                <a:cubicBezTo>
                  <a:pt x="51" y="789"/>
                  <a:pt x="31" y="1127"/>
                  <a:pt x="10" y="1431"/>
                </a:cubicBezTo>
                <a:cubicBezTo>
                  <a:pt x="4" y="1551"/>
                  <a:pt x="92" y="1612"/>
                  <a:pt x="188" y="1612"/>
                </a:cubicBezTo>
                <a:cubicBezTo>
                  <a:pt x="280" y="1612"/>
                  <a:pt x="379" y="1551"/>
                  <a:pt x="386" y="1431"/>
                </a:cubicBezTo>
                <a:cubicBezTo>
                  <a:pt x="417" y="953"/>
                  <a:pt x="420" y="435"/>
                  <a:pt x="253" y="1"/>
                </a:cubicBezTo>
                <a:close/>
              </a:path>
            </a:pathLst>
          </a:custGeom>
          <a:solidFill>
            <a:srgbClr val="DFB48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1423;p36"/>
          <p:cNvSpPr/>
          <p:nvPr/>
        </p:nvSpPr>
        <p:spPr>
          <a:xfrm>
            <a:off x="2860809" y="2229173"/>
            <a:ext cx="62600" cy="78936"/>
          </a:xfrm>
          <a:custGeom>
            <a:avLst/>
            <a:gdLst/>
            <a:ahLst/>
            <a:cxnLst/>
            <a:rect l="l" t="t" r="r" b="b"/>
            <a:pathLst>
              <a:path w="981" h="1237" extrusionOk="0">
                <a:moveTo>
                  <a:pt x="271" y="0"/>
                </a:moveTo>
                <a:cubicBezTo>
                  <a:pt x="107" y="0"/>
                  <a:pt x="1" y="246"/>
                  <a:pt x="175" y="352"/>
                </a:cubicBezTo>
                <a:cubicBezTo>
                  <a:pt x="524" y="553"/>
                  <a:pt x="674" y="878"/>
                  <a:pt x="728" y="1237"/>
                </a:cubicBezTo>
                <a:cubicBezTo>
                  <a:pt x="824" y="1076"/>
                  <a:pt x="905" y="919"/>
                  <a:pt x="981" y="762"/>
                </a:cubicBezTo>
                <a:cubicBezTo>
                  <a:pt x="869" y="468"/>
                  <a:pt x="677" y="209"/>
                  <a:pt x="366" y="28"/>
                </a:cubicBezTo>
                <a:cubicBezTo>
                  <a:pt x="332" y="8"/>
                  <a:pt x="302" y="0"/>
                  <a:pt x="271" y="0"/>
                </a:cubicBezTo>
                <a:close/>
              </a:path>
            </a:pathLst>
          </a:custGeom>
          <a:solidFill>
            <a:srgbClr val="A098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1424;p36"/>
          <p:cNvSpPr/>
          <p:nvPr/>
        </p:nvSpPr>
        <p:spPr>
          <a:xfrm>
            <a:off x="2917219" y="2411038"/>
            <a:ext cx="4467" cy="6190"/>
          </a:xfrm>
          <a:custGeom>
            <a:avLst/>
            <a:gdLst/>
            <a:ahLst/>
            <a:cxnLst/>
            <a:rect l="l" t="t" r="r" b="b"/>
            <a:pathLst>
              <a:path w="70" h="97" extrusionOk="0">
                <a:moveTo>
                  <a:pt x="1" y="1"/>
                </a:moveTo>
                <a:cubicBezTo>
                  <a:pt x="26" y="32"/>
                  <a:pt x="49" y="62"/>
                  <a:pt x="70" y="97"/>
                </a:cubicBezTo>
                <a:cubicBezTo>
                  <a:pt x="56" y="59"/>
                  <a:pt x="32" y="25"/>
                  <a:pt x="1" y="1"/>
                </a:cubicBezTo>
                <a:close/>
              </a:path>
            </a:pathLst>
          </a:custGeom>
          <a:solidFill>
            <a:srgbClr val="E0C3B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1425;p36"/>
          <p:cNvSpPr/>
          <p:nvPr/>
        </p:nvSpPr>
        <p:spPr>
          <a:xfrm>
            <a:off x="2832796" y="2408038"/>
            <a:ext cx="90422" cy="45371"/>
          </a:xfrm>
          <a:custGeom>
            <a:avLst/>
            <a:gdLst/>
            <a:ahLst/>
            <a:cxnLst/>
            <a:rect l="l" t="t" r="r" b="b"/>
            <a:pathLst>
              <a:path w="1417" h="711" extrusionOk="0">
                <a:moveTo>
                  <a:pt x="1201" y="0"/>
                </a:moveTo>
                <a:cubicBezTo>
                  <a:pt x="1174" y="0"/>
                  <a:pt x="1147" y="7"/>
                  <a:pt x="1116" y="21"/>
                </a:cubicBezTo>
                <a:cubicBezTo>
                  <a:pt x="826" y="157"/>
                  <a:pt x="525" y="263"/>
                  <a:pt x="215" y="342"/>
                </a:cubicBezTo>
                <a:cubicBezTo>
                  <a:pt x="0" y="400"/>
                  <a:pt x="68" y="710"/>
                  <a:pt x="263" y="710"/>
                </a:cubicBezTo>
                <a:cubicBezTo>
                  <a:pt x="279" y="710"/>
                  <a:pt x="297" y="710"/>
                  <a:pt x="314" y="703"/>
                </a:cubicBezTo>
                <a:cubicBezTo>
                  <a:pt x="655" y="615"/>
                  <a:pt x="986" y="495"/>
                  <a:pt x="1303" y="345"/>
                </a:cubicBezTo>
                <a:cubicBezTo>
                  <a:pt x="1399" y="301"/>
                  <a:pt x="1417" y="216"/>
                  <a:pt x="1393" y="144"/>
                </a:cubicBezTo>
                <a:cubicBezTo>
                  <a:pt x="1372" y="109"/>
                  <a:pt x="1349" y="79"/>
                  <a:pt x="1324" y="48"/>
                </a:cubicBezTo>
                <a:cubicBezTo>
                  <a:pt x="1290" y="17"/>
                  <a:pt x="1249" y="0"/>
                  <a:pt x="1201" y="0"/>
                </a:cubicBezTo>
                <a:close/>
              </a:path>
            </a:pathLst>
          </a:custGeom>
          <a:solidFill>
            <a:srgbClr val="CAA89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1429;p36"/>
          <p:cNvSpPr/>
          <p:nvPr/>
        </p:nvSpPr>
        <p:spPr>
          <a:xfrm rot="10800000">
            <a:off x="3321218" y="1885464"/>
            <a:ext cx="1414308" cy="1242574"/>
          </a:xfrm>
          <a:custGeom>
            <a:avLst/>
            <a:gdLst/>
            <a:ahLst/>
            <a:cxnLst/>
            <a:rect l="l" t="t" r="r" b="b"/>
            <a:pathLst>
              <a:path w="49322" h="43333" extrusionOk="0">
                <a:moveTo>
                  <a:pt x="19367" y="0"/>
                </a:moveTo>
                <a:cubicBezTo>
                  <a:pt x="18773" y="0"/>
                  <a:pt x="18179" y="19"/>
                  <a:pt x="17583" y="55"/>
                </a:cubicBezTo>
                <a:cubicBezTo>
                  <a:pt x="17130" y="82"/>
                  <a:pt x="16663" y="48"/>
                  <a:pt x="16220" y="136"/>
                </a:cubicBezTo>
                <a:cubicBezTo>
                  <a:pt x="15125" y="356"/>
                  <a:pt x="14019" y="525"/>
                  <a:pt x="12940" y="859"/>
                </a:cubicBezTo>
                <a:cubicBezTo>
                  <a:pt x="10638" y="1580"/>
                  <a:pt x="8531" y="2672"/>
                  <a:pt x="6523" y="3977"/>
                </a:cubicBezTo>
                <a:cubicBezTo>
                  <a:pt x="6289" y="4129"/>
                  <a:pt x="6046" y="4292"/>
                  <a:pt x="5867" y="4501"/>
                </a:cubicBezTo>
                <a:cubicBezTo>
                  <a:pt x="5390" y="5063"/>
                  <a:pt x="4920" y="5631"/>
                  <a:pt x="4501" y="6232"/>
                </a:cubicBezTo>
                <a:cubicBezTo>
                  <a:pt x="3541" y="7611"/>
                  <a:pt x="2506" y="8954"/>
                  <a:pt x="2077" y="10628"/>
                </a:cubicBezTo>
                <a:cubicBezTo>
                  <a:pt x="2060" y="10695"/>
                  <a:pt x="2023" y="10759"/>
                  <a:pt x="1989" y="10820"/>
                </a:cubicBezTo>
                <a:cubicBezTo>
                  <a:pt x="1424" y="11882"/>
                  <a:pt x="1160" y="13052"/>
                  <a:pt x="782" y="14178"/>
                </a:cubicBezTo>
                <a:cubicBezTo>
                  <a:pt x="684" y="14479"/>
                  <a:pt x="623" y="14793"/>
                  <a:pt x="576" y="15105"/>
                </a:cubicBezTo>
                <a:cubicBezTo>
                  <a:pt x="447" y="15936"/>
                  <a:pt x="315" y="16764"/>
                  <a:pt x="220" y="17600"/>
                </a:cubicBezTo>
                <a:cubicBezTo>
                  <a:pt x="130" y="18367"/>
                  <a:pt x="0" y="19142"/>
                  <a:pt x="31" y="19909"/>
                </a:cubicBezTo>
                <a:cubicBezTo>
                  <a:pt x="163" y="23148"/>
                  <a:pt x="569" y="26339"/>
                  <a:pt x="1776" y="29390"/>
                </a:cubicBezTo>
                <a:cubicBezTo>
                  <a:pt x="2435" y="31057"/>
                  <a:pt x="3128" y="32693"/>
                  <a:pt x="4197" y="34160"/>
                </a:cubicBezTo>
                <a:cubicBezTo>
                  <a:pt x="5299" y="35679"/>
                  <a:pt x="6567" y="37027"/>
                  <a:pt x="7981" y="38241"/>
                </a:cubicBezTo>
                <a:cubicBezTo>
                  <a:pt x="9106" y="39212"/>
                  <a:pt x="10387" y="39945"/>
                  <a:pt x="11757" y="40514"/>
                </a:cubicBezTo>
                <a:cubicBezTo>
                  <a:pt x="12697" y="40905"/>
                  <a:pt x="13636" y="41295"/>
                  <a:pt x="14580" y="41673"/>
                </a:cubicBezTo>
                <a:cubicBezTo>
                  <a:pt x="15331" y="41971"/>
                  <a:pt x="16085" y="42248"/>
                  <a:pt x="16869" y="42447"/>
                </a:cubicBezTo>
                <a:cubicBezTo>
                  <a:pt x="18096" y="42762"/>
                  <a:pt x="19337" y="42971"/>
                  <a:pt x="20592" y="43151"/>
                </a:cubicBezTo>
                <a:cubicBezTo>
                  <a:pt x="21402" y="43269"/>
                  <a:pt x="22209" y="43333"/>
                  <a:pt x="23013" y="43333"/>
                </a:cubicBezTo>
                <a:cubicBezTo>
                  <a:pt x="24235" y="43333"/>
                  <a:pt x="25449" y="43185"/>
                  <a:pt x="26651" y="42857"/>
                </a:cubicBezTo>
                <a:cubicBezTo>
                  <a:pt x="28909" y="42238"/>
                  <a:pt x="31039" y="41359"/>
                  <a:pt x="32679" y="39584"/>
                </a:cubicBezTo>
                <a:cubicBezTo>
                  <a:pt x="32893" y="39354"/>
                  <a:pt x="33163" y="39175"/>
                  <a:pt x="33396" y="38962"/>
                </a:cubicBezTo>
                <a:cubicBezTo>
                  <a:pt x="34674" y="37792"/>
                  <a:pt x="35824" y="36528"/>
                  <a:pt x="36456" y="34867"/>
                </a:cubicBezTo>
                <a:cubicBezTo>
                  <a:pt x="36568" y="34573"/>
                  <a:pt x="36737" y="34302"/>
                  <a:pt x="36889" y="34025"/>
                </a:cubicBezTo>
                <a:cubicBezTo>
                  <a:pt x="37673" y="32602"/>
                  <a:pt x="38282" y="31104"/>
                  <a:pt x="38667" y="29532"/>
                </a:cubicBezTo>
                <a:cubicBezTo>
                  <a:pt x="38985" y="28237"/>
                  <a:pt x="39182" y="26915"/>
                  <a:pt x="39449" y="25606"/>
                </a:cubicBezTo>
                <a:cubicBezTo>
                  <a:pt x="39533" y="25197"/>
                  <a:pt x="39661" y="24791"/>
                  <a:pt x="39807" y="24396"/>
                </a:cubicBezTo>
                <a:cubicBezTo>
                  <a:pt x="39936" y="24041"/>
                  <a:pt x="40220" y="23848"/>
                  <a:pt x="40598" y="23783"/>
                </a:cubicBezTo>
                <a:cubicBezTo>
                  <a:pt x="41636" y="23605"/>
                  <a:pt x="42674" y="23435"/>
                  <a:pt x="43706" y="23232"/>
                </a:cubicBezTo>
                <a:cubicBezTo>
                  <a:pt x="44358" y="23104"/>
                  <a:pt x="48983" y="22073"/>
                  <a:pt x="49321" y="21988"/>
                </a:cubicBezTo>
                <a:cubicBezTo>
                  <a:pt x="49037" y="21779"/>
                  <a:pt x="48940" y="21673"/>
                  <a:pt x="48818" y="21623"/>
                </a:cubicBezTo>
                <a:cubicBezTo>
                  <a:pt x="47918" y="21227"/>
                  <a:pt x="47016" y="20842"/>
                  <a:pt x="46109" y="20460"/>
                </a:cubicBezTo>
                <a:cubicBezTo>
                  <a:pt x="45463" y="20186"/>
                  <a:pt x="44794" y="19963"/>
                  <a:pt x="44168" y="19649"/>
                </a:cubicBezTo>
                <a:cubicBezTo>
                  <a:pt x="42789" y="18955"/>
                  <a:pt x="41426" y="18229"/>
                  <a:pt x="39936" y="17792"/>
                </a:cubicBezTo>
                <a:cubicBezTo>
                  <a:pt x="39466" y="17657"/>
                  <a:pt x="39114" y="17383"/>
                  <a:pt x="38911" y="16947"/>
                </a:cubicBezTo>
                <a:cubicBezTo>
                  <a:pt x="38573" y="16216"/>
                  <a:pt x="38197" y="15493"/>
                  <a:pt x="37937" y="14735"/>
                </a:cubicBezTo>
                <a:cubicBezTo>
                  <a:pt x="37339" y="13001"/>
                  <a:pt x="36629" y="11324"/>
                  <a:pt x="35679" y="9755"/>
                </a:cubicBezTo>
                <a:cubicBezTo>
                  <a:pt x="35276" y="9089"/>
                  <a:pt x="34931" y="8403"/>
                  <a:pt x="34650" y="7683"/>
                </a:cubicBezTo>
                <a:cubicBezTo>
                  <a:pt x="34421" y="7087"/>
                  <a:pt x="34116" y="6543"/>
                  <a:pt x="33714" y="6043"/>
                </a:cubicBezTo>
                <a:cubicBezTo>
                  <a:pt x="33102" y="5278"/>
                  <a:pt x="32541" y="4467"/>
                  <a:pt x="31919" y="3710"/>
                </a:cubicBezTo>
                <a:cubicBezTo>
                  <a:pt x="31540" y="3250"/>
                  <a:pt x="31103" y="2851"/>
                  <a:pt x="30539" y="2594"/>
                </a:cubicBezTo>
                <a:cubicBezTo>
                  <a:pt x="28361" y="1603"/>
                  <a:pt x="26153" y="768"/>
                  <a:pt x="23767" y="362"/>
                </a:cubicBezTo>
                <a:cubicBezTo>
                  <a:pt x="22298" y="115"/>
                  <a:pt x="20835" y="0"/>
                  <a:pt x="19367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1430;p36"/>
          <p:cNvSpPr txBox="1"/>
          <p:nvPr/>
        </p:nvSpPr>
        <p:spPr>
          <a:xfrm>
            <a:off x="3680740" y="2170143"/>
            <a:ext cx="930300" cy="6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 smtClean="0">
                <a:solidFill>
                  <a:srgbClr val="FF7C3E"/>
                </a:solidFill>
                <a:latin typeface="Denk One"/>
                <a:ea typeface="Denk One"/>
                <a:cs typeface="Denk One"/>
                <a:sym typeface="Denk One"/>
              </a:rPr>
              <a:t>Not!</a:t>
            </a:r>
            <a:endParaRPr sz="2400">
              <a:solidFill>
                <a:srgbClr val="FF7C3E"/>
              </a:solidFill>
              <a:latin typeface="Denk One"/>
              <a:ea typeface="Denk One"/>
              <a:cs typeface="Denk One"/>
              <a:sym typeface="Denk One"/>
            </a:endParaRPr>
          </a:p>
        </p:txBody>
      </p:sp>
      <p:sp>
        <p:nvSpPr>
          <p:cNvPr id="284" name="Прямоугольник 283"/>
          <p:cNvSpPr/>
          <p:nvPr/>
        </p:nvSpPr>
        <p:spPr>
          <a:xfrm rot="10800000">
            <a:off x="0" y="357172"/>
            <a:ext cx="357190" cy="46339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5" name="Прямоугольник 284"/>
          <p:cNvSpPr/>
          <p:nvPr/>
        </p:nvSpPr>
        <p:spPr>
          <a:xfrm rot="10800000">
            <a:off x="8786810" y="357172"/>
            <a:ext cx="357190" cy="46339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 rot="5400000">
            <a:off x="4357702" y="-4357702"/>
            <a:ext cx="428596" cy="914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-32" y="0"/>
            <a:ext cx="9144032" cy="285734"/>
            <a:chOff x="-32" y="0"/>
            <a:chExt cx="9144032" cy="285734"/>
          </a:xfrm>
        </p:grpSpPr>
        <p:pic>
          <p:nvPicPr>
            <p:cNvPr id="5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-32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6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2643174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7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r="56412"/>
            <a:stretch>
              <a:fillRect/>
            </a:stretch>
          </p:blipFill>
          <p:spPr bwMode="auto">
            <a:xfrm>
              <a:off x="7929586" y="0"/>
              <a:ext cx="1214414" cy="285734"/>
            </a:xfrm>
            <a:prstGeom prst="rect">
              <a:avLst/>
            </a:prstGeom>
            <a:noFill/>
          </p:spPr>
        </p:pic>
        <p:pic>
          <p:nvPicPr>
            <p:cNvPr id="8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5286380" y="0"/>
              <a:ext cx="2786082" cy="285734"/>
            </a:xfrm>
            <a:prstGeom prst="rect">
              <a:avLst/>
            </a:prstGeom>
            <a:noFill/>
          </p:spPr>
        </p:pic>
      </p:grpSp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3351750" y="397650"/>
            <a:ext cx="5118600" cy="591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Century Gothic" pitchFamily="34" charset="0"/>
                <a:ea typeface="Gadugi" pitchFamily="34" charset="0"/>
              </a:rPr>
              <a:t>ВСЕ ПОНЯТНО!</a:t>
            </a:r>
            <a:endParaRPr lang="ru-RU" sz="2800" b="1" dirty="0">
              <a:solidFill>
                <a:srgbClr val="002060"/>
              </a:solidFill>
              <a:latin typeface="Century Gothic" pitchFamily="34" charset="0"/>
              <a:ea typeface="Gadugi" pitchFamily="34" charset="0"/>
            </a:endParaRPr>
          </a:p>
        </p:txBody>
      </p:sp>
      <p:sp>
        <p:nvSpPr>
          <p:cNvPr id="10" name="Google Shape;1427;p40"/>
          <p:cNvSpPr txBox="1">
            <a:spLocks/>
          </p:cNvSpPr>
          <p:nvPr/>
        </p:nvSpPr>
        <p:spPr>
          <a:xfrm>
            <a:off x="571472" y="1357304"/>
            <a:ext cx="4071966" cy="3143272"/>
          </a:xfrm>
          <a:prstGeom prst="rect">
            <a:avLst/>
          </a:prstGeom>
        </p:spPr>
        <p:txBody>
          <a:bodyPr spcFirstLastPara="1" wrap="square" lIns="112194" tIns="112194" rIns="336613" bIns="112194" anchor="t" anchorCtr="0">
            <a:noAutofit/>
          </a:bodyPr>
          <a:lstStyle/>
          <a:p>
            <a:pPr algn="just">
              <a:spcAft>
                <a:spcPts val="802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      </a:t>
            </a:r>
            <a:r>
              <a:rPr lang="en-US" sz="18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В Стране английского языка тоже есть такое слово. Слово </a:t>
            </a:r>
            <a:r>
              <a:rPr lang="en-US" sz="2000" b="1" dirty="0" smtClean="0">
                <a:solidFill>
                  <a:srgbClr val="002060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Not</a:t>
            </a:r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 само никогда не идет. Оно бегает, скачет, поет и на место не встает. Слово </a:t>
            </a:r>
            <a:r>
              <a:rPr lang="en-US" sz="2000" dirty="0" smtClean="0">
                <a:solidFill>
                  <a:schemeClr val="tx1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Not</a:t>
            </a:r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 слушается только Серьезного дядю.</a:t>
            </a:r>
          </a:p>
          <a:p>
            <a:pPr algn="just">
              <a:spcAft>
                <a:spcPts val="802"/>
              </a:spcAft>
              <a:defRPr/>
            </a:pPr>
            <a:r>
              <a:rPr lang="ru-RU" sz="2400" b="1" dirty="0" smtClean="0">
                <a:solidFill>
                  <a:srgbClr val="D67A00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ЭТО БЕЗОБРАЗНИК </a:t>
            </a:r>
            <a:r>
              <a:rPr lang="en-US" sz="2400" b="1" dirty="0" smtClean="0">
                <a:solidFill>
                  <a:srgbClr val="D67A00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NOT!</a:t>
            </a:r>
            <a:endParaRPr lang="ru-RU" sz="2400" b="1" dirty="0" smtClean="0">
              <a:solidFill>
                <a:srgbClr val="D67A00"/>
              </a:solidFill>
              <a:latin typeface="Century Gothic" pitchFamily="34" charset="0"/>
              <a:ea typeface="Arial Unicode MS" pitchFamily="34" charset="-128"/>
              <a:cs typeface="Segoe UI" pitchFamily="34" charset="0"/>
            </a:endParaRPr>
          </a:p>
          <a:p>
            <a:pPr algn="just">
              <a:defRPr/>
            </a:pPr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  <a:ea typeface="Arial Unicode MS" pitchFamily="34" charset="-128"/>
                <a:cs typeface="Segoe UI" pitchFamily="34" charset="0"/>
              </a:rPr>
              <a:t>    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  <a:ea typeface="Arial Unicode MS" pitchFamily="34" charset="-128"/>
              <a:cs typeface="Segoe UI" pitchFamily="34" charset="0"/>
            </a:endParaRPr>
          </a:p>
          <a:p>
            <a:pPr algn="just"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  <a:ea typeface="Arial Unicode MS" pitchFamily="34" charset="-128"/>
              <a:cs typeface="Segoe UI" pitchFamily="34" charset="0"/>
            </a:endParaRPr>
          </a:p>
          <a:p>
            <a:pPr algn="just"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  <a:ea typeface="Arial Unicode MS" pitchFamily="34" charset="-128"/>
              <a:cs typeface="Segoe UI" pitchFamily="34" charset="0"/>
            </a:endParaRPr>
          </a:p>
          <a:p>
            <a:pPr algn="just">
              <a:spcBef>
                <a:spcPct val="20000"/>
              </a:spcBef>
              <a:defRPr/>
            </a:pPr>
            <a:endParaRPr lang="en-US" sz="2100" dirty="0" smtClean="0">
              <a:latin typeface="Corbel" pitchFamily="34" charset="0"/>
              <a:ea typeface="Arial Unicode MS" pitchFamily="34" charset="-128"/>
              <a:cs typeface="Segoe UI" pitchFamily="34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lang="en-US" sz="2100" dirty="0" smtClean="0">
                <a:latin typeface="Corbel" pitchFamily="34" charset="0"/>
                <a:ea typeface="Arial Unicode MS" pitchFamily="34" charset="-128"/>
                <a:cs typeface="Segoe UI" pitchFamily="34" charset="0"/>
              </a:rPr>
              <a:t>              </a:t>
            </a:r>
            <a:endParaRPr lang="ru-RU" sz="2100" dirty="0">
              <a:latin typeface="Corbel" pitchFamily="34" charset="0"/>
              <a:ea typeface="Arial Unicode MS" pitchFamily="34" charset="-128"/>
              <a:cs typeface="Segoe UI" pitchFamily="34" charset="0"/>
            </a:endParaRPr>
          </a:p>
        </p:txBody>
      </p:sp>
      <p:pic>
        <p:nvPicPr>
          <p:cNvPr id="1026" name="Picture 2" descr="C:\Users\Татьяна\Desktop\384X.jpg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5143504" y="1571618"/>
            <a:ext cx="2928958" cy="292895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2" name="Прямоугольник 11"/>
          <p:cNvSpPr/>
          <p:nvPr/>
        </p:nvSpPr>
        <p:spPr>
          <a:xfrm rot="5400000">
            <a:off x="4357702" y="714360"/>
            <a:ext cx="428596" cy="84296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10800000">
            <a:off x="0" y="357172"/>
            <a:ext cx="357190" cy="47863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4393405" y="-3464729"/>
            <a:ext cx="357190" cy="914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0800000">
            <a:off x="8786810" y="357172"/>
            <a:ext cx="357190" cy="47863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Прямоугольник 150"/>
          <p:cNvSpPr/>
          <p:nvPr/>
        </p:nvSpPr>
        <p:spPr>
          <a:xfrm>
            <a:off x="0" y="0"/>
            <a:ext cx="1500166" cy="4286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0" name="Прямоугольник 149"/>
          <p:cNvSpPr/>
          <p:nvPr/>
        </p:nvSpPr>
        <p:spPr>
          <a:xfrm>
            <a:off x="0" y="0"/>
            <a:ext cx="428596" cy="44291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9" name="Прямоугольник 148"/>
          <p:cNvSpPr/>
          <p:nvPr/>
        </p:nvSpPr>
        <p:spPr>
          <a:xfrm>
            <a:off x="1500166" y="0"/>
            <a:ext cx="7643834" cy="44291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88" name="Google Shape;388;p25"/>
          <p:cNvGrpSpPr/>
          <p:nvPr/>
        </p:nvGrpSpPr>
        <p:grpSpPr>
          <a:xfrm>
            <a:off x="5795689" y="406139"/>
            <a:ext cx="2963700" cy="4381551"/>
            <a:chOff x="6128789" y="804382"/>
            <a:chExt cx="2694273" cy="3983228"/>
          </a:xfrm>
        </p:grpSpPr>
        <p:sp>
          <p:nvSpPr>
            <p:cNvPr id="389" name="Google Shape;389;p25"/>
            <p:cNvSpPr/>
            <p:nvPr/>
          </p:nvSpPr>
          <p:spPr>
            <a:xfrm>
              <a:off x="6128789" y="804382"/>
              <a:ext cx="2694273" cy="3983228"/>
            </a:xfrm>
            <a:custGeom>
              <a:avLst/>
              <a:gdLst/>
              <a:ahLst/>
              <a:cxnLst/>
              <a:rect l="l" t="t" r="r" b="b"/>
              <a:pathLst>
                <a:path w="39964" h="59083" extrusionOk="0">
                  <a:moveTo>
                    <a:pt x="24766" y="0"/>
                  </a:moveTo>
                  <a:cubicBezTo>
                    <a:pt x="24741" y="0"/>
                    <a:pt x="24716" y="0"/>
                    <a:pt x="24691" y="0"/>
                  </a:cubicBezTo>
                  <a:cubicBezTo>
                    <a:pt x="22227" y="17"/>
                    <a:pt x="19851" y="902"/>
                    <a:pt x="17591" y="1885"/>
                  </a:cubicBezTo>
                  <a:cubicBezTo>
                    <a:pt x="15966" y="2591"/>
                    <a:pt x="14365" y="3355"/>
                    <a:pt x="12795" y="4175"/>
                  </a:cubicBezTo>
                  <a:cubicBezTo>
                    <a:pt x="10811" y="5213"/>
                    <a:pt x="8832" y="6370"/>
                    <a:pt x="7367" y="8066"/>
                  </a:cubicBezTo>
                  <a:cubicBezTo>
                    <a:pt x="4397" y="11511"/>
                    <a:pt x="4114" y="16723"/>
                    <a:pt x="5797" y="20949"/>
                  </a:cubicBezTo>
                  <a:cubicBezTo>
                    <a:pt x="6179" y="21908"/>
                    <a:pt x="6664" y="22902"/>
                    <a:pt x="6510" y="23926"/>
                  </a:cubicBezTo>
                  <a:cubicBezTo>
                    <a:pt x="6203" y="26005"/>
                    <a:pt x="3677" y="26790"/>
                    <a:pt x="2155" y="28241"/>
                  </a:cubicBezTo>
                  <a:cubicBezTo>
                    <a:pt x="369" y="29941"/>
                    <a:pt x="0" y="32767"/>
                    <a:pt x="748" y="35119"/>
                  </a:cubicBezTo>
                  <a:cubicBezTo>
                    <a:pt x="1492" y="37471"/>
                    <a:pt x="3179" y="39410"/>
                    <a:pt x="5032" y="41038"/>
                  </a:cubicBezTo>
                  <a:cubicBezTo>
                    <a:pt x="5469" y="41424"/>
                    <a:pt x="5927" y="41807"/>
                    <a:pt x="6231" y="42302"/>
                  </a:cubicBezTo>
                  <a:cubicBezTo>
                    <a:pt x="6862" y="43340"/>
                    <a:pt x="6708" y="44646"/>
                    <a:pt x="6776" y="45859"/>
                  </a:cubicBezTo>
                  <a:cubicBezTo>
                    <a:pt x="6916" y="48327"/>
                    <a:pt x="8067" y="50652"/>
                    <a:pt x="9603" y="52590"/>
                  </a:cubicBezTo>
                  <a:cubicBezTo>
                    <a:pt x="11136" y="54529"/>
                    <a:pt x="13812" y="57496"/>
                    <a:pt x="15706" y="59083"/>
                  </a:cubicBezTo>
                  <a:lnTo>
                    <a:pt x="29965" y="58834"/>
                  </a:lnTo>
                  <a:cubicBezTo>
                    <a:pt x="32194" y="57748"/>
                    <a:pt x="32085" y="54945"/>
                    <a:pt x="33788" y="53140"/>
                  </a:cubicBezTo>
                  <a:cubicBezTo>
                    <a:pt x="35297" y="51536"/>
                    <a:pt x="37527" y="50614"/>
                    <a:pt x="38656" y="48722"/>
                  </a:cubicBezTo>
                  <a:cubicBezTo>
                    <a:pt x="39554" y="47221"/>
                    <a:pt x="39953" y="45204"/>
                    <a:pt x="39957" y="43455"/>
                  </a:cubicBezTo>
                  <a:cubicBezTo>
                    <a:pt x="39964" y="40748"/>
                    <a:pt x="39537" y="38051"/>
                    <a:pt x="38086" y="35761"/>
                  </a:cubicBezTo>
                  <a:cubicBezTo>
                    <a:pt x="37492" y="34826"/>
                    <a:pt x="36676" y="34003"/>
                    <a:pt x="36325" y="32951"/>
                  </a:cubicBezTo>
                  <a:cubicBezTo>
                    <a:pt x="35877" y="31604"/>
                    <a:pt x="36273" y="30139"/>
                    <a:pt x="36629" y="28763"/>
                  </a:cubicBezTo>
                  <a:cubicBezTo>
                    <a:pt x="38022" y="23394"/>
                    <a:pt x="38803" y="17853"/>
                    <a:pt x="38745" y="12306"/>
                  </a:cubicBezTo>
                  <a:cubicBezTo>
                    <a:pt x="38715" y="9548"/>
                    <a:pt x="38400" y="6588"/>
                    <a:pt x="36615" y="4486"/>
                  </a:cubicBezTo>
                  <a:cubicBezTo>
                    <a:pt x="35075" y="2673"/>
                    <a:pt x="32713" y="1816"/>
                    <a:pt x="30443" y="1110"/>
                  </a:cubicBezTo>
                  <a:cubicBezTo>
                    <a:pt x="28596" y="533"/>
                    <a:pt x="26703" y="0"/>
                    <a:pt x="24766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25"/>
            <p:cNvSpPr/>
            <p:nvPr/>
          </p:nvSpPr>
          <p:spPr>
            <a:xfrm>
              <a:off x="6184746" y="833574"/>
              <a:ext cx="2611417" cy="3898821"/>
            </a:xfrm>
            <a:custGeom>
              <a:avLst/>
              <a:gdLst/>
              <a:ahLst/>
              <a:cxnLst/>
              <a:rect l="l" t="t" r="r" b="b"/>
              <a:pathLst>
                <a:path w="38735" h="57831" extrusionOk="0">
                  <a:moveTo>
                    <a:pt x="24090" y="1"/>
                  </a:moveTo>
                  <a:cubicBezTo>
                    <a:pt x="21731" y="18"/>
                    <a:pt x="19403" y="891"/>
                    <a:pt x="17232" y="1837"/>
                  </a:cubicBezTo>
                  <a:cubicBezTo>
                    <a:pt x="15631" y="2533"/>
                    <a:pt x="14030" y="3298"/>
                    <a:pt x="12480" y="4107"/>
                  </a:cubicBezTo>
                  <a:cubicBezTo>
                    <a:pt x="10279" y="5254"/>
                    <a:pt x="8548" y="6330"/>
                    <a:pt x="7237" y="7852"/>
                  </a:cubicBezTo>
                  <a:cubicBezTo>
                    <a:pt x="5909" y="9388"/>
                    <a:pt x="5086" y="11395"/>
                    <a:pt x="4854" y="13655"/>
                  </a:cubicBezTo>
                  <a:cubicBezTo>
                    <a:pt x="4636" y="15775"/>
                    <a:pt x="4963" y="18062"/>
                    <a:pt x="5773" y="20093"/>
                  </a:cubicBezTo>
                  <a:cubicBezTo>
                    <a:pt x="5817" y="20206"/>
                    <a:pt x="5864" y="20319"/>
                    <a:pt x="5909" y="20434"/>
                  </a:cubicBezTo>
                  <a:cubicBezTo>
                    <a:pt x="6271" y="21319"/>
                    <a:pt x="6680" y="22323"/>
                    <a:pt x="6523" y="23394"/>
                  </a:cubicBezTo>
                  <a:cubicBezTo>
                    <a:pt x="6274" y="25070"/>
                    <a:pt x="4909" y="25981"/>
                    <a:pt x="3588" y="26865"/>
                  </a:cubicBezTo>
                  <a:cubicBezTo>
                    <a:pt x="2997" y="27262"/>
                    <a:pt x="2437" y="27634"/>
                    <a:pt x="1980" y="28067"/>
                  </a:cubicBezTo>
                  <a:cubicBezTo>
                    <a:pt x="502" y="29481"/>
                    <a:pt x="0" y="31986"/>
                    <a:pt x="737" y="34308"/>
                  </a:cubicBezTo>
                  <a:cubicBezTo>
                    <a:pt x="1338" y="36205"/>
                    <a:pt x="2680" y="38048"/>
                    <a:pt x="4837" y="39947"/>
                  </a:cubicBezTo>
                  <a:lnTo>
                    <a:pt x="4939" y="40035"/>
                  </a:lnTo>
                  <a:cubicBezTo>
                    <a:pt x="5376" y="40418"/>
                    <a:pt x="5827" y="40813"/>
                    <a:pt x="6159" y="41357"/>
                  </a:cubicBezTo>
                  <a:cubicBezTo>
                    <a:pt x="6739" y="42309"/>
                    <a:pt x="6756" y="43378"/>
                    <a:pt x="6773" y="44412"/>
                  </a:cubicBezTo>
                  <a:cubicBezTo>
                    <a:pt x="6776" y="44685"/>
                    <a:pt x="6783" y="44944"/>
                    <a:pt x="6797" y="45201"/>
                  </a:cubicBezTo>
                  <a:cubicBezTo>
                    <a:pt x="6947" y="47853"/>
                    <a:pt x="8343" y="50133"/>
                    <a:pt x="9486" y="51580"/>
                  </a:cubicBezTo>
                  <a:cubicBezTo>
                    <a:pt x="10985" y="53475"/>
                    <a:pt x="13501" y="56261"/>
                    <a:pt x="15327" y="57831"/>
                  </a:cubicBezTo>
                  <a:lnTo>
                    <a:pt x="29204" y="57588"/>
                  </a:lnTo>
                  <a:cubicBezTo>
                    <a:pt x="30197" y="57046"/>
                    <a:pt x="30620" y="56042"/>
                    <a:pt x="31108" y="54884"/>
                  </a:cubicBezTo>
                  <a:cubicBezTo>
                    <a:pt x="31515" y="53922"/>
                    <a:pt x="31934" y="52932"/>
                    <a:pt x="32727" y="52089"/>
                  </a:cubicBezTo>
                  <a:cubicBezTo>
                    <a:pt x="33379" y="51396"/>
                    <a:pt x="34140" y="50833"/>
                    <a:pt x="34880" y="50290"/>
                  </a:cubicBezTo>
                  <a:cubicBezTo>
                    <a:pt x="35922" y="49522"/>
                    <a:pt x="36905" y="48795"/>
                    <a:pt x="37516" y="47777"/>
                  </a:cubicBezTo>
                  <a:cubicBezTo>
                    <a:pt x="38270" y="46515"/>
                    <a:pt x="38724" y="44668"/>
                    <a:pt x="38728" y="42831"/>
                  </a:cubicBezTo>
                  <a:cubicBezTo>
                    <a:pt x="38734" y="39776"/>
                    <a:pt x="38154" y="37369"/>
                    <a:pt x="36952" y="35475"/>
                  </a:cubicBezTo>
                  <a:cubicBezTo>
                    <a:pt x="36771" y="35188"/>
                    <a:pt x="36566" y="34911"/>
                    <a:pt x="36352" y="34618"/>
                  </a:cubicBezTo>
                  <a:cubicBezTo>
                    <a:pt x="35881" y="33987"/>
                    <a:pt x="35396" y="33328"/>
                    <a:pt x="35126" y="32526"/>
                  </a:cubicBezTo>
                  <a:cubicBezTo>
                    <a:pt x="34631" y="31027"/>
                    <a:pt x="35038" y="29454"/>
                    <a:pt x="35399" y="28064"/>
                  </a:cubicBezTo>
                  <a:lnTo>
                    <a:pt x="35419" y="27985"/>
                  </a:lnTo>
                  <a:cubicBezTo>
                    <a:pt x="36864" y="22411"/>
                    <a:pt x="37570" y="16929"/>
                    <a:pt x="37512" y="11688"/>
                  </a:cubicBezTo>
                  <a:cubicBezTo>
                    <a:pt x="37485" y="9142"/>
                    <a:pt x="37229" y="6268"/>
                    <a:pt x="35533" y="4268"/>
                  </a:cubicBezTo>
                  <a:cubicBezTo>
                    <a:pt x="34091" y="2571"/>
                    <a:pt x="31838" y="1762"/>
                    <a:pt x="29651" y="1083"/>
                  </a:cubicBezTo>
                  <a:cubicBezTo>
                    <a:pt x="27896" y="537"/>
                    <a:pt x="26029" y="1"/>
                    <a:pt x="24155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1" name="Google Shape;391;p25"/>
          <p:cNvSpPr/>
          <p:nvPr/>
        </p:nvSpPr>
        <p:spPr>
          <a:xfrm flipH="1">
            <a:off x="4735345" y="4663800"/>
            <a:ext cx="3481330" cy="175301"/>
          </a:xfrm>
          <a:custGeom>
            <a:avLst/>
            <a:gdLst/>
            <a:ahLst/>
            <a:cxnLst/>
            <a:rect l="l" t="t" r="r" b="b"/>
            <a:pathLst>
              <a:path w="106536" h="4404" extrusionOk="0">
                <a:moveTo>
                  <a:pt x="45572" y="0"/>
                </a:moveTo>
                <a:cubicBezTo>
                  <a:pt x="19799" y="157"/>
                  <a:pt x="0" y="1078"/>
                  <a:pt x="0" y="2192"/>
                </a:cubicBezTo>
                <a:cubicBezTo>
                  <a:pt x="0" y="3413"/>
                  <a:pt x="23847" y="4404"/>
                  <a:pt x="53266" y="4404"/>
                </a:cubicBezTo>
                <a:cubicBezTo>
                  <a:pt x="82688" y="4404"/>
                  <a:pt x="106536" y="3413"/>
                  <a:pt x="106536" y="2192"/>
                </a:cubicBezTo>
                <a:cubicBezTo>
                  <a:pt x="106536" y="1771"/>
                  <a:pt x="103736" y="1382"/>
                  <a:pt x="98871" y="1048"/>
                </a:cubicBezTo>
                <a:cubicBezTo>
                  <a:pt x="98441" y="2116"/>
                  <a:pt x="97394" y="2874"/>
                  <a:pt x="96175" y="2874"/>
                </a:cubicBezTo>
                <a:lnTo>
                  <a:pt x="48480" y="2874"/>
                </a:lnTo>
                <a:cubicBezTo>
                  <a:pt x="46889" y="2874"/>
                  <a:pt x="45589" y="1584"/>
                  <a:pt x="45572" y="0"/>
                </a:cubicBezTo>
                <a:close/>
              </a:path>
            </a:pathLst>
          </a:custGeom>
          <a:solidFill>
            <a:srgbClr val="93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2" name="Google Shape;392;p25"/>
          <p:cNvGrpSpPr/>
          <p:nvPr/>
        </p:nvGrpSpPr>
        <p:grpSpPr>
          <a:xfrm>
            <a:off x="4959642" y="1345102"/>
            <a:ext cx="2130085" cy="3433068"/>
            <a:chOff x="4633351" y="1345102"/>
            <a:chExt cx="2130085" cy="3433068"/>
          </a:xfrm>
        </p:grpSpPr>
        <p:sp>
          <p:nvSpPr>
            <p:cNvPr id="393" name="Google Shape;393;p25"/>
            <p:cNvSpPr/>
            <p:nvPr/>
          </p:nvSpPr>
          <p:spPr>
            <a:xfrm>
              <a:off x="4633351" y="1608896"/>
              <a:ext cx="2130085" cy="3169274"/>
            </a:xfrm>
            <a:custGeom>
              <a:avLst/>
              <a:gdLst/>
              <a:ahLst/>
              <a:cxnLst/>
              <a:rect l="l" t="t" r="r" b="b"/>
              <a:pathLst>
                <a:path w="53513" h="79620" extrusionOk="0">
                  <a:moveTo>
                    <a:pt x="2909" y="0"/>
                  </a:moveTo>
                  <a:cubicBezTo>
                    <a:pt x="1308" y="0"/>
                    <a:pt x="1" y="1308"/>
                    <a:pt x="1" y="2905"/>
                  </a:cubicBezTo>
                  <a:lnTo>
                    <a:pt x="1" y="76714"/>
                  </a:lnTo>
                  <a:cubicBezTo>
                    <a:pt x="1" y="78312"/>
                    <a:pt x="1308" y="79619"/>
                    <a:pt x="2909" y="79619"/>
                  </a:cubicBezTo>
                  <a:lnTo>
                    <a:pt x="50604" y="79619"/>
                  </a:lnTo>
                  <a:cubicBezTo>
                    <a:pt x="52202" y="79619"/>
                    <a:pt x="53513" y="78312"/>
                    <a:pt x="53513" y="76714"/>
                  </a:cubicBezTo>
                  <a:lnTo>
                    <a:pt x="53513" y="2905"/>
                  </a:lnTo>
                  <a:cubicBezTo>
                    <a:pt x="53513" y="1308"/>
                    <a:pt x="52202" y="0"/>
                    <a:pt x="50604" y="0"/>
                  </a:cubicBezTo>
                  <a:close/>
                </a:path>
              </a:pathLst>
            </a:custGeom>
            <a:solidFill>
              <a:srgbClr val="4D37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25"/>
            <p:cNvSpPr/>
            <p:nvPr/>
          </p:nvSpPr>
          <p:spPr>
            <a:xfrm>
              <a:off x="4740707" y="1768557"/>
              <a:ext cx="1915257" cy="2900113"/>
            </a:xfrm>
            <a:custGeom>
              <a:avLst/>
              <a:gdLst/>
              <a:ahLst/>
              <a:cxnLst/>
              <a:rect l="l" t="t" r="r" b="b"/>
              <a:pathLst>
                <a:path w="48116" h="72858" extrusionOk="0">
                  <a:moveTo>
                    <a:pt x="2708" y="0"/>
                  </a:moveTo>
                  <a:cubicBezTo>
                    <a:pt x="1219" y="0"/>
                    <a:pt x="1" y="1219"/>
                    <a:pt x="1" y="2707"/>
                  </a:cubicBezTo>
                  <a:lnTo>
                    <a:pt x="1" y="70153"/>
                  </a:lnTo>
                  <a:cubicBezTo>
                    <a:pt x="1" y="71641"/>
                    <a:pt x="1219" y="72857"/>
                    <a:pt x="2708" y="72857"/>
                  </a:cubicBezTo>
                  <a:lnTo>
                    <a:pt x="45412" y="72857"/>
                  </a:lnTo>
                  <a:cubicBezTo>
                    <a:pt x="46900" y="72857"/>
                    <a:pt x="48115" y="71641"/>
                    <a:pt x="48115" y="70153"/>
                  </a:cubicBezTo>
                  <a:lnTo>
                    <a:pt x="48115" y="2707"/>
                  </a:lnTo>
                  <a:cubicBezTo>
                    <a:pt x="48115" y="1219"/>
                    <a:pt x="46900" y="0"/>
                    <a:pt x="45412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5"/>
            <p:cNvSpPr/>
            <p:nvPr/>
          </p:nvSpPr>
          <p:spPr>
            <a:xfrm>
              <a:off x="4799421" y="1783484"/>
              <a:ext cx="1797833" cy="2820065"/>
            </a:xfrm>
            <a:custGeom>
              <a:avLst/>
              <a:gdLst/>
              <a:ahLst/>
              <a:cxnLst/>
              <a:rect l="l" t="t" r="r" b="b"/>
              <a:pathLst>
                <a:path w="45166" h="70847" extrusionOk="0">
                  <a:moveTo>
                    <a:pt x="2970" y="1"/>
                  </a:moveTo>
                  <a:cubicBezTo>
                    <a:pt x="1338" y="1"/>
                    <a:pt x="0" y="1335"/>
                    <a:pt x="0" y="2967"/>
                  </a:cubicBezTo>
                  <a:lnTo>
                    <a:pt x="0" y="67880"/>
                  </a:lnTo>
                  <a:cubicBezTo>
                    <a:pt x="0" y="69512"/>
                    <a:pt x="1338" y="70847"/>
                    <a:pt x="2970" y="70847"/>
                  </a:cubicBezTo>
                  <a:lnTo>
                    <a:pt x="42199" y="70847"/>
                  </a:lnTo>
                  <a:cubicBezTo>
                    <a:pt x="43831" y="70847"/>
                    <a:pt x="45166" y="69512"/>
                    <a:pt x="45166" y="67880"/>
                  </a:cubicBezTo>
                  <a:lnTo>
                    <a:pt x="45166" y="2967"/>
                  </a:lnTo>
                  <a:cubicBezTo>
                    <a:pt x="45166" y="1335"/>
                    <a:pt x="43831" y="1"/>
                    <a:pt x="42199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25"/>
            <p:cNvSpPr/>
            <p:nvPr/>
          </p:nvSpPr>
          <p:spPr>
            <a:xfrm>
              <a:off x="5025120" y="2109575"/>
              <a:ext cx="958783" cy="17833"/>
            </a:xfrm>
            <a:custGeom>
              <a:avLst/>
              <a:gdLst/>
              <a:ahLst/>
              <a:cxnLst/>
              <a:rect l="l" t="t" r="r" b="b"/>
              <a:pathLst>
                <a:path w="24087" h="448" extrusionOk="0">
                  <a:moveTo>
                    <a:pt x="229" y="0"/>
                  </a:moveTo>
                  <a:cubicBezTo>
                    <a:pt x="103" y="0"/>
                    <a:pt x="1" y="99"/>
                    <a:pt x="1" y="222"/>
                  </a:cubicBezTo>
                  <a:cubicBezTo>
                    <a:pt x="1" y="345"/>
                    <a:pt x="103" y="447"/>
                    <a:pt x="229" y="447"/>
                  </a:cubicBezTo>
                  <a:lnTo>
                    <a:pt x="23858" y="447"/>
                  </a:lnTo>
                  <a:cubicBezTo>
                    <a:pt x="23985" y="447"/>
                    <a:pt x="24087" y="345"/>
                    <a:pt x="24087" y="222"/>
                  </a:cubicBezTo>
                  <a:cubicBezTo>
                    <a:pt x="24087" y="99"/>
                    <a:pt x="23985" y="0"/>
                    <a:pt x="23858" y="0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25"/>
            <p:cNvSpPr/>
            <p:nvPr/>
          </p:nvSpPr>
          <p:spPr>
            <a:xfrm>
              <a:off x="6087975" y="2036173"/>
              <a:ext cx="303314" cy="296109"/>
            </a:xfrm>
            <a:custGeom>
              <a:avLst/>
              <a:gdLst/>
              <a:ahLst/>
              <a:cxnLst/>
              <a:rect l="l" t="t" r="r" b="b"/>
              <a:pathLst>
                <a:path w="7620" h="7439" extrusionOk="0">
                  <a:moveTo>
                    <a:pt x="4646" y="448"/>
                  </a:moveTo>
                  <a:cubicBezTo>
                    <a:pt x="6032" y="448"/>
                    <a:pt x="7162" y="1551"/>
                    <a:pt x="7162" y="2903"/>
                  </a:cubicBezTo>
                  <a:lnTo>
                    <a:pt x="7162" y="4537"/>
                  </a:lnTo>
                  <a:cubicBezTo>
                    <a:pt x="7162" y="5893"/>
                    <a:pt x="6032" y="6992"/>
                    <a:pt x="4646" y="6992"/>
                  </a:cubicBezTo>
                  <a:lnTo>
                    <a:pt x="2973" y="6992"/>
                  </a:lnTo>
                  <a:cubicBezTo>
                    <a:pt x="1585" y="6992"/>
                    <a:pt x="458" y="5893"/>
                    <a:pt x="458" y="4537"/>
                  </a:cubicBezTo>
                  <a:lnTo>
                    <a:pt x="458" y="2903"/>
                  </a:lnTo>
                  <a:cubicBezTo>
                    <a:pt x="458" y="1551"/>
                    <a:pt x="1585" y="448"/>
                    <a:pt x="2973" y="448"/>
                  </a:cubicBezTo>
                  <a:close/>
                  <a:moveTo>
                    <a:pt x="2973" y="1"/>
                  </a:moveTo>
                  <a:cubicBezTo>
                    <a:pt x="1335" y="1"/>
                    <a:pt x="0" y="1301"/>
                    <a:pt x="0" y="2903"/>
                  </a:cubicBezTo>
                  <a:lnTo>
                    <a:pt x="0" y="4537"/>
                  </a:lnTo>
                  <a:cubicBezTo>
                    <a:pt x="0" y="6139"/>
                    <a:pt x="1335" y="7439"/>
                    <a:pt x="2973" y="7439"/>
                  </a:cubicBezTo>
                  <a:lnTo>
                    <a:pt x="4646" y="7439"/>
                  </a:lnTo>
                  <a:cubicBezTo>
                    <a:pt x="6285" y="7439"/>
                    <a:pt x="7619" y="6139"/>
                    <a:pt x="7619" y="4537"/>
                  </a:cubicBezTo>
                  <a:lnTo>
                    <a:pt x="7619" y="2903"/>
                  </a:lnTo>
                  <a:cubicBezTo>
                    <a:pt x="7619" y="1301"/>
                    <a:pt x="6285" y="1"/>
                    <a:pt x="4646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25"/>
            <p:cNvSpPr/>
            <p:nvPr/>
          </p:nvSpPr>
          <p:spPr>
            <a:xfrm>
              <a:off x="5025120" y="2591906"/>
              <a:ext cx="958783" cy="17872"/>
            </a:xfrm>
            <a:custGeom>
              <a:avLst/>
              <a:gdLst/>
              <a:ahLst/>
              <a:cxnLst/>
              <a:rect l="l" t="t" r="r" b="b"/>
              <a:pathLst>
                <a:path w="24087" h="449" extrusionOk="0">
                  <a:moveTo>
                    <a:pt x="229" y="1"/>
                  </a:moveTo>
                  <a:cubicBezTo>
                    <a:pt x="103" y="1"/>
                    <a:pt x="1" y="103"/>
                    <a:pt x="1" y="226"/>
                  </a:cubicBezTo>
                  <a:cubicBezTo>
                    <a:pt x="1" y="349"/>
                    <a:pt x="103" y="448"/>
                    <a:pt x="229" y="448"/>
                  </a:cubicBezTo>
                  <a:lnTo>
                    <a:pt x="23858" y="448"/>
                  </a:lnTo>
                  <a:cubicBezTo>
                    <a:pt x="23985" y="448"/>
                    <a:pt x="24087" y="349"/>
                    <a:pt x="24087" y="226"/>
                  </a:cubicBezTo>
                  <a:cubicBezTo>
                    <a:pt x="24087" y="103"/>
                    <a:pt x="23985" y="1"/>
                    <a:pt x="23858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5"/>
            <p:cNvSpPr/>
            <p:nvPr/>
          </p:nvSpPr>
          <p:spPr>
            <a:xfrm>
              <a:off x="6087975" y="2518703"/>
              <a:ext cx="303314" cy="296109"/>
            </a:xfrm>
            <a:custGeom>
              <a:avLst/>
              <a:gdLst/>
              <a:ahLst/>
              <a:cxnLst/>
              <a:rect l="l" t="t" r="r" b="b"/>
              <a:pathLst>
                <a:path w="7620" h="7439" extrusionOk="0">
                  <a:moveTo>
                    <a:pt x="4646" y="444"/>
                  </a:moveTo>
                  <a:cubicBezTo>
                    <a:pt x="6032" y="444"/>
                    <a:pt x="7162" y="1546"/>
                    <a:pt x="7162" y="2902"/>
                  </a:cubicBezTo>
                  <a:lnTo>
                    <a:pt x="7162" y="4537"/>
                  </a:lnTo>
                  <a:cubicBezTo>
                    <a:pt x="7162" y="5889"/>
                    <a:pt x="6032" y="6991"/>
                    <a:pt x="4646" y="6991"/>
                  </a:cubicBezTo>
                  <a:lnTo>
                    <a:pt x="2973" y="6991"/>
                  </a:lnTo>
                  <a:cubicBezTo>
                    <a:pt x="1585" y="6991"/>
                    <a:pt x="458" y="5889"/>
                    <a:pt x="458" y="4537"/>
                  </a:cubicBezTo>
                  <a:lnTo>
                    <a:pt x="458" y="2902"/>
                  </a:lnTo>
                  <a:cubicBezTo>
                    <a:pt x="458" y="1546"/>
                    <a:pt x="1585" y="444"/>
                    <a:pt x="2973" y="444"/>
                  </a:cubicBezTo>
                  <a:close/>
                  <a:moveTo>
                    <a:pt x="2973" y="1"/>
                  </a:moveTo>
                  <a:cubicBezTo>
                    <a:pt x="1335" y="1"/>
                    <a:pt x="0" y="1301"/>
                    <a:pt x="0" y="2902"/>
                  </a:cubicBezTo>
                  <a:lnTo>
                    <a:pt x="0" y="4537"/>
                  </a:lnTo>
                  <a:cubicBezTo>
                    <a:pt x="0" y="6134"/>
                    <a:pt x="1335" y="7439"/>
                    <a:pt x="2973" y="7439"/>
                  </a:cubicBezTo>
                  <a:lnTo>
                    <a:pt x="4646" y="7439"/>
                  </a:lnTo>
                  <a:cubicBezTo>
                    <a:pt x="6285" y="7439"/>
                    <a:pt x="7619" y="6134"/>
                    <a:pt x="7619" y="4537"/>
                  </a:cubicBezTo>
                  <a:lnTo>
                    <a:pt x="7619" y="2902"/>
                  </a:lnTo>
                  <a:cubicBezTo>
                    <a:pt x="7619" y="1301"/>
                    <a:pt x="6285" y="1"/>
                    <a:pt x="4646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5"/>
            <p:cNvSpPr/>
            <p:nvPr/>
          </p:nvSpPr>
          <p:spPr>
            <a:xfrm>
              <a:off x="5025120" y="3079437"/>
              <a:ext cx="958783" cy="17833"/>
            </a:xfrm>
            <a:custGeom>
              <a:avLst/>
              <a:gdLst/>
              <a:ahLst/>
              <a:cxnLst/>
              <a:rect l="l" t="t" r="r" b="b"/>
              <a:pathLst>
                <a:path w="24087" h="448" extrusionOk="0">
                  <a:moveTo>
                    <a:pt x="229" y="1"/>
                  </a:moveTo>
                  <a:cubicBezTo>
                    <a:pt x="103" y="1"/>
                    <a:pt x="1" y="100"/>
                    <a:pt x="1" y="223"/>
                  </a:cubicBezTo>
                  <a:cubicBezTo>
                    <a:pt x="1" y="346"/>
                    <a:pt x="103" y="448"/>
                    <a:pt x="229" y="448"/>
                  </a:cubicBezTo>
                  <a:lnTo>
                    <a:pt x="23858" y="448"/>
                  </a:lnTo>
                  <a:cubicBezTo>
                    <a:pt x="23985" y="448"/>
                    <a:pt x="24087" y="346"/>
                    <a:pt x="24087" y="223"/>
                  </a:cubicBezTo>
                  <a:cubicBezTo>
                    <a:pt x="24087" y="100"/>
                    <a:pt x="23985" y="1"/>
                    <a:pt x="23858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5"/>
            <p:cNvSpPr/>
            <p:nvPr/>
          </p:nvSpPr>
          <p:spPr>
            <a:xfrm>
              <a:off x="6087975" y="3006074"/>
              <a:ext cx="303314" cy="296109"/>
            </a:xfrm>
            <a:custGeom>
              <a:avLst/>
              <a:gdLst/>
              <a:ahLst/>
              <a:cxnLst/>
              <a:rect l="l" t="t" r="r" b="b"/>
              <a:pathLst>
                <a:path w="7620" h="7439" extrusionOk="0">
                  <a:moveTo>
                    <a:pt x="4646" y="448"/>
                  </a:moveTo>
                  <a:cubicBezTo>
                    <a:pt x="6032" y="448"/>
                    <a:pt x="7162" y="1550"/>
                    <a:pt x="7162" y="2902"/>
                  </a:cubicBezTo>
                  <a:lnTo>
                    <a:pt x="7162" y="4537"/>
                  </a:lnTo>
                  <a:cubicBezTo>
                    <a:pt x="7162" y="5892"/>
                    <a:pt x="6032" y="6991"/>
                    <a:pt x="4646" y="6991"/>
                  </a:cubicBezTo>
                  <a:lnTo>
                    <a:pt x="2973" y="6991"/>
                  </a:lnTo>
                  <a:cubicBezTo>
                    <a:pt x="1585" y="6991"/>
                    <a:pt x="458" y="5892"/>
                    <a:pt x="458" y="4537"/>
                  </a:cubicBezTo>
                  <a:lnTo>
                    <a:pt x="458" y="2902"/>
                  </a:lnTo>
                  <a:cubicBezTo>
                    <a:pt x="458" y="1550"/>
                    <a:pt x="1585" y="448"/>
                    <a:pt x="2973" y="448"/>
                  </a:cubicBezTo>
                  <a:close/>
                  <a:moveTo>
                    <a:pt x="2973" y="0"/>
                  </a:moveTo>
                  <a:cubicBezTo>
                    <a:pt x="1335" y="0"/>
                    <a:pt x="0" y="1301"/>
                    <a:pt x="0" y="2902"/>
                  </a:cubicBezTo>
                  <a:lnTo>
                    <a:pt x="0" y="4537"/>
                  </a:lnTo>
                  <a:cubicBezTo>
                    <a:pt x="0" y="6138"/>
                    <a:pt x="1335" y="7438"/>
                    <a:pt x="2973" y="7438"/>
                  </a:cubicBezTo>
                  <a:lnTo>
                    <a:pt x="4646" y="7438"/>
                  </a:lnTo>
                  <a:cubicBezTo>
                    <a:pt x="6285" y="7438"/>
                    <a:pt x="7619" y="6138"/>
                    <a:pt x="7619" y="4537"/>
                  </a:cubicBezTo>
                  <a:lnTo>
                    <a:pt x="7619" y="2902"/>
                  </a:lnTo>
                  <a:cubicBezTo>
                    <a:pt x="7619" y="1301"/>
                    <a:pt x="6285" y="0"/>
                    <a:pt x="4646" y="0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25"/>
            <p:cNvSpPr/>
            <p:nvPr/>
          </p:nvSpPr>
          <p:spPr>
            <a:xfrm>
              <a:off x="5021420" y="4094835"/>
              <a:ext cx="958783" cy="17793"/>
            </a:xfrm>
            <a:custGeom>
              <a:avLst/>
              <a:gdLst/>
              <a:ahLst/>
              <a:cxnLst/>
              <a:rect l="l" t="t" r="r" b="b"/>
              <a:pathLst>
                <a:path w="24087" h="447" extrusionOk="0">
                  <a:moveTo>
                    <a:pt x="229" y="0"/>
                  </a:moveTo>
                  <a:cubicBezTo>
                    <a:pt x="103" y="0"/>
                    <a:pt x="1" y="103"/>
                    <a:pt x="1" y="225"/>
                  </a:cubicBezTo>
                  <a:cubicBezTo>
                    <a:pt x="1" y="348"/>
                    <a:pt x="103" y="447"/>
                    <a:pt x="229" y="447"/>
                  </a:cubicBezTo>
                  <a:lnTo>
                    <a:pt x="23858" y="447"/>
                  </a:lnTo>
                  <a:cubicBezTo>
                    <a:pt x="23985" y="447"/>
                    <a:pt x="24087" y="348"/>
                    <a:pt x="24087" y="225"/>
                  </a:cubicBezTo>
                  <a:cubicBezTo>
                    <a:pt x="24087" y="103"/>
                    <a:pt x="23985" y="0"/>
                    <a:pt x="23858" y="0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25"/>
            <p:cNvSpPr/>
            <p:nvPr/>
          </p:nvSpPr>
          <p:spPr>
            <a:xfrm>
              <a:off x="5025120" y="2218125"/>
              <a:ext cx="958783" cy="17833"/>
            </a:xfrm>
            <a:custGeom>
              <a:avLst/>
              <a:gdLst/>
              <a:ahLst/>
              <a:cxnLst/>
              <a:rect l="l" t="t" r="r" b="b"/>
              <a:pathLst>
                <a:path w="24087" h="448" extrusionOk="0">
                  <a:moveTo>
                    <a:pt x="229" y="0"/>
                  </a:moveTo>
                  <a:cubicBezTo>
                    <a:pt x="103" y="0"/>
                    <a:pt x="1" y="100"/>
                    <a:pt x="1" y="222"/>
                  </a:cubicBezTo>
                  <a:cubicBezTo>
                    <a:pt x="1" y="349"/>
                    <a:pt x="103" y="448"/>
                    <a:pt x="229" y="448"/>
                  </a:cubicBezTo>
                  <a:lnTo>
                    <a:pt x="23858" y="448"/>
                  </a:lnTo>
                  <a:cubicBezTo>
                    <a:pt x="23985" y="448"/>
                    <a:pt x="24087" y="349"/>
                    <a:pt x="24087" y="222"/>
                  </a:cubicBezTo>
                  <a:cubicBezTo>
                    <a:pt x="24087" y="100"/>
                    <a:pt x="23985" y="0"/>
                    <a:pt x="23858" y="0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5"/>
            <p:cNvSpPr/>
            <p:nvPr/>
          </p:nvSpPr>
          <p:spPr>
            <a:xfrm>
              <a:off x="5025120" y="2700656"/>
              <a:ext cx="958783" cy="17673"/>
            </a:xfrm>
            <a:custGeom>
              <a:avLst/>
              <a:gdLst/>
              <a:ahLst/>
              <a:cxnLst/>
              <a:rect l="l" t="t" r="r" b="b"/>
              <a:pathLst>
                <a:path w="24087" h="444" extrusionOk="0">
                  <a:moveTo>
                    <a:pt x="229" y="0"/>
                  </a:moveTo>
                  <a:cubicBezTo>
                    <a:pt x="103" y="0"/>
                    <a:pt x="1" y="99"/>
                    <a:pt x="1" y="222"/>
                  </a:cubicBezTo>
                  <a:cubicBezTo>
                    <a:pt x="1" y="345"/>
                    <a:pt x="103" y="443"/>
                    <a:pt x="229" y="443"/>
                  </a:cubicBezTo>
                  <a:lnTo>
                    <a:pt x="23858" y="443"/>
                  </a:lnTo>
                  <a:cubicBezTo>
                    <a:pt x="23985" y="443"/>
                    <a:pt x="24087" y="345"/>
                    <a:pt x="24087" y="222"/>
                  </a:cubicBezTo>
                  <a:cubicBezTo>
                    <a:pt x="24087" y="99"/>
                    <a:pt x="23985" y="0"/>
                    <a:pt x="23858" y="0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25"/>
            <p:cNvSpPr/>
            <p:nvPr/>
          </p:nvSpPr>
          <p:spPr>
            <a:xfrm>
              <a:off x="5025120" y="3187987"/>
              <a:ext cx="958783" cy="17872"/>
            </a:xfrm>
            <a:custGeom>
              <a:avLst/>
              <a:gdLst/>
              <a:ahLst/>
              <a:cxnLst/>
              <a:rect l="l" t="t" r="r" b="b"/>
              <a:pathLst>
                <a:path w="24087" h="449" extrusionOk="0">
                  <a:moveTo>
                    <a:pt x="229" y="1"/>
                  </a:moveTo>
                  <a:cubicBezTo>
                    <a:pt x="103" y="1"/>
                    <a:pt x="1" y="100"/>
                    <a:pt x="1" y="226"/>
                  </a:cubicBezTo>
                  <a:cubicBezTo>
                    <a:pt x="1" y="349"/>
                    <a:pt x="103" y="448"/>
                    <a:pt x="229" y="448"/>
                  </a:cubicBezTo>
                  <a:lnTo>
                    <a:pt x="23858" y="448"/>
                  </a:lnTo>
                  <a:cubicBezTo>
                    <a:pt x="23985" y="448"/>
                    <a:pt x="24087" y="349"/>
                    <a:pt x="24087" y="226"/>
                  </a:cubicBezTo>
                  <a:cubicBezTo>
                    <a:pt x="24087" y="100"/>
                    <a:pt x="23985" y="1"/>
                    <a:pt x="23858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25"/>
            <p:cNvSpPr/>
            <p:nvPr/>
          </p:nvSpPr>
          <p:spPr>
            <a:xfrm>
              <a:off x="5021420" y="4203505"/>
              <a:ext cx="958783" cy="17713"/>
            </a:xfrm>
            <a:custGeom>
              <a:avLst/>
              <a:gdLst/>
              <a:ahLst/>
              <a:cxnLst/>
              <a:rect l="l" t="t" r="r" b="b"/>
              <a:pathLst>
                <a:path w="24087" h="445" extrusionOk="0">
                  <a:moveTo>
                    <a:pt x="229" y="1"/>
                  </a:moveTo>
                  <a:cubicBezTo>
                    <a:pt x="103" y="1"/>
                    <a:pt x="1" y="100"/>
                    <a:pt x="1" y="223"/>
                  </a:cubicBezTo>
                  <a:cubicBezTo>
                    <a:pt x="1" y="346"/>
                    <a:pt x="103" y="445"/>
                    <a:pt x="229" y="445"/>
                  </a:cubicBezTo>
                  <a:lnTo>
                    <a:pt x="23858" y="445"/>
                  </a:lnTo>
                  <a:cubicBezTo>
                    <a:pt x="23985" y="445"/>
                    <a:pt x="24087" y="346"/>
                    <a:pt x="24087" y="223"/>
                  </a:cubicBezTo>
                  <a:cubicBezTo>
                    <a:pt x="24087" y="100"/>
                    <a:pt x="23985" y="1"/>
                    <a:pt x="23858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25"/>
            <p:cNvSpPr/>
            <p:nvPr/>
          </p:nvSpPr>
          <p:spPr>
            <a:xfrm>
              <a:off x="6084275" y="4021592"/>
              <a:ext cx="303314" cy="296109"/>
            </a:xfrm>
            <a:custGeom>
              <a:avLst/>
              <a:gdLst/>
              <a:ahLst/>
              <a:cxnLst/>
              <a:rect l="l" t="t" r="r" b="b"/>
              <a:pathLst>
                <a:path w="7620" h="7439" extrusionOk="0">
                  <a:moveTo>
                    <a:pt x="4646" y="443"/>
                  </a:moveTo>
                  <a:cubicBezTo>
                    <a:pt x="6032" y="443"/>
                    <a:pt x="7162" y="1546"/>
                    <a:pt x="7162" y="2901"/>
                  </a:cubicBezTo>
                  <a:lnTo>
                    <a:pt x="7162" y="4536"/>
                  </a:lnTo>
                  <a:cubicBezTo>
                    <a:pt x="7162" y="5888"/>
                    <a:pt x="6032" y="6991"/>
                    <a:pt x="4646" y="6991"/>
                  </a:cubicBezTo>
                  <a:lnTo>
                    <a:pt x="2973" y="6991"/>
                  </a:lnTo>
                  <a:cubicBezTo>
                    <a:pt x="1585" y="6991"/>
                    <a:pt x="458" y="5888"/>
                    <a:pt x="458" y="4536"/>
                  </a:cubicBezTo>
                  <a:lnTo>
                    <a:pt x="458" y="2901"/>
                  </a:lnTo>
                  <a:cubicBezTo>
                    <a:pt x="458" y="1546"/>
                    <a:pt x="1585" y="443"/>
                    <a:pt x="2973" y="443"/>
                  </a:cubicBezTo>
                  <a:close/>
                  <a:moveTo>
                    <a:pt x="2973" y="0"/>
                  </a:moveTo>
                  <a:cubicBezTo>
                    <a:pt x="1335" y="0"/>
                    <a:pt x="0" y="1300"/>
                    <a:pt x="0" y="2901"/>
                  </a:cubicBezTo>
                  <a:lnTo>
                    <a:pt x="0" y="4536"/>
                  </a:lnTo>
                  <a:cubicBezTo>
                    <a:pt x="0" y="6134"/>
                    <a:pt x="1335" y="7438"/>
                    <a:pt x="2973" y="7438"/>
                  </a:cubicBezTo>
                  <a:lnTo>
                    <a:pt x="4646" y="7438"/>
                  </a:lnTo>
                  <a:cubicBezTo>
                    <a:pt x="6285" y="7438"/>
                    <a:pt x="7619" y="6134"/>
                    <a:pt x="7619" y="4536"/>
                  </a:cubicBezTo>
                  <a:lnTo>
                    <a:pt x="7619" y="2901"/>
                  </a:lnTo>
                  <a:cubicBezTo>
                    <a:pt x="7619" y="1300"/>
                    <a:pt x="6285" y="0"/>
                    <a:pt x="4646" y="0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5"/>
            <p:cNvSpPr/>
            <p:nvPr/>
          </p:nvSpPr>
          <p:spPr>
            <a:xfrm>
              <a:off x="6103659" y="2002457"/>
              <a:ext cx="304747" cy="273182"/>
            </a:xfrm>
            <a:custGeom>
              <a:avLst/>
              <a:gdLst/>
              <a:ahLst/>
              <a:cxnLst/>
              <a:rect l="l" t="t" r="r" b="b"/>
              <a:pathLst>
                <a:path w="7656" h="6863" extrusionOk="0">
                  <a:moveTo>
                    <a:pt x="6406" y="1"/>
                  </a:moveTo>
                  <a:cubicBezTo>
                    <a:pt x="5991" y="1"/>
                    <a:pt x="5565" y="203"/>
                    <a:pt x="5372" y="670"/>
                  </a:cubicBezTo>
                  <a:cubicBezTo>
                    <a:pt x="4972" y="1647"/>
                    <a:pt x="4536" y="2616"/>
                    <a:pt x="3945" y="3496"/>
                  </a:cubicBezTo>
                  <a:cubicBezTo>
                    <a:pt x="3713" y="3845"/>
                    <a:pt x="3351" y="4490"/>
                    <a:pt x="2965" y="4664"/>
                  </a:cubicBezTo>
                  <a:cubicBezTo>
                    <a:pt x="2869" y="4709"/>
                    <a:pt x="2910" y="4779"/>
                    <a:pt x="2884" y="4779"/>
                  </a:cubicBezTo>
                  <a:cubicBezTo>
                    <a:pt x="2867" y="4779"/>
                    <a:pt x="2820" y="4748"/>
                    <a:pt x="2682" y="4657"/>
                  </a:cubicBezTo>
                  <a:cubicBezTo>
                    <a:pt x="2456" y="4514"/>
                    <a:pt x="2252" y="4237"/>
                    <a:pt x="2084" y="4036"/>
                  </a:cubicBezTo>
                  <a:cubicBezTo>
                    <a:pt x="1884" y="3796"/>
                    <a:pt x="1648" y="3696"/>
                    <a:pt x="1417" y="3696"/>
                  </a:cubicBezTo>
                  <a:cubicBezTo>
                    <a:pt x="685" y="3696"/>
                    <a:pt x="0" y="4702"/>
                    <a:pt x="630" y="5459"/>
                  </a:cubicBezTo>
                  <a:cubicBezTo>
                    <a:pt x="1095" y="6016"/>
                    <a:pt x="1740" y="6644"/>
                    <a:pt x="2477" y="6818"/>
                  </a:cubicBezTo>
                  <a:cubicBezTo>
                    <a:pt x="2606" y="6848"/>
                    <a:pt x="2731" y="6863"/>
                    <a:pt x="2853" y="6863"/>
                  </a:cubicBezTo>
                  <a:cubicBezTo>
                    <a:pt x="3571" y="6863"/>
                    <a:pt x="4162" y="6367"/>
                    <a:pt x="4652" y="5855"/>
                  </a:cubicBezTo>
                  <a:cubicBezTo>
                    <a:pt x="5925" y="4538"/>
                    <a:pt x="6672" y="2869"/>
                    <a:pt x="7356" y="1206"/>
                  </a:cubicBezTo>
                  <a:cubicBezTo>
                    <a:pt x="7655" y="478"/>
                    <a:pt x="7043" y="1"/>
                    <a:pt x="6406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5"/>
            <p:cNvSpPr/>
            <p:nvPr/>
          </p:nvSpPr>
          <p:spPr>
            <a:xfrm>
              <a:off x="5282465" y="1608896"/>
              <a:ext cx="831885" cy="159698"/>
            </a:xfrm>
            <a:custGeom>
              <a:avLst/>
              <a:gdLst/>
              <a:ahLst/>
              <a:cxnLst/>
              <a:rect l="l" t="t" r="r" b="b"/>
              <a:pathLst>
                <a:path w="20899" h="4012" extrusionOk="0">
                  <a:moveTo>
                    <a:pt x="18" y="0"/>
                  </a:moveTo>
                  <a:cubicBezTo>
                    <a:pt x="8" y="103"/>
                    <a:pt x="0" y="208"/>
                    <a:pt x="0" y="314"/>
                  </a:cubicBezTo>
                  <a:lnTo>
                    <a:pt x="0" y="4011"/>
                  </a:lnTo>
                  <a:lnTo>
                    <a:pt x="20899" y="4011"/>
                  </a:lnTo>
                  <a:lnTo>
                    <a:pt x="20899" y="314"/>
                  </a:lnTo>
                  <a:cubicBezTo>
                    <a:pt x="20899" y="208"/>
                    <a:pt x="20892" y="103"/>
                    <a:pt x="20879" y="0"/>
                  </a:cubicBezTo>
                  <a:close/>
                </a:path>
              </a:pathLst>
            </a:custGeom>
            <a:solidFill>
              <a:srgbClr val="291E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25"/>
            <p:cNvSpPr/>
            <p:nvPr/>
          </p:nvSpPr>
          <p:spPr>
            <a:xfrm>
              <a:off x="5282465" y="1768557"/>
              <a:ext cx="831885" cy="14967"/>
            </a:xfrm>
            <a:custGeom>
              <a:avLst/>
              <a:gdLst/>
              <a:ahLst/>
              <a:cxnLst/>
              <a:rect l="l" t="t" r="r" b="b"/>
              <a:pathLst>
                <a:path w="20899" h="376" extrusionOk="0">
                  <a:moveTo>
                    <a:pt x="0" y="0"/>
                  </a:moveTo>
                  <a:lnTo>
                    <a:pt x="0" y="317"/>
                  </a:lnTo>
                  <a:lnTo>
                    <a:pt x="0" y="376"/>
                  </a:lnTo>
                  <a:lnTo>
                    <a:pt x="20899" y="376"/>
                  </a:lnTo>
                  <a:lnTo>
                    <a:pt x="20899" y="317"/>
                  </a:lnTo>
                  <a:lnTo>
                    <a:pt x="20899" y="0"/>
                  </a:lnTo>
                  <a:close/>
                </a:path>
              </a:pathLst>
            </a:custGeom>
            <a:solidFill>
              <a:srgbClr val="4E5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25"/>
            <p:cNvSpPr/>
            <p:nvPr/>
          </p:nvSpPr>
          <p:spPr>
            <a:xfrm>
              <a:off x="5282465" y="1783484"/>
              <a:ext cx="831885" cy="104409"/>
            </a:xfrm>
            <a:custGeom>
              <a:avLst/>
              <a:gdLst/>
              <a:ahLst/>
              <a:cxnLst/>
              <a:rect l="l" t="t" r="r" b="b"/>
              <a:pathLst>
                <a:path w="20899" h="2623" extrusionOk="0">
                  <a:moveTo>
                    <a:pt x="0" y="1"/>
                  </a:moveTo>
                  <a:cubicBezTo>
                    <a:pt x="31" y="1448"/>
                    <a:pt x="1253" y="2622"/>
                    <a:pt x="2742" y="2622"/>
                  </a:cubicBezTo>
                  <a:lnTo>
                    <a:pt x="18154" y="2622"/>
                  </a:lnTo>
                  <a:cubicBezTo>
                    <a:pt x="19642" y="2622"/>
                    <a:pt x="20865" y="1448"/>
                    <a:pt x="20899" y="1"/>
                  </a:cubicBezTo>
                  <a:close/>
                </a:path>
              </a:pathLst>
            </a:custGeom>
            <a:solidFill>
              <a:srgbClr val="827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5"/>
            <p:cNvSpPr/>
            <p:nvPr/>
          </p:nvSpPr>
          <p:spPr>
            <a:xfrm>
              <a:off x="5282465" y="1345102"/>
              <a:ext cx="831885" cy="515992"/>
            </a:xfrm>
            <a:custGeom>
              <a:avLst/>
              <a:gdLst/>
              <a:ahLst/>
              <a:cxnLst/>
              <a:rect l="l" t="t" r="r" b="b"/>
              <a:pathLst>
                <a:path w="20899" h="12963" extrusionOk="0">
                  <a:moveTo>
                    <a:pt x="12098" y="1599"/>
                  </a:moveTo>
                  <a:cubicBezTo>
                    <a:pt x="12505" y="1599"/>
                    <a:pt x="12836" y="1923"/>
                    <a:pt x="12836" y="2319"/>
                  </a:cubicBezTo>
                  <a:cubicBezTo>
                    <a:pt x="12836" y="2715"/>
                    <a:pt x="12505" y="3036"/>
                    <a:pt x="12098" y="3036"/>
                  </a:cubicBezTo>
                  <a:lnTo>
                    <a:pt x="8798" y="3036"/>
                  </a:lnTo>
                  <a:cubicBezTo>
                    <a:pt x="8391" y="3036"/>
                    <a:pt x="8060" y="2715"/>
                    <a:pt x="8060" y="2319"/>
                  </a:cubicBezTo>
                  <a:cubicBezTo>
                    <a:pt x="8060" y="1923"/>
                    <a:pt x="8391" y="1599"/>
                    <a:pt x="8798" y="1599"/>
                  </a:cubicBezTo>
                  <a:close/>
                  <a:moveTo>
                    <a:pt x="7930" y="1"/>
                  </a:moveTo>
                  <a:cubicBezTo>
                    <a:pt x="6422" y="1"/>
                    <a:pt x="5185" y="1206"/>
                    <a:pt x="5185" y="2681"/>
                  </a:cubicBezTo>
                  <a:lnTo>
                    <a:pt x="5185" y="3593"/>
                  </a:lnTo>
                  <a:lnTo>
                    <a:pt x="2742" y="3593"/>
                  </a:lnTo>
                  <a:cubicBezTo>
                    <a:pt x="1233" y="3593"/>
                    <a:pt x="0" y="4797"/>
                    <a:pt x="0" y="6272"/>
                  </a:cubicBezTo>
                  <a:lnTo>
                    <a:pt x="0" y="10286"/>
                  </a:lnTo>
                  <a:cubicBezTo>
                    <a:pt x="0" y="11757"/>
                    <a:pt x="1233" y="12963"/>
                    <a:pt x="2742" y="12963"/>
                  </a:cubicBezTo>
                  <a:lnTo>
                    <a:pt x="18154" y="12963"/>
                  </a:lnTo>
                  <a:cubicBezTo>
                    <a:pt x="19663" y="12963"/>
                    <a:pt x="20899" y="11757"/>
                    <a:pt x="20899" y="10286"/>
                  </a:cubicBezTo>
                  <a:lnTo>
                    <a:pt x="20899" y="6272"/>
                  </a:lnTo>
                  <a:cubicBezTo>
                    <a:pt x="20899" y="4797"/>
                    <a:pt x="19663" y="3593"/>
                    <a:pt x="18154" y="3593"/>
                  </a:cubicBezTo>
                  <a:lnTo>
                    <a:pt x="15710" y="3593"/>
                  </a:lnTo>
                  <a:lnTo>
                    <a:pt x="15710" y="2681"/>
                  </a:lnTo>
                  <a:cubicBezTo>
                    <a:pt x="15710" y="1206"/>
                    <a:pt x="14478" y="1"/>
                    <a:pt x="12968" y="1"/>
                  </a:cubicBezTo>
                  <a:close/>
                </a:path>
              </a:pathLst>
            </a:custGeom>
            <a:solidFill>
              <a:srgbClr val="E8E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5"/>
            <p:cNvSpPr/>
            <p:nvPr/>
          </p:nvSpPr>
          <p:spPr>
            <a:xfrm>
              <a:off x="5336282" y="1680745"/>
              <a:ext cx="35227" cy="26709"/>
            </a:xfrm>
            <a:custGeom>
              <a:avLst/>
              <a:gdLst/>
              <a:ahLst/>
              <a:cxnLst/>
              <a:rect l="l" t="t" r="r" b="b"/>
              <a:pathLst>
                <a:path w="885" h="671" extrusionOk="0">
                  <a:moveTo>
                    <a:pt x="444" y="1"/>
                  </a:moveTo>
                  <a:cubicBezTo>
                    <a:pt x="3" y="1"/>
                    <a:pt x="0" y="670"/>
                    <a:pt x="444" y="670"/>
                  </a:cubicBezTo>
                  <a:cubicBezTo>
                    <a:pt x="884" y="670"/>
                    <a:pt x="884" y="1"/>
                    <a:pt x="4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5"/>
            <p:cNvSpPr/>
            <p:nvPr/>
          </p:nvSpPr>
          <p:spPr>
            <a:xfrm>
              <a:off x="5338471" y="1726363"/>
              <a:ext cx="126381" cy="98876"/>
            </a:xfrm>
            <a:custGeom>
              <a:avLst/>
              <a:gdLst/>
              <a:ahLst/>
              <a:cxnLst/>
              <a:rect l="l" t="t" r="r" b="b"/>
              <a:pathLst>
                <a:path w="3175" h="2484" extrusionOk="0">
                  <a:moveTo>
                    <a:pt x="457" y="1"/>
                  </a:moveTo>
                  <a:cubicBezTo>
                    <a:pt x="286" y="1"/>
                    <a:pt x="101" y="107"/>
                    <a:pt x="75" y="319"/>
                  </a:cubicBezTo>
                  <a:cubicBezTo>
                    <a:pt x="0" y="927"/>
                    <a:pt x="102" y="1538"/>
                    <a:pt x="608" y="1944"/>
                  </a:cubicBezTo>
                  <a:cubicBezTo>
                    <a:pt x="1195" y="2419"/>
                    <a:pt x="2004" y="2460"/>
                    <a:pt x="2731" y="2483"/>
                  </a:cubicBezTo>
                  <a:cubicBezTo>
                    <a:pt x="2735" y="2484"/>
                    <a:pt x="2740" y="2484"/>
                    <a:pt x="2744" y="2484"/>
                  </a:cubicBezTo>
                  <a:cubicBezTo>
                    <a:pt x="3175" y="2484"/>
                    <a:pt x="3167" y="1828"/>
                    <a:pt x="2731" y="1814"/>
                  </a:cubicBezTo>
                  <a:cubicBezTo>
                    <a:pt x="2195" y="1798"/>
                    <a:pt x="1563" y="1798"/>
                    <a:pt x="1106" y="1477"/>
                  </a:cubicBezTo>
                  <a:cubicBezTo>
                    <a:pt x="710" y="1200"/>
                    <a:pt x="706" y="756"/>
                    <a:pt x="758" y="319"/>
                  </a:cubicBezTo>
                  <a:cubicBezTo>
                    <a:pt x="785" y="106"/>
                    <a:pt x="628" y="1"/>
                    <a:pt x="45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5"/>
            <p:cNvSpPr/>
            <p:nvPr/>
          </p:nvSpPr>
          <p:spPr>
            <a:xfrm>
              <a:off x="5021420" y="3604223"/>
              <a:ext cx="958783" cy="17793"/>
            </a:xfrm>
            <a:custGeom>
              <a:avLst/>
              <a:gdLst/>
              <a:ahLst/>
              <a:cxnLst/>
              <a:rect l="l" t="t" r="r" b="b"/>
              <a:pathLst>
                <a:path w="24087" h="447" extrusionOk="0">
                  <a:moveTo>
                    <a:pt x="229" y="0"/>
                  </a:moveTo>
                  <a:cubicBezTo>
                    <a:pt x="103" y="0"/>
                    <a:pt x="1" y="103"/>
                    <a:pt x="1" y="225"/>
                  </a:cubicBezTo>
                  <a:cubicBezTo>
                    <a:pt x="1" y="348"/>
                    <a:pt x="103" y="447"/>
                    <a:pt x="229" y="447"/>
                  </a:cubicBezTo>
                  <a:lnTo>
                    <a:pt x="23858" y="447"/>
                  </a:lnTo>
                  <a:cubicBezTo>
                    <a:pt x="23985" y="447"/>
                    <a:pt x="24087" y="348"/>
                    <a:pt x="24087" y="225"/>
                  </a:cubicBezTo>
                  <a:cubicBezTo>
                    <a:pt x="24087" y="103"/>
                    <a:pt x="23985" y="0"/>
                    <a:pt x="23858" y="0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5"/>
            <p:cNvSpPr/>
            <p:nvPr/>
          </p:nvSpPr>
          <p:spPr>
            <a:xfrm>
              <a:off x="5021420" y="3712893"/>
              <a:ext cx="958783" cy="17713"/>
            </a:xfrm>
            <a:custGeom>
              <a:avLst/>
              <a:gdLst/>
              <a:ahLst/>
              <a:cxnLst/>
              <a:rect l="l" t="t" r="r" b="b"/>
              <a:pathLst>
                <a:path w="24087" h="445" extrusionOk="0">
                  <a:moveTo>
                    <a:pt x="229" y="1"/>
                  </a:moveTo>
                  <a:cubicBezTo>
                    <a:pt x="103" y="1"/>
                    <a:pt x="1" y="100"/>
                    <a:pt x="1" y="223"/>
                  </a:cubicBezTo>
                  <a:cubicBezTo>
                    <a:pt x="1" y="346"/>
                    <a:pt x="103" y="445"/>
                    <a:pt x="229" y="445"/>
                  </a:cubicBezTo>
                  <a:lnTo>
                    <a:pt x="23858" y="445"/>
                  </a:lnTo>
                  <a:cubicBezTo>
                    <a:pt x="23985" y="445"/>
                    <a:pt x="24087" y="346"/>
                    <a:pt x="24087" y="223"/>
                  </a:cubicBezTo>
                  <a:cubicBezTo>
                    <a:pt x="24087" y="100"/>
                    <a:pt x="23985" y="1"/>
                    <a:pt x="23858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5"/>
            <p:cNvSpPr/>
            <p:nvPr/>
          </p:nvSpPr>
          <p:spPr>
            <a:xfrm>
              <a:off x="6084275" y="3530980"/>
              <a:ext cx="303314" cy="296109"/>
            </a:xfrm>
            <a:custGeom>
              <a:avLst/>
              <a:gdLst/>
              <a:ahLst/>
              <a:cxnLst/>
              <a:rect l="l" t="t" r="r" b="b"/>
              <a:pathLst>
                <a:path w="7620" h="7439" extrusionOk="0">
                  <a:moveTo>
                    <a:pt x="4646" y="443"/>
                  </a:moveTo>
                  <a:cubicBezTo>
                    <a:pt x="6032" y="443"/>
                    <a:pt x="7162" y="1546"/>
                    <a:pt x="7162" y="2901"/>
                  </a:cubicBezTo>
                  <a:lnTo>
                    <a:pt x="7162" y="4536"/>
                  </a:lnTo>
                  <a:cubicBezTo>
                    <a:pt x="7162" y="5888"/>
                    <a:pt x="6032" y="6991"/>
                    <a:pt x="4646" y="6991"/>
                  </a:cubicBezTo>
                  <a:lnTo>
                    <a:pt x="2973" y="6991"/>
                  </a:lnTo>
                  <a:cubicBezTo>
                    <a:pt x="1585" y="6991"/>
                    <a:pt x="458" y="5888"/>
                    <a:pt x="458" y="4536"/>
                  </a:cubicBezTo>
                  <a:lnTo>
                    <a:pt x="458" y="2901"/>
                  </a:lnTo>
                  <a:cubicBezTo>
                    <a:pt x="458" y="1546"/>
                    <a:pt x="1585" y="443"/>
                    <a:pt x="2973" y="443"/>
                  </a:cubicBezTo>
                  <a:close/>
                  <a:moveTo>
                    <a:pt x="2973" y="0"/>
                  </a:moveTo>
                  <a:cubicBezTo>
                    <a:pt x="1335" y="0"/>
                    <a:pt x="0" y="1300"/>
                    <a:pt x="0" y="2901"/>
                  </a:cubicBezTo>
                  <a:lnTo>
                    <a:pt x="0" y="4536"/>
                  </a:lnTo>
                  <a:cubicBezTo>
                    <a:pt x="0" y="6134"/>
                    <a:pt x="1335" y="7438"/>
                    <a:pt x="2973" y="7438"/>
                  </a:cubicBezTo>
                  <a:lnTo>
                    <a:pt x="4646" y="7438"/>
                  </a:lnTo>
                  <a:cubicBezTo>
                    <a:pt x="6285" y="7438"/>
                    <a:pt x="7619" y="6134"/>
                    <a:pt x="7619" y="4536"/>
                  </a:cubicBezTo>
                  <a:lnTo>
                    <a:pt x="7619" y="2901"/>
                  </a:lnTo>
                  <a:cubicBezTo>
                    <a:pt x="7619" y="1300"/>
                    <a:pt x="6285" y="0"/>
                    <a:pt x="4646" y="0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6" name="Google Shape;456;p25"/>
          <p:cNvGrpSpPr/>
          <p:nvPr/>
        </p:nvGrpSpPr>
        <p:grpSpPr>
          <a:xfrm>
            <a:off x="6644497" y="1585490"/>
            <a:ext cx="1952276" cy="3211617"/>
            <a:chOff x="6644497" y="1585490"/>
            <a:chExt cx="1952276" cy="3211617"/>
          </a:xfrm>
        </p:grpSpPr>
        <p:sp>
          <p:nvSpPr>
            <p:cNvPr id="457" name="Google Shape;457;p25"/>
            <p:cNvSpPr/>
            <p:nvPr/>
          </p:nvSpPr>
          <p:spPr>
            <a:xfrm flipH="1">
              <a:off x="7681797" y="2696870"/>
              <a:ext cx="35267" cy="26669"/>
            </a:xfrm>
            <a:custGeom>
              <a:avLst/>
              <a:gdLst/>
              <a:ahLst/>
              <a:cxnLst/>
              <a:rect l="l" t="t" r="r" b="b"/>
              <a:pathLst>
                <a:path w="886" h="670" extrusionOk="0">
                  <a:moveTo>
                    <a:pt x="445" y="1"/>
                  </a:moveTo>
                  <a:cubicBezTo>
                    <a:pt x="1" y="1"/>
                    <a:pt x="1" y="670"/>
                    <a:pt x="445" y="670"/>
                  </a:cubicBezTo>
                  <a:cubicBezTo>
                    <a:pt x="886" y="670"/>
                    <a:pt x="886" y="1"/>
                    <a:pt x="445" y="1"/>
                  </a:cubicBezTo>
                  <a:close/>
                </a:path>
              </a:pathLst>
            </a:custGeom>
            <a:solidFill>
              <a:srgbClr val="F4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5"/>
            <p:cNvSpPr/>
            <p:nvPr/>
          </p:nvSpPr>
          <p:spPr>
            <a:xfrm flipH="1">
              <a:off x="7981308" y="1585490"/>
              <a:ext cx="615465" cy="557310"/>
            </a:xfrm>
            <a:custGeom>
              <a:avLst/>
              <a:gdLst/>
              <a:ahLst/>
              <a:cxnLst/>
              <a:rect l="l" t="t" r="r" b="b"/>
              <a:pathLst>
                <a:path w="15462" h="14001" extrusionOk="0">
                  <a:moveTo>
                    <a:pt x="7408" y="1"/>
                  </a:moveTo>
                  <a:cubicBezTo>
                    <a:pt x="6329" y="1"/>
                    <a:pt x="5134" y="282"/>
                    <a:pt x="3985" y="1072"/>
                  </a:cubicBezTo>
                  <a:cubicBezTo>
                    <a:pt x="1" y="3817"/>
                    <a:pt x="510" y="7033"/>
                    <a:pt x="1005" y="7781"/>
                  </a:cubicBezTo>
                  <a:lnTo>
                    <a:pt x="5153" y="14000"/>
                  </a:lnTo>
                  <a:lnTo>
                    <a:pt x="15461" y="7818"/>
                  </a:lnTo>
                  <a:lnTo>
                    <a:pt x="11140" y="1332"/>
                  </a:lnTo>
                  <a:cubicBezTo>
                    <a:pt x="10769" y="826"/>
                    <a:pt x="9257" y="1"/>
                    <a:pt x="7408" y="1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5"/>
            <p:cNvSpPr/>
            <p:nvPr/>
          </p:nvSpPr>
          <p:spPr>
            <a:xfrm flipH="1">
              <a:off x="6994112" y="3245714"/>
              <a:ext cx="55488" cy="89720"/>
            </a:xfrm>
            <a:custGeom>
              <a:avLst/>
              <a:gdLst/>
              <a:ahLst/>
              <a:cxnLst/>
              <a:rect l="l" t="t" r="r" b="b"/>
              <a:pathLst>
                <a:path w="1394" h="2254" extrusionOk="0">
                  <a:moveTo>
                    <a:pt x="273" y="0"/>
                  </a:moveTo>
                  <a:cubicBezTo>
                    <a:pt x="352" y="253"/>
                    <a:pt x="322" y="591"/>
                    <a:pt x="151" y="997"/>
                  </a:cubicBezTo>
                  <a:cubicBezTo>
                    <a:pt x="103" y="1110"/>
                    <a:pt x="52" y="1219"/>
                    <a:pt x="1" y="1322"/>
                  </a:cubicBezTo>
                  <a:lnTo>
                    <a:pt x="618" y="2253"/>
                  </a:lnTo>
                  <a:cubicBezTo>
                    <a:pt x="755" y="2048"/>
                    <a:pt x="881" y="1816"/>
                    <a:pt x="990" y="1553"/>
                  </a:cubicBezTo>
                  <a:cubicBezTo>
                    <a:pt x="1393" y="594"/>
                    <a:pt x="1007" y="25"/>
                    <a:pt x="273" y="0"/>
                  </a:cubicBezTo>
                  <a:close/>
                </a:path>
              </a:pathLst>
            </a:custGeom>
            <a:solidFill>
              <a:srgbClr val="FFE5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5"/>
            <p:cNvSpPr/>
            <p:nvPr/>
          </p:nvSpPr>
          <p:spPr>
            <a:xfrm flipH="1">
              <a:off x="7038694" y="3223542"/>
              <a:ext cx="39009" cy="55767"/>
            </a:xfrm>
            <a:custGeom>
              <a:avLst/>
              <a:gdLst/>
              <a:ahLst/>
              <a:cxnLst/>
              <a:rect l="l" t="t" r="r" b="b"/>
              <a:pathLst>
                <a:path w="980" h="1401" extrusionOk="0">
                  <a:moveTo>
                    <a:pt x="195" y="1"/>
                  </a:moveTo>
                  <a:cubicBezTo>
                    <a:pt x="201" y="213"/>
                    <a:pt x="150" y="462"/>
                    <a:pt x="31" y="746"/>
                  </a:cubicBezTo>
                  <a:cubicBezTo>
                    <a:pt x="21" y="769"/>
                    <a:pt x="10" y="793"/>
                    <a:pt x="0" y="817"/>
                  </a:cubicBezTo>
                  <a:lnTo>
                    <a:pt x="385" y="1401"/>
                  </a:lnTo>
                  <a:cubicBezTo>
                    <a:pt x="478" y="974"/>
                    <a:pt x="297" y="659"/>
                    <a:pt x="297" y="659"/>
                  </a:cubicBezTo>
                  <a:cubicBezTo>
                    <a:pt x="522" y="588"/>
                    <a:pt x="734" y="554"/>
                    <a:pt x="925" y="554"/>
                  </a:cubicBezTo>
                  <a:cubicBezTo>
                    <a:pt x="943" y="554"/>
                    <a:pt x="959" y="554"/>
                    <a:pt x="979" y="557"/>
                  </a:cubicBezTo>
                  <a:cubicBezTo>
                    <a:pt x="874" y="223"/>
                    <a:pt x="587" y="32"/>
                    <a:pt x="195" y="1"/>
                  </a:cubicBezTo>
                  <a:close/>
                </a:path>
              </a:pathLst>
            </a:custGeom>
            <a:solidFill>
              <a:srgbClr val="FFE5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5"/>
            <p:cNvSpPr/>
            <p:nvPr/>
          </p:nvSpPr>
          <p:spPr>
            <a:xfrm flipH="1">
              <a:off x="7035549" y="3245554"/>
              <a:ext cx="30371" cy="52781"/>
            </a:xfrm>
            <a:custGeom>
              <a:avLst/>
              <a:gdLst/>
              <a:ahLst/>
              <a:cxnLst/>
              <a:rect l="l" t="t" r="r" b="b"/>
              <a:pathLst>
                <a:path w="763" h="1326" extrusionOk="0">
                  <a:moveTo>
                    <a:pt x="629" y="1"/>
                  </a:moveTo>
                  <a:cubicBezTo>
                    <a:pt x="438" y="1"/>
                    <a:pt x="226" y="35"/>
                    <a:pt x="1" y="106"/>
                  </a:cubicBezTo>
                  <a:cubicBezTo>
                    <a:pt x="1" y="106"/>
                    <a:pt x="182" y="421"/>
                    <a:pt x="89" y="848"/>
                  </a:cubicBezTo>
                  <a:lnTo>
                    <a:pt x="411" y="1326"/>
                  </a:lnTo>
                  <a:cubicBezTo>
                    <a:pt x="462" y="1223"/>
                    <a:pt x="513" y="1114"/>
                    <a:pt x="561" y="1001"/>
                  </a:cubicBezTo>
                  <a:cubicBezTo>
                    <a:pt x="732" y="595"/>
                    <a:pt x="762" y="257"/>
                    <a:pt x="683" y="4"/>
                  </a:cubicBezTo>
                  <a:cubicBezTo>
                    <a:pt x="663" y="1"/>
                    <a:pt x="647" y="1"/>
                    <a:pt x="629" y="1"/>
                  </a:cubicBezTo>
                  <a:close/>
                </a:path>
              </a:pathLst>
            </a:custGeom>
            <a:solidFill>
              <a:srgbClr val="FFCD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5"/>
            <p:cNvSpPr/>
            <p:nvPr/>
          </p:nvSpPr>
          <p:spPr>
            <a:xfrm flipH="1">
              <a:off x="7069942" y="3191219"/>
              <a:ext cx="50035" cy="35745"/>
            </a:xfrm>
            <a:custGeom>
              <a:avLst/>
              <a:gdLst/>
              <a:ahLst/>
              <a:cxnLst/>
              <a:rect l="l" t="t" r="r" b="b"/>
              <a:pathLst>
                <a:path w="1257" h="898" extrusionOk="0">
                  <a:moveTo>
                    <a:pt x="321" y="1"/>
                  </a:moveTo>
                  <a:cubicBezTo>
                    <a:pt x="219" y="1"/>
                    <a:pt x="113" y="11"/>
                    <a:pt x="1" y="31"/>
                  </a:cubicBezTo>
                  <a:lnTo>
                    <a:pt x="577" y="898"/>
                  </a:lnTo>
                  <a:cubicBezTo>
                    <a:pt x="782" y="841"/>
                    <a:pt x="973" y="810"/>
                    <a:pt x="1148" y="810"/>
                  </a:cubicBezTo>
                  <a:cubicBezTo>
                    <a:pt x="1185" y="810"/>
                    <a:pt x="1219" y="813"/>
                    <a:pt x="1257" y="813"/>
                  </a:cubicBezTo>
                  <a:cubicBezTo>
                    <a:pt x="1236" y="291"/>
                    <a:pt x="867" y="1"/>
                    <a:pt x="321" y="1"/>
                  </a:cubicBezTo>
                  <a:close/>
                </a:path>
              </a:pathLst>
            </a:custGeom>
            <a:solidFill>
              <a:srgbClr val="FFE5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5"/>
            <p:cNvSpPr/>
            <p:nvPr/>
          </p:nvSpPr>
          <p:spPr>
            <a:xfrm flipH="1">
              <a:off x="7069663" y="3223422"/>
              <a:ext cx="27346" cy="32640"/>
            </a:xfrm>
            <a:custGeom>
              <a:avLst/>
              <a:gdLst/>
              <a:ahLst/>
              <a:cxnLst/>
              <a:rect l="l" t="t" r="r" b="b"/>
              <a:pathLst>
                <a:path w="687" h="820" extrusionOk="0">
                  <a:moveTo>
                    <a:pt x="571" y="1"/>
                  </a:moveTo>
                  <a:cubicBezTo>
                    <a:pt x="396" y="1"/>
                    <a:pt x="205" y="32"/>
                    <a:pt x="0" y="89"/>
                  </a:cubicBezTo>
                  <a:lnTo>
                    <a:pt x="485" y="820"/>
                  </a:lnTo>
                  <a:cubicBezTo>
                    <a:pt x="495" y="796"/>
                    <a:pt x="506" y="772"/>
                    <a:pt x="516" y="749"/>
                  </a:cubicBezTo>
                  <a:cubicBezTo>
                    <a:pt x="635" y="465"/>
                    <a:pt x="686" y="216"/>
                    <a:pt x="680" y="4"/>
                  </a:cubicBezTo>
                  <a:cubicBezTo>
                    <a:pt x="642" y="4"/>
                    <a:pt x="608" y="1"/>
                    <a:pt x="571" y="1"/>
                  </a:cubicBezTo>
                  <a:close/>
                </a:path>
              </a:pathLst>
            </a:custGeom>
            <a:solidFill>
              <a:srgbClr val="FFCD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5"/>
            <p:cNvSpPr/>
            <p:nvPr/>
          </p:nvSpPr>
          <p:spPr>
            <a:xfrm flipH="1">
              <a:off x="7326331" y="3715304"/>
              <a:ext cx="30769" cy="31844"/>
            </a:xfrm>
            <a:custGeom>
              <a:avLst/>
              <a:gdLst/>
              <a:ahLst/>
              <a:cxnLst/>
              <a:rect l="l" t="t" r="r" b="b"/>
              <a:pathLst>
                <a:path w="773" h="800" extrusionOk="0">
                  <a:moveTo>
                    <a:pt x="270" y="1"/>
                  </a:moveTo>
                  <a:cubicBezTo>
                    <a:pt x="215" y="38"/>
                    <a:pt x="154" y="62"/>
                    <a:pt x="93" y="79"/>
                  </a:cubicBezTo>
                  <a:cubicBezTo>
                    <a:pt x="1" y="277"/>
                    <a:pt x="45" y="520"/>
                    <a:pt x="219" y="673"/>
                  </a:cubicBezTo>
                  <a:cubicBezTo>
                    <a:pt x="318" y="758"/>
                    <a:pt x="441" y="799"/>
                    <a:pt x="564" y="799"/>
                  </a:cubicBezTo>
                  <a:cubicBezTo>
                    <a:pt x="636" y="799"/>
                    <a:pt x="707" y="786"/>
                    <a:pt x="772" y="758"/>
                  </a:cubicBezTo>
                  <a:lnTo>
                    <a:pt x="270" y="1"/>
                  </a:lnTo>
                  <a:close/>
                </a:path>
              </a:pathLst>
            </a:custGeom>
            <a:solidFill>
              <a:srgbClr val="FFE5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5"/>
            <p:cNvSpPr/>
            <p:nvPr/>
          </p:nvSpPr>
          <p:spPr>
            <a:xfrm flipH="1">
              <a:off x="7348622" y="3683817"/>
              <a:ext cx="32521" cy="35068"/>
            </a:xfrm>
            <a:custGeom>
              <a:avLst/>
              <a:gdLst/>
              <a:ahLst/>
              <a:cxnLst/>
              <a:rect l="l" t="t" r="r" b="b"/>
              <a:pathLst>
                <a:path w="817" h="881" extrusionOk="0">
                  <a:moveTo>
                    <a:pt x="348" y="0"/>
                  </a:moveTo>
                  <a:cubicBezTo>
                    <a:pt x="301" y="17"/>
                    <a:pt x="250" y="27"/>
                    <a:pt x="198" y="30"/>
                  </a:cubicBezTo>
                  <a:lnTo>
                    <a:pt x="192" y="34"/>
                  </a:lnTo>
                  <a:cubicBezTo>
                    <a:pt x="0" y="246"/>
                    <a:pt x="21" y="570"/>
                    <a:pt x="236" y="755"/>
                  </a:cubicBezTo>
                  <a:cubicBezTo>
                    <a:pt x="335" y="840"/>
                    <a:pt x="458" y="881"/>
                    <a:pt x="581" y="881"/>
                  </a:cubicBezTo>
                  <a:cubicBezTo>
                    <a:pt x="619" y="881"/>
                    <a:pt x="660" y="878"/>
                    <a:pt x="697" y="870"/>
                  </a:cubicBezTo>
                  <a:cubicBezTo>
                    <a:pt x="717" y="826"/>
                    <a:pt x="745" y="782"/>
                    <a:pt x="778" y="744"/>
                  </a:cubicBezTo>
                  <a:lnTo>
                    <a:pt x="816" y="703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rgbClr val="FFE5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5"/>
            <p:cNvSpPr/>
            <p:nvPr/>
          </p:nvSpPr>
          <p:spPr>
            <a:xfrm flipH="1">
              <a:off x="7346313" y="3711801"/>
              <a:ext cx="7125" cy="6687"/>
            </a:xfrm>
            <a:custGeom>
              <a:avLst/>
              <a:gdLst/>
              <a:ahLst/>
              <a:cxnLst/>
              <a:rect l="l" t="t" r="r" b="b"/>
              <a:pathLst>
                <a:path w="179" h="168" extrusionOk="0">
                  <a:moveTo>
                    <a:pt x="120" y="0"/>
                  </a:moveTo>
                  <a:lnTo>
                    <a:pt x="82" y="41"/>
                  </a:lnTo>
                  <a:cubicBezTo>
                    <a:pt x="49" y="79"/>
                    <a:pt x="21" y="123"/>
                    <a:pt x="1" y="167"/>
                  </a:cubicBezTo>
                  <a:cubicBezTo>
                    <a:pt x="62" y="150"/>
                    <a:pt x="123" y="126"/>
                    <a:pt x="178" y="89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FFCD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5"/>
            <p:cNvSpPr/>
            <p:nvPr/>
          </p:nvSpPr>
          <p:spPr>
            <a:xfrm flipH="1">
              <a:off x="7369401" y="3650778"/>
              <a:ext cx="28063" cy="34272"/>
            </a:xfrm>
            <a:custGeom>
              <a:avLst/>
              <a:gdLst/>
              <a:ahLst/>
              <a:cxnLst/>
              <a:rect l="l" t="t" r="r" b="b"/>
              <a:pathLst>
                <a:path w="705" h="861" extrusionOk="0">
                  <a:moveTo>
                    <a:pt x="205" y="0"/>
                  </a:moveTo>
                  <a:lnTo>
                    <a:pt x="192" y="14"/>
                  </a:lnTo>
                  <a:cubicBezTo>
                    <a:pt x="1" y="226"/>
                    <a:pt x="21" y="547"/>
                    <a:pt x="236" y="734"/>
                  </a:cubicBezTo>
                  <a:cubicBezTo>
                    <a:pt x="336" y="819"/>
                    <a:pt x="458" y="860"/>
                    <a:pt x="581" y="860"/>
                  </a:cubicBezTo>
                  <a:lnTo>
                    <a:pt x="608" y="860"/>
                  </a:lnTo>
                  <a:lnTo>
                    <a:pt x="704" y="751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FE5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5"/>
            <p:cNvSpPr/>
            <p:nvPr/>
          </p:nvSpPr>
          <p:spPr>
            <a:xfrm flipH="1">
              <a:off x="7367251" y="3680673"/>
              <a:ext cx="6011" cy="4379"/>
            </a:xfrm>
            <a:custGeom>
              <a:avLst/>
              <a:gdLst/>
              <a:ahLst/>
              <a:cxnLst/>
              <a:rect l="l" t="t" r="r" b="b"/>
              <a:pathLst>
                <a:path w="151" h="110" extrusionOk="0">
                  <a:moveTo>
                    <a:pt x="96" y="0"/>
                  </a:moveTo>
                  <a:lnTo>
                    <a:pt x="0" y="109"/>
                  </a:lnTo>
                  <a:cubicBezTo>
                    <a:pt x="52" y="106"/>
                    <a:pt x="103" y="96"/>
                    <a:pt x="150" y="79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FFCD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25"/>
            <p:cNvSpPr/>
            <p:nvPr/>
          </p:nvSpPr>
          <p:spPr>
            <a:xfrm flipH="1">
              <a:off x="6756464" y="1803149"/>
              <a:ext cx="1656286" cy="2222632"/>
            </a:xfrm>
            <a:custGeom>
              <a:avLst/>
              <a:gdLst/>
              <a:ahLst/>
              <a:cxnLst/>
              <a:rect l="l" t="t" r="r" b="b"/>
              <a:pathLst>
                <a:path w="41610" h="55838" extrusionOk="0">
                  <a:moveTo>
                    <a:pt x="6429" y="0"/>
                  </a:moveTo>
                  <a:cubicBezTo>
                    <a:pt x="5350" y="0"/>
                    <a:pt x="4156" y="282"/>
                    <a:pt x="3008" y="1073"/>
                  </a:cubicBezTo>
                  <a:cubicBezTo>
                    <a:pt x="1291" y="2254"/>
                    <a:pt x="410" y="3524"/>
                    <a:pt x="0" y="4644"/>
                  </a:cubicBezTo>
                  <a:lnTo>
                    <a:pt x="33324" y="55838"/>
                  </a:lnTo>
                  <a:lnTo>
                    <a:pt x="41609" y="50567"/>
                  </a:lnTo>
                  <a:lnTo>
                    <a:pt x="9080" y="578"/>
                  </a:lnTo>
                  <a:cubicBezTo>
                    <a:pt x="8397" y="260"/>
                    <a:pt x="7466" y="0"/>
                    <a:pt x="6429" y="0"/>
                  </a:cubicBezTo>
                  <a:close/>
                </a:path>
              </a:pathLst>
            </a:custGeom>
            <a:solidFill>
              <a:srgbClr val="F478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5"/>
            <p:cNvSpPr/>
            <p:nvPr/>
          </p:nvSpPr>
          <p:spPr>
            <a:xfrm flipH="1">
              <a:off x="7086289" y="1988007"/>
              <a:ext cx="1348076" cy="2061859"/>
            </a:xfrm>
            <a:custGeom>
              <a:avLst/>
              <a:gdLst/>
              <a:ahLst/>
              <a:cxnLst/>
              <a:rect l="l" t="t" r="r" b="b"/>
              <a:pathLst>
                <a:path w="33867" h="51799" extrusionOk="0">
                  <a:moveTo>
                    <a:pt x="543" y="0"/>
                  </a:moveTo>
                  <a:lnTo>
                    <a:pt x="543" y="0"/>
                  </a:lnTo>
                  <a:cubicBezTo>
                    <a:pt x="1" y="1485"/>
                    <a:pt x="288" y="2710"/>
                    <a:pt x="570" y="3134"/>
                  </a:cubicBezTo>
                  <a:cubicBezTo>
                    <a:pt x="570" y="3134"/>
                    <a:pt x="570" y="3137"/>
                    <a:pt x="574" y="3137"/>
                  </a:cubicBezTo>
                  <a:lnTo>
                    <a:pt x="32918" y="51798"/>
                  </a:lnTo>
                  <a:lnTo>
                    <a:pt x="33867" y="51194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FF7A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25"/>
            <p:cNvSpPr/>
            <p:nvPr/>
          </p:nvSpPr>
          <p:spPr>
            <a:xfrm flipH="1">
              <a:off x="6720593" y="1826156"/>
              <a:ext cx="1330721" cy="1989852"/>
            </a:xfrm>
            <a:custGeom>
              <a:avLst/>
              <a:gdLst/>
              <a:ahLst/>
              <a:cxnLst/>
              <a:rect l="l" t="t" r="r" b="b"/>
              <a:pathLst>
                <a:path w="33431" h="49990" extrusionOk="0">
                  <a:moveTo>
                    <a:pt x="0" y="0"/>
                  </a:moveTo>
                  <a:lnTo>
                    <a:pt x="32529" y="49989"/>
                  </a:lnTo>
                  <a:lnTo>
                    <a:pt x="33430" y="49416"/>
                  </a:lnTo>
                  <a:lnTo>
                    <a:pt x="1079" y="751"/>
                  </a:lnTo>
                  <a:cubicBezTo>
                    <a:pt x="915" y="529"/>
                    <a:pt x="537" y="246"/>
                    <a:pt x="0" y="0"/>
                  </a:cubicBezTo>
                  <a:close/>
                </a:path>
              </a:pathLst>
            </a:custGeom>
            <a:solidFill>
              <a:srgbClr val="FF7A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25"/>
            <p:cNvSpPr/>
            <p:nvPr/>
          </p:nvSpPr>
          <p:spPr>
            <a:xfrm flipH="1">
              <a:off x="6649236" y="4100903"/>
              <a:ext cx="148711" cy="185451"/>
            </a:xfrm>
            <a:custGeom>
              <a:avLst/>
              <a:gdLst/>
              <a:ahLst/>
              <a:cxnLst/>
              <a:rect l="l" t="t" r="r" b="b"/>
              <a:pathLst>
                <a:path w="3736" h="4659" extrusionOk="0">
                  <a:moveTo>
                    <a:pt x="2690" y="0"/>
                  </a:moveTo>
                  <a:cubicBezTo>
                    <a:pt x="1917" y="0"/>
                    <a:pt x="908" y="240"/>
                    <a:pt x="1" y="1220"/>
                  </a:cubicBezTo>
                  <a:lnTo>
                    <a:pt x="3674" y="4658"/>
                  </a:lnTo>
                  <a:cubicBezTo>
                    <a:pt x="3735" y="3897"/>
                    <a:pt x="3015" y="56"/>
                    <a:pt x="3015" y="56"/>
                  </a:cubicBezTo>
                  <a:lnTo>
                    <a:pt x="3062" y="19"/>
                  </a:lnTo>
                  <a:cubicBezTo>
                    <a:pt x="2946" y="7"/>
                    <a:pt x="2822" y="0"/>
                    <a:pt x="2690" y="0"/>
                  </a:cubicBez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25"/>
            <p:cNvSpPr/>
            <p:nvPr/>
          </p:nvSpPr>
          <p:spPr>
            <a:xfrm flipH="1">
              <a:off x="6650467" y="4284369"/>
              <a:ext cx="716" cy="2508"/>
            </a:xfrm>
            <a:custGeom>
              <a:avLst/>
              <a:gdLst/>
              <a:ahLst/>
              <a:cxnLst/>
              <a:rect l="l" t="t" r="r" b="b"/>
              <a:pathLst>
                <a:path w="18" h="63" extrusionOk="0">
                  <a:moveTo>
                    <a:pt x="18" y="1"/>
                  </a:moveTo>
                  <a:lnTo>
                    <a:pt x="18" y="1"/>
                  </a:lnTo>
                  <a:cubicBezTo>
                    <a:pt x="10" y="25"/>
                    <a:pt x="4" y="42"/>
                    <a:pt x="1" y="59"/>
                  </a:cubicBezTo>
                  <a:lnTo>
                    <a:pt x="4" y="62"/>
                  </a:lnTo>
                  <a:cubicBezTo>
                    <a:pt x="7" y="46"/>
                    <a:pt x="14" y="25"/>
                    <a:pt x="18" y="1"/>
                  </a:cubicBez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25"/>
            <p:cNvSpPr/>
            <p:nvPr/>
          </p:nvSpPr>
          <p:spPr>
            <a:xfrm flipH="1">
              <a:off x="6651028" y="4149466"/>
              <a:ext cx="190945" cy="145368"/>
            </a:xfrm>
            <a:custGeom>
              <a:avLst/>
              <a:gdLst/>
              <a:ahLst/>
              <a:cxnLst/>
              <a:rect l="l" t="t" r="r" b="b"/>
              <a:pathLst>
                <a:path w="4797" h="3652" extrusionOk="0">
                  <a:moveTo>
                    <a:pt x="1107" y="0"/>
                  </a:moveTo>
                  <a:cubicBezTo>
                    <a:pt x="707" y="434"/>
                    <a:pt x="329" y="1011"/>
                    <a:pt x="1" y="1776"/>
                  </a:cubicBezTo>
                  <a:cubicBezTo>
                    <a:pt x="2021" y="2826"/>
                    <a:pt x="3853" y="3652"/>
                    <a:pt x="4508" y="3652"/>
                  </a:cubicBezTo>
                  <a:cubicBezTo>
                    <a:pt x="4602" y="3652"/>
                    <a:pt x="4672" y="3635"/>
                    <a:pt x="4715" y="3599"/>
                  </a:cubicBezTo>
                  <a:cubicBezTo>
                    <a:pt x="4731" y="3586"/>
                    <a:pt x="4746" y="3566"/>
                    <a:pt x="4760" y="3539"/>
                  </a:cubicBezTo>
                  <a:lnTo>
                    <a:pt x="4760" y="3539"/>
                  </a:lnTo>
                  <a:cubicBezTo>
                    <a:pt x="4761" y="3539"/>
                    <a:pt x="4761" y="3538"/>
                    <a:pt x="4761" y="3537"/>
                  </a:cubicBezTo>
                  <a:lnTo>
                    <a:pt x="4761" y="3537"/>
                  </a:lnTo>
                  <a:cubicBezTo>
                    <a:pt x="4774" y="3513"/>
                    <a:pt x="4786" y="3485"/>
                    <a:pt x="4797" y="3451"/>
                  </a:cubicBezTo>
                  <a:lnTo>
                    <a:pt x="4794" y="3448"/>
                  </a:lnTo>
                  <a:cubicBezTo>
                    <a:pt x="4780" y="3489"/>
                    <a:pt x="4770" y="3513"/>
                    <a:pt x="4762" y="3527"/>
                  </a:cubicBezTo>
                  <a:cubicBezTo>
                    <a:pt x="4773" y="3506"/>
                    <a:pt x="4776" y="3476"/>
                    <a:pt x="4780" y="3438"/>
                  </a:cubicBezTo>
                  <a:lnTo>
                    <a:pt x="1107" y="0"/>
                  </a:ln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25"/>
            <p:cNvSpPr/>
            <p:nvPr/>
          </p:nvSpPr>
          <p:spPr>
            <a:xfrm flipH="1">
              <a:off x="6644497" y="4101620"/>
              <a:ext cx="33476" cy="185093"/>
            </a:xfrm>
            <a:custGeom>
              <a:avLst/>
              <a:gdLst/>
              <a:ahLst/>
              <a:cxnLst/>
              <a:rect l="l" t="t" r="r" b="b"/>
              <a:pathLst>
                <a:path w="841" h="4650" extrusionOk="0">
                  <a:moveTo>
                    <a:pt x="48" y="1"/>
                  </a:moveTo>
                  <a:lnTo>
                    <a:pt x="1" y="38"/>
                  </a:lnTo>
                  <a:cubicBezTo>
                    <a:pt x="1" y="38"/>
                    <a:pt x="721" y="3879"/>
                    <a:pt x="660" y="4640"/>
                  </a:cubicBezTo>
                  <a:lnTo>
                    <a:pt x="674" y="4650"/>
                  </a:lnTo>
                  <a:cubicBezTo>
                    <a:pt x="677" y="4633"/>
                    <a:pt x="683" y="4616"/>
                    <a:pt x="691" y="4592"/>
                  </a:cubicBezTo>
                  <a:cubicBezTo>
                    <a:pt x="841" y="3961"/>
                    <a:pt x="697" y="2127"/>
                    <a:pt x="438" y="59"/>
                  </a:cubicBezTo>
                  <a:cubicBezTo>
                    <a:pt x="322" y="35"/>
                    <a:pt x="192" y="15"/>
                    <a:pt x="48" y="1"/>
                  </a:cubicBez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25"/>
            <p:cNvSpPr/>
            <p:nvPr/>
          </p:nvSpPr>
          <p:spPr>
            <a:xfrm flipH="1">
              <a:off x="6651144" y="4286319"/>
              <a:ext cx="1274" cy="3543"/>
            </a:xfrm>
            <a:custGeom>
              <a:avLst/>
              <a:gdLst/>
              <a:ahLst/>
              <a:cxnLst/>
              <a:rect l="l" t="t" r="r" b="b"/>
              <a:pathLst>
                <a:path w="32" h="89" extrusionOk="0">
                  <a:moveTo>
                    <a:pt x="18" y="0"/>
                  </a:moveTo>
                  <a:cubicBezTo>
                    <a:pt x="14" y="38"/>
                    <a:pt x="11" y="68"/>
                    <a:pt x="0" y="89"/>
                  </a:cubicBezTo>
                  <a:cubicBezTo>
                    <a:pt x="8" y="75"/>
                    <a:pt x="18" y="51"/>
                    <a:pt x="32" y="1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25"/>
            <p:cNvSpPr/>
            <p:nvPr/>
          </p:nvSpPr>
          <p:spPr>
            <a:xfrm flipH="1">
              <a:off x="6652378" y="4289822"/>
              <a:ext cx="159" cy="597"/>
            </a:xfrm>
            <a:custGeom>
              <a:avLst/>
              <a:gdLst/>
              <a:ahLst/>
              <a:cxnLst/>
              <a:rect l="l" t="t" r="r" b="b"/>
              <a:pathLst>
                <a:path w="4" h="15" extrusionOk="0">
                  <a:moveTo>
                    <a:pt x="3" y="1"/>
                  </a:moveTo>
                  <a:lnTo>
                    <a:pt x="3" y="1"/>
                  </a:lnTo>
                  <a:cubicBezTo>
                    <a:pt x="3" y="11"/>
                    <a:pt x="0" y="15"/>
                    <a:pt x="0" y="15"/>
                  </a:cubicBezTo>
                  <a:lnTo>
                    <a:pt x="0" y="15"/>
                  </a:lnTo>
                  <a:cubicBezTo>
                    <a:pt x="3" y="11"/>
                    <a:pt x="3" y="7"/>
                    <a:pt x="3" y="1"/>
                  </a:cubicBez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5"/>
            <p:cNvSpPr/>
            <p:nvPr/>
          </p:nvSpPr>
          <p:spPr>
            <a:xfrm flipH="1">
              <a:off x="6660548" y="3740182"/>
              <a:ext cx="503454" cy="479969"/>
            </a:xfrm>
            <a:custGeom>
              <a:avLst/>
              <a:gdLst/>
              <a:ahLst/>
              <a:cxnLst/>
              <a:rect l="l" t="t" r="r" b="b"/>
              <a:pathLst>
                <a:path w="12648" h="12058" extrusionOk="0">
                  <a:moveTo>
                    <a:pt x="7407" y="1"/>
                  </a:moveTo>
                  <a:cubicBezTo>
                    <a:pt x="6327" y="1"/>
                    <a:pt x="5133" y="282"/>
                    <a:pt x="3984" y="1072"/>
                  </a:cubicBezTo>
                  <a:cubicBezTo>
                    <a:pt x="1" y="3817"/>
                    <a:pt x="509" y="7032"/>
                    <a:pt x="1004" y="7780"/>
                  </a:cubicBezTo>
                  <a:cubicBezTo>
                    <a:pt x="1291" y="8211"/>
                    <a:pt x="4923" y="10409"/>
                    <a:pt x="8091" y="12058"/>
                  </a:cubicBezTo>
                  <a:cubicBezTo>
                    <a:pt x="9165" y="9561"/>
                    <a:pt x="10772" y="9062"/>
                    <a:pt x="11886" y="9062"/>
                  </a:cubicBezTo>
                  <a:cubicBezTo>
                    <a:pt x="12181" y="9062"/>
                    <a:pt x="12441" y="9097"/>
                    <a:pt x="12648" y="9139"/>
                  </a:cubicBezTo>
                  <a:cubicBezTo>
                    <a:pt x="12221" y="5780"/>
                    <a:pt x="11477" y="1796"/>
                    <a:pt x="11139" y="1332"/>
                  </a:cubicBezTo>
                  <a:cubicBezTo>
                    <a:pt x="10769" y="826"/>
                    <a:pt x="9256" y="1"/>
                    <a:pt x="7407" y="1"/>
                  </a:cubicBezTo>
                  <a:close/>
                </a:path>
              </a:pathLst>
            </a:custGeom>
            <a:solidFill>
              <a:srgbClr val="FDDF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5"/>
            <p:cNvSpPr/>
            <p:nvPr/>
          </p:nvSpPr>
          <p:spPr>
            <a:xfrm flipH="1">
              <a:off x="6831471" y="3953661"/>
              <a:ext cx="305742" cy="266494"/>
            </a:xfrm>
            <a:custGeom>
              <a:avLst/>
              <a:gdLst/>
              <a:ahLst/>
              <a:cxnLst/>
              <a:rect l="l" t="t" r="r" b="b"/>
              <a:pathLst>
                <a:path w="7681" h="6695" extrusionOk="0">
                  <a:moveTo>
                    <a:pt x="99" y="1"/>
                  </a:moveTo>
                  <a:cubicBezTo>
                    <a:pt x="27" y="338"/>
                    <a:pt x="0" y="656"/>
                    <a:pt x="0" y="946"/>
                  </a:cubicBezTo>
                  <a:cubicBezTo>
                    <a:pt x="0" y="1639"/>
                    <a:pt x="167" y="2164"/>
                    <a:pt x="331" y="2417"/>
                  </a:cubicBezTo>
                  <a:cubicBezTo>
                    <a:pt x="618" y="2848"/>
                    <a:pt x="4250" y="5046"/>
                    <a:pt x="7418" y="6695"/>
                  </a:cubicBezTo>
                  <a:cubicBezTo>
                    <a:pt x="7503" y="6497"/>
                    <a:pt x="7592" y="6312"/>
                    <a:pt x="7681" y="6142"/>
                  </a:cubicBezTo>
                  <a:cubicBezTo>
                    <a:pt x="5127" y="4643"/>
                    <a:pt x="2205" y="2666"/>
                    <a:pt x="99" y="1"/>
                  </a:cubicBezTo>
                  <a:close/>
                </a:path>
              </a:pathLst>
            </a:custGeom>
            <a:solidFill>
              <a:srgbClr val="FBC3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5"/>
            <p:cNvSpPr/>
            <p:nvPr/>
          </p:nvSpPr>
          <p:spPr>
            <a:xfrm flipH="1">
              <a:off x="6660541" y="3750094"/>
              <a:ext cx="138084" cy="353866"/>
            </a:xfrm>
            <a:custGeom>
              <a:avLst/>
              <a:gdLst/>
              <a:ahLst/>
              <a:cxnLst/>
              <a:rect l="l" t="t" r="r" b="b"/>
              <a:pathLst>
                <a:path w="3469" h="8890" extrusionOk="0">
                  <a:moveTo>
                    <a:pt x="1" y="1"/>
                  </a:moveTo>
                  <a:lnTo>
                    <a:pt x="1" y="1"/>
                  </a:lnTo>
                  <a:cubicBezTo>
                    <a:pt x="182" y="246"/>
                    <a:pt x="2438" y="3374"/>
                    <a:pt x="3025" y="8825"/>
                  </a:cubicBezTo>
                  <a:cubicBezTo>
                    <a:pt x="3193" y="8839"/>
                    <a:pt x="3339" y="8863"/>
                    <a:pt x="3469" y="8890"/>
                  </a:cubicBezTo>
                  <a:cubicBezTo>
                    <a:pt x="3042" y="5531"/>
                    <a:pt x="2298" y="1547"/>
                    <a:pt x="1960" y="1083"/>
                  </a:cubicBezTo>
                  <a:cubicBezTo>
                    <a:pt x="1718" y="752"/>
                    <a:pt x="990" y="287"/>
                    <a:pt x="1" y="1"/>
                  </a:cubicBezTo>
                  <a:close/>
                </a:path>
              </a:pathLst>
            </a:custGeom>
            <a:solidFill>
              <a:srgbClr val="FBC3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5"/>
            <p:cNvSpPr/>
            <p:nvPr/>
          </p:nvSpPr>
          <p:spPr>
            <a:xfrm flipH="1">
              <a:off x="7324427" y="4518905"/>
              <a:ext cx="348294" cy="181192"/>
            </a:xfrm>
            <a:custGeom>
              <a:avLst/>
              <a:gdLst/>
              <a:ahLst/>
              <a:cxnLst/>
              <a:rect l="l" t="t" r="r" b="b"/>
              <a:pathLst>
                <a:path w="8750" h="4552" extrusionOk="0">
                  <a:moveTo>
                    <a:pt x="1007" y="1"/>
                  </a:moveTo>
                  <a:lnTo>
                    <a:pt x="1007" y="1"/>
                  </a:lnTo>
                  <a:cubicBezTo>
                    <a:pt x="1007" y="1"/>
                    <a:pt x="1048" y="356"/>
                    <a:pt x="525" y="1476"/>
                  </a:cubicBezTo>
                  <a:cubicBezTo>
                    <a:pt x="0" y="2599"/>
                    <a:pt x="140" y="4551"/>
                    <a:pt x="140" y="4551"/>
                  </a:cubicBezTo>
                  <a:lnTo>
                    <a:pt x="8278" y="4551"/>
                  </a:lnTo>
                  <a:cubicBezTo>
                    <a:pt x="8053" y="3551"/>
                    <a:pt x="8749" y="2114"/>
                    <a:pt x="8749" y="2114"/>
                  </a:cubicBezTo>
                  <a:lnTo>
                    <a:pt x="8749" y="2114"/>
                  </a:lnTo>
                  <a:cubicBezTo>
                    <a:pt x="8749" y="2114"/>
                    <a:pt x="8675" y="2121"/>
                    <a:pt x="8538" y="2121"/>
                  </a:cubicBezTo>
                  <a:cubicBezTo>
                    <a:pt x="8155" y="2121"/>
                    <a:pt x="7282" y="2069"/>
                    <a:pt x="6178" y="1674"/>
                  </a:cubicBezTo>
                  <a:cubicBezTo>
                    <a:pt x="4683" y="1138"/>
                    <a:pt x="4232" y="66"/>
                    <a:pt x="4232" y="66"/>
                  </a:cubicBezTo>
                  <a:lnTo>
                    <a:pt x="1007" y="1"/>
                  </a:lnTo>
                  <a:close/>
                </a:path>
              </a:pathLst>
            </a:custGeom>
            <a:solidFill>
              <a:srgbClr val="0096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5"/>
            <p:cNvSpPr/>
            <p:nvPr/>
          </p:nvSpPr>
          <p:spPr>
            <a:xfrm flipH="1">
              <a:off x="7174316" y="4579688"/>
              <a:ext cx="202767" cy="120410"/>
            </a:xfrm>
            <a:custGeom>
              <a:avLst/>
              <a:gdLst/>
              <a:ahLst/>
              <a:cxnLst/>
              <a:rect l="l" t="t" r="r" b="b"/>
              <a:pathLst>
                <a:path w="5094" h="3025" extrusionOk="0">
                  <a:moveTo>
                    <a:pt x="2820" y="0"/>
                  </a:moveTo>
                  <a:cubicBezTo>
                    <a:pt x="1" y="0"/>
                    <a:pt x="226" y="2854"/>
                    <a:pt x="301" y="3024"/>
                  </a:cubicBezTo>
                  <a:lnTo>
                    <a:pt x="5094" y="3024"/>
                  </a:lnTo>
                  <a:cubicBezTo>
                    <a:pt x="5094" y="3024"/>
                    <a:pt x="5043" y="0"/>
                    <a:pt x="2820" y="0"/>
                  </a:cubicBezTo>
                  <a:close/>
                </a:path>
              </a:pathLst>
            </a:custGeom>
            <a:solidFill>
              <a:srgbClr val="DC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5"/>
            <p:cNvSpPr/>
            <p:nvPr/>
          </p:nvSpPr>
          <p:spPr>
            <a:xfrm flipH="1">
              <a:off x="7161386" y="4700061"/>
              <a:ext cx="519654" cy="37815"/>
            </a:xfrm>
            <a:custGeom>
              <a:avLst/>
              <a:gdLst/>
              <a:ahLst/>
              <a:cxnLst/>
              <a:rect l="l" t="t" r="r" b="b"/>
              <a:pathLst>
                <a:path w="13055" h="950" extrusionOk="0">
                  <a:moveTo>
                    <a:pt x="25" y="0"/>
                  </a:moveTo>
                  <a:cubicBezTo>
                    <a:pt x="11" y="0"/>
                    <a:pt x="1" y="11"/>
                    <a:pt x="1" y="24"/>
                  </a:cubicBezTo>
                  <a:lnTo>
                    <a:pt x="1" y="925"/>
                  </a:lnTo>
                  <a:cubicBezTo>
                    <a:pt x="1" y="939"/>
                    <a:pt x="11" y="950"/>
                    <a:pt x="25" y="950"/>
                  </a:cubicBezTo>
                  <a:lnTo>
                    <a:pt x="13031" y="950"/>
                  </a:lnTo>
                  <a:cubicBezTo>
                    <a:pt x="13044" y="950"/>
                    <a:pt x="13054" y="939"/>
                    <a:pt x="13054" y="925"/>
                  </a:cubicBezTo>
                  <a:lnTo>
                    <a:pt x="13054" y="24"/>
                  </a:lnTo>
                  <a:cubicBezTo>
                    <a:pt x="13054" y="11"/>
                    <a:pt x="13044" y="0"/>
                    <a:pt x="13031" y="0"/>
                  </a:cubicBezTo>
                  <a:close/>
                </a:path>
              </a:pathLst>
            </a:custGeom>
            <a:solidFill>
              <a:srgbClr val="E1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5"/>
            <p:cNvSpPr/>
            <p:nvPr/>
          </p:nvSpPr>
          <p:spPr>
            <a:xfrm flipH="1">
              <a:off x="7460317" y="4552620"/>
              <a:ext cx="45855" cy="50075"/>
            </a:xfrm>
            <a:custGeom>
              <a:avLst/>
              <a:gdLst/>
              <a:ahLst/>
              <a:cxnLst/>
              <a:rect l="l" t="t" r="r" b="b"/>
              <a:pathLst>
                <a:path w="1152" h="1258" extrusionOk="0">
                  <a:moveTo>
                    <a:pt x="890" y="1"/>
                  </a:moveTo>
                  <a:cubicBezTo>
                    <a:pt x="849" y="1"/>
                    <a:pt x="807" y="12"/>
                    <a:pt x="769" y="35"/>
                  </a:cubicBezTo>
                  <a:cubicBezTo>
                    <a:pt x="752" y="45"/>
                    <a:pt x="343" y="304"/>
                    <a:pt x="53" y="942"/>
                  </a:cubicBezTo>
                  <a:cubicBezTo>
                    <a:pt x="1" y="1055"/>
                    <a:pt x="53" y="1188"/>
                    <a:pt x="168" y="1240"/>
                  </a:cubicBezTo>
                  <a:cubicBezTo>
                    <a:pt x="199" y="1250"/>
                    <a:pt x="229" y="1257"/>
                    <a:pt x="261" y="1257"/>
                  </a:cubicBezTo>
                  <a:cubicBezTo>
                    <a:pt x="349" y="1257"/>
                    <a:pt x="431" y="1209"/>
                    <a:pt x="469" y="1123"/>
                  </a:cubicBezTo>
                  <a:cubicBezTo>
                    <a:pt x="697" y="622"/>
                    <a:pt x="1004" y="421"/>
                    <a:pt x="1015" y="414"/>
                  </a:cubicBezTo>
                  <a:cubicBezTo>
                    <a:pt x="1121" y="345"/>
                    <a:pt x="1151" y="209"/>
                    <a:pt x="1086" y="107"/>
                  </a:cubicBezTo>
                  <a:cubicBezTo>
                    <a:pt x="1042" y="38"/>
                    <a:pt x="967" y="1"/>
                    <a:pt x="890" y="1"/>
                  </a:cubicBezTo>
                  <a:close/>
                </a:path>
              </a:pathLst>
            </a:custGeom>
            <a:solidFill>
              <a:srgbClr val="E8E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5"/>
            <p:cNvSpPr/>
            <p:nvPr/>
          </p:nvSpPr>
          <p:spPr>
            <a:xfrm flipH="1">
              <a:off x="7407455" y="4577897"/>
              <a:ext cx="29973" cy="35785"/>
            </a:xfrm>
            <a:custGeom>
              <a:avLst/>
              <a:gdLst/>
              <a:ahLst/>
              <a:cxnLst/>
              <a:rect l="l" t="t" r="r" b="b"/>
              <a:pathLst>
                <a:path w="753" h="899" extrusionOk="0">
                  <a:moveTo>
                    <a:pt x="492" y="0"/>
                  </a:moveTo>
                  <a:cubicBezTo>
                    <a:pt x="460" y="0"/>
                    <a:pt x="428" y="7"/>
                    <a:pt x="397" y="21"/>
                  </a:cubicBezTo>
                  <a:cubicBezTo>
                    <a:pt x="360" y="38"/>
                    <a:pt x="46" y="195"/>
                    <a:pt x="12" y="660"/>
                  </a:cubicBezTo>
                  <a:cubicBezTo>
                    <a:pt x="1" y="783"/>
                    <a:pt x="97" y="888"/>
                    <a:pt x="223" y="898"/>
                  </a:cubicBezTo>
                  <a:lnTo>
                    <a:pt x="240" y="898"/>
                  </a:lnTo>
                  <a:cubicBezTo>
                    <a:pt x="360" y="898"/>
                    <a:pt x="459" y="806"/>
                    <a:pt x="469" y="690"/>
                  </a:cubicBezTo>
                  <a:cubicBezTo>
                    <a:pt x="483" y="496"/>
                    <a:pt x="578" y="434"/>
                    <a:pt x="595" y="424"/>
                  </a:cubicBezTo>
                  <a:cubicBezTo>
                    <a:pt x="705" y="369"/>
                    <a:pt x="752" y="239"/>
                    <a:pt x="697" y="130"/>
                  </a:cubicBezTo>
                  <a:cubicBezTo>
                    <a:pt x="660" y="48"/>
                    <a:pt x="577" y="0"/>
                    <a:pt x="492" y="0"/>
                  </a:cubicBezTo>
                  <a:close/>
                </a:path>
              </a:pathLst>
            </a:custGeom>
            <a:solidFill>
              <a:srgbClr val="E8E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25"/>
            <p:cNvSpPr/>
            <p:nvPr/>
          </p:nvSpPr>
          <p:spPr>
            <a:xfrm flipH="1">
              <a:off x="7394009" y="2635768"/>
              <a:ext cx="449796" cy="143218"/>
            </a:xfrm>
            <a:custGeom>
              <a:avLst/>
              <a:gdLst/>
              <a:ahLst/>
              <a:cxnLst/>
              <a:rect l="l" t="t" r="r" b="b"/>
              <a:pathLst>
                <a:path w="11300" h="3598" extrusionOk="0">
                  <a:moveTo>
                    <a:pt x="6127" y="1"/>
                  </a:moveTo>
                  <a:cubicBezTo>
                    <a:pt x="3420" y="1"/>
                    <a:pt x="1034" y="935"/>
                    <a:pt x="1034" y="935"/>
                  </a:cubicBezTo>
                  <a:cubicBezTo>
                    <a:pt x="0" y="1331"/>
                    <a:pt x="652" y="2942"/>
                    <a:pt x="652" y="2942"/>
                  </a:cubicBezTo>
                  <a:cubicBezTo>
                    <a:pt x="652" y="2942"/>
                    <a:pt x="1844" y="2649"/>
                    <a:pt x="5053" y="2420"/>
                  </a:cubicBezTo>
                  <a:cubicBezTo>
                    <a:pt x="5293" y="2402"/>
                    <a:pt x="5522" y="2394"/>
                    <a:pt x="5740" y="2394"/>
                  </a:cubicBezTo>
                  <a:cubicBezTo>
                    <a:pt x="8414" y="2394"/>
                    <a:pt x="9340" y="3598"/>
                    <a:pt x="9340" y="3598"/>
                  </a:cubicBezTo>
                  <a:lnTo>
                    <a:pt x="11300" y="1744"/>
                  </a:lnTo>
                  <a:cubicBezTo>
                    <a:pt x="9827" y="405"/>
                    <a:pt x="7908" y="1"/>
                    <a:pt x="6127" y="1"/>
                  </a:cubicBezTo>
                  <a:close/>
                </a:path>
              </a:pathLst>
            </a:custGeom>
            <a:solidFill>
              <a:srgbClr val="FF7A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25"/>
            <p:cNvSpPr/>
            <p:nvPr/>
          </p:nvSpPr>
          <p:spPr>
            <a:xfrm flipH="1">
              <a:off x="7174690" y="3210167"/>
              <a:ext cx="990786" cy="1379323"/>
            </a:xfrm>
            <a:custGeom>
              <a:avLst/>
              <a:gdLst/>
              <a:ahLst/>
              <a:cxnLst/>
              <a:rect l="l" t="t" r="r" b="b"/>
              <a:pathLst>
                <a:path w="24891" h="34652" extrusionOk="0">
                  <a:moveTo>
                    <a:pt x="16890" y="0"/>
                  </a:moveTo>
                  <a:cubicBezTo>
                    <a:pt x="15672" y="0"/>
                    <a:pt x="14284" y="130"/>
                    <a:pt x="12713" y="453"/>
                  </a:cubicBezTo>
                  <a:cubicBezTo>
                    <a:pt x="4606" y="2119"/>
                    <a:pt x="1" y="5706"/>
                    <a:pt x="2998" y="18006"/>
                  </a:cubicBezTo>
                  <a:cubicBezTo>
                    <a:pt x="5006" y="26236"/>
                    <a:pt x="8948" y="34483"/>
                    <a:pt x="9375" y="34637"/>
                  </a:cubicBezTo>
                  <a:cubicBezTo>
                    <a:pt x="9401" y="34647"/>
                    <a:pt x="9432" y="34651"/>
                    <a:pt x="9466" y="34651"/>
                  </a:cubicBezTo>
                  <a:cubicBezTo>
                    <a:pt x="9915" y="34651"/>
                    <a:pt x="11037" y="33882"/>
                    <a:pt x="12392" y="33882"/>
                  </a:cubicBezTo>
                  <a:cubicBezTo>
                    <a:pt x="12614" y="33882"/>
                    <a:pt x="12843" y="33902"/>
                    <a:pt x="13075" y="33951"/>
                  </a:cubicBezTo>
                  <a:cubicBezTo>
                    <a:pt x="13075" y="33951"/>
                    <a:pt x="15227" y="32942"/>
                    <a:pt x="16520" y="32942"/>
                  </a:cubicBezTo>
                  <a:cubicBezTo>
                    <a:pt x="16551" y="32942"/>
                    <a:pt x="16581" y="32942"/>
                    <a:pt x="16611" y="32944"/>
                  </a:cubicBezTo>
                  <a:cubicBezTo>
                    <a:pt x="16611" y="32944"/>
                    <a:pt x="18489" y="22191"/>
                    <a:pt x="21848" y="12865"/>
                  </a:cubicBezTo>
                  <a:cubicBezTo>
                    <a:pt x="24890" y="4416"/>
                    <a:pt x="24074" y="2252"/>
                    <a:pt x="24074" y="2252"/>
                  </a:cubicBezTo>
                  <a:cubicBezTo>
                    <a:pt x="24074" y="2252"/>
                    <a:pt x="21957" y="0"/>
                    <a:pt x="16890" y="0"/>
                  </a:cubicBezTo>
                  <a:close/>
                </a:path>
              </a:pathLst>
            </a:custGeom>
            <a:solidFill>
              <a:srgbClr val="493A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5"/>
            <p:cNvSpPr/>
            <p:nvPr/>
          </p:nvSpPr>
          <p:spPr>
            <a:xfrm flipH="1">
              <a:off x="7771762" y="3382527"/>
              <a:ext cx="246672" cy="258693"/>
            </a:xfrm>
            <a:custGeom>
              <a:avLst/>
              <a:gdLst/>
              <a:ahLst/>
              <a:cxnLst/>
              <a:rect l="l" t="t" r="r" b="b"/>
              <a:pathLst>
                <a:path w="6197" h="6499" extrusionOk="0">
                  <a:moveTo>
                    <a:pt x="5148" y="1"/>
                  </a:moveTo>
                  <a:lnTo>
                    <a:pt x="1" y="6235"/>
                  </a:lnTo>
                  <a:cubicBezTo>
                    <a:pt x="1" y="6235"/>
                    <a:pt x="548" y="6499"/>
                    <a:pt x="1529" y="6499"/>
                  </a:cubicBezTo>
                  <a:cubicBezTo>
                    <a:pt x="1576" y="6499"/>
                    <a:pt x="1624" y="6498"/>
                    <a:pt x="1673" y="6497"/>
                  </a:cubicBezTo>
                  <a:cubicBezTo>
                    <a:pt x="2749" y="6466"/>
                    <a:pt x="5900" y="4381"/>
                    <a:pt x="6077" y="1981"/>
                  </a:cubicBezTo>
                  <a:cubicBezTo>
                    <a:pt x="6196" y="325"/>
                    <a:pt x="5148" y="1"/>
                    <a:pt x="5148" y="1"/>
                  </a:cubicBezTo>
                  <a:close/>
                </a:path>
              </a:pathLst>
            </a:custGeom>
            <a:solidFill>
              <a:srgbClr val="0811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5"/>
            <p:cNvSpPr/>
            <p:nvPr/>
          </p:nvSpPr>
          <p:spPr>
            <a:xfrm flipH="1">
              <a:off x="7449175" y="3516035"/>
              <a:ext cx="198826" cy="1045717"/>
            </a:xfrm>
            <a:custGeom>
              <a:avLst/>
              <a:gdLst/>
              <a:ahLst/>
              <a:cxnLst/>
              <a:rect l="l" t="t" r="r" b="b"/>
              <a:pathLst>
                <a:path w="4995" h="26271" extrusionOk="0">
                  <a:moveTo>
                    <a:pt x="4863" y="1"/>
                  </a:moveTo>
                  <a:cubicBezTo>
                    <a:pt x="4849" y="1"/>
                    <a:pt x="4834" y="3"/>
                    <a:pt x="4820" y="9"/>
                  </a:cubicBezTo>
                  <a:cubicBezTo>
                    <a:pt x="2940" y="791"/>
                    <a:pt x="2400" y="1617"/>
                    <a:pt x="1424" y="7960"/>
                  </a:cubicBezTo>
                  <a:cubicBezTo>
                    <a:pt x="986" y="10782"/>
                    <a:pt x="969" y="13073"/>
                    <a:pt x="956" y="15497"/>
                  </a:cubicBezTo>
                  <a:cubicBezTo>
                    <a:pt x="932" y="18549"/>
                    <a:pt x="912" y="21703"/>
                    <a:pt x="14" y="26137"/>
                  </a:cubicBezTo>
                  <a:cubicBezTo>
                    <a:pt x="0" y="26199"/>
                    <a:pt x="41" y="26257"/>
                    <a:pt x="102" y="26267"/>
                  </a:cubicBezTo>
                  <a:cubicBezTo>
                    <a:pt x="113" y="26271"/>
                    <a:pt x="120" y="26271"/>
                    <a:pt x="126" y="26271"/>
                  </a:cubicBezTo>
                  <a:cubicBezTo>
                    <a:pt x="181" y="26271"/>
                    <a:pt x="229" y="26233"/>
                    <a:pt x="239" y="26181"/>
                  </a:cubicBezTo>
                  <a:cubicBezTo>
                    <a:pt x="1140" y="21724"/>
                    <a:pt x="1161" y="18559"/>
                    <a:pt x="1181" y="15497"/>
                  </a:cubicBezTo>
                  <a:cubicBezTo>
                    <a:pt x="1199" y="13080"/>
                    <a:pt x="1215" y="10800"/>
                    <a:pt x="1649" y="7994"/>
                  </a:cubicBezTo>
                  <a:cubicBezTo>
                    <a:pt x="2659" y="1443"/>
                    <a:pt x="3236" y="910"/>
                    <a:pt x="4909" y="218"/>
                  </a:cubicBezTo>
                  <a:cubicBezTo>
                    <a:pt x="4967" y="193"/>
                    <a:pt x="4994" y="125"/>
                    <a:pt x="4971" y="70"/>
                  </a:cubicBezTo>
                  <a:cubicBezTo>
                    <a:pt x="4953" y="27"/>
                    <a:pt x="4909" y="1"/>
                    <a:pt x="4863" y="1"/>
                  </a:cubicBezTo>
                  <a:close/>
                </a:path>
              </a:pathLst>
            </a:custGeom>
            <a:solidFill>
              <a:srgbClr val="0811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5"/>
            <p:cNvSpPr/>
            <p:nvPr/>
          </p:nvSpPr>
          <p:spPr>
            <a:xfrm flipH="1">
              <a:off x="7084772" y="2677644"/>
              <a:ext cx="1141170" cy="963440"/>
            </a:xfrm>
            <a:custGeom>
              <a:avLst/>
              <a:gdLst/>
              <a:ahLst/>
              <a:cxnLst/>
              <a:rect l="l" t="t" r="r" b="b"/>
              <a:pathLst>
                <a:path w="28669" h="24204" extrusionOk="0">
                  <a:moveTo>
                    <a:pt x="16003" y="1"/>
                  </a:moveTo>
                  <a:cubicBezTo>
                    <a:pt x="12601" y="1"/>
                    <a:pt x="7444" y="1556"/>
                    <a:pt x="3596" y="7287"/>
                  </a:cubicBezTo>
                  <a:cubicBezTo>
                    <a:pt x="1" y="12646"/>
                    <a:pt x="3930" y="22427"/>
                    <a:pt x="6463" y="24157"/>
                  </a:cubicBezTo>
                  <a:cubicBezTo>
                    <a:pt x="6463" y="24157"/>
                    <a:pt x="6624" y="24203"/>
                    <a:pt x="6900" y="24203"/>
                  </a:cubicBezTo>
                  <a:cubicBezTo>
                    <a:pt x="7465" y="24203"/>
                    <a:pt x="8515" y="24012"/>
                    <a:pt x="9679" y="22853"/>
                  </a:cubicBezTo>
                  <a:cubicBezTo>
                    <a:pt x="11417" y="21123"/>
                    <a:pt x="11515" y="19614"/>
                    <a:pt x="11054" y="19180"/>
                  </a:cubicBezTo>
                  <a:cubicBezTo>
                    <a:pt x="10733" y="18876"/>
                    <a:pt x="10252" y="18064"/>
                    <a:pt x="10252" y="18064"/>
                  </a:cubicBezTo>
                  <a:cubicBezTo>
                    <a:pt x="10252" y="18064"/>
                    <a:pt x="13485" y="14463"/>
                    <a:pt x="20674" y="14364"/>
                  </a:cubicBezTo>
                  <a:cubicBezTo>
                    <a:pt x="20762" y="14362"/>
                    <a:pt x="20848" y="14362"/>
                    <a:pt x="20933" y="14362"/>
                  </a:cubicBezTo>
                  <a:cubicBezTo>
                    <a:pt x="25762" y="14362"/>
                    <a:pt x="25378" y="16231"/>
                    <a:pt x="25691" y="16231"/>
                  </a:cubicBezTo>
                  <a:cubicBezTo>
                    <a:pt x="25691" y="16231"/>
                    <a:pt x="25692" y="16231"/>
                    <a:pt x="25692" y="16231"/>
                  </a:cubicBezTo>
                  <a:cubicBezTo>
                    <a:pt x="25781" y="16228"/>
                    <a:pt x="28669" y="6037"/>
                    <a:pt x="19077" y="597"/>
                  </a:cubicBezTo>
                  <a:cubicBezTo>
                    <a:pt x="18480" y="258"/>
                    <a:pt x="17387" y="1"/>
                    <a:pt x="16003" y="1"/>
                  </a:cubicBezTo>
                  <a:close/>
                </a:path>
              </a:pathLst>
            </a:custGeom>
            <a:solidFill>
              <a:srgbClr val="009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5"/>
            <p:cNvSpPr/>
            <p:nvPr/>
          </p:nvSpPr>
          <p:spPr>
            <a:xfrm flipH="1">
              <a:off x="7699356" y="2945259"/>
              <a:ext cx="254633" cy="441000"/>
            </a:xfrm>
            <a:custGeom>
              <a:avLst/>
              <a:gdLst/>
              <a:ahLst/>
              <a:cxnLst/>
              <a:rect l="l" t="t" r="r" b="b"/>
              <a:pathLst>
                <a:path w="6397" h="11079" extrusionOk="0">
                  <a:moveTo>
                    <a:pt x="4485" y="1"/>
                  </a:moveTo>
                  <a:cubicBezTo>
                    <a:pt x="4485" y="1"/>
                    <a:pt x="0" y="7030"/>
                    <a:pt x="3389" y="11078"/>
                  </a:cubicBezTo>
                  <a:lnTo>
                    <a:pt x="6397" y="9074"/>
                  </a:lnTo>
                  <a:cubicBezTo>
                    <a:pt x="6397" y="9074"/>
                    <a:pt x="2396" y="6398"/>
                    <a:pt x="4485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25"/>
            <p:cNvSpPr/>
            <p:nvPr/>
          </p:nvSpPr>
          <p:spPr>
            <a:xfrm flipH="1">
              <a:off x="7617755" y="2672987"/>
              <a:ext cx="300130" cy="197990"/>
            </a:xfrm>
            <a:custGeom>
              <a:avLst/>
              <a:gdLst/>
              <a:ahLst/>
              <a:cxnLst/>
              <a:rect l="l" t="t" r="r" b="b"/>
              <a:pathLst>
                <a:path w="7540" h="4974" extrusionOk="0">
                  <a:moveTo>
                    <a:pt x="2830" y="0"/>
                  </a:moveTo>
                  <a:cubicBezTo>
                    <a:pt x="2830" y="0"/>
                    <a:pt x="1" y="1925"/>
                    <a:pt x="1837" y="3738"/>
                  </a:cubicBezTo>
                  <a:cubicBezTo>
                    <a:pt x="2998" y="4884"/>
                    <a:pt x="4799" y="4974"/>
                    <a:pt x="5334" y="4974"/>
                  </a:cubicBezTo>
                  <a:cubicBezTo>
                    <a:pt x="5434" y="4974"/>
                    <a:pt x="5490" y="4971"/>
                    <a:pt x="5490" y="4971"/>
                  </a:cubicBezTo>
                  <a:cubicBezTo>
                    <a:pt x="5490" y="4971"/>
                    <a:pt x="7540" y="2181"/>
                    <a:pt x="6194" y="2181"/>
                  </a:cubicBezTo>
                  <a:cubicBezTo>
                    <a:pt x="6193" y="2181"/>
                    <a:pt x="6191" y="2181"/>
                    <a:pt x="6189" y="2181"/>
                  </a:cubicBezTo>
                  <a:cubicBezTo>
                    <a:pt x="5779" y="2183"/>
                    <a:pt x="5473" y="2191"/>
                    <a:pt x="5226" y="2191"/>
                  </a:cubicBezTo>
                  <a:cubicBezTo>
                    <a:pt x="4602" y="2191"/>
                    <a:pt x="4358" y="2138"/>
                    <a:pt x="3776" y="1796"/>
                  </a:cubicBezTo>
                  <a:cubicBezTo>
                    <a:pt x="2237" y="891"/>
                    <a:pt x="2830" y="0"/>
                    <a:pt x="2830" y="0"/>
                  </a:cubicBezTo>
                  <a:close/>
                </a:path>
              </a:pathLst>
            </a:custGeom>
            <a:solidFill>
              <a:srgbClr val="DC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5"/>
            <p:cNvSpPr/>
            <p:nvPr/>
          </p:nvSpPr>
          <p:spPr>
            <a:xfrm flipH="1">
              <a:off x="7685860" y="2660607"/>
              <a:ext cx="175222" cy="110499"/>
            </a:xfrm>
            <a:custGeom>
              <a:avLst/>
              <a:gdLst/>
              <a:ahLst/>
              <a:cxnLst/>
              <a:rect l="l" t="t" r="r" b="b"/>
              <a:pathLst>
                <a:path w="4402" h="2776" extrusionOk="0">
                  <a:moveTo>
                    <a:pt x="1421" y="1"/>
                  </a:moveTo>
                  <a:lnTo>
                    <a:pt x="1421" y="1"/>
                  </a:lnTo>
                  <a:cubicBezTo>
                    <a:pt x="1421" y="1"/>
                    <a:pt x="1" y="1444"/>
                    <a:pt x="2042" y="2263"/>
                  </a:cubicBezTo>
                  <a:cubicBezTo>
                    <a:pt x="3061" y="2673"/>
                    <a:pt x="3651" y="2775"/>
                    <a:pt x="3986" y="2775"/>
                  </a:cubicBezTo>
                  <a:cubicBezTo>
                    <a:pt x="4321" y="2775"/>
                    <a:pt x="4401" y="2673"/>
                    <a:pt x="4401" y="2673"/>
                  </a:cubicBezTo>
                  <a:lnTo>
                    <a:pt x="1421" y="1"/>
                  </a:ln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5"/>
            <p:cNvSpPr/>
            <p:nvPr/>
          </p:nvSpPr>
          <p:spPr>
            <a:xfrm flipH="1">
              <a:off x="7283938" y="3268124"/>
              <a:ext cx="68266" cy="151936"/>
            </a:xfrm>
            <a:custGeom>
              <a:avLst/>
              <a:gdLst/>
              <a:ahLst/>
              <a:cxnLst/>
              <a:rect l="l" t="t" r="r" b="b"/>
              <a:pathLst>
                <a:path w="1715" h="3817" extrusionOk="0">
                  <a:moveTo>
                    <a:pt x="1400" y="1"/>
                  </a:moveTo>
                  <a:cubicBezTo>
                    <a:pt x="1398" y="1"/>
                    <a:pt x="1396" y="1"/>
                    <a:pt x="1393" y="1"/>
                  </a:cubicBezTo>
                  <a:cubicBezTo>
                    <a:pt x="1332" y="7"/>
                    <a:pt x="1284" y="62"/>
                    <a:pt x="1291" y="120"/>
                  </a:cubicBezTo>
                  <a:cubicBezTo>
                    <a:pt x="1294" y="141"/>
                    <a:pt x="1485" y="2052"/>
                    <a:pt x="1294" y="2919"/>
                  </a:cubicBezTo>
                  <a:cubicBezTo>
                    <a:pt x="1161" y="3518"/>
                    <a:pt x="572" y="3593"/>
                    <a:pt x="289" y="3593"/>
                  </a:cubicBezTo>
                  <a:cubicBezTo>
                    <a:pt x="204" y="3593"/>
                    <a:pt x="147" y="3587"/>
                    <a:pt x="137" y="3585"/>
                  </a:cubicBezTo>
                  <a:cubicBezTo>
                    <a:pt x="133" y="3585"/>
                    <a:pt x="129" y="3584"/>
                    <a:pt x="125" y="3584"/>
                  </a:cubicBezTo>
                  <a:cubicBezTo>
                    <a:pt x="68" y="3584"/>
                    <a:pt x="17" y="3624"/>
                    <a:pt x="10" y="3681"/>
                  </a:cubicBezTo>
                  <a:cubicBezTo>
                    <a:pt x="1" y="3742"/>
                    <a:pt x="45" y="3800"/>
                    <a:pt x="106" y="3807"/>
                  </a:cubicBezTo>
                  <a:cubicBezTo>
                    <a:pt x="164" y="3814"/>
                    <a:pt x="226" y="3817"/>
                    <a:pt x="294" y="3817"/>
                  </a:cubicBezTo>
                  <a:cubicBezTo>
                    <a:pt x="731" y="3817"/>
                    <a:pt x="1366" y="3646"/>
                    <a:pt x="1516" y="2967"/>
                  </a:cubicBezTo>
                  <a:cubicBezTo>
                    <a:pt x="1715" y="2066"/>
                    <a:pt x="1526" y="179"/>
                    <a:pt x="1520" y="100"/>
                  </a:cubicBezTo>
                  <a:cubicBezTo>
                    <a:pt x="1513" y="41"/>
                    <a:pt x="1459" y="1"/>
                    <a:pt x="1400" y="1"/>
                  </a:cubicBezTo>
                  <a:close/>
                </a:path>
              </a:pathLst>
            </a:custGeom>
            <a:solidFill>
              <a:srgbClr val="0811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5"/>
            <p:cNvSpPr/>
            <p:nvPr/>
          </p:nvSpPr>
          <p:spPr>
            <a:xfrm flipH="1">
              <a:off x="7319962" y="3265258"/>
              <a:ext cx="30849" cy="50075"/>
            </a:xfrm>
            <a:custGeom>
              <a:avLst/>
              <a:gdLst/>
              <a:ahLst/>
              <a:cxnLst/>
              <a:rect l="l" t="t" r="r" b="b"/>
              <a:pathLst>
                <a:path w="775" h="1258" extrusionOk="0">
                  <a:moveTo>
                    <a:pt x="389" y="1"/>
                  </a:moveTo>
                  <a:cubicBezTo>
                    <a:pt x="174" y="1"/>
                    <a:pt x="0" y="281"/>
                    <a:pt x="0" y="629"/>
                  </a:cubicBezTo>
                  <a:cubicBezTo>
                    <a:pt x="0" y="977"/>
                    <a:pt x="174" y="1257"/>
                    <a:pt x="389" y="1257"/>
                  </a:cubicBezTo>
                  <a:cubicBezTo>
                    <a:pt x="601" y="1257"/>
                    <a:pt x="774" y="977"/>
                    <a:pt x="774" y="629"/>
                  </a:cubicBezTo>
                  <a:cubicBezTo>
                    <a:pt x="774" y="281"/>
                    <a:pt x="601" y="1"/>
                    <a:pt x="389" y="1"/>
                  </a:cubicBezTo>
                  <a:close/>
                </a:path>
              </a:pathLst>
            </a:custGeom>
            <a:solidFill>
              <a:srgbClr val="0811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5"/>
            <p:cNvSpPr/>
            <p:nvPr/>
          </p:nvSpPr>
          <p:spPr>
            <a:xfrm flipH="1">
              <a:off x="7356512" y="3298934"/>
              <a:ext cx="418152" cy="143139"/>
            </a:xfrm>
            <a:custGeom>
              <a:avLst/>
              <a:gdLst/>
              <a:ahLst/>
              <a:cxnLst/>
              <a:rect l="l" t="t" r="r" b="b"/>
              <a:pathLst>
                <a:path w="10505" h="3596" extrusionOk="0">
                  <a:moveTo>
                    <a:pt x="8827" y="0"/>
                  </a:moveTo>
                  <a:cubicBezTo>
                    <a:pt x="3844" y="0"/>
                    <a:pt x="92" y="3365"/>
                    <a:pt x="52" y="3402"/>
                  </a:cubicBezTo>
                  <a:cubicBezTo>
                    <a:pt x="4" y="3446"/>
                    <a:pt x="1" y="3514"/>
                    <a:pt x="45" y="3562"/>
                  </a:cubicBezTo>
                  <a:cubicBezTo>
                    <a:pt x="69" y="3583"/>
                    <a:pt x="100" y="3596"/>
                    <a:pt x="130" y="3596"/>
                  </a:cubicBezTo>
                  <a:cubicBezTo>
                    <a:pt x="157" y="3596"/>
                    <a:pt x="185" y="3586"/>
                    <a:pt x="206" y="3566"/>
                  </a:cubicBezTo>
                  <a:cubicBezTo>
                    <a:pt x="246" y="3528"/>
                    <a:pt x="3931" y="225"/>
                    <a:pt x="8825" y="225"/>
                  </a:cubicBezTo>
                  <a:cubicBezTo>
                    <a:pt x="9326" y="225"/>
                    <a:pt x="9840" y="260"/>
                    <a:pt x="10365" y="336"/>
                  </a:cubicBezTo>
                  <a:cubicBezTo>
                    <a:pt x="10371" y="337"/>
                    <a:pt x="10377" y="338"/>
                    <a:pt x="10383" y="338"/>
                  </a:cubicBezTo>
                  <a:cubicBezTo>
                    <a:pt x="10440" y="338"/>
                    <a:pt x="10485" y="296"/>
                    <a:pt x="10494" y="240"/>
                  </a:cubicBezTo>
                  <a:cubicBezTo>
                    <a:pt x="10505" y="179"/>
                    <a:pt x="10460" y="125"/>
                    <a:pt x="10398" y="114"/>
                  </a:cubicBezTo>
                  <a:cubicBezTo>
                    <a:pt x="9863" y="36"/>
                    <a:pt x="9338" y="0"/>
                    <a:pt x="8827" y="0"/>
                  </a:cubicBezTo>
                  <a:close/>
                </a:path>
              </a:pathLst>
            </a:custGeom>
            <a:solidFill>
              <a:srgbClr val="0811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5"/>
            <p:cNvSpPr/>
            <p:nvPr/>
          </p:nvSpPr>
          <p:spPr>
            <a:xfrm flipH="1">
              <a:off x="7204605" y="3317324"/>
              <a:ext cx="67430" cy="43905"/>
            </a:xfrm>
            <a:custGeom>
              <a:avLst/>
              <a:gdLst/>
              <a:ahLst/>
              <a:cxnLst/>
              <a:rect l="l" t="t" r="r" b="b"/>
              <a:pathLst>
                <a:path w="1694" h="1103" extrusionOk="0">
                  <a:moveTo>
                    <a:pt x="131" y="1"/>
                  </a:moveTo>
                  <a:cubicBezTo>
                    <a:pt x="79" y="1"/>
                    <a:pt x="32" y="32"/>
                    <a:pt x="18" y="82"/>
                  </a:cubicBezTo>
                  <a:cubicBezTo>
                    <a:pt x="0" y="140"/>
                    <a:pt x="38" y="202"/>
                    <a:pt x="96" y="219"/>
                  </a:cubicBezTo>
                  <a:cubicBezTo>
                    <a:pt x="106" y="222"/>
                    <a:pt x="1089" y="488"/>
                    <a:pt x="1469" y="1055"/>
                  </a:cubicBezTo>
                  <a:cubicBezTo>
                    <a:pt x="1492" y="1086"/>
                    <a:pt x="1527" y="1103"/>
                    <a:pt x="1564" y="1103"/>
                  </a:cubicBezTo>
                  <a:cubicBezTo>
                    <a:pt x="1588" y="1103"/>
                    <a:pt x="1609" y="1100"/>
                    <a:pt x="1629" y="1086"/>
                  </a:cubicBezTo>
                  <a:cubicBezTo>
                    <a:pt x="1680" y="1052"/>
                    <a:pt x="1694" y="983"/>
                    <a:pt x="1659" y="933"/>
                  </a:cubicBezTo>
                  <a:cubicBezTo>
                    <a:pt x="1233" y="298"/>
                    <a:pt x="202" y="17"/>
                    <a:pt x="158" y="3"/>
                  </a:cubicBezTo>
                  <a:cubicBezTo>
                    <a:pt x="149" y="2"/>
                    <a:pt x="140" y="1"/>
                    <a:pt x="131" y="1"/>
                  </a:cubicBezTo>
                  <a:close/>
                </a:path>
              </a:pathLst>
            </a:custGeom>
            <a:solidFill>
              <a:srgbClr val="0811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5"/>
            <p:cNvSpPr/>
            <p:nvPr/>
          </p:nvSpPr>
          <p:spPr>
            <a:xfrm flipH="1">
              <a:off x="7663049" y="3302636"/>
              <a:ext cx="57677" cy="86456"/>
            </a:xfrm>
            <a:custGeom>
              <a:avLst/>
              <a:gdLst/>
              <a:ahLst/>
              <a:cxnLst/>
              <a:rect l="l" t="t" r="r" b="b"/>
              <a:pathLst>
                <a:path w="1449" h="2172" extrusionOk="0">
                  <a:moveTo>
                    <a:pt x="704" y="1"/>
                  </a:moveTo>
                  <a:lnTo>
                    <a:pt x="1" y="486"/>
                  </a:lnTo>
                  <a:cubicBezTo>
                    <a:pt x="1" y="486"/>
                    <a:pt x="15" y="1404"/>
                    <a:pt x="864" y="2172"/>
                  </a:cubicBezTo>
                  <a:lnTo>
                    <a:pt x="1449" y="1735"/>
                  </a:lnTo>
                  <a:cubicBezTo>
                    <a:pt x="1449" y="1735"/>
                    <a:pt x="745" y="963"/>
                    <a:pt x="704" y="1"/>
                  </a:cubicBezTo>
                  <a:close/>
                </a:path>
              </a:pathLst>
            </a:custGeom>
            <a:solidFill>
              <a:srgbClr val="0811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5"/>
            <p:cNvSpPr/>
            <p:nvPr/>
          </p:nvSpPr>
          <p:spPr>
            <a:xfrm flipH="1">
              <a:off x="7658431" y="3298178"/>
              <a:ext cx="66793" cy="95293"/>
            </a:xfrm>
            <a:custGeom>
              <a:avLst/>
              <a:gdLst/>
              <a:ahLst/>
              <a:cxnLst/>
              <a:rect l="l" t="t" r="r" b="b"/>
              <a:pathLst>
                <a:path w="1678" h="2394" extrusionOk="0">
                  <a:moveTo>
                    <a:pt x="718" y="317"/>
                  </a:moveTo>
                  <a:cubicBezTo>
                    <a:pt x="814" y="1031"/>
                    <a:pt x="1223" y="1611"/>
                    <a:pt x="1398" y="1830"/>
                  </a:cubicBezTo>
                  <a:lnTo>
                    <a:pt x="984" y="2137"/>
                  </a:lnTo>
                  <a:cubicBezTo>
                    <a:pt x="366" y="1533"/>
                    <a:pt x="254" y="850"/>
                    <a:pt x="234" y="652"/>
                  </a:cubicBezTo>
                  <a:lnTo>
                    <a:pt x="718" y="317"/>
                  </a:lnTo>
                  <a:close/>
                  <a:moveTo>
                    <a:pt x="814" y="0"/>
                  </a:moveTo>
                  <a:cubicBezTo>
                    <a:pt x="791" y="0"/>
                    <a:pt x="768" y="7"/>
                    <a:pt x="749" y="21"/>
                  </a:cubicBezTo>
                  <a:lnTo>
                    <a:pt x="49" y="505"/>
                  </a:lnTo>
                  <a:cubicBezTo>
                    <a:pt x="18" y="525"/>
                    <a:pt x="1" y="560"/>
                    <a:pt x="1" y="598"/>
                  </a:cubicBezTo>
                  <a:cubicBezTo>
                    <a:pt x="1" y="639"/>
                    <a:pt x="25" y="1574"/>
                    <a:pt x="899" y="2366"/>
                  </a:cubicBezTo>
                  <a:cubicBezTo>
                    <a:pt x="919" y="2383"/>
                    <a:pt x="947" y="2393"/>
                    <a:pt x="977" y="2393"/>
                  </a:cubicBezTo>
                  <a:cubicBezTo>
                    <a:pt x="1001" y="2393"/>
                    <a:pt x="1025" y="2386"/>
                    <a:pt x="1045" y="2373"/>
                  </a:cubicBezTo>
                  <a:lnTo>
                    <a:pt x="1630" y="1935"/>
                  </a:lnTo>
                  <a:cubicBezTo>
                    <a:pt x="1657" y="1918"/>
                    <a:pt x="1674" y="1888"/>
                    <a:pt x="1674" y="1857"/>
                  </a:cubicBezTo>
                  <a:cubicBezTo>
                    <a:pt x="1677" y="1826"/>
                    <a:pt x="1667" y="1795"/>
                    <a:pt x="1647" y="1772"/>
                  </a:cubicBezTo>
                  <a:cubicBezTo>
                    <a:pt x="1639" y="1765"/>
                    <a:pt x="971" y="1017"/>
                    <a:pt x="930" y="109"/>
                  </a:cubicBezTo>
                  <a:cubicBezTo>
                    <a:pt x="930" y="68"/>
                    <a:pt x="902" y="31"/>
                    <a:pt x="865" y="13"/>
                  </a:cubicBezTo>
                  <a:cubicBezTo>
                    <a:pt x="849" y="4"/>
                    <a:pt x="831" y="0"/>
                    <a:pt x="814" y="0"/>
                  </a:cubicBezTo>
                  <a:close/>
                </a:path>
              </a:pathLst>
            </a:custGeom>
            <a:solidFill>
              <a:srgbClr val="0811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5"/>
            <p:cNvSpPr/>
            <p:nvPr/>
          </p:nvSpPr>
          <p:spPr>
            <a:xfrm flipH="1">
              <a:off x="7460318" y="3240977"/>
              <a:ext cx="49119" cy="80884"/>
            </a:xfrm>
            <a:custGeom>
              <a:avLst/>
              <a:gdLst/>
              <a:ahLst/>
              <a:cxnLst/>
              <a:rect l="l" t="t" r="r" b="b"/>
              <a:pathLst>
                <a:path w="1234" h="2032" extrusionOk="0">
                  <a:moveTo>
                    <a:pt x="1233" y="0"/>
                  </a:moveTo>
                  <a:lnTo>
                    <a:pt x="390" y="147"/>
                  </a:lnTo>
                  <a:cubicBezTo>
                    <a:pt x="390" y="147"/>
                    <a:pt x="1" y="983"/>
                    <a:pt x="434" y="2031"/>
                  </a:cubicBezTo>
                  <a:lnTo>
                    <a:pt x="1154" y="1877"/>
                  </a:lnTo>
                  <a:cubicBezTo>
                    <a:pt x="1154" y="1877"/>
                    <a:pt x="855" y="888"/>
                    <a:pt x="1233" y="0"/>
                  </a:cubicBezTo>
                  <a:close/>
                </a:path>
              </a:pathLst>
            </a:custGeom>
            <a:solidFill>
              <a:srgbClr val="0811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5"/>
            <p:cNvSpPr/>
            <p:nvPr/>
          </p:nvSpPr>
          <p:spPr>
            <a:xfrm flipH="1">
              <a:off x="7455422" y="3236519"/>
              <a:ext cx="58752" cy="89681"/>
            </a:xfrm>
            <a:custGeom>
              <a:avLst/>
              <a:gdLst/>
              <a:ahLst/>
              <a:cxnLst/>
              <a:rect l="l" t="t" r="r" b="b"/>
              <a:pathLst>
                <a:path w="1476" h="2253" extrusionOk="0">
                  <a:moveTo>
                    <a:pt x="1178" y="256"/>
                  </a:moveTo>
                  <a:lnTo>
                    <a:pt x="1178" y="256"/>
                  </a:lnTo>
                  <a:cubicBezTo>
                    <a:pt x="953" y="941"/>
                    <a:pt x="1073" y="1634"/>
                    <a:pt x="1134" y="1907"/>
                  </a:cubicBezTo>
                  <a:lnTo>
                    <a:pt x="625" y="2013"/>
                  </a:lnTo>
                  <a:cubicBezTo>
                    <a:pt x="325" y="1211"/>
                    <a:pt x="523" y="546"/>
                    <a:pt x="591" y="358"/>
                  </a:cubicBezTo>
                  <a:lnTo>
                    <a:pt x="1178" y="256"/>
                  </a:lnTo>
                  <a:close/>
                  <a:moveTo>
                    <a:pt x="1352" y="1"/>
                  </a:moveTo>
                  <a:cubicBezTo>
                    <a:pt x="1345" y="1"/>
                    <a:pt x="1338" y="1"/>
                    <a:pt x="1332" y="3"/>
                  </a:cubicBezTo>
                  <a:lnTo>
                    <a:pt x="489" y="149"/>
                  </a:lnTo>
                  <a:cubicBezTo>
                    <a:pt x="451" y="157"/>
                    <a:pt x="421" y="177"/>
                    <a:pt x="403" y="211"/>
                  </a:cubicBezTo>
                  <a:cubicBezTo>
                    <a:pt x="386" y="248"/>
                    <a:pt x="0" y="1105"/>
                    <a:pt x="448" y="2184"/>
                  </a:cubicBezTo>
                  <a:cubicBezTo>
                    <a:pt x="465" y="2225"/>
                    <a:pt x="509" y="2252"/>
                    <a:pt x="553" y="2252"/>
                  </a:cubicBezTo>
                  <a:lnTo>
                    <a:pt x="577" y="2252"/>
                  </a:lnTo>
                  <a:lnTo>
                    <a:pt x="1298" y="2099"/>
                  </a:lnTo>
                  <a:cubicBezTo>
                    <a:pt x="1328" y="2095"/>
                    <a:pt x="1355" y="2074"/>
                    <a:pt x="1373" y="2047"/>
                  </a:cubicBezTo>
                  <a:cubicBezTo>
                    <a:pt x="1387" y="2020"/>
                    <a:pt x="1393" y="1989"/>
                    <a:pt x="1383" y="1959"/>
                  </a:cubicBezTo>
                  <a:cubicBezTo>
                    <a:pt x="1380" y="1948"/>
                    <a:pt x="1100" y="996"/>
                    <a:pt x="1458" y="153"/>
                  </a:cubicBezTo>
                  <a:cubicBezTo>
                    <a:pt x="1475" y="116"/>
                    <a:pt x="1468" y="75"/>
                    <a:pt x="1441" y="40"/>
                  </a:cubicBezTo>
                  <a:cubicBezTo>
                    <a:pt x="1421" y="15"/>
                    <a:pt x="1386" y="1"/>
                    <a:pt x="1352" y="1"/>
                  </a:cubicBezTo>
                  <a:close/>
                </a:path>
              </a:pathLst>
            </a:custGeom>
            <a:solidFill>
              <a:srgbClr val="0811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5"/>
            <p:cNvSpPr/>
            <p:nvPr/>
          </p:nvSpPr>
          <p:spPr>
            <a:xfrm flipH="1">
              <a:off x="7960238" y="3657028"/>
              <a:ext cx="9673" cy="26669"/>
            </a:xfrm>
            <a:custGeom>
              <a:avLst/>
              <a:gdLst/>
              <a:ahLst/>
              <a:cxnLst/>
              <a:rect l="l" t="t" r="r" b="b"/>
              <a:pathLst>
                <a:path w="243" h="670" extrusionOk="0">
                  <a:moveTo>
                    <a:pt x="123" y="0"/>
                  </a:moveTo>
                  <a:cubicBezTo>
                    <a:pt x="120" y="0"/>
                    <a:pt x="116" y="0"/>
                    <a:pt x="113" y="1"/>
                  </a:cubicBezTo>
                  <a:cubicBezTo>
                    <a:pt x="48" y="4"/>
                    <a:pt x="0" y="51"/>
                    <a:pt x="0" y="117"/>
                  </a:cubicBezTo>
                  <a:cubicBezTo>
                    <a:pt x="0" y="117"/>
                    <a:pt x="3" y="270"/>
                    <a:pt x="14" y="563"/>
                  </a:cubicBezTo>
                  <a:cubicBezTo>
                    <a:pt x="14" y="622"/>
                    <a:pt x="65" y="670"/>
                    <a:pt x="126" y="670"/>
                  </a:cubicBezTo>
                  <a:lnTo>
                    <a:pt x="130" y="670"/>
                  </a:lnTo>
                  <a:cubicBezTo>
                    <a:pt x="195" y="670"/>
                    <a:pt x="243" y="615"/>
                    <a:pt x="243" y="554"/>
                  </a:cubicBezTo>
                  <a:cubicBezTo>
                    <a:pt x="233" y="267"/>
                    <a:pt x="229" y="113"/>
                    <a:pt x="229" y="113"/>
                  </a:cubicBezTo>
                  <a:cubicBezTo>
                    <a:pt x="229" y="55"/>
                    <a:pt x="180" y="0"/>
                    <a:pt x="123" y="0"/>
                  </a:cubicBezTo>
                  <a:close/>
                </a:path>
              </a:pathLst>
            </a:custGeom>
            <a:solidFill>
              <a:srgbClr val="0811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5"/>
            <p:cNvSpPr/>
            <p:nvPr/>
          </p:nvSpPr>
          <p:spPr>
            <a:xfrm flipH="1">
              <a:off x="7790788" y="3710248"/>
              <a:ext cx="177212" cy="807206"/>
            </a:xfrm>
            <a:custGeom>
              <a:avLst/>
              <a:gdLst/>
              <a:ahLst/>
              <a:cxnLst/>
              <a:rect l="l" t="t" r="r" b="b"/>
              <a:pathLst>
                <a:path w="4452" h="20279" extrusionOk="0">
                  <a:moveTo>
                    <a:pt x="123" y="1"/>
                  </a:moveTo>
                  <a:cubicBezTo>
                    <a:pt x="120" y="1"/>
                    <a:pt x="116" y="1"/>
                    <a:pt x="113" y="1"/>
                  </a:cubicBezTo>
                  <a:cubicBezTo>
                    <a:pt x="51" y="5"/>
                    <a:pt x="0" y="56"/>
                    <a:pt x="4" y="118"/>
                  </a:cubicBezTo>
                  <a:cubicBezTo>
                    <a:pt x="21" y="384"/>
                    <a:pt x="37" y="685"/>
                    <a:pt x="58" y="1016"/>
                  </a:cubicBezTo>
                  <a:cubicBezTo>
                    <a:pt x="62" y="1074"/>
                    <a:pt x="113" y="1118"/>
                    <a:pt x="174" y="1118"/>
                  </a:cubicBezTo>
                  <a:lnTo>
                    <a:pt x="181" y="1118"/>
                  </a:lnTo>
                  <a:cubicBezTo>
                    <a:pt x="242" y="1115"/>
                    <a:pt x="290" y="1060"/>
                    <a:pt x="287" y="998"/>
                  </a:cubicBezTo>
                  <a:cubicBezTo>
                    <a:pt x="267" y="671"/>
                    <a:pt x="246" y="370"/>
                    <a:pt x="232" y="107"/>
                  </a:cubicBezTo>
                  <a:cubicBezTo>
                    <a:pt x="229" y="49"/>
                    <a:pt x="180" y="1"/>
                    <a:pt x="123" y="1"/>
                  </a:cubicBezTo>
                  <a:close/>
                  <a:moveTo>
                    <a:pt x="241" y="1786"/>
                  </a:moveTo>
                  <a:cubicBezTo>
                    <a:pt x="237" y="1786"/>
                    <a:pt x="233" y="1786"/>
                    <a:pt x="229" y="1787"/>
                  </a:cubicBezTo>
                  <a:cubicBezTo>
                    <a:pt x="168" y="1794"/>
                    <a:pt x="119" y="1845"/>
                    <a:pt x="123" y="1906"/>
                  </a:cubicBezTo>
                  <a:cubicBezTo>
                    <a:pt x="147" y="2190"/>
                    <a:pt x="174" y="2487"/>
                    <a:pt x="201" y="2801"/>
                  </a:cubicBezTo>
                  <a:cubicBezTo>
                    <a:pt x="209" y="2859"/>
                    <a:pt x="256" y="2903"/>
                    <a:pt x="314" y="2903"/>
                  </a:cubicBezTo>
                  <a:cubicBezTo>
                    <a:pt x="317" y="2903"/>
                    <a:pt x="321" y="2900"/>
                    <a:pt x="324" y="2900"/>
                  </a:cubicBezTo>
                  <a:cubicBezTo>
                    <a:pt x="390" y="2897"/>
                    <a:pt x="434" y="2842"/>
                    <a:pt x="431" y="2780"/>
                  </a:cubicBezTo>
                  <a:cubicBezTo>
                    <a:pt x="399" y="2470"/>
                    <a:pt x="376" y="2172"/>
                    <a:pt x="352" y="1889"/>
                  </a:cubicBezTo>
                  <a:cubicBezTo>
                    <a:pt x="349" y="1831"/>
                    <a:pt x="300" y="1786"/>
                    <a:pt x="241" y="1786"/>
                  </a:cubicBezTo>
                  <a:close/>
                  <a:moveTo>
                    <a:pt x="402" y="3568"/>
                  </a:moveTo>
                  <a:cubicBezTo>
                    <a:pt x="398" y="3568"/>
                    <a:pt x="394" y="3568"/>
                    <a:pt x="390" y="3568"/>
                  </a:cubicBezTo>
                  <a:cubicBezTo>
                    <a:pt x="328" y="3576"/>
                    <a:pt x="283" y="3630"/>
                    <a:pt x="290" y="3691"/>
                  </a:cubicBezTo>
                  <a:cubicBezTo>
                    <a:pt x="317" y="3978"/>
                    <a:pt x="352" y="4276"/>
                    <a:pt x="385" y="4583"/>
                  </a:cubicBezTo>
                  <a:cubicBezTo>
                    <a:pt x="393" y="4638"/>
                    <a:pt x="444" y="4682"/>
                    <a:pt x="499" y="4682"/>
                  </a:cubicBezTo>
                  <a:lnTo>
                    <a:pt x="512" y="4682"/>
                  </a:lnTo>
                  <a:cubicBezTo>
                    <a:pt x="577" y="4674"/>
                    <a:pt x="621" y="4617"/>
                    <a:pt x="615" y="4556"/>
                  </a:cubicBezTo>
                  <a:cubicBezTo>
                    <a:pt x="577" y="4252"/>
                    <a:pt x="546" y="3954"/>
                    <a:pt x="516" y="3668"/>
                  </a:cubicBezTo>
                  <a:cubicBezTo>
                    <a:pt x="509" y="3610"/>
                    <a:pt x="461" y="3568"/>
                    <a:pt x="402" y="3568"/>
                  </a:cubicBezTo>
                  <a:close/>
                  <a:moveTo>
                    <a:pt x="612" y="5346"/>
                  </a:moveTo>
                  <a:cubicBezTo>
                    <a:pt x="606" y="5346"/>
                    <a:pt x="600" y="5346"/>
                    <a:pt x="594" y="5347"/>
                  </a:cubicBezTo>
                  <a:cubicBezTo>
                    <a:pt x="533" y="5354"/>
                    <a:pt x="488" y="5409"/>
                    <a:pt x="495" y="5470"/>
                  </a:cubicBezTo>
                  <a:cubicBezTo>
                    <a:pt x="533" y="5760"/>
                    <a:pt x="570" y="6057"/>
                    <a:pt x="615" y="6358"/>
                  </a:cubicBezTo>
                  <a:cubicBezTo>
                    <a:pt x="621" y="6415"/>
                    <a:pt x="669" y="6456"/>
                    <a:pt x="727" y="6456"/>
                  </a:cubicBezTo>
                  <a:cubicBezTo>
                    <a:pt x="730" y="6456"/>
                    <a:pt x="738" y="6453"/>
                    <a:pt x="741" y="6453"/>
                  </a:cubicBezTo>
                  <a:cubicBezTo>
                    <a:pt x="806" y="6447"/>
                    <a:pt x="847" y="6388"/>
                    <a:pt x="840" y="6327"/>
                  </a:cubicBezTo>
                  <a:cubicBezTo>
                    <a:pt x="799" y="6026"/>
                    <a:pt x="758" y="5733"/>
                    <a:pt x="721" y="5443"/>
                  </a:cubicBezTo>
                  <a:cubicBezTo>
                    <a:pt x="714" y="5387"/>
                    <a:pt x="666" y="5346"/>
                    <a:pt x="612" y="5346"/>
                  </a:cubicBezTo>
                  <a:close/>
                  <a:moveTo>
                    <a:pt x="859" y="7118"/>
                  </a:moveTo>
                  <a:cubicBezTo>
                    <a:pt x="853" y="7118"/>
                    <a:pt x="846" y="7118"/>
                    <a:pt x="840" y="7119"/>
                  </a:cubicBezTo>
                  <a:cubicBezTo>
                    <a:pt x="775" y="7129"/>
                    <a:pt x="734" y="7184"/>
                    <a:pt x="741" y="7245"/>
                  </a:cubicBezTo>
                  <a:cubicBezTo>
                    <a:pt x="785" y="7535"/>
                    <a:pt x="833" y="7833"/>
                    <a:pt x="881" y="8129"/>
                  </a:cubicBezTo>
                  <a:cubicBezTo>
                    <a:pt x="891" y="8184"/>
                    <a:pt x="939" y="8225"/>
                    <a:pt x="993" y="8225"/>
                  </a:cubicBezTo>
                  <a:lnTo>
                    <a:pt x="1014" y="8225"/>
                  </a:lnTo>
                  <a:cubicBezTo>
                    <a:pt x="1075" y="8215"/>
                    <a:pt x="1116" y="8156"/>
                    <a:pt x="1106" y="8095"/>
                  </a:cubicBezTo>
                  <a:cubicBezTo>
                    <a:pt x="1058" y="7798"/>
                    <a:pt x="1011" y="7501"/>
                    <a:pt x="970" y="7211"/>
                  </a:cubicBezTo>
                  <a:cubicBezTo>
                    <a:pt x="960" y="7159"/>
                    <a:pt x="913" y="7118"/>
                    <a:pt x="859" y="7118"/>
                  </a:cubicBezTo>
                  <a:close/>
                  <a:moveTo>
                    <a:pt x="1146" y="8882"/>
                  </a:moveTo>
                  <a:cubicBezTo>
                    <a:pt x="1140" y="8882"/>
                    <a:pt x="1133" y="8883"/>
                    <a:pt x="1127" y="8884"/>
                  </a:cubicBezTo>
                  <a:cubicBezTo>
                    <a:pt x="1065" y="8894"/>
                    <a:pt x="1020" y="8952"/>
                    <a:pt x="1034" y="9013"/>
                  </a:cubicBezTo>
                  <a:cubicBezTo>
                    <a:pt x="1086" y="9303"/>
                    <a:pt x="1140" y="9597"/>
                    <a:pt x="1195" y="9894"/>
                  </a:cubicBezTo>
                  <a:cubicBezTo>
                    <a:pt x="1205" y="9949"/>
                    <a:pt x="1253" y="9987"/>
                    <a:pt x="1307" y="9987"/>
                  </a:cubicBezTo>
                  <a:cubicBezTo>
                    <a:pt x="1315" y="9987"/>
                    <a:pt x="1321" y="9987"/>
                    <a:pt x="1328" y="9983"/>
                  </a:cubicBezTo>
                  <a:cubicBezTo>
                    <a:pt x="1389" y="9973"/>
                    <a:pt x="1430" y="9915"/>
                    <a:pt x="1420" y="9853"/>
                  </a:cubicBezTo>
                  <a:cubicBezTo>
                    <a:pt x="1362" y="9560"/>
                    <a:pt x="1311" y="9266"/>
                    <a:pt x="1260" y="8976"/>
                  </a:cubicBezTo>
                  <a:cubicBezTo>
                    <a:pt x="1247" y="8921"/>
                    <a:pt x="1200" y="8882"/>
                    <a:pt x="1146" y="8882"/>
                  </a:cubicBezTo>
                  <a:close/>
                  <a:moveTo>
                    <a:pt x="1480" y="10640"/>
                  </a:moveTo>
                  <a:cubicBezTo>
                    <a:pt x="1473" y="10640"/>
                    <a:pt x="1465" y="10641"/>
                    <a:pt x="1458" y="10642"/>
                  </a:cubicBezTo>
                  <a:cubicBezTo>
                    <a:pt x="1396" y="10655"/>
                    <a:pt x="1356" y="10713"/>
                    <a:pt x="1369" y="10775"/>
                  </a:cubicBezTo>
                  <a:cubicBezTo>
                    <a:pt x="1427" y="11065"/>
                    <a:pt x="1492" y="11356"/>
                    <a:pt x="1557" y="11652"/>
                  </a:cubicBezTo>
                  <a:cubicBezTo>
                    <a:pt x="1567" y="11704"/>
                    <a:pt x="1614" y="11737"/>
                    <a:pt x="1666" y="11737"/>
                  </a:cubicBezTo>
                  <a:lnTo>
                    <a:pt x="1690" y="11737"/>
                  </a:lnTo>
                  <a:cubicBezTo>
                    <a:pt x="1751" y="11724"/>
                    <a:pt x="1792" y="11666"/>
                    <a:pt x="1778" y="11605"/>
                  </a:cubicBezTo>
                  <a:cubicBezTo>
                    <a:pt x="1714" y="11311"/>
                    <a:pt x="1652" y="11021"/>
                    <a:pt x="1594" y="10731"/>
                  </a:cubicBezTo>
                  <a:cubicBezTo>
                    <a:pt x="1582" y="10676"/>
                    <a:pt x="1535" y="10640"/>
                    <a:pt x="1480" y="10640"/>
                  </a:cubicBezTo>
                  <a:close/>
                  <a:moveTo>
                    <a:pt x="1865" y="12390"/>
                  </a:moveTo>
                  <a:cubicBezTo>
                    <a:pt x="1856" y="12390"/>
                    <a:pt x="1848" y="12391"/>
                    <a:pt x="1840" y="12393"/>
                  </a:cubicBezTo>
                  <a:cubicBezTo>
                    <a:pt x="1778" y="12407"/>
                    <a:pt x="1741" y="12465"/>
                    <a:pt x="1754" y="12526"/>
                  </a:cubicBezTo>
                  <a:cubicBezTo>
                    <a:pt x="1823" y="12816"/>
                    <a:pt x="1891" y="13106"/>
                    <a:pt x="1967" y="13396"/>
                  </a:cubicBezTo>
                  <a:cubicBezTo>
                    <a:pt x="1980" y="13448"/>
                    <a:pt x="2024" y="13482"/>
                    <a:pt x="2076" y="13482"/>
                  </a:cubicBezTo>
                  <a:cubicBezTo>
                    <a:pt x="2085" y="13482"/>
                    <a:pt x="2096" y="13482"/>
                    <a:pt x="2103" y="13478"/>
                  </a:cubicBezTo>
                  <a:cubicBezTo>
                    <a:pt x="2164" y="13465"/>
                    <a:pt x="2202" y="13404"/>
                    <a:pt x="2188" y="13346"/>
                  </a:cubicBezTo>
                  <a:cubicBezTo>
                    <a:pt x="2117" y="13052"/>
                    <a:pt x="2045" y="12765"/>
                    <a:pt x="1977" y="12475"/>
                  </a:cubicBezTo>
                  <a:cubicBezTo>
                    <a:pt x="1964" y="12425"/>
                    <a:pt x="1917" y="12390"/>
                    <a:pt x="1865" y="12390"/>
                  </a:cubicBezTo>
                  <a:close/>
                  <a:moveTo>
                    <a:pt x="2306" y="14126"/>
                  </a:moveTo>
                  <a:cubicBezTo>
                    <a:pt x="2295" y="14126"/>
                    <a:pt x="2285" y="14127"/>
                    <a:pt x="2274" y="14130"/>
                  </a:cubicBezTo>
                  <a:cubicBezTo>
                    <a:pt x="2212" y="14144"/>
                    <a:pt x="2175" y="14206"/>
                    <a:pt x="2192" y="14264"/>
                  </a:cubicBezTo>
                  <a:cubicBezTo>
                    <a:pt x="2270" y="14554"/>
                    <a:pt x="2348" y="14841"/>
                    <a:pt x="2430" y="15131"/>
                  </a:cubicBezTo>
                  <a:cubicBezTo>
                    <a:pt x="2444" y="15178"/>
                    <a:pt x="2492" y="15213"/>
                    <a:pt x="2543" y="15213"/>
                  </a:cubicBezTo>
                  <a:cubicBezTo>
                    <a:pt x="2553" y="15213"/>
                    <a:pt x="2564" y="15209"/>
                    <a:pt x="2574" y="15206"/>
                  </a:cubicBezTo>
                  <a:cubicBezTo>
                    <a:pt x="2632" y="15189"/>
                    <a:pt x="2670" y="15128"/>
                    <a:pt x="2652" y="15069"/>
                  </a:cubicBezTo>
                  <a:cubicBezTo>
                    <a:pt x="2570" y="14783"/>
                    <a:pt x="2489" y="14496"/>
                    <a:pt x="2413" y="14209"/>
                  </a:cubicBezTo>
                  <a:cubicBezTo>
                    <a:pt x="2400" y="14158"/>
                    <a:pt x="2355" y="14126"/>
                    <a:pt x="2306" y="14126"/>
                  </a:cubicBezTo>
                  <a:close/>
                  <a:moveTo>
                    <a:pt x="2795" y="15846"/>
                  </a:moveTo>
                  <a:cubicBezTo>
                    <a:pt x="2784" y="15846"/>
                    <a:pt x="2773" y="15848"/>
                    <a:pt x="2761" y="15851"/>
                  </a:cubicBezTo>
                  <a:cubicBezTo>
                    <a:pt x="2704" y="15868"/>
                    <a:pt x="2670" y="15930"/>
                    <a:pt x="2687" y="15988"/>
                  </a:cubicBezTo>
                  <a:cubicBezTo>
                    <a:pt x="2775" y="16275"/>
                    <a:pt x="2864" y="16561"/>
                    <a:pt x="2956" y="16845"/>
                  </a:cubicBezTo>
                  <a:cubicBezTo>
                    <a:pt x="2974" y="16892"/>
                    <a:pt x="3018" y="16923"/>
                    <a:pt x="3065" y="16923"/>
                  </a:cubicBezTo>
                  <a:cubicBezTo>
                    <a:pt x="3076" y="16923"/>
                    <a:pt x="3089" y="16919"/>
                    <a:pt x="3100" y="16916"/>
                  </a:cubicBezTo>
                  <a:cubicBezTo>
                    <a:pt x="3161" y="16899"/>
                    <a:pt x="3196" y="16834"/>
                    <a:pt x="3175" y="16776"/>
                  </a:cubicBezTo>
                  <a:cubicBezTo>
                    <a:pt x="3083" y="16492"/>
                    <a:pt x="2994" y="16210"/>
                    <a:pt x="2905" y="15926"/>
                  </a:cubicBezTo>
                  <a:cubicBezTo>
                    <a:pt x="2891" y="15876"/>
                    <a:pt x="2845" y="15846"/>
                    <a:pt x="2795" y="15846"/>
                  </a:cubicBezTo>
                  <a:close/>
                  <a:moveTo>
                    <a:pt x="3353" y="17548"/>
                  </a:moveTo>
                  <a:cubicBezTo>
                    <a:pt x="3340" y="17548"/>
                    <a:pt x="3327" y="17550"/>
                    <a:pt x="3314" y="17554"/>
                  </a:cubicBezTo>
                  <a:cubicBezTo>
                    <a:pt x="3257" y="17571"/>
                    <a:pt x="3223" y="17636"/>
                    <a:pt x="3243" y="17694"/>
                  </a:cubicBezTo>
                  <a:cubicBezTo>
                    <a:pt x="3342" y="17978"/>
                    <a:pt x="3445" y="18258"/>
                    <a:pt x="3550" y="18541"/>
                  </a:cubicBezTo>
                  <a:cubicBezTo>
                    <a:pt x="3568" y="18586"/>
                    <a:pt x="3612" y="18613"/>
                    <a:pt x="3656" y="18613"/>
                  </a:cubicBezTo>
                  <a:cubicBezTo>
                    <a:pt x="3670" y="18613"/>
                    <a:pt x="3683" y="18613"/>
                    <a:pt x="3697" y="18606"/>
                  </a:cubicBezTo>
                  <a:cubicBezTo>
                    <a:pt x="3755" y="18586"/>
                    <a:pt x="3785" y="18520"/>
                    <a:pt x="3765" y="18463"/>
                  </a:cubicBezTo>
                  <a:cubicBezTo>
                    <a:pt x="3659" y="18186"/>
                    <a:pt x="3560" y="17902"/>
                    <a:pt x="3462" y="17623"/>
                  </a:cubicBezTo>
                  <a:cubicBezTo>
                    <a:pt x="3446" y="17577"/>
                    <a:pt x="3401" y="17548"/>
                    <a:pt x="3353" y="17548"/>
                  </a:cubicBezTo>
                  <a:close/>
                  <a:moveTo>
                    <a:pt x="3979" y="19227"/>
                  </a:moveTo>
                  <a:cubicBezTo>
                    <a:pt x="3966" y="19227"/>
                    <a:pt x="3952" y="19229"/>
                    <a:pt x="3939" y="19234"/>
                  </a:cubicBezTo>
                  <a:cubicBezTo>
                    <a:pt x="3881" y="19257"/>
                    <a:pt x="3851" y="19323"/>
                    <a:pt x="3875" y="19380"/>
                  </a:cubicBezTo>
                  <a:cubicBezTo>
                    <a:pt x="3984" y="19657"/>
                    <a:pt x="4100" y="19937"/>
                    <a:pt x="4216" y="20210"/>
                  </a:cubicBezTo>
                  <a:cubicBezTo>
                    <a:pt x="4236" y="20255"/>
                    <a:pt x="4277" y="20278"/>
                    <a:pt x="4322" y="20278"/>
                  </a:cubicBezTo>
                  <a:cubicBezTo>
                    <a:pt x="4338" y="20278"/>
                    <a:pt x="4352" y="20278"/>
                    <a:pt x="4366" y="20272"/>
                  </a:cubicBezTo>
                  <a:cubicBezTo>
                    <a:pt x="4424" y="20248"/>
                    <a:pt x="4452" y="20183"/>
                    <a:pt x="4428" y="20125"/>
                  </a:cubicBezTo>
                  <a:cubicBezTo>
                    <a:pt x="4311" y="19851"/>
                    <a:pt x="4199" y="19575"/>
                    <a:pt x="4086" y="19298"/>
                  </a:cubicBezTo>
                  <a:cubicBezTo>
                    <a:pt x="4068" y="19254"/>
                    <a:pt x="4024" y="19227"/>
                    <a:pt x="3979" y="19227"/>
                  </a:cubicBezTo>
                  <a:close/>
                </a:path>
              </a:pathLst>
            </a:custGeom>
            <a:solidFill>
              <a:srgbClr val="0811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5"/>
            <p:cNvSpPr/>
            <p:nvPr/>
          </p:nvSpPr>
          <p:spPr>
            <a:xfrm flipH="1">
              <a:off x="7768892" y="4540917"/>
              <a:ext cx="17992" cy="25077"/>
            </a:xfrm>
            <a:custGeom>
              <a:avLst/>
              <a:gdLst/>
              <a:ahLst/>
              <a:cxnLst/>
              <a:rect l="l" t="t" r="r" b="b"/>
              <a:pathLst>
                <a:path w="452" h="630" extrusionOk="0">
                  <a:moveTo>
                    <a:pt x="134" y="1"/>
                  </a:moveTo>
                  <a:cubicBezTo>
                    <a:pt x="118" y="1"/>
                    <a:pt x="102" y="4"/>
                    <a:pt x="86" y="12"/>
                  </a:cubicBezTo>
                  <a:cubicBezTo>
                    <a:pt x="28" y="35"/>
                    <a:pt x="1" y="103"/>
                    <a:pt x="28" y="158"/>
                  </a:cubicBezTo>
                  <a:cubicBezTo>
                    <a:pt x="89" y="294"/>
                    <a:pt x="154" y="431"/>
                    <a:pt x="219" y="565"/>
                  </a:cubicBezTo>
                  <a:cubicBezTo>
                    <a:pt x="236" y="606"/>
                    <a:pt x="277" y="629"/>
                    <a:pt x="321" y="629"/>
                  </a:cubicBezTo>
                  <a:cubicBezTo>
                    <a:pt x="338" y="629"/>
                    <a:pt x="352" y="626"/>
                    <a:pt x="369" y="619"/>
                  </a:cubicBezTo>
                  <a:cubicBezTo>
                    <a:pt x="427" y="595"/>
                    <a:pt x="451" y="527"/>
                    <a:pt x="423" y="472"/>
                  </a:cubicBezTo>
                  <a:cubicBezTo>
                    <a:pt x="362" y="339"/>
                    <a:pt x="297" y="203"/>
                    <a:pt x="236" y="66"/>
                  </a:cubicBezTo>
                  <a:cubicBezTo>
                    <a:pt x="218" y="26"/>
                    <a:pt x="177" y="1"/>
                    <a:pt x="134" y="1"/>
                  </a:cubicBezTo>
                  <a:close/>
                </a:path>
              </a:pathLst>
            </a:custGeom>
            <a:solidFill>
              <a:srgbClr val="859B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5"/>
            <p:cNvSpPr/>
            <p:nvPr/>
          </p:nvSpPr>
          <p:spPr>
            <a:xfrm flipH="1">
              <a:off x="7260934" y="2688829"/>
              <a:ext cx="238591" cy="197154"/>
            </a:xfrm>
            <a:custGeom>
              <a:avLst/>
              <a:gdLst/>
              <a:ahLst/>
              <a:cxnLst/>
              <a:rect l="l" t="t" r="r" b="b"/>
              <a:pathLst>
                <a:path w="5994" h="4953" extrusionOk="0">
                  <a:moveTo>
                    <a:pt x="3526" y="1"/>
                  </a:moveTo>
                  <a:cubicBezTo>
                    <a:pt x="928" y="1"/>
                    <a:pt x="1" y="4050"/>
                    <a:pt x="1934" y="4801"/>
                  </a:cubicBezTo>
                  <a:cubicBezTo>
                    <a:pt x="2201" y="4905"/>
                    <a:pt x="2455" y="4952"/>
                    <a:pt x="2695" y="4952"/>
                  </a:cubicBezTo>
                  <a:cubicBezTo>
                    <a:pt x="4992" y="4952"/>
                    <a:pt x="5994" y="636"/>
                    <a:pt x="4278" y="108"/>
                  </a:cubicBezTo>
                  <a:cubicBezTo>
                    <a:pt x="4014" y="34"/>
                    <a:pt x="3763" y="1"/>
                    <a:pt x="3526" y="1"/>
                  </a:cubicBezTo>
                  <a:close/>
                </a:path>
              </a:pathLst>
            </a:custGeom>
            <a:solidFill>
              <a:srgbClr val="CFD3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5"/>
            <p:cNvSpPr/>
            <p:nvPr/>
          </p:nvSpPr>
          <p:spPr>
            <a:xfrm flipH="1">
              <a:off x="7339547" y="2734049"/>
              <a:ext cx="79650" cy="98000"/>
            </a:xfrm>
            <a:custGeom>
              <a:avLst/>
              <a:gdLst/>
              <a:ahLst/>
              <a:cxnLst/>
              <a:rect l="l" t="t" r="r" b="b"/>
              <a:pathLst>
                <a:path w="2001" h="2462" extrusionOk="0">
                  <a:moveTo>
                    <a:pt x="1358" y="0"/>
                  </a:moveTo>
                  <a:cubicBezTo>
                    <a:pt x="998" y="0"/>
                    <a:pt x="560" y="369"/>
                    <a:pt x="305" y="924"/>
                  </a:cubicBezTo>
                  <a:cubicBezTo>
                    <a:pt x="1" y="1583"/>
                    <a:pt x="66" y="2252"/>
                    <a:pt x="451" y="2422"/>
                  </a:cubicBezTo>
                  <a:cubicBezTo>
                    <a:pt x="511" y="2449"/>
                    <a:pt x="576" y="2462"/>
                    <a:pt x="643" y="2462"/>
                  </a:cubicBezTo>
                  <a:cubicBezTo>
                    <a:pt x="1003" y="2462"/>
                    <a:pt x="1441" y="2094"/>
                    <a:pt x="1698" y="1538"/>
                  </a:cubicBezTo>
                  <a:cubicBezTo>
                    <a:pt x="2001" y="880"/>
                    <a:pt x="1936" y="207"/>
                    <a:pt x="1550" y="40"/>
                  </a:cubicBezTo>
                  <a:cubicBezTo>
                    <a:pt x="1490" y="13"/>
                    <a:pt x="1425" y="0"/>
                    <a:pt x="1358" y="0"/>
                  </a:cubicBezTo>
                  <a:close/>
                </a:path>
              </a:pathLst>
            </a:custGeom>
            <a:solidFill>
              <a:srgbClr val="FF7A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5"/>
            <p:cNvSpPr/>
            <p:nvPr/>
          </p:nvSpPr>
          <p:spPr>
            <a:xfrm flipH="1">
              <a:off x="7274466" y="2694561"/>
              <a:ext cx="148114" cy="195124"/>
            </a:xfrm>
            <a:custGeom>
              <a:avLst/>
              <a:gdLst/>
              <a:ahLst/>
              <a:cxnLst/>
              <a:rect l="l" t="t" r="r" b="b"/>
              <a:pathLst>
                <a:path w="3721" h="4902" extrusionOk="0">
                  <a:moveTo>
                    <a:pt x="2451" y="0"/>
                  </a:moveTo>
                  <a:cubicBezTo>
                    <a:pt x="2451" y="1"/>
                    <a:pt x="3663" y="1012"/>
                    <a:pt x="2772" y="3131"/>
                  </a:cubicBezTo>
                  <a:cubicBezTo>
                    <a:pt x="2197" y="4498"/>
                    <a:pt x="987" y="4683"/>
                    <a:pt x="374" y="4683"/>
                  </a:cubicBezTo>
                  <a:cubicBezTo>
                    <a:pt x="146" y="4683"/>
                    <a:pt x="1" y="4657"/>
                    <a:pt x="1" y="4657"/>
                  </a:cubicBezTo>
                  <a:lnTo>
                    <a:pt x="1" y="4657"/>
                  </a:lnTo>
                  <a:cubicBezTo>
                    <a:pt x="325" y="4827"/>
                    <a:pt x="634" y="4902"/>
                    <a:pt x="924" y="4902"/>
                  </a:cubicBezTo>
                  <a:cubicBezTo>
                    <a:pt x="1992" y="4902"/>
                    <a:pt x="2806" y="3892"/>
                    <a:pt x="3209" y="2913"/>
                  </a:cubicBezTo>
                  <a:cubicBezTo>
                    <a:pt x="3721" y="1670"/>
                    <a:pt x="3506" y="373"/>
                    <a:pt x="2451" y="0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5"/>
            <p:cNvSpPr/>
            <p:nvPr/>
          </p:nvSpPr>
          <p:spPr>
            <a:xfrm flipH="1">
              <a:off x="7071456" y="2211915"/>
              <a:ext cx="136292" cy="194885"/>
            </a:xfrm>
            <a:custGeom>
              <a:avLst/>
              <a:gdLst/>
              <a:ahLst/>
              <a:cxnLst/>
              <a:rect l="l" t="t" r="r" b="b"/>
              <a:pathLst>
                <a:path w="3424" h="4896" extrusionOk="0">
                  <a:moveTo>
                    <a:pt x="3219" y="0"/>
                  </a:moveTo>
                  <a:lnTo>
                    <a:pt x="0" y="4623"/>
                  </a:lnTo>
                  <a:lnTo>
                    <a:pt x="519" y="4895"/>
                  </a:lnTo>
                  <a:lnTo>
                    <a:pt x="3424" y="803"/>
                  </a:lnTo>
                  <a:lnTo>
                    <a:pt x="3219" y="0"/>
                  </a:ln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5"/>
            <p:cNvSpPr/>
            <p:nvPr/>
          </p:nvSpPr>
          <p:spPr>
            <a:xfrm flipH="1">
              <a:off x="7118605" y="1854100"/>
              <a:ext cx="1017336" cy="708489"/>
            </a:xfrm>
            <a:custGeom>
              <a:avLst/>
              <a:gdLst/>
              <a:ahLst/>
              <a:cxnLst/>
              <a:rect l="l" t="t" r="r" b="b"/>
              <a:pathLst>
                <a:path w="25558" h="17799" extrusionOk="0">
                  <a:moveTo>
                    <a:pt x="13637" y="0"/>
                  </a:moveTo>
                  <a:cubicBezTo>
                    <a:pt x="9901" y="0"/>
                    <a:pt x="5868" y="1293"/>
                    <a:pt x="2891" y="5320"/>
                  </a:cubicBezTo>
                  <a:cubicBezTo>
                    <a:pt x="0" y="9235"/>
                    <a:pt x="3208" y="14387"/>
                    <a:pt x="3550" y="15288"/>
                  </a:cubicBezTo>
                  <a:cubicBezTo>
                    <a:pt x="4236" y="17092"/>
                    <a:pt x="5648" y="17799"/>
                    <a:pt x="7438" y="17799"/>
                  </a:cubicBezTo>
                  <a:cubicBezTo>
                    <a:pt x="13890" y="17799"/>
                    <a:pt x="25254" y="8621"/>
                    <a:pt x="25254" y="8621"/>
                  </a:cubicBezTo>
                  <a:cubicBezTo>
                    <a:pt x="25254" y="8621"/>
                    <a:pt x="25557" y="3702"/>
                    <a:pt x="21191" y="1674"/>
                  </a:cubicBezTo>
                  <a:cubicBezTo>
                    <a:pt x="19280" y="786"/>
                    <a:pt x="16549" y="0"/>
                    <a:pt x="13637" y="0"/>
                  </a:cubicBezTo>
                  <a:close/>
                </a:path>
              </a:pathLst>
            </a:custGeom>
            <a:solidFill>
              <a:srgbClr val="4D37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5"/>
            <p:cNvSpPr/>
            <p:nvPr/>
          </p:nvSpPr>
          <p:spPr>
            <a:xfrm flipH="1">
              <a:off x="6993675" y="3227841"/>
              <a:ext cx="116509" cy="124868"/>
            </a:xfrm>
            <a:custGeom>
              <a:avLst/>
              <a:gdLst/>
              <a:ahLst/>
              <a:cxnLst/>
              <a:rect l="l" t="t" r="r" b="b"/>
              <a:pathLst>
                <a:path w="2927" h="3137" extrusionOk="0">
                  <a:moveTo>
                    <a:pt x="1742" y="1"/>
                  </a:moveTo>
                  <a:cubicBezTo>
                    <a:pt x="1552" y="1"/>
                    <a:pt x="1340" y="36"/>
                    <a:pt x="1113" y="108"/>
                  </a:cubicBezTo>
                  <a:cubicBezTo>
                    <a:pt x="1113" y="108"/>
                    <a:pt x="1373" y="551"/>
                    <a:pt x="1113" y="1112"/>
                  </a:cubicBezTo>
                  <a:cubicBezTo>
                    <a:pt x="857" y="1668"/>
                    <a:pt x="0" y="2590"/>
                    <a:pt x="543" y="3009"/>
                  </a:cubicBezTo>
                  <a:cubicBezTo>
                    <a:pt x="655" y="3095"/>
                    <a:pt x="783" y="3136"/>
                    <a:pt x="920" y="3136"/>
                  </a:cubicBezTo>
                  <a:cubicBezTo>
                    <a:pt x="1446" y="3136"/>
                    <a:pt x="2106" y="2531"/>
                    <a:pt x="2512" y="1559"/>
                  </a:cubicBezTo>
                  <a:cubicBezTo>
                    <a:pt x="2926" y="574"/>
                    <a:pt x="2512" y="1"/>
                    <a:pt x="1742" y="1"/>
                  </a:cubicBezTo>
                  <a:close/>
                </a:path>
              </a:pathLst>
            </a:custGeom>
            <a:solidFill>
              <a:srgbClr val="FFB3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5"/>
            <p:cNvSpPr/>
            <p:nvPr/>
          </p:nvSpPr>
          <p:spPr>
            <a:xfrm flipH="1">
              <a:off x="7027112" y="3205709"/>
              <a:ext cx="116509" cy="124868"/>
            </a:xfrm>
            <a:custGeom>
              <a:avLst/>
              <a:gdLst/>
              <a:ahLst/>
              <a:cxnLst/>
              <a:rect l="l" t="t" r="r" b="b"/>
              <a:pathLst>
                <a:path w="2927" h="3137" extrusionOk="0">
                  <a:moveTo>
                    <a:pt x="1743" y="1"/>
                  </a:moveTo>
                  <a:cubicBezTo>
                    <a:pt x="1552" y="1"/>
                    <a:pt x="1340" y="36"/>
                    <a:pt x="1113" y="108"/>
                  </a:cubicBezTo>
                  <a:cubicBezTo>
                    <a:pt x="1113" y="108"/>
                    <a:pt x="1370" y="551"/>
                    <a:pt x="1113" y="1112"/>
                  </a:cubicBezTo>
                  <a:cubicBezTo>
                    <a:pt x="858" y="1668"/>
                    <a:pt x="1" y="2590"/>
                    <a:pt x="543" y="3009"/>
                  </a:cubicBezTo>
                  <a:cubicBezTo>
                    <a:pt x="655" y="3095"/>
                    <a:pt x="783" y="3136"/>
                    <a:pt x="920" y="3136"/>
                  </a:cubicBezTo>
                  <a:cubicBezTo>
                    <a:pt x="1446" y="3136"/>
                    <a:pt x="2106" y="2531"/>
                    <a:pt x="2513" y="1558"/>
                  </a:cubicBezTo>
                  <a:cubicBezTo>
                    <a:pt x="2926" y="573"/>
                    <a:pt x="2512" y="1"/>
                    <a:pt x="1743" y="1"/>
                  </a:cubicBezTo>
                  <a:close/>
                </a:path>
              </a:pathLst>
            </a:custGeom>
            <a:solidFill>
              <a:srgbClr val="FFB3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5"/>
            <p:cNvSpPr/>
            <p:nvPr/>
          </p:nvSpPr>
          <p:spPr>
            <a:xfrm flipH="1">
              <a:off x="7060032" y="3173506"/>
              <a:ext cx="116469" cy="124868"/>
            </a:xfrm>
            <a:custGeom>
              <a:avLst/>
              <a:gdLst/>
              <a:ahLst/>
              <a:cxnLst/>
              <a:rect l="l" t="t" r="r" b="b"/>
              <a:pathLst>
                <a:path w="2926" h="3137" extrusionOk="0">
                  <a:moveTo>
                    <a:pt x="1742" y="0"/>
                  </a:moveTo>
                  <a:cubicBezTo>
                    <a:pt x="1552" y="0"/>
                    <a:pt x="1340" y="35"/>
                    <a:pt x="1113" y="108"/>
                  </a:cubicBezTo>
                  <a:cubicBezTo>
                    <a:pt x="1113" y="108"/>
                    <a:pt x="1369" y="552"/>
                    <a:pt x="1113" y="1111"/>
                  </a:cubicBezTo>
                  <a:cubicBezTo>
                    <a:pt x="857" y="1667"/>
                    <a:pt x="0" y="2589"/>
                    <a:pt x="543" y="3009"/>
                  </a:cubicBezTo>
                  <a:cubicBezTo>
                    <a:pt x="655" y="3095"/>
                    <a:pt x="783" y="3136"/>
                    <a:pt x="919" y="3136"/>
                  </a:cubicBezTo>
                  <a:cubicBezTo>
                    <a:pt x="1445" y="3136"/>
                    <a:pt x="2104" y="2531"/>
                    <a:pt x="2513" y="1558"/>
                  </a:cubicBezTo>
                  <a:cubicBezTo>
                    <a:pt x="2926" y="573"/>
                    <a:pt x="2512" y="0"/>
                    <a:pt x="1742" y="0"/>
                  </a:cubicBezTo>
                  <a:close/>
                </a:path>
              </a:pathLst>
            </a:custGeom>
            <a:solidFill>
              <a:srgbClr val="FFB3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5"/>
            <p:cNvSpPr/>
            <p:nvPr/>
          </p:nvSpPr>
          <p:spPr>
            <a:xfrm flipH="1">
              <a:off x="7559120" y="4528617"/>
              <a:ext cx="259966" cy="238432"/>
            </a:xfrm>
            <a:custGeom>
              <a:avLst/>
              <a:gdLst/>
              <a:ahLst/>
              <a:cxnLst/>
              <a:rect l="l" t="t" r="r" b="b"/>
              <a:pathLst>
                <a:path w="6531" h="5990" extrusionOk="0">
                  <a:moveTo>
                    <a:pt x="3341" y="1"/>
                  </a:moveTo>
                  <a:cubicBezTo>
                    <a:pt x="2593" y="1"/>
                    <a:pt x="1649" y="259"/>
                    <a:pt x="1649" y="259"/>
                  </a:cubicBezTo>
                  <a:cubicBezTo>
                    <a:pt x="520" y="477"/>
                    <a:pt x="676" y="771"/>
                    <a:pt x="676" y="1819"/>
                  </a:cubicBezTo>
                  <a:cubicBezTo>
                    <a:pt x="676" y="2867"/>
                    <a:pt x="151" y="4451"/>
                    <a:pt x="76" y="5158"/>
                  </a:cubicBezTo>
                  <a:cubicBezTo>
                    <a:pt x="0" y="5864"/>
                    <a:pt x="977" y="5990"/>
                    <a:pt x="977" y="5990"/>
                  </a:cubicBezTo>
                  <a:lnTo>
                    <a:pt x="6531" y="5024"/>
                  </a:lnTo>
                  <a:cubicBezTo>
                    <a:pt x="6398" y="4058"/>
                    <a:pt x="4967" y="2283"/>
                    <a:pt x="4561" y="1655"/>
                  </a:cubicBezTo>
                  <a:cubicBezTo>
                    <a:pt x="4155" y="1024"/>
                    <a:pt x="4643" y="430"/>
                    <a:pt x="3994" y="112"/>
                  </a:cubicBezTo>
                  <a:cubicBezTo>
                    <a:pt x="3829" y="31"/>
                    <a:pt x="3596" y="1"/>
                    <a:pt x="3341" y="1"/>
                  </a:cubicBezTo>
                  <a:close/>
                </a:path>
              </a:pathLst>
            </a:custGeom>
            <a:solidFill>
              <a:srgbClr val="80AF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5"/>
            <p:cNvSpPr/>
            <p:nvPr/>
          </p:nvSpPr>
          <p:spPr>
            <a:xfrm flipH="1">
              <a:off x="7638051" y="4596885"/>
              <a:ext cx="92308" cy="28898"/>
            </a:xfrm>
            <a:custGeom>
              <a:avLst/>
              <a:gdLst/>
              <a:ahLst/>
              <a:cxnLst/>
              <a:rect l="l" t="t" r="r" b="b"/>
              <a:pathLst>
                <a:path w="2319" h="726" extrusionOk="0">
                  <a:moveTo>
                    <a:pt x="1413" y="1"/>
                  </a:moveTo>
                  <a:cubicBezTo>
                    <a:pt x="1084" y="1"/>
                    <a:pt x="659" y="69"/>
                    <a:pt x="164" y="302"/>
                  </a:cubicBezTo>
                  <a:cubicBezTo>
                    <a:pt x="48" y="356"/>
                    <a:pt x="0" y="490"/>
                    <a:pt x="55" y="599"/>
                  </a:cubicBezTo>
                  <a:cubicBezTo>
                    <a:pt x="96" y="681"/>
                    <a:pt x="178" y="725"/>
                    <a:pt x="263" y="725"/>
                  </a:cubicBezTo>
                  <a:cubicBezTo>
                    <a:pt x="294" y="725"/>
                    <a:pt x="328" y="719"/>
                    <a:pt x="363" y="705"/>
                  </a:cubicBezTo>
                  <a:cubicBezTo>
                    <a:pt x="792" y="503"/>
                    <a:pt x="1150" y="446"/>
                    <a:pt x="1418" y="446"/>
                  </a:cubicBezTo>
                  <a:cubicBezTo>
                    <a:pt x="1749" y="446"/>
                    <a:pt x="1941" y="533"/>
                    <a:pt x="1957" y="541"/>
                  </a:cubicBezTo>
                  <a:cubicBezTo>
                    <a:pt x="1990" y="557"/>
                    <a:pt x="2024" y="564"/>
                    <a:pt x="2059" y="564"/>
                  </a:cubicBezTo>
                  <a:cubicBezTo>
                    <a:pt x="2142" y="564"/>
                    <a:pt x="2222" y="519"/>
                    <a:pt x="2260" y="442"/>
                  </a:cubicBezTo>
                  <a:cubicBezTo>
                    <a:pt x="2318" y="333"/>
                    <a:pt x="2274" y="196"/>
                    <a:pt x="2162" y="142"/>
                  </a:cubicBezTo>
                  <a:cubicBezTo>
                    <a:pt x="2142" y="132"/>
                    <a:pt x="1869" y="1"/>
                    <a:pt x="1413" y="1"/>
                  </a:cubicBezTo>
                  <a:close/>
                </a:path>
              </a:pathLst>
            </a:custGeom>
            <a:solidFill>
              <a:srgbClr val="E8E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5"/>
            <p:cNvSpPr/>
            <p:nvPr/>
          </p:nvSpPr>
          <p:spPr>
            <a:xfrm flipH="1">
              <a:off x="7646212" y="4574474"/>
              <a:ext cx="92308" cy="28898"/>
            </a:xfrm>
            <a:custGeom>
              <a:avLst/>
              <a:gdLst/>
              <a:ahLst/>
              <a:cxnLst/>
              <a:rect l="l" t="t" r="r" b="b"/>
              <a:pathLst>
                <a:path w="2319" h="726" extrusionOk="0">
                  <a:moveTo>
                    <a:pt x="1415" y="1"/>
                  </a:moveTo>
                  <a:cubicBezTo>
                    <a:pt x="1085" y="1"/>
                    <a:pt x="660" y="69"/>
                    <a:pt x="164" y="302"/>
                  </a:cubicBezTo>
                  <a:cubicBezTo>
                    <a:pt x="52" y="357"/>
                    <a:pt x="1" y="489"/>
                    <a:pt x="56" y="598"/>
                  </a:cubicBezTo>
                  <a:cubicBezTo>
                    <a:pt x="96" y="680"/>
                    <a:pt x="178" y="725"/>
                    <a:pt x="264" y="725"/>
                  </a:cubicBezTo>
                  <a:cubicBezTo>
                    <a:pt x="298" y="725"/>
                    <a:pt x="328" y="718"/>
                    <a:pt x="363" y="705"/>
                  </a:cubicBezTo>
                  <a:cubicBezTo>
                    <a:pt x="792" y="503"/>
                    <a:pt x="1150" y="446"/>
                    <a:pt x="1418" y="446"/>
                  </a:cubicBezTo>
                  <a:cubicBezTo>
                    <a:pt x="1749" y="446"/>
                    <a:pt x="1942" y="533"/>
                    <a:pt x="1957" y="541"/>
                  </a:cubicBezTo>
                  <a:cubicBezTo>
                    <a:pt x="1989" y="557"/>
                    <a:pt x="2024" y="564"/>
                    <a:pt x="2058" y="564"/>
                  </a:cubicBezTo>
                  <a:cubicBezTo>
                    <a:pt x="2142" y="564"/>
                    <a:pt x="2223" y="519"/>
                    <a:pt x="2264" y="442"/>
                  </a:cubicBezTo>
                  <a:cubicBezTo>
                    <a:pt x="2318" y="332"/>
                    <a:pt x="2274" y="199"/>
                    <a:pt x="2162" y="141"/>
                  </a:cubicBezTo>
                  <a:cubicBezTo>
                    <a:pt x="2142" y="131"/>
                    <a:pt x="1870" y="1"/>
                    <a:pt x="1415" y="1"/>
                  </a:cubicBezTo>
                  <a:close/>
                </a:path>
              </a:pathLst>
            </a:custGeom>
            <a:solidFill>
              <a:srgbClr val="E8E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5"/>
            <p:cNvSpPr/>
            <p:nvPr/>
          </p:nvSpPr>
          <p:spPr>
            <a:xfrm flipH="1">
              <a:off x="7553666" y="4638760"/>
              <a:ext cx="226570" cy="128292"/>
            </a:xfrm>
            <a:custGeom>
              <a:avLst/>
              <a:gdLst/>
              <a:ahLst/>
              <a:cxnLst/>
              <a:rect l="l" t="t" r="r" b="b"/>
              <a:pathLst>
                <a:path w="5692" h="3223" extrusionOk="0">
                  <a:moveTo>
                    <a:pt x="2906" y="0"/>
                  </a:moveTo>
                  <a:cubicBezTo>
                    <a:pt x="2885" y="0"/>
                    <a:pt x="2865" y="0"/>
                    <a:pt x="2844" y="1"/>
                  </a:cubicBezTo>
                  <a:cubicBezTo>
                    <a:pt x="1" y="52"/>
                    <a:pt x="1" y="3223"/>
                    <a:pt x="1" y="3223"/>
                  </a:cubicBezTo>
                  <a:lnTo>
                    <a:pt x="5691" y="3223"/>
                  </a:lnTo>
                  <a:cubicBezTo>
                    <a:pt x="5691" y="3223"/>
                    <a:pt x="5691" y="0"/>
                    <a:pt x="2906" y="0"/>
                  </a:cubicBezTo>
                  <a:close/>
                </a:path>
              </a:pathLst>
            </a:custGeom>
            <a:solidFill>
              <a:srgbClr val="E8E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5"/>
            <p:cNvSpPr/>
            <p:nvPr/>
          </p:nvSpPr>
          <p:spPr>
            <a:xfrm flipH="1">
              <a:off x="7545268" y="4746634"/>
              <a:ext cx="278157" cy="50473"/>
            </a:xfrm>
            <a:custGeom>
              <a:avLst/>
              <a:gdLst/>
              <a:ahLst/>
              <a:cxnLst/>
              <a:rect l="l" t="t" r="r" b="b"/>
              <a:pathLst>
                <a:path w="6988" h="1268" extrusionOk="0">
                  <a:moveTo>
                    <a:pt x="27" y="1"/>
                  </a:moveTo>
                  <a:cubicBezTo>
                    <a:pt x="14" y="1"/>
                    <a:pt x="0" y="15"/>
                    <a:pt x="0" y="32"/>
                  </a:cubicBezTo>
                  <a:lnTo>
                    <a:pt x="0" y="1240"/>
                  </a:lnTo>
                  <a:cubicBezTo>
                    <a:pt x="0" y="1258"/>
                    <a:pt x="14" y="1268"/>
                    <a:pt x="27" y="1268"/>
                  </a:cubicBezTo>
                  <a:lnTo>
                    <a:pt x="6961" y="1268"/>
                  </a:lnTo>
                  <a:cubicBezTo>
                    <a:pt x="6974" y="1268"/>
                    <a:pt x="6988" y="1258"/>
                    <a:pt x="6988" y="1240"/>
                  </a:cubicBezTo>
                  <a:lnTo>
                    <a:pt x="6988" y="32"/>
                  </a:lnTo>
                  <a:cubicBezTo>
                    <a:pt x="6988" y="15"/>
                    <a:pt x="6974" y="1"/>
                    <a:pt x="6961" y="1"/>
                  </a:cubicBezTo>
                  <a:close/>
                </a:path>
              </a:pathLst>
            </a:custGeom>
            <a:solidFill>
              <a:srgbClr val="E1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5"/>
            <p:cNvSpPr/>
            <p:nvPr/>
          </p:nvSpPr>
          <p:spPr>
            <a:xfrm flipH="1">
              <a:off x="8353164" y="1619126"/>
              <a:ext cx="147239" cy="127257"/>
            </a:xfrm>
            <a:custGeom>
              <a:avLst/>
              <a:gdLst/>
              <a:ahLst/>
              <a:cxnLst/>
              <a:rect l="l" t="t" r="r" b="b"/>
              <a:pathLst>
                <a:path w="3699" h="3197" extrusionOk="0">
                  <a:moveTo>
                    <a:pt x="3164" y="1"/>
                  </a:moveTo>
                  <a:cubicBezTo>
                    <a:pt x="3114" y="1"/>
                    <a:pt x="3061" y="12"/>
                    <a:pt x="3008" y="36"/>
                  </a:cubicBezTo>
                  <a:cubicBezTo>
                    <a:pt x="1786" y="607"/>
                    <a:pt x="792" y="1528"/>
                    <a:pt x="144" y="2693"/>
                  </a:cubicBezTo>
                  <a:cubicBezTo>
                    <a:pt x="0" y="2954"/>
                    <a:pt x="237" y="3196"/>
                    <a:pt x="467" y="3196"/>
                  </a:cubicBezTo>
                  <a:cubicBezTo>
                    <a:pt x="571" y="3196"/>
                    <a:pt x="673" y="3147"/>
                    <a:pt x="738" y="3030"/>
                  </a:cubicBezTo>
                  <a:cubicBezTo>
                    <a:pt x="1336" y="1958"/>
                    <a:pt x="2226" y="1139"/>
                    <a:pt x="3353" y="613"/>
                  </a:cubicBezTo>
                  <a:cubicBezTo>
                    <a:pt x="3698" y="454"/>
                    <a:pt x="3484" y="1"/>
                    <a:pt x="3164" y="1"/>
                  </a:cubicBezTo>
                  <a:close/>
                </a:path>
              </a:pathLst>
            </a:custGeom>
            <a:solidFill>
              <a:srgbClr val="FF7A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5"/>
            <p:cNvSpPr/>
            <p:nvPr/>
          </p:nvSpPr>
          <p:spPr>
            <a:xfrm flipH="1">
              <a:off x="8304161" y="1597989"/>
              <a:ext cx="35227" cy="26669"/>
            </a:xfrm>
            <a:custGeom>
              <a:avLst/>
              <a:gdLst/>
              <a:ahLst/>
              <a:cxnLst/>
              <a:rect l="l" t="t" r="r" b="b"/>
              <a:pathLst>
                <a:path w="885" h="670" extrusionOk="0">
                  <a:moveTo>
                    <a:pt x="441" y="1"/>
                  </a:moveTo>
                  <a:cubicBezTo>
                    <a:pt x="1" y="1"/>
                    <a:pt x="1" y="670"/>
                    <a:pt x="441" y="670"/>
                  </a:cubicBezTo>
                  <a:cubicBezTo>
                    <a:pt x="881" y="670"/>
                    <a:pt x="885" y="1"/>
                    <a:pt x="441" y="1"/>
                  </a:cubicBezTo>
                  <a:close/>
                </a:path>
              </a:pathLst>
            </a:custGeom>
            <a:solidFill>
              <a:srgbClr val="FF7A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5"/>
            <p:cNvSpPr/>
            <p:nvPr/>
          </p:nvSpPr>
          <p:spPr>
            <a:xfrm flipH="1">
              <a:off x="7094404" y="1931204"/>
              <a:ext cx="1082059" cy="831646"/>
            </a:xfrm>
            <a:custGeom>
              <a:avLst/>
              <a:gdLst/>
              <a:ahLst/>
              <a:cxnLst/>
              <a:rect l="l" t="t" r="r" b="b"/>
              <a:pathLst>
                <a:path w="27184" h="20893" extrusionOk="0">
                  <a:moveTo>
                    <a:pt x="12803" y="1"/>
                  </a:moveTo>
                  <a:cubicBezTo>
                    <a:pt x="11890" y="1"/>
                    <a:pt x="10899" y="184"/>
                    <a:pt x="9883" y="717"/>
                  </a:cubicBezTo>
                  <a:cubicBezTo>
                    <a:pt x="6620" y="2428"/>
                    <a:pt x="6380" y="8889"/>
                    <a:pt x="7480" y="11640"/>
                  </a:cubicBezTo>
                  <a:cubicBezTo>
                    <a:pt x="8379" y="13898"/>
                    <a:pt x="8253" y="15016"/>
                    <a:pt x="7711" y="15016"/>
                  </a:cubicBezTo>
                  <a:cubicBezTo>
                    <a:pt x="7592" y="15016"/>
                    <a:pt x="7454" y="14962"/>
                    <a:pt x="7302" y="14856"/>
                  </a:cubicBezTo>
                  <a:cubicBezTo>
                    <a:pt x="6545" y="14326"/>
                    <a:pt x="5105" y="13223"/>
                    <a:pt x="3715" y="13223"/>
                  </a:cubicBezTo>
                  <a:cubicBezTo>
                    <a:pt x="2867" y="13223"/>
                    <a:pt x="2038" y="13634"/>
                    <a:pt x="1393" y="14835"/>
                  </a:cubicBezTo>
                  <a:cubicBezTo>
                    <a:pt x="1" y="17434"/>
                    <a:pt x="2926" y="18997"/>
                    <a:pt x="6045" y="18997"/>
                  </a:cubicBezTo>
                  <a:cubicBezTo>
                    <a:pt x="6633" y="18997"/>
                    <a:pt x="7229" y="18941"/>
                    <a:pt x="7804" y="18826"/>
                  </a:cubicBezTo>
                  <a:cubicBezTo>
                    <a:pt x="8501" y="18687"/>
                    <a:pt x="9062" y="18630"/>
                    <a:pt x="9515" y="18630"/>
                  </a:cubicBezTo>
                  <a:cubicBezTo>
                    <a:pt x="11415" y="18630"/>
                    <a:pt x="11395" y="19630"/>
                    <a:pt x="11395" y="19724"/>
                  </a:cubicBezTo>
                  <a:cubicBezTo>
                    <a:pt x="11395" y="19829"/>
                    <a:pt x="11205" y="20892"/>
                    <a:pt x="13721" y="20892"/>
                  </a:cubicBezTo>
                  <a:cubicBezTo>
                    <a:pt x="14000" y="20892"/>
                    <a:pt x="14312" y="20879"/>
                    <a:pt x="14662" y="20850"/>
                  </a:cubicBezTo>
                  <a:cubicBezTo>
                    <a:pt x="18165" y="20564"/>
                    <a:pt x="17834" y="19349"/>
                    <a:pt x="17834" y="19349"/>
                  </a:cubicBezTo>
                  <a:cubicBezTo>
                    <a:pt x="17834" y="19349"/>
                    <a:pt x="21841" y="18915"/>
                    <a:pt x="23650" y="17727"/>
                  </a:cubicBezTo>
                  <a:cubicBezTo>
                    <a:pt x="25459" y="16539"/>
                    <a:pt x="27183" y="14249"/>
                    <a:pt x="26767" y="11033"/>
                  </a:cubicBezTo>
                  <a:cubicBezTo>
                    <a:pt x="26350" y="7817"/>
                    <a:pt x="26350" y="2223"/>
                    <a:pt x="23118" y="775"/>
                  </a:cubicBezTo>
                  <a:cubicBezTo>
                    <a:pt x="22118" y="327"/>
                    <a:pt x="21267" y="173"/>
                    <a:pt x="20539" y="173"/>
                  </a:cubicBezTo>
                  <a:cubicBezTo>
                    <a:pt x="19736" y="173"/>
                    <a:pt x="19082" y="360"/>
                    <a:pt x="18540" y="546"/>
                  </a:cubicBezTo>
                  <a:cubicBezTo>
                    <a:pt x="17997" y="733"/>
                    <a:pt x="17569" y="919"/>
                    <a:pt x="17209" y="919"/>
                  </a:cubicBezTo>
                  <a:cubicBezTo>
                    <a:pt x="17200" y="919"/>
                    <a:pt x="17191" y="919"/>
                    <a:pt x="17182" y="918"/>
                  </a:cubicBezTo>
                  <a:cubicBezTo>
                    <a:pt x="16467" y="900"/>
                    <a:pt x="14823" y="1"/>
                    <a:pt x="12803" y="1"/>
                  </a:cubicBezTo>
                  <a:close/>
                </a:path>
              </a:pathLst>
            </a:custGeom>
            <a:solidFill>
              <a:srgbClr val="FFB3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5"/>
            <p:cNvSpPr/>
            <p:nvPr/>
          </p:nvSpPr>
          <p:spPr>
            <a:xfrm flipH="1">
              <a:off x="7899656" y="2527377"/>
              <a:ext cx="138203" cy="87054"/>
            </a:xfrm>
            <a:custGeom>
              <a:avLst/>
              <a:gdLst/>
              <a:ahLst/>
              <a:cxnLst/>
              <a:rect l="l" t="t" r="r" b="b"/>
              <a:pathLst>
                <a:path w="3472" h="2187" extrusionOk="0">
                  <a:moveTo>
                    <a:pt x="1826" y="1"/>
                  </a:moveTo>
                  <a:cubicBezTo>
                    <a:pt x="1618" y="1"/>
                    <a:pt x="1438" y="34"/>
                    <a:pt x="1301" y="71"/>
                  </a:cubicBezTo>
                  <a:cubicBezTo>
                    <a:pt x="670" y="244"/>
                    <a:pt x="141" y="719"/>
                    <a:pt x="18" y="1227"/>
                  </a:cubicBezTo>
                  <a:cubicBezTo>
                    <a:pt x="1" y="1285"/>
                    <a:pt x="42" y="1347"/>
                    <a:pt x="103" y="1361"/>
                  </a:cubicBezTo>
                  <a:cubicBezTo>
                    <a:pt x="111" y="1363"/>
                    <a:pt x="120" y="1364"/>
                    <a:pt x="128" y="1364"/>
                  </a:cubicBezTo>
                  <a:cubicBezTo>
                    <a:pt x="180" y="1364"/>
                    <a:pt x="228" y="1329"/>
                    <a:pt x="240" y="1279"/>
                  </a:cubicBezTo>
                  <a:cubicBezTo>
                    <a:pt x="345" y="846"/>
                    <a:pt x="806" y="439"/>
                    <a:pt x="1362" y="285"/>
                  </a:cubicBezTo>
                  <a:cubicBezTo>
                    <a:pt x="1482" y="253"/>
                    <a:pt x="1640" y="225"/>
                    <a:pt x="1822" y="225"/>
                  </a:cubicBezTo>
                  <a:cubicBezTo>
                    <a:pt x="2125" y="225"/>
                    <a:pt x="2495" y="305"/>
                    <a:pt x="2865" y="583"/>
                  </a:cubicBezTo>
                  <a:cubicBezTo>
                    <a:pt x="2520" y="589"/>
                    <a:pt x="1973" y="651"/>
                    <a:pt x="1666" y="934"/>
                  </a:cubicBezTo>
                  <a:cubicBezTo>
                    <a:pt x="1506" y="1087"/>
                    <a:pt x="1431" y="1279"/>
                    <a:pt x="1441" y="1511"/>
                  </a:cubicBezTo>
                  <a:cubicBezTo>
                    <a:pt x="1451" y="1788"/>
                    <a:pt x="1551" y="1982"/>
                    <a:pt x="1735" y="2095"/>
                  </a:cubicBezTo>
                  <a:cubicBezTo>
                    <a:pt x="1850" y="2163"/>
                    <a:pt x="1987" y="2187"/>
                    <a:pt x="2120" y="2187"/>
                  </a:cubicBezTo>
                  <a:cubicBezTo>
                    <a:pt x="2431" y="2187"/>
                    <a:pt x="2728" y="2057"/>
                    <a:pt x="2745" y="2050"/>
                  </a:cubicBezTo>
                  <a:cubicBezTo>
                    <a:pt x="2803" y="2023"/>
                    <a:pt x="2830" y="1958"/>
                    <a:pt x="2803" y="1900"/>
                  </a:cubicBezTo>
                  <a:cubicBezTo>
                    <a:pt x="2783" y="1859"/>
                    <a:pt x="2740" y="1836"/>
                    <a:pt x="2697" y="1836"/>
                  </a:cubicBezTo>
                  <a:cubicBezTo>
                    <a:pt x="2682" y="1836"/>
                    <a:pt x="2667" y="1839"/>
                    <a:pt x="2653" y="1845"/>
                  </a:cubicBezTo>
                  <a:cubicBezTo>
                    <a:pt x="2555" y="1887"/>
                    <a:pt x="2326" y="1964"/>
                    <a:pt x="2117" y="1964"/>
                  </a:cubicBezTo>
                  <a:cubicBezTo>
                    <a:pt x="2020" y="1964"/>
                    <a:pt x="1927" y="1948"/>
                    <a:pt x="1854" y="1903"/>
                  </a:cubicBezTo>
                  <a:cubicBezTo>
                    <a:pt x="1742" y="1835"/>
                    <a:pt x="1677" y="1698"/>
                    <a:pt x="1666" y="1501"/>
                  </a:cubicBezTo>
                  <a:cubicBezTo>
                    <a:pt x="1660" y="1333"/>
                    <a:pt x="1710" y="1204"/>
                    <a:pt x="1827" y="1098"/>
                  </a:cubicBezTo>
                  <a:cubicBezTo>
                    <a:pt x="2096" y="845"/>
                    <a:pt x="2635" y="807"/>
                    <a:pt x="2940" y="807"/>
                  </a:cubicBezTo>
                  <a:cubicBezTo>
                    <a:pt x="3073" y="807"/>
                    <a:pt x="3162" y="814"/>
                    <a:pt x="3165" y="814"/>
                  </a:cubicBezTo>
                  <a:lnTo>
                    <a:pt x="3472" y="841"/>
                  </a:lnTo>
                  <a:lnTo>
                    <a:pt x="3257" y="627"/>
                  </a:lnTo>
                  <a:cubicBezTo>
                    <a:pt x="2759" y="132"/>
                    <a:pt x="2239" y="1"/>
                    <a:pt x="1826" y="1"/>
                  </a:cubicBezTo>
                  <a:close/>
                </a:path>
              </a:pathLst>
            </a:custGeom>
            <a:solidFill>
              <a:srgbClr val="DD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5"/>
            <p:cNvSpPr/>
            <p:nvPr/>
          </p:nvSpPr>
          <p:spPr>
            <a:xfrm flipH="1">
              <a:off x="7496345" y="2186957"/>
              <a:ext cx="206190" cy="148592"/>
            </a:xfrm>
            <a:custGeom>
              <a:avLst/>
              <a:gdLst/>
              <a:ahLst/>
              <a:cxnLst/>
              <a:rect l="l" t="t" r="r" b="b"/>
              <a:pathLst>
                <a:path w="5180" h="3733" extrusionOk="0">
                  <a:moveTo>
                    <a:pt x="3686" y="0"/>
                  </a:moveTo>
                  <a:cubicBezTo>
                    <a:pt x="2638" y="0"/>
                    <a:pt x="2201" y="1538"/>
                    <a:pt x="1346" y="2215"/>
                  </a:cubicBezTo>
                  <a:cubicBezTo>
                    <a:pt x="357" y="2997"/>
                    <a:pt x="278" y="2580"/>
                    <a:pt x="141" y="2839"/>
                  </a:cubicBezTo>
                  <a:cubicBezTo>
                    <a:pt x="1" y="3118"/>
                    <a:pt x="474" y="3733"/>
                    <a:pt x="1391" y="3733"/>
                  </a:cubicBezTo>
                  <a:cubicBezTo>
                    <a:pt x="1788" y="3733"/>
                    <a:pt x="2268" y="3618"/>
                    <a:pt x="2818" y="3310"/>
                  </a:cubicBezTo>
                  <a:cubicBezTo>
                    <a:pt x="4637" y="2294"/>
                    <a:pt x="5180" y="532"/>
                    <a:pt x="4234" y="126"/>
                  </a:cubicBezTo>
                  <a:cubicBezTo>
                    <a:pt x="4033" y="39"/>
                    <a:pt x="3852" y="0"/>
                    <a:pt x="3686" y="0"/>
                  </a:cubicBezTo>
                  <a:close/>
                </a:path>
              </a:pathLst>
            </a:custGeom>
            <a:solidFill>
              <a:srgbClr val="4D37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5"/>
            <p:cNvSpPr/>
            <p:nvPr/>
          </p:nvSpPr>
          <p:spPr>
            <a:xfrm flipH="1">
              <a:off x="7518594" y="2417950"/>
              <a:ext cx="107951" cy="19584"/>
            </a:xfrm>
            <a:custGeom>
              <a:avLst/>
              <a:gdLst/>
              <a:ahLst/>
              <a:cxnLst/>
              <a:rect l="l" t="t" r="r" b="b"/>
              <a:pathLst>
                <a:path w="2712" h="492" extrusionOk="0">
                  <a:moveTo>
                    <a:pt x="735" y="1"/>
                  </a:moveTo>
                  <a:cubicBezTo>
                    <a:pt x="386" y="1"/>
                    <a:pt x="135" y="19"/>
                    <a:pt x="110" y="20"/>
                  </a:cubicBezTo>
                  <a:cubicBezTo>
                    <a:pt x="45" y="27"/>
                    <a:pt x="0" y="82"/>
                    <a:pt x="4" y="143"/>
                  </a:cubicBezTo>
                  <a:cubicBezTo>
                    <a:pt x="11" y="202"/>
                    <a:pt x="62" y="246"/>
                    <a:pt x="121" y="246"/>
                  </a:cubicBezTo>
                  <a:cubicBezTo>
                    <a:pt x="123" y="246"/>
                    <a:pt x="125" y="245"/>
                    <a:pt x="127" y="245"/>
                  </a:cubicBezTo>
                  <a:cubicBezTo>
                    <a:pt x="134" y="244"/>
                    <a:pt x="388" y="225"/>
                    <a:pt x="744" y="225"/>
                  </a:cubicBezTo>
                  <a:cubicBezTo>
                    <a:pt x="1277" y="225"/>
                    <a:pt x="2038" y="268"/>
                    <a:pt x="2537" y="481"/>
                  </a:cubicBezTo>
                  <a:cubicBezTo>
                    <a:pt x="2551" y="488"/>
                    <a:pt x="2568" y="491"/>
                    <a:pt x="2581" y="491"/>
                  </a:cubicBezTo>
                  <a:cubicBezTo>
                    <a:pt x="2626" y="491"/>
                    <a:pt x="2670" y="467"/>
                    <a:pt x="2687" y="423"/>
                  </a:cubicBezTo>
                  <a:cubicBezTo>
                    <a:pt x="2711" y="368"/>
                    <a:pt x="2687" y="304"/>
                    <a:pt x="2629" y="277"/>
                  </a:cubicBezTo>
                  <a:cubicBezTo>
                    <a:pt x="2085" y="46"/>
                    <a:pt x="1287" y="1"/>
                    <a:pt x="735" y="1"/>
                  </a:cubicBezTo>
                  <a:close/>
                </a:path>
              </a:pathLst>
            </a:custGeom>
            <a:solidFill>
              <a:srgbClr val="DD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5"/>
            <p:cNvSpPr/>
            <p:nvPr/>
          </p:nvSpPr>
          <p:spPr>
            <a:xfrm flipH="1">
              <a:off x="7209899" y="2362342"/>
              <a:ext cx="60225" cy="19465"/>
            </a:xfrm>
            <a:custGeom>
              <a:avLst/>
              <a:gdLst/>
              <a:ahLst/>
              <a:cxnLst/>
              <a:rect l="l" t="t" r="r" b="b"/>
              <a:pathLst>
                <a:path w="1513" h="489" extrusionOk="0">
                  <a:moveTo>
                    <a:pt x="1384" y="1"/>
                  </a:moveTo>
                  <a:cubicBezTo>
                    <a:pt x="1348" y="1"/>
                    <a:pt x="1313" y="16"/>
                    <a:pt x="1291" y="45"/>
                  </a:cubicBezTo>
                  <a:cubicBezTo>
                    <a:pt x="1199" y="168"/>
                    <a:pt x="1082" y="240"/>
                    <a:pt x="943" y="256"/>
                  </a:cubicBezTo>
                  <a:cubicBezTo>
                    <a:pt x="913" y="260"/>
                    <a:pt x="884" y="262"/>
                    <a:pt x="854" y="262"/>
                  </a:cubicBezTo>
                  <a:cubicBezTo>
                    <a:pt x="528" y="262"/>
                    <a:pt x="201" y="24"/>
                    <a:pt x="198" y="24"/>
                  </a:cubicBezTo>
                  <a:cubicBezTo>
                    <a:pt x="177" y="9"/>
                    <a:pt x="153" y="2"/>
                    <a:pt x="129" y="2"/>
                  </a:cubicBezTo>
                  <a:cubicBezTo>
                    <a:pt x="94" y="2"/>
                    <a:pt x="60" y="17"/>
                    <a:pt x="38" y="45"/>
                  </a:cubicBezTo>
                  <a:cubicBezTo>
                    <a:pt x="1" y="92"/>
                    <a:pt x="11" y="164"/>
                    <a:pt x="58" y="202"/>
                  </a:cubicBezTo>
                  <a:cubicBezTo>
                    <a:pt x="75" y="212"/>
                    <a:pt x="451" y="489"/>
                    <a:pt x="857" y="489"/>
                  </a:cubicBezTo>
                  <a:cubicBezTo>
                    <a:pt x="895" y="489"/>
                    <a:pt x="936" y="486"/>
                    <a:pt x="973" y="478"/>
                  </a:cubicBezTo>
                  <a:cubicBezTo>
                    <a:pt x="1175" y="451"/>
                    <a:pt x="1345" y="349"/>
                    <a:pt x="1475" y="178"/>
                  </a:cubicBezTo>
                  <a:cubicBezTo>
                    <a:pt x="1512" y="130"/>
                    <a:pt x="1502" y="59"/>
                    <a:pt x="1451" y="21"/>
                  </a:cubicBezTo>
                  <a:cubicBezTo>
                    <a:pt x="1431" y="7"/>
                    <a:pt x="1407" y="1"/>
                    <a:pt x="1384" y="1"/>
                  </a:cubicBezTo>
                  <a:close/>
                </a:path>
              </a:pathLst>
            </a:custGeom>
            <a:solidFill>
              <a:srgbClr val="DD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5"/>
            <p:cNvSpPr/>
            <p:nvPr/>
          </p:nvSpPr>
          <p:spPr>
            <a:xfrm flipH="1">
              <a:off x="7408292" y="2476027"/>
              <a:ext cx="72047" cy="43825"/>
            </a:xfrm>
            <a:custGeom>
              <a:avLst/>
              <a:gdLst/>
              <a:ahLst/>
              <a:cxnLst/>
              <a:rect l="l" t="t" r="r" b="b"/>
              <a:pathLst>
                <a:path w="1810" h="1101" extrusionOk="0">
                  <a:moveTo>
                    <a:pt x="152" y="1"/>
                  </a:moveTo>
                  <a:cubicBezTo>
                    <a:pt x="93" y="1"/>
                    <a:pt x="45" y="43"/>
                    <a:pt x="42" y="100"/>
                  </a:cubicBezTo>
                  <a:cubicBezTo>
                    <a:pt x="38" y="118"/>
                    <a:pt x="1" y="527"/>
                    <a:pt x="321" y="821"/>
                  </a:cubicBezTo>
                  <a:cubicBezTo>
                    <a:pt x="526" y="1009"/>
                    <a:pt x="823" y="1101"/>
                    <a:pt x="1209" y="1101"/>
                  </a:cubicBezTo>
                  <a:cubicBezTo>
                    <a:pt x="1362" y="1101"/>
                    <a:pt x="1526" y="1087"/>
                    <a:pt x="1707" y="1057"/>
                  </a:cubicBezTo>
                  <a:cubicBezTo>
                    <a:pt x="1769" y="1046"/>
                    <a:pt x="1810" y="989"/>
                    <a:pt x="1800" y="930"/>
                  </a:cubicBezTo>
                  <a:cubicBezTo>
                    <a:pt x="1790" y="876"/>
                    <a:pt x="1744" y="836"/>
                    <a:pt x="1691" y="836"/>
                  </a:cubicBezTo>
                  <a:cubicBezTo>
                    <a:pt x="1684" y="836"/>
                    <a:pt x="1677" y="836"/>
                    <a:pt x="1670" y="838"/>
                  </a:cubicBezTo>
                  <a:cubicBezTo>
                    <a:pt x="1501" y="865"/>
                    <a:pt x="1346" y="878"/>
                    <a:pt x="1207" y="878"/>
                  </a:cubicBezTo>
                  <a:cubicBezTo>
                    <a:pt x="884" y="878"/>
                    <a:pt x="641" y="806"/>
                    <a:pt x="482" y="661"/>
                  </a:cubicBezTo>
                  <a:cubicBezTo>
                    <a:pt x="243" y="442"/>
                    <a:pt x="267" y="128"/>
                    <a:pt x="267" y="124"/>
                  </a:cubicBezTo>
                  <a:cubicBezTo>
                    <a:pt x="274" y="63"/>
                    <a:pt x="229" y="9"/>
                    <a:pt x="165" y="1"/>
                  </a:cubicBezTo>
                  <a:cubicBezTo>
                    <a:pt x="160" y="1"/>
                    <a:pt x="156" y="1"/>
                    <a:pt x="152" y="1"/>
                  </a:cubicBezTo>
                  <a:close/>
                </a:path>
              </a:pathLst>
            </a:custGeom>
            <a:solidFill>
              <a:srgbClr val="DD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5"/>
            <p:cNvSpPr/>
            <p:nvPr/>
          </p:nvSpPr>
          <p:spPr>
            <a:xfrm flipH="1">
              <a:off x="7429229" y="2536652"/>
              <a:ext cx="37098" cy="19903"/>
            </a:xfrm>
            <a:custGeom>
              <a:avLst/>
              <a:gdLst/>
              <a:ahLst/>
              <a:cxnLst/>
              <a:rect l="l" t="t" r="r" b="b"/>
              <a:pathLst>
                <a:path w="932" h="500" extrusionOk="0">
                  <a:moveTo>
                    <a:pt x="128" y="0"/>
                  </a:moveTo>
                  <a:cubicBezTo>
                    <a:pt x="95" y="0"/>
                    <a:pt x="63" y="13"/>
                    <a:pt x="41" y="39"/>
                  </a:cubicBezTo>
                  <a:cubicBezTo>
                    <a:pt x="0" y="87"/>
                    <a:pt x="7" y="155"/>
                    <a:pt x="55" y="196"/>
                  </a:cubicBezTo>
                  <a:cubicBezTo>
                    <a:pt x="92" y="230"/>
                    <a:pt x="420" y="499"/>
                    <a:pt x="741" y="499"/>
                  </a:cubicBezTo>
                  <a:cubicBezTo>
                    <a:pt x="768" y="499"/>
                    <a:pt x="799" y="496"/>
                    <a:pt x="826" y="493"/>
                  </a:cubicBezTo>
                  <a:cubicBezTo>
                    <a:pt x="887" y="482"/>
                    <a:pt x="932" y="424"/>
                    <a:pt x="919" y="363"/>
                  </a:cubicBezTo>
                  <a:cubicBezTo>
                    <a:pt x="909" y="308"/>
                    <a:pt x="862" y="269"/>
                    <a:pt x="808" y="269"/>
                  </a:cubicBezTo>
                  <a:cubicBezTo>
                    <a:pt x="801" y="269"/>
                    <a:pt x="795" y="270"/>
                    <a:pt x="788" y="271"/>
                  </a:cubicBezTo>
                  <a:cubicBezTo>
                    <a:pt x="772" y="274"/>
                    <a:pt x="756" y="275"/>
                    <a:pt x="739" y="275"/>
                  </a:cubicBezTo>
                  <a:cubicBezTo>
                    <a:pt x="540" y="275"/>
                    <a:pt x="290" y="101"/>
                    <a:pt x="205" y="28"/>
                  </a:cubicBezTo>
                  <a:cubicBezTo>
                    <a:pt x="183" y="10"/>
                    <a:pt x="155" y="0"/>
                    <a:pt x="128" y="0"/>
                  </a:cubicBezTo>
                  <a:close/>
                </a:path>
              </a:pathLst>
            </a:custGeom>
            <a:solidFill>
              <a:srgbClr val="DD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5"/>
            <p:cNvSpPr/>
            <p:nvPr/>
          </p:nvSpPr>
          <p:spPr>
            <a:xfrm flipH="1">
              <a:off x="7484922" y="2482874"/>
              <a:ext cx="259568" cy="146801"/>
            </a:xfrm>
            <a:custGeom>
              <a:avLst/>
              <a:gdLst/>
              <a:ahLst/>
              <a:cxnLst/>
              <a:rect l="l" t="t" r="r" b="b"/>
              <a:pathLst>
                <a:path w="6521" h="3688" extrusionOk="0">
                  <a:moveTo>
                    <a:pt x="6084" y="1"/>
                  </a:moveTo>
                  <a:cubicBezTo>
                    <a:pt x="4779" y="182"/>
                    <a:pt x="1277" y="563"/>
                    <a:pt x="448" y="563"/>
                  </a:cubicBezTo>
                  <a:lnTo>
                    <a:pt x="396" y="563"/>
                  </a:lnTo>
                  <a:cubicBezTo>
                    <a:pt x="308" y="560"/>
                    <a:pt x="219" y="554"/>
                    <a:pt x="130" y="540"/>
                  </a:cubicBezTo>
                  <a:cubicBezTo>
                    <a:pt x="45" y="758"/>
                    <a:pt x="1" y="990"/>
                    <a:pt x="1" y="1229"/>
                  </a:cubicBezTo>
                  <a:cubicBezTo>
                    <a:pt x="1" y="2588"/>
                    <a:pt x="1458" y="3687"/>
                    <a:pt x="3261" y="3687"/>
                  </a:cubicBezTo>
                  <a:cubicBezTo>
                    <a:pt x="5060" y="3687"/>
                    <a:pt x="6520" y="2588"/>
                    <a:pt x="6520" y="1229"/>
                  </a:cubicBezTo>
                  <a:cubicBezTo>
                    <a:pt x="6520" y="782"/>
                    <a:pt x="6360" y="362"/>
                    <a:pt x="6084" y="1"/>
                  </a:cubicBezTo>
                  <a:close/>
                </a:path>
              </a:pathLst>
            </a:custGeom>
            <a:solidFill>
              <a:srgbClr val="FFA3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25"/>
            <p:cNvSpPr/>
            <p:nvPr/>
          </p:nvSpPr>
          <p:spPr>
            <a:xfrm flipH="1">
              <a:off x="7108636" y="2419662"/>
              <a:ext cx="174824" cy="151179"/>
            </a:xfrm>
            <a:custGeom>
              <a:avLst/>
              <a:gdLst/>
              <a:ahLst/>
              <a:cxnLst/>
              <a:rect l="l" t="t" r="r" b="b"/>
              <a:pathLst>
                <a:path w="4392" h="3798" extrusionOk="0">
                  <a:moveTo>
                    <a:pt x="4391" y="1"/>
                  </a:moveTo>
                  <a:cubicBezTo>
                    <a:pt x="3469" y="158"/>
                    <a:pt x="1534" y="496"/>
                    <a:pt x="383" y="571"/>
                  </a:cubicBezTo>
                  <a:cubicBezTo>
                    <a:pt x="86" y="1118"/>
                    <a:pt x="1" y="1718"/>
                    <a:pt x="192" y="2278"/>
                  </a:cubicBezTo>
                  <a:cubicBezTo>
                    <a:pt x="523" y="3230"/>
                    <a:pt x="1568" y="3797"/>
                    <a:pt x="2783" y="3797"/>
                  </a:cubicBezTo>
                  <a:cubicBezTo>
                    <a:pt x="2858" y="3797"/>
                    <a:pt x="2933" y="3793"/>
                    <a:pt x="3008" y="3790"/>
                  </a:cubicBezTo>
                  <a:cubicBezTo>
                    <a:pt x="3773" y="2794"/>
                    <a:pt x="4326" y="1524"/>
                    <a:pt x="4391" y="1"/>
                  </a:cubicBezTo>
                  <a:close/>
                </a:path>
              </a:pathLst>
            </a:custGeom>
            <a:solidFill>
              <a:srgbClr val="FFA3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5"/>
            <p:cNvSpPr/>
            <p:nvPr/>
          </p:nvSpPr>
          <p:spPr>
            <a:xfrm flipH="1">
              <a:off x="7539810" y="2358600"/>
              <a:ext cx="53339" cy="65201"/>
            </a:xfrm>
            <a:custGeom>
              <a:avLst/>
              <a:gdLst/>
              <a:ahLst/>
              <a:cxnLst/>
              <a:rect l="l" t="t" r="r" b="b"/>
              <a:pathLst>
                <a:path w="1340" h="1638" extrusionOk="0">
                  <a:moveTo>
                    <a:pt x="875" y="1"/>
                  </a:moveTo>
                  <a:cubicBezTo>
                    <a:pt x="814" y="1"/>
                    <a:pt x="746" y="12"/>
                    <a:pt x="670" y="36"/>
                  </a:cubicBezTo>
                  <a:cubicBezTo>
                    <a:pt x="322" y="153"/>
                    <a:pt x="1" y="296"/>
                    <a:pt x="1" y="821"/>
                  </a:cubicBezTo>
                  <a:cubicBezTo>
                    <a:pt x="1" y="1347"/>
                    <a:pt x="302" y="1637"/>
                    <a:pt x="670" y="1637"/>
                  </a:cubicBezTo>
                  <a:cubicBezTo>
                    <a:pt x="1042" y="1637"/>
                    <a:pt x="1340" y="1347"/>
                    <a:pt x="1340" y="821"/>
                  </a:cubicBezTo>
                  <a:cubicBezTo>
                    <a:pt x="1340" y="374"/>
                    <a:pt x="1223" y="1"/>
                    <a:pt x="875" y="1"/>
                  </a:cubicBezTo>
                  <a:close/>
                </a:path>
              </a:pathLst>
            </a:custGeom>
            <a:solidFill>
              <a:srgbClr val="442D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5"/>
            <p:cNvSpPr/>
            <p:nvPr/>
          </p:nvSpPr>
          <p:spPr>
            <a:xfrm flipH="1">
              <a:off x="7546178" y="2370741"/>
              <a:ext cx="12857" cy="20579"/>
            </a:xfrm>
            <a:custGeom>
              <a:avLst/>
              <a:gdLst/>
              <a:ahLst/>
              <a:cxnLst/>
              <a:rect l="l" t="t" r="r" b="b"/>
              <a:pathLst>
                <a:path w="323" h="517" extrusionOk="0">
                  <a:moveTo>
                    <a:pt x="161" y="1"/>
                  </a:moveTo>
                  <a:cubicBezTo>
                    <a:pt x="73" y="1"/>
                    <a:pt x="1" y="117"/>
                    <a:pt x="1" y="261"/>
                  </a:cubicBezTo>
                  <a:cubicBezTo>
                    <a:pt x="1" y="401"/>
                    <a:pt x="73" y="516"/>
                    <a:pt x="161" y="516"/>
                  </a:cubicBezTo>
                  <a:cubicBezTo>
                    <a:pt x="250" y="516"/>
                    <a:pt x="322" y="401"/>
                    <a:pt x="322" y="261"/>
                  </a:cubicBezTo>
                  <a:cubicBezTo>
                    <a:pt x="322" y="117"/>
                    <a:pt x="250" y="1"/>
                    <a:pt x="1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5"/>
            <p:cNvSpPr/>
            <p:nvPr/>
          </p:nvSpPr>
          <p:spPr>
            <a:xfrm flipH="1">
              <a:off x="7211253" y="2258130"/>
              <a:ext cx="67191" cy="95413"/>
            </a:xfrm>
            <a:custGeom>
              <a:avLst/>
              <a:gdLst/>
              <a:ahLst/>
              <a:cxnLst/>
              <a:rect l="l" t="t" r="r" b="b"/>
              <a:pathLst>
                <a:path w="1688" h="2397" extrusionOk="0">
                  <a:moveTo>
                    <a:pt x="998" y="1"/>
                  </a:moveTo>
                  <a:cubicBezTo>
                    <a:pt x="947" y="1"/>
                    <a:pt x="895" y="15"/>
                    <a:pt x="845" y="44"/>
                  </a:cubicBezTo>
                  <a:cubicBezTo>
                    <a:pt x="456" y="273"/>
                    <a:pt x="1" y="744"/>
                    <a:pt x="1" y="1219"/>
                  </a:cubicBezTo>
                  <a:cubicBezTo>
                    <a:pt x="1" y="1871"/>
                    <a:pt x="380" y="2397"/>
                    <a:pt x="845" y="2397"/>
                  </a:cubicBezTo>
                  <a:cubicBezTo>
                    <a:pt x="1308" y="2397"/>
                    <a:pt x="1688" y="1871"/>
                    <a:pt x="1688" y="1219"/>
                  </a:cubicBezTo>
                  <a:cubicBezTo>
                    <a:pt x="1688" y="653"/>
                    <a:pt x="1349" y="1"/>
                    <a:pt x="998" y="1"/>
                  </a:cubicBezTo>
                  <a:close/>
                </a:path>
              </a:pathLst>
            </a:custGeom>
            <a:solidFill>
              <a:srgbClr val="442D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5"/>
            <p:cNvSpPr/>
            <p:nvPr/>
          </p:nvSpPr>
          <p:spPr>
            <a:xfrm flipH="1">
              <a:off x="7219810" y="2283008"/>
              <a:ext cx="12817" cy="20539"/>
            </a:xfrm>
            <a:custGeom>
              <a:avLst/>
              <a:gdLst/>
              <a:ahLst/>
              <a:cxnLst/>
              <a:rect l="l" t="t" r="r" b="b"/>
              <a:pathLst>
                <a:path w="322" h="516" extrusionOk="0">
                  <a:moveTo>
                    <a:pt x="161" y="0"/>
                  </a:moveTo>
                  <a:cubicBezTo>
                    <a:pt x="72" y="0"/>
                    <a:pt x="1" y="116"/>
                    <a:pt x="1" y="256"/>
                  </a:cubicBezTo>
                  <a:cubicBezTo>
                    <a:pt x="1" y="399"/>
                    <a:pt x="72" y="516"/>
                    <a:pt x="161" y="516"/>
                  </a:cubicBezTo>
                  <a:cubicBezTo>
                    <a:pt x="250" y="516"/>
                    <a:pt x="321" y="399"/>
                    <a:pt x="321" y="256"/>
                  </a:cubicBezTo>
                  <a:cubicBezTo>
                    <a:pt x="321" y="116"/>
                    <a:pt x="250" y="0"/>
                    <a:pt x="1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5"/>
            <p:cNvSpPr/>
            <p:nvPr/>
          </p:nvSpPr>
          <p:spPr>
            <a:xfrm flipH="1">
              <a:off x="7128780" y="2024031"/>
              <a:ext cx="287074" cy="154881"/>
            </a:xfrm>
            <a:custGeom>
              <a:avLst/>
              <a:gdLst/>
              <a:ahLst/>
              <a:cxnLst/>
              <a:rect l="l" t="t" r="r" b="b"/>
              <a:pathLst>
                <a:path w="7212" h="3891" extrusionOk="0">
                  <a:moveTo>
                    <a:pt x="2191" y="1"/>
                  </a:moveTo>
                  <a:cubicBezTo>
                    <a:pt x="866" y="1"/>
                    <a:pt x="0" y="539"/>
                    <a:pt x="473" y="1840"/>
                  </a:cubicBezTo>
                  <a:cubicBezTo>
                    <a:pt x="815" y="2771"/>
                    <a:pt x="1907" y="2328"/>
                    <a:pt x="3678" y="2549"/>
                  </a:cubicBezTo>
                  <a:cubicBezTo>
                    <a:pt x="5411" y="2768"/>
                    <a:pt x="5883" y="3891"/>
                    <a:pt x="6227" y="3891"/>
                  </a:cubicBezTo>
                  <a:cubicBezTo>
                    <a:pt x="6265" y="3891"/>
                    <a:pt x="6301" y="3877"/>
                    <a:pt x="6337" y="3847"/>
                  </a:cubicBezTo>
                  <a:cubicBezTo>
                    <a:pt x="6700" y="3546"/>
                    <a:pt x="7212" y="1341"/>
                    <a:pt x="4754" y="488"/>
                  </a:cubicBezTo>
                  <a:cubicBezTo>
                    <a:pt x="3859" y="177"/>
                    <a:pt x="2950" y="1"/>
                    <a:pt x="2191" y="1"/>
                  </a:cubicBezTo>
                  <a:close/>
                </a:path>
              </a:pathLst>
            </a:custGeom>
            <a:solidFill>
              <a:srgbClr val="4D37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5"/>
            <p:cNvSpPr/>
            <p:nvPr/>
          </p:nvSpPr>
          <p:spPr>
            <a:xfrm flipH="1">
              <a:off x="7541045" y="2349046"/>
              <a:ext cx="125704" cy="46771"/>
            </a:xfrm>
            <a:custGeom>
              <a:avLst/>
              <a:gdLst/>
              <a:ahLst/>
              <a:cxnLst/>
              <a:rect l="l" t="t" r="r" b="b"/>
              <a:pathLst>
                <a:path w="3158" h="1175" extrusionOk="0">
                  <a:moveTo>
                    <a:pt x="3029" y="0"/>
                  </a:moveTo>
                  <a:cubicBezTo>
                    <a:pt x="3016" y="0"/>
                    <a:pt x="3003" y="3"/>
                    <a:pt x="2990" y="7"/>
                  </a:cubicBezTo>
                  <a:lnTo>
                    <a:pt x="93" y="956"/>
                  </a:lnTo>
                  <a:cubicBezTo>
                    <a:pt x="31" y="976"/>
                    <a:pt x="0" y="1041"/>
                    <a:pt x="20" y="1099"/>
                  </a:cubicBezTo>
                  <a:cubicBezTo>
                    <a:pt x="38" y="1143"/>
                    <a:pt x="82" y="1174"/>
                    <a:pt x="129" y="1174"/>
                  </a:cubicBezTo>
                  <a:cubicBezTo>
                    <a:pt x="140" y="1174"/>
                    <a:pt x="154" y="1171"/>
                    <a:pt x="164" y="1168"/>
                  </a:cubicBezTo>
                  <a:lnTo>
                    <a:pt x="3066" y="218"/>
                  </a:lnTo>
                  <a:cubicBezTo>
                    <a:pt x="3124" y="198"/>
                    <a:pt x="3157" y="136"/>
                    <a:pt x="3137" y="75"/>
                  </a:cubicBezTo>
                  <a:cubicBezTo>
                    <a:pt x="3121" y="29"/>
                    <a:pt x="3077" y="0"/>
                    <a:pt x="3029" y="0"/>
                  </a:cubicBezTo>
                  <a:close/>
                </a:path>
              </a:pathLst>
            </a:custGeom>
            <a:solidFill>
              <a:srgbClr val="DD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5"/>
            <p:cNvSpPr/>
            <p:nvPr/>
          </p:nvSpPr>
          <p:spPr>
            <a:xfrm flipH="1">
              <a:off x="7231355" y="2253950"/>
              <a:ext cx="67151" cy="72803"/>
            </a:xfrm>
            <a:custGeom>
              <a:avLst/>
              <a:gdLst/>
              <a:ahLst/>
              <a:cxnLst/>
              <a:rect l="l" t="t" r="r" b="b"/>
              <a:pathLst>
                <a:path w="1687" h="1829" extrusionOk="0">
                  <a:moveTo>
                    <a:pt x="1557" y="0"/>
                  </a:moveTo>
                  <a:cubicBezTo>
                    <a:pt x="1535" y="0"/>
                    <a:pt x="1514" y="6"/>
                    <a:pt x="1495" y="17"/>
                  </a:cubicBezTo>
                  <a:cubicBezTo>
                    <a:pt x="1444" y="50"/>
                    <a:pt x="205" y="812"/>
                    <a:pt x="13" y="1693"/>
                  </a:cubicBezTo>
                  <a:cubicBezTo>
                    <a:pt x="0" y="1754"/>
                    <a:pt x="41" y="1812"/>
                    <a:pt x="103" y="1826"/>
                  </a:cubicBezTo>
                  <a:cubicBezTo>
                    <a:pt x="109" y="1826"/>
                    <a:pt x="120" y="1829"/>
                    <a:pt x="126" y="1829"/>
                  </a:cubicBezTo>
                  <a:cubicBezTo>
                    <a:pt x="177" y="1829"/>
                    <a:pt x="225" y="1791"/>
                    <a:pt x="239" y="1740"/>
                  </a:cubicBezTo>
                  <a:cubicBezTo>
                    <a:pt x="410" y="951"/>
                    <a:pt x="1604" y="214"/>
                    <a:pt x="1618" y="208"/>
                  </a:cubicBezTo>
                  <a:cubicBezTo>
                    <a:pt x="1672" y="173"/>
                    <a:pt x="1686" y="105"/>
                    <a:pt x="1656" y="54"/>
                  </a:cubicBezTo>
                  <a:cubicBezTo>
                    <a:pt x="1634" y="19"/>
                    <a:pt x="1595" y="0"/>
                    <a:pt x="1557" y="0"/>
                  </a:cubicBezTo>
                  <a:close/>
                </a:path>
              </a:pathLst>
            </a:custGeom>
            <a:solidFill>
              <a:srgbClr val="DD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5"/>
            <p:cNvSpPr/>
            <p:nvPr/>
          </p:nvSpPr>
          <p:spPr>
            <a:xfrm flipH="1">
              <a:off x="7826931" y="2290333"/>
              <a:ext cx="136332" cy="194726"/>
            </a:xfrm>
            <a:custGeom>
              <a:avLst/>
              <a:gdLst/>
              <a:ahLst/>
              <a:cxnLst/>
              <a:rect l="l" t="t" r="r" b="b"/>
              <a:pathLst>
                <a:path w="3425" h="4892" extrusionOk="0">
                  <a:moveTo>
                    <a:pt x="3220" y="1"/>
                  </a:moveTo>
                  <a:lnTo>
                    <a:pt x="0" y="4622"/>
                  </a:lnTo>
                  <a:lnTo>
                    <a:pt x="520" y="4892"/>
                  </a:lnTo>
                  <a:lnTo>
                    <a:pt x="3425" y="803"/>
                  </a:lnTo>
                  <a:lnTo>
                    <a:pt x="3220" y="1"/>
                  </a:ln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5"/>
            <p:cNvSpPr/>
            <p:nvPr/>
          </p:nvSpPr>
          <p:spPr>
            <a:xfrm flipH="1">
              <a:off x="7044123" y="2209208"/>
              <a:ext cx="796060" cy="296109"/>
            </a:xfrm>
            <a:custGeom>
              <a:avLst/>
              <a:gdLst/>
              <a:ahLst/>
              <a:cxnLst/>
              <a:rect l="l" t="t" r="r" b="b"/>
              <a:pathLst>
                <a:path w="19999" h="7439" extrusionOk="0">
                  <a:moveTo>
                    <a:pt x="17322" y="468"/>
                  </a:moveTo>
                  <a:cubicBezTo>
                    <a:pt x="17966" y="468"/>
                    <a:pt x="18474" y="523"/>
                    <a:pt x="18636" y="625"/>
                  </a:cubicBezTo>
                  <a:cubicBezTo>
                    <a:pt x="19138" y="936"/>
                    <a:pt x="18978" y="4237"/>
                    <a:pt x="18998" y="4571"/>
                  </a:cubicBezTo>
                  <a:cubicBezTo>
                    <a:pt x="19019" y="4909"/>
                    <a:pt x="15537" y="5407"/>
                    <a:pt x="14540" y="5489"/>
                  </a:cubicBezTo>
                  <a:cubicBezTo>
                    <a:pt x="14457" y="5496"/>
                    <a:pt x="14381" y="5500"/>
                    <a:pt x="14311" y="5500"/>
                  </a:cubicBezTo>
                  <a:cubicBezTo>
                    <a:pt x="13537" y="5500"/>
                    <a:pt x="13511" y="5044"/>
                    <a:pt x="13199" y="3626"/>
                  </a:cubicBezTo>
                  <a:cubicBezTo>
                    <a:pt x="12860" y="2075"/>
                    <a:pt x="12986" y="1563"/>
                    <a:pt x="13400" y="1236"/>
                  </a:cubicBezTo>
                  <a:cubicBezTo>
                    <a:pt x="14074" y="702"/>
                    <a:pt x="15991" y="468"/>
                    <a:pt x="17322" y="468"/>
                  </a:cubicBezTo>
                  <a:close/>
                  <a:moveTo>
                    <a:pt x="7781" y="1101"/>
                  </a:moveTo>
                  <a:cubicBezTo>
                    <a:pt x="8928" y="1101"/>
                    <a:pt x="9940" y="1419"/>
                    <a:pt x="10279" y="2243"/>
                  </a:cubicBezTo>
                  <a:cubicBezTo>
                    <a:pt x="10659" y="3161"/>
                    <a:pt x="9559" y="5738"/>
                    <a:pt x="9000" y="6285"/>
                  </a:cubicBezTo>
                  <a:cubicBezTo>
                    <a:pt x="8439" y="6831"/>
                    <a:pt x="4442" y="6967"/>
                    <a:pt x="3262" y="7046"/>
                  </a:cubicBezTo>
                  <a:cubicBezTo>
                    <a:pt x="3168" y="7052"/>
                    <a:pt x="3079" y="7055"/>
                    <a:pt x="2995" y="7055"/>
                  </a:cubicBezTo>
                  <a:cubicBezTo>
                    <a:pt x="2029" y="7055"/>
                    <a:pt x="1745" y="6649"/>
                    <a:pt x="1783" y="6128"/>
                  </a:cubicBezTo>
                  <a:cubicBezTo>
                    <a:pt x="1821" y="5565"/>
                    <a:pt x="1476" y="2305"/>
                    <a:pt x="1708" y="1922"/>
                  </a:cubicBezTo>
                  <a:cubicBezTo>
                    <a:pt x="2203" y="1100"/>
                    <a:pt x="6081" y="1188"/>
                    <a:pt x="7385" y="1113"/>
                  </a:cubicBezTo>
                  <a:cubicBezTo>
                    <a:pt x="7518" y="1105"/>
                    <a:pt x="7650" y="1101"/>
                    <a:pt x="7781" y="1101"/>
                  </a:cubicBezTo>
                  <a:close/>
                  <a:moveTo>
                    <a:pt x="14957" y="0"/>
                  </a:moveTo>
                  <a:cubicBezTo>
                    <a:pt x="13434" y="0"/>
                    <a:pt x="13359" y="584"/>
                    <a:pt x="12799" y="936"/>
                  </a:cubicBezTo>
                  <a:cubicBezTo>
                    <a:pt x="12239" y="1287"/>
                    <a:pt x="12038" y="1506"/>
                    <a:pt x="11379" y="1540"/>
                  </a:cubicBezTo>
                  <a:cubicBezTo>
                    <a:pt x="11338" y="1542"/>
                    <a:pt x="11298" y="1543"/>
                    <a:pt x="11258" y="1543"/>
                  </a:cubicBezTo>
                  <a:cubicBezTo>
                    <a:pt x="10227" y="1543"/>
                    <a:pt x="9798" y="792"/>
                    <a:pt x="8720" y="605"/>
                  </a:cubicBezTo>
                  <a:cubicBezTo>
                    <a:pt x="8477" y="563"/>
                    <a:pt x="8060" y="545"/>
                    <a:pt x="7542" y="545"/>
                  </a:cubicBezTo>
                  <a:cubicBezTo>
                    <a:pt x="5667" y="545"/>
                    <a:pt x="2463" y="775"/>
                    <a:pt x="1381" y="898"/>
                  </a:cubicBezTo>
                  <a:cubicBezTo>
                    <a:pt x="1" y="1051"/>
                    <a:pt x="117" y="1615"/>
                    <a:pt x="138" y="2325"/>
                  </a:cubicBezTo>
                  <a:cubicBezTo>
                    <a:pt x="158" y="3035"/>
                    <a:pt x="861" y="3134"/>
                    <a:pt x="1100" y="3175"/>
                  </a:cubicBezTo>
                  <a:cubicBezTo>
                    <a:pt x="1343" y="3213"/>
                    <a:pt x="1141" y="4800"/>
                    <a:pt x="1182" y="5855"/>
                  </a:cubicBezTo>
                  <a:cubicBezTo>
                    <a:pt x="1223" y="6909"/>
                    <a:pt x="1981" y="7418"/>
                    <a:pt x="2800" y="7438"/>
                  </a:cubicBezTo>
                  <a:cubicBezTo>
                    <a:pt x="2814" y="7439"/>
                    <a:pt x="2829" y="7439"/>
                    <a:pt x="2845" y="7439"/>
                  </a:cubicBezTo>
                  <a:cubicBezTo>
                    <a:pt x="3770" y="7439"/>
                    <a:pt x="8172" y="6948"/>
                    <a:pt x="8880" y="6817"/>
                  </a:cubicBezTo>
                  <a:cubicBezTo>
                    <a:pt x="9600" y="6681"/>
                    <a:pt x="10399" y="4998"/>
                    <a:pt x="10638" y="4100"/>
                  </a:cubicBezTo>
                  <a:cubicBezTo>
                    <a:pt x="10874" y="3228"/>
                    <a:pt x="10881" y="2298"/>
                    <a:pt x="11684" y="2298"/>
                  </a:cubicBezTo>
                  <a:cubicBezTo>
                    <a:pt x="11708" y="2298"/>
                    <a:pt x="11732" y="2299"/>
                    <a:pt x="11757" y="2301"/>
                  </a:cubicBezTo>
                  <a:cubicBezTo>
                    <a:pt x="12638" y="2362"/>
                    <a:pt x="13140" y="5466"/>
                    <a:pt x="13478" y="5797"/>
                  </a:cubicBezTo>
                  <a:cubicBezTo>
                    <a:pt x="13535" y="5852"/>
                    <a:pt x="13703" y="5875"/>
                    <a:pt x="13948" y="5875"/>
                  </a:cubicBezTo>
                  <a:cubicBezTo>
                    <a:pt x="15172" y="5875"/>
                    <a:pt x="18299" y="5293"/>
                    <a:pt x="18817" y="5213"/>
                  </a:cubicBezTo>
                  <a:cubicBezTo>
                    <a:pt x="19438" y="5114"/>
                    <a:pt x="19356" y="4763"/>
                    <a:pt x="19397" y="4223"/>
                  </a:cubicBezTo>
                  <a:cubicBezTo>
                    <a:pt x="19438" y="3684"/>
                    <a:pt x="19397" y="1834"/>
                    <a:pt x="19336" y="1461"/>
                  </a:cubicBezTo>
                  <a:cubicBezTo>
                    <a:pt x="19278" y="1092"/>
                    <a:pt x="19517" y="1171"/>
                    <a:pt x="19756" y="936"/>
                  </a:cubicBezTo>
                  <a:cubicBezTo>
                    <a:pt x="19998" y="700"/>
                    <a:pt x="19838" y="0"/>
                    <a:pt x="19517" y="0"/>
                  </a:cubicBez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5"/>
            <p:cNvSpPr/>
            <p:nvPr/>
          </p:nvSpPr>
          <p:spPr>
            <a:xfrm flipH="1">
              <a:off x="7427842" y="2253114"/>
              <a:ext cx="347617" cy="236442"/>
            </a:xfrm>
            <a:custGeom>
              <a:avLst/>
              <a:gdLst/>
              <a:ahLst/>
              <a:cxnLst/>
              <a:rect l="l" t="t" r="r" b="b"/>
              <a:pathLst>
                <a:path w="8733" h="5940" extrusionOk="0">
                  <a:moveTo>
                    <a:pt x="7148" y="826"/>
                  </a:moveTo>
                  <a:cubicBezTo>
                    <a:pt x="7227" y="826"/>
                    <a:pt x="7305" y="857"/>
                    <a:pt x="7377" y="928"/>
                  </a:cubicBezTo>
                  <a:cubicBezTo>
                    <a:pt x="7981" y="1550"/>
                    <a:pt x="7824" y="2492"/>
                    <a:pt x="7633" y="3246"/>
                  </a:cubicBezTo>
                  <a:cubicBezTo>
                    <a:pt x="7592" y="3414"/>
                    <a:pt x="7462" y="3485"/>
                    <a:pt x="7325" y="3485"/>
                  </a:cubicBezTo>
                  <a:cubicBezTo>
                    <a:pt x="7125" y="3485"/>
                    <a:pt x="6909" y="3321"/>
                    <a:pt x="6971" y="3069"/>
                  </a:cubicBezTo>
                  <a:cubicBezTo>
                    <a:pt x="7094" y="2587"/>
                    <a:pt x="7298" y="1820"/>
                    <a:pt x="6892" y="1403"/>
                  </a:cubicBezTo>
                  <a:cubicBezTo>
                    <a:pt x="6657" y="1161"/>
                    <a:pt x="6892" y="826"/>
                    <a:pt x="7148" y="826"/>
                  </a:cubicBezTo>
                  <a:close/>
                  <a:moveTo>
                    <a:pt x="7182" y="3731"/>
                  </a:moveTo>
                  <a:cubicBezTo>
                    <a:pt x="7626" y="3731"/>
                    <a:pt x="7626" y="4400"/>
                    <a:pt x="7182" y="4400"/>
                  </a:cubicBezTo>
                  <a:cubicBezTo>
                    <a:pt x="6742" y="4400"/>
                    <a:pt x="6742" y="3731"/>
                    <a:pt x="7182" y="3731"/>
                  </a:cubicBezTo>
                  <a:close/>
                  <a:moveTo>
                    <a:pt x="5759" y="2410"/>
                  </a:moveTo>
                  <a:cubicBezTo>
                    <a:pt x="5807" y="2410"/>
                    <a:pt x="5851" y="2441"/>
                    <a:pt x="5868" y="2485"/>
                  </a:cubicBezTo>
                  <a:cubicBezTo>
                    <a:pt x="5888" y="2546"/>
                    <a:pt x="5855" y="2608"/>
                    <a:pt x="5797" y="2628"/>
                  </a:cubicBezTo>
                  <a:lnTo>
                    <a:pt x="5619" y="2686"/>
                  </a:lnTo>
                  <a:cubicBezTo>
                    <a:pt x="5841" y="2786"/>
                    <a:pt x="5920" y="3107"/>
                    <a:pt x="5920" y="3471"/>
                  </a:cubicBezTo>
                  <a:cubicBezTo>
                    <a:pt x="5920" y="3840"/>
                    <a:pt x="5773" y="4093"/>
                    <a:pt x="5561" y="4213"/>
                  </a:cubicBezTo>
                  <a:cubicBezTo>
                    <a:pt x="5851" y="4254"/>
                    <a:pt x="6134" y="4318"/>
                    <a:pt x="6370" y="4418"/>
                  </a:cubicBezTo>
                  <a:cubicBezTo>
                    <a:pt x="6428" y="4445"/>
                    <a:pt x="6452" y="4509"/>
                    <a:pt x="6428" y="4564"/>
                  </a:cubicBezTo>
                  <a:cubicBezTo>
                    <a:pt x="6411" y="4608"/>
                    <a:pt x="6367" y="4632"/>
                    <a:pt x="6322" y="4632"/>
                  </a:cubicBezTo>
                  <a:cubicBezTo>
                    <a:pt x="6309" y="4632"/>
                    <a:pt x="6292" y="4629"/>
                    <a:pt x="6278" y="4622"/>
                  </a:cubicBezTo>
                  <a:cubicBezTo>
                    <a:pt x="5776" y="4410"/>
                    <a:pt x="5008" y="4366"/>
                    <a:pt x="4475" y="4366"/>
                  </a:cubicBezTo>
                  <a:cubicBezTo>
                    <a:pt x="4124" y="4366"/>
                    <a:pt x="3875" y="4383"/>
                    <a:pt x="3868" y="4386"/>
                  </a:cubicBezTo>
                  <a:lnTo>
                    <a:pt x="3861" y="4386"/>
                  </a:lnTo>
                  <a:cubicBezTo>
                    <a:pt x="3799" y="4386"/>
                    <a:pt x="3749" y="4342"/>
                    <a:pt x="3745" y="4284"/>
                  </a:cubicBezTo>
                  <a:cubicBezTo>
                    <a:pt x="3741" y="4223"/>
                    <a:pt x="3786" y="4168"/>
                    <a:pt x="3851" y="4161"/>
                  </a:cubicBezTo>
                  <a:cubicBezTo>
                    <a:pt x="3875" y="4161"/>
                    <a:pt x="4130" y="4141"/>
                    <a:pt x="4483" y="4141"/>
                  </a:cubicBezTo>
                  <a:cubicBezTo>
                    <a:pt x="4595" y="4141"/>
                    <a:pt x="4721" y="4144"/>
                    <a:pt x="4855" y="4147"/>
                  </a:cubicBezTo>
                  <a:cubicBezTo>
                    <a:pt x="4691" y="4014"/>
                    <a:pt x="4581" y="3786"/>
                    <a:pt x="4581" y="3471"/>
                  </a:cubicBezTo>
                  <a:cubicBezTo>
                    <a:pt x="4581" y="3243"/>
                    <a:pt x="4642" y="3086"/>
                    <a:pt x="4741" y="2973"/>
                  </a:cubicBezTo>
                  <a:lnTo>
                    <a:pt x="4741" y="2973"/>
                  </a:lnTo>
                  <a:lnTo>
                    <a:pt x="2895" y="3578"/>
                  </a:lnTo>
                  <a:cubicBezTo>
                    <a:pt x="2885" y="3581"/>
                    <a:pt x="2871" y="3584"/>
                    <a:pt x="2860" y="3584"/>
                  </a:cubicBezTo>
                  <a:cubicBezTo>
                    <a:pt x="2813" y="3584"/>
                    <a:pt x="2769" y="3553"/>
                    <a:pt x="2751" y="3509"/>
                  </a:cubicBezTo>
                  <a:cubicBezTo>
                    <a:pt x="2731" y="3451"/>
                    <a:pt x="2762" y="3386"/>
                    <a:pt x="2824" y="3366"/>
                  </a:cubicBezTo>
                  <a:lnTo>
                    <a:pt x="5721" y="2417"/>
                  </a:lnTo>
                  <a:cubicBezTo>
                    <a:pt x="5735" y="2414"/>
                    <a:pt x="5745" y="2410"/>
                    <a:pt x="5759" y="2410"/>
                  </a:cubicBezTo>
                  <a:close/>
                  <a:moveTo>
                    <a:pt x="6319" y="0"/>
                  </a:moveTo>
                  <a:cubicBezTo>
                    <a:pt x="6039" y="570"/>
                    <a:pt x="5476" y="1188"/>
                    <a:pt x="4650" y="1648"/>
                  </a:cubicBezTo>
                  <a:cubicBezTo>
                    <a:pt x="4100" y="1956"/>
                    <a:pt x="3618" y="2072"/>
                    <a:pt x="3223" y="2072"/>
                  </a:cubicBezTo>
                  <a:cubicBezTo>
                    <a:pt x="2307" y="2072"/>
                    <a:pt x="1833" y="1457"/>
                    <a:pt x="1973" y="1177"/>
                  </a:cubicBezTo>
                  <a:cubicBezTo>
                    <a:pt x="2110" y="918"/>
                    <a:pt x="2189" y="1335"/>
                    <a:pt x="3178" y="553"/>
                  </a:cubicBezTo>
                  <a:cubicBezTo>
                    <a:pt x="3345" y="419"/>
                    <a:pt x="3495" y="256"/>
                    <a:pt x="3635" y="79"/>
                  </a:cubicBezTo>
                  <a:lnTo>
                    <a:pt x="3635" y="79"/>
                  </a:lnTo>
                  <a:cubicBezTo>
                    <a:pt x="2107" y="140"/>
                    <a:pt x="399" y="290"/>
                    <a:pt x="82" y="819"/>
                  </a:cubicBezTo>
                  <a:cubicBezTo>
                    <a:pt x="24" y="915"/>
                    <a:pt x="0" y="1198"/>
                    <a:pt x="0" y="1577"/>
                  </a:cubicBezTo>
                  <a:cubicBezTo>
                    <a:pt x="0" y="2601"/>
                    <a:pt x="161" y="4322"/>
                    <a:pt x="161" y="4909"/>
                  </a:cubicBezTo>
                  <a:cubicBezTo>
                    <a:pt x="161" y="4957"/>
                    <a:pt x="157" y="4994"/>
                    <a:pt x="157" y="5025"/>
                  </a:cubicBezTo>
                  <a:cubicBezTo>
                    <a:pt x="154" y="5056"/>
                    <a:pt x="154" y="5083"/>
                    <a:pt x="154" y="5110"/>
                  </a:cubicBezTo>
                  <a:cubicBezTo>
                    <a:pt x="154" y="5540"/>
                    <a:pt x="396" y="5875"/>
                    <a:pt x="1096" y="5940"/>
                  </a:cubicBezTo>
                  <a:cubicBezTo>
                    <a:pt x="1622" y="5117"/>
                    <a:pt x="2742" y="4547"/>
                    <a:pt x="4039" y="4547"/>
                  </a:cubicBezTo>
                  <a:cubicBezTo>
                    <a:pt x="5077" y="4547"/>
                    <a:pt x="6002" y="4912"/>
                    <a:pt x="6599" y="5483"/>
                  </a:cubicBezTo>
                  <a:cubicBezTo>
                    <a:pt x="6974" y="5401"/>
                    <a:pt x="7254" y="5302"/>
                    <a:pt x="7374" y="5182"/>
                  </a:cubicBezTo>
                  <a:cubicBezTo>
                    <a:pt x="7855" y="4714"/>
                    <a:pt x="8732" y="2751"/>
                    <a:pt x="8732" y="1625"/>
                  </a:cubicBezTo>
                  <a:cubicBezTo>
                    <a:pt x="8732" y="1437"/>
                    <a:pt x="8708" y="1273"/>
                    <a:pt x="8653" y="1140"/>
                  </a:cubicBezTo>
                  <a:cubicBezTo>
                    <a:pt x="8329" y="355"/>
                    <a:pt x="7398" y="27"/>
                    <a:pt x="6319" y="0"/>
                  </a:cubicBezTo>
                  <a:close/>
                </a:path>
              </a:pathLst>
            </a:custGeom>
            <a:solidFill>
              <a:srgbClr val="D1B3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5"/>
            <p:cNvSpPr/>
            <p:nvPr/>
          </p:nvSpPr>
          <p:spPr>
            <a:xfrm flipH="1">
              <a:off x="7523930" y="2252955"/>
              <a:ext cx="178565" cy="82635"/>
            </a:xfrm>
            <a:custGeom>
              <a:avLst/>
              <a:gdLst/>
              <a:ahLst/>
              <a:cxnLst/>
              <a:rect l="l" t="t" r="r" b="b"/>
              <a:pathLst>
                <a:path w="4486" h="2076" extrusionOk="0">
                  <a:moveTo>
                    <a:pt x="4318" y="1"/>
                  </a:moveTo>
                  <a:cubicBezTo>
                    <a:pt x="4189" y="1"/>
                    <a:pt x="4059" y="4"/>
                    <a:pt x="3926" y="14"/>
                  </a:cubicBezTo>
                  <a:cubicBezTo>
                    <a:pt x="3458" y="42"/>
                    <a:pt x="2659" y="48"/>
                    <a:pt x="1802" y="83"/>
                  </a:cubicBezTo>
                  <a:cubicBezTo>
                    <a:pt x="1662" y="260"/>
                    <a:pt x="1512" y="423"/>
                    <a:pt x="1345" y="557"/>
                  </a:cubicBezTo>
                  <a:cubicBezTo>
                    <a:pt x="356" y="1339"/>
                    <a:pt x="277" y="922"/>
                    <a:pt x="140" y="1181"/>
                  </a:cubicBezTo>
                  <a:cubicBezTo>
                    <a:pt x="0" y="1461"/>
                    <a:pt x="474" y="2076"/>
                    <a:pt x="1390" y="2076"/>
                  </a:cubicBezTo>
                  <a:cubicBezTo>
                    <a:pt x="1785" y="2076"/>
                    <a:pt x="2267" y="1960"/>
                    <a:pt x="2817" y="1652"/>
                  </a:cubicBezTo>
                  <a:cubicBezTo>
                    <a:pt x="3643" y="1192"/>
                    <a:pt x="4206" y="574"/>
                    <a:pt x="4486" y="4"/>
                  </a:cubicBezTo>
                  <a:cubicBezTo>
                    <a:pt x="4431" y="1"/>
                    <a:pt x="4377" y="1"/>
                    <a:pt x="4318" y="1"/>
                  </a:cubicBezTo>
                  <a:close/>
                </a:path>
              </a:pathLst>
            </a:custGeom>
            <a:solidFill>
              <a:srgbClr val="4D37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25"/>
            <p:cNvSpPr/>
            <p:nvPr/>
          </p:nvSpPr>
          <p:spPr>
            <a:xfrm flipH="1">
              <a:off x="7518594" y="2417911"/>
              <a:ext cx="107951" cy="19624"/>
            </a:xfrm>
            <a:custGeom>
              <a:avLst/>
              <a:gdLst/>
              <a:ahLst/>
              <a:cxnLst/>
              <a:rect l="l" t="t" r="r" b="b"/>
              <a:pathLst>
                <a:path w="2712" h="493" extrusionOk="0">
                  <a:moveTo>
                    <a:pt x="742" y="1"/>
                  </a:moveTo>
                  <a:cubicBezTo>
                    <a:pt x="389" y="1"/>
                    <a:pt x="134" y="21"/>
                    <a:pt x="110" y="21"/>
                  </a:cubicBezTo>
                  <a:cubicBezTo>
                    <a:pt x="45" y="28"/>
                    <a:pt x="0" y="83"/>
                    <a:pt x="4" y="144"/>
                  </a:cubicBezTo>
                  <a:cubicBezTo>
                    <a:pt x="8" y="202"/>
                    <a:pt x="58" y="246"/>
                    <a:pt x="120" y="246"/>
                  </a:cubicBezTo>
                  <a:lnTo>
                    <a:pt x="127" y="246"/>
                  </a:lnTo>
                  <a:cubicBezTo>
                    <a:pt x="134" y="243"/>
                    <a:pt x="383" y="226"/>
                    <a:pt x="734" y="226"/>
                  </a:cubicBezTo>
                  <a:cubicBezTo>
                    <a:pt x="1267" y="226"/>
                    <a:pt x="2035" y="270"/>
                    <a:pt x="2537" y="482"/>
                  </a:cubicBezTo>
                  <a:cubicBezTo>
                    <a:pt x="2551" y="489"/>
                    <a:pt x="2568" y="492"/>
                    <a:pt x="2581" y="492"/>
                  </a:cubicBezTo>
                  <a:cubicBezTo>
                    <a:pt x="2626" y="492"/>
                    <a:pt x="2670" y="468"/>
                    <a:pt x="2687" y="424"/>
                  </a:cubicBezTo>
                  <a:cubicBezTo>
                    <a:pt x="2711" y="369"/>
                    <a:pt x="2687" y="305"/>
                    <a:pt x="2629" y="278"/>
                  </a:cubicBezTo>
                  <a:cubicBezTo>
                    <a:pt x="2393" y="178"/>
                    <a:pt x="2110" y="114"/>
                    <a:pt x="1820" y="73"/>
                  </a:cubicBezTo>
                  <a:cubicBezTo>
                    <a:pt x="1728" y="120"/>
                    <a:pt x="1622" y="147"/>
                    <a:pt x="1509" y="147"/>
                  </a:cubicBezTo>
                  <a:cubicBezTo>
                    <a:pt x="1363" y="147"/>
                    <a:pt x="1223" y="100"/>
                    <a:pt x="1114" y="7"/>
                  </a:cubicBezTo>
                  <a:cubicBezTo>
                    <a:pt x="980" y="4"/>
                    <a:pt x="854" y="1"/>
                    <a:pt x="742" y="1"/>
                  </a:cubicBezTo>
                  <a:close/>
                </a:path>
              </a:pathLst>
            </a:custGeom>
            <a:solidFill>
              <a:srgbClr val="BF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25"/>
            <p:cNvSpPr/>
            <p:nvPr/>
          </p:nvSpPr>
          <p:spPr>
            <a:xfrm flipH="1">
              <a:off x="7512785" y="2434072"/>
              <a:ext cx="219087" cy="56045"/>
            </a:xfrm>
            <a:custGeom>
              <a:avLst/>
              <a:gdLst/>
              <a:ahLst/>
              <a:cxnLst/>
              <a:rect l="l" t="t" r="r" b="b"/>
              <a:pathLst>
                <a:path w="5504" h="1408" extrusionOk="0">
                  <a:moveTo>
                    <a:pt x="2944" y="1"/>
                  </a:moveTo>
                  <a:cubicBezTo>
                    <a:pt x="1647" y="1"/>
                    <a:pt x="527" y="571"/>
                    <a:pt x="1" y="1394"/>
                  </a:cubicBezTo>
                  <a:cubicBezTo>
                    <a:pt x="86" y="1404"/>
                    <a:pt x="179" y="1408"/>
                    <a:pt x="278" y="1408"/>
                  </a:cubicBezTo>
                  <a:cubicBezTo>
                    <a:pt x="360" y="1408"/>
                    <a:pt x="448" y="1404"/>
                    <a:pt x="541" y="1397"/>
                  </a:cubicBezTo>
                  <a:cubicBezTo>
                    <a:pt x="1466" y="1336"/>
                    <a:pt x="4128" y="1240"/>
                    <a:pt x="5504" y="937"/>
                  </a:cubicBezTo>
                  <a:cubicBezTo>
                    <a:pt x="4907" y="366"/>
                    <a:pt x="3982" y="1"/>
                    <a:pt x="2944" y="1"/>
                  </a:cubicBezTo>
                  <a:close/>
                </a:path>
              </a:pathLst>
            </a:custGeom>
            <a:solidFill>
              <a:srgbClr val="D1A3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5"/>
            <p:cNvSpPr/>
            <p:nvPr/>
          </p:nvSpPr>
          <p:spPr>
            <a:xfrm flipH="1">
              <a:off x="7539810" y="2360033"/>
              <a:ext cx="53339" cy="63768"/>
            </a:xfrm>
            <a:custGeom>
              <a:avLst/>
              <a:gdLst/>
              <a:ahLst/>
              <a:cxnLst/>
              <a:rect l="l" t="t" r="r" b="b"/>
              <a:pathLst>
                <a:path w="1340" h="1602" extrusionOk="0">
                  <a:moveTo>
                    <a:pt x="1018" y="270"/>
                  </a:moveTo>
                  <a:cubicBezTo>
                    <a:pt x="1107" y="270"/>
                    <a:pt x="1179" y="386"/>
                    <a:pt x="1179" y="530"/>
                  </a:cubicBezTo>
                  <a:cubicBezTo>
                    <a:pt x="1179" y="670"/>
                    <a:pt x="1107" y="785"/>
                    <a:pt x="1018" y="785"/>
                  </a:cubicBezTo>
                  <a:cubicBezTo>
                    <a:pt x="930" y="785"/>
                    <a:pt x="858" y="670"/>
                    <a:pt x="858" y="530"/>
                  </a:cubicBezTo>
                  <a:cubicBezTo>
                    <a:pt x="858" y="386"/>
                    <a:pt x="930" y="270"/>
                    <a:pt x="1018" y="270"/>
                  </a:cubicBezTo>
                  <a:close/>
                  <a:moveTo>
                    <a:pt x="1039" y="0"/>
                  </a:moveTo>
                  <a:lnTo>
                    <a:pt x="161" y="287"/>
                  </a:lnTo>
                  <a:cubicBezTo>
                    <a:pt x="62" y="400"/>
                    <a:pt x="1" y="557"/>
                    <a:pt x="1" y="785"/>
                  </a:cubicBezTo>
                  <a:cubicBezTo>
                    <a:pt x="1" y="1100"/>
                    <a:pt x="111" y="1328"/>
                    <a:pt x="275" y="1461"/>
                  </a:cubicBezTo>
                  <a:cubicBezTo>
                    <a:pt x="384" y="1554"/>
                    <a:pt x="524" y="1601"/>
                    <a:pt x="670" y="1601"/>
                  </a:cubicBezTo>
                  <a:cubicBezTo>
                    <a:pt x="783" y="1601"/>
                    <a:pt x="889" y="1574"/>
                    <a:pt x="981" y="1527"/>
                  </a:cubicBezTo>
                  <a:cubicBezTo>
                    <a:pt x="1193" y="1407"/>
                    <a:pt x="1340" y="1154"/>
                    <a:pt x="1340" y="785"/>
                  </a:cubicBezTo>
                  <a:cubicBezTo>
                    <a:pt x="1340" y="421"/>
                    <a:pt x="1261" y="100"/>
                    <a:pt x="1039" y="0"/>
                  </a:cubicBezTo>
                  <a:close/>
                </a:path>
              </a:pathLst>
            </a:custGeom>
            <a:solidFill>
              <a:srgbClr val="442D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25"/>
            <p:cNvSpPr/>
            <p:nvPr/>
          </p:nvSpPr>
          <p:spPr>
            <a:xfrm flipH="1">
              <a:off x="7546178" y="2370741"/>
              <a:ext cx="12857" cy="20579"/>
            </a:xfrm>
            <a:custGeom>
              <a:avLst/>
              <a:gdLst/>
              <a:ahLst/>
              <a:cxnLst/>
              <a:rect l="l" t="t" r="r" b="b"/>
              <a:pathLst>
                <a:path w="323" h="517" extrusionOk="0">
                  <a:moveTo>
                    <a:pt x="161" y="1"/>
                  </a:moveTo>
                  <a:cubicBezTo>
                    <a:pt x="73" y="1"/>
                    <a:pt x="1" y="117"/>
                    <a:pt x="1" y="261"/>
                  </a:cubicBezTo>
                  <a:cubicBezTo>
                    <a:pt x="1" y="401"/>
                    <a:pt x="73" y="516"/>
                    <a:pt x="161" y="516"/>
                  </a:cubicBezTo>
                  <a:cubicBezTo>
                    <a:pt x="250" y="516"/>
                    <a:pt x="322" y="401"/>
                    <a:pt x="322" y="261"/>
                  </a:cubicBezTo>
                  <a:cubicBezTo>
                    <a:pt x="322" y="117"/>
                    <a:pt x="250" y="1"/>
                    <a:pt x="161" y="1"/>
                  </a:cubicBezTo>
                  <a:close/>
                </a:path>
              </a:pathLst>
            </a:custGeom>
            <a:solidFill>
              <a:srgbClr val="D1DB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5"/>
            <p:cNvSpPr/>
            <p:nvPr/>
          </p:nvSpPr>
          <p:spPr>
            <a:xfrm flipH="1">
              <a:off x="7541045" y="2349046"/>
              <a:ext cx="125704" cy="46771"/>
            </a:xfrm>
            <a:custGeom>
              <a:avLst/>
              <a:gdLst/>
              <a:ahLst/>
              <a:cxnLst/>
              <a:rect l="l" t="t" r="r" b="b"/>
              <a:pathLst>
                <a:path w="3158" h="1175" extrusionOk="0">
                  <a:moveTo>
                    <a:pt x="3028" y="0"/>
                  </a:moveTo>
                  <a:cubicBezTo>
                    <a:pt x="3014" y="0"/>
                    <a:pt x="3004" y="4"/>
                    <a:pt x="2990" y="7"/>
                  </a:cubicBezTo>
                  <a:lnTo>
                    <a:pt x="93" y="956"/>
                  </a:lnTo>
                  <a:cubicBezTo>
                    <a:pt x="31" y="976"/>
                    <a:pt x="0" y="1041"/>
                    <a:pt x="20" y="1099"/>
                  </a:cubicBezTo>
                  <a:cubicBezTo>
                    <a:pt x="38" y="1143"/>
                    <a:pt x="82" y="1174"/>
                    <a:pt x="129" y="1174"/>
                  </a:cubicBezTo>
                  <a:cubicBezTo>
                    <a:pt x="140" y="1174"/>
                    <a:pt x="154" y="1171"/>
                    <a:pt x="164" y="1168"/>
                  </a:cubicBezTo>
                  <a:lnTo>
                    <a:pt x="2010" y="563"/>
                  </a:lnTo>
                  <a:lnTo>
                    <a:pt x="2888" y="276"/>
                  </a:lnTo>
                  <a:lnTo>
                    <a:pt x="3066" y="218"/>
                  </a:lnTo>
                  <a:cubicBezTo>
                    <a:pt x="3124" y="198"/>
                    <a:pt x="3157" y="136"/>
                    <a:pt x="3137" y="75"/>
                  </a:cubicBezTo>
                  <a:cubicBezTo>
                    <a:pt x="3120" y="31"/>
                    <a:pt x="3076" y="0"/>
                    <a:pt x="3028" y="0"/>
                  </a:cubicBezTo>
                  <a:close/>
                </a:path>
              </a:pathLst>
            </a:custGeom>
            <a:solidFill>
              <a:srgbClr val="BF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25"/>
            <p:cNvSpPr/>
            <p:nvPr/>
          </p:nvSpPr>
          <p:spPr>
            <a:xfrm flipH="1">
              <a:off x="7430987" y="2252955"/>
              <a:ext cx="341208" cy="45577"/>
            </a:xfrm>
            <a:custGeom>
              <a:avLst/>
              <a:gdLst/>
              <a:ahLst/>
              <a:cxnLst/>
              <a:rect l="l" t="t" r="r" b="b"/>
              <a:pathLst>
                <a:path w="8572" h="1145" extrusionOk="0">
                  <a:moveTo>
                    <a:pt x="6069" y="1"/>
                  </a:moveTo>
                  <a:cubicBezTo>
                    <a:pt x="6110" y="1"/>
                    <a:pt x="6150" y="1"/>
                    <a:pt x="6190" y="2"/>
                  </a:cubicBezTo>
                  <a:lnTo>
                    <a:pt x="6190" y="2"/>
                  </a:lnTo>
                  <a:cubicBezTo>
                    <a:pt x="6151" y="1"/>
                    <a:pt x="6111" y="1"/>
                    <a:pt x="6069" y="1"/>
                  </a:cubicBezTo>
                  <a:close/>
                  <a:moveTo>
                    <a:pt x="6190" y="2"/>
                  </a:moveTo>
                  <a:cubicBezTo>
                    <a:pt x="6205" y="2"/>
                    <a:pt x="6221" y="3"/>
                    <a:pt x="6237" y="4"/>
                  </a:cubicBezTo>
                  <a:cubicBezTo>
                    <a:pt x="6368" y="7"/>
                    <a:pt x="6498" y="15"/>
                    <a:pt x="6624" y="28"/>
                  </a:cubicBezTo>
                  <a:lnTo>
                    <a:pt x="6624" y="28"/>
                  </a:lnTo>
                  <a:cubicBezTo>
                    <a:pt x="6483" y="13"/>
                    <a:pt x="6338" y="5"/>
                    <a:pt x="6190" y="2"/>
                  </a:cubicBezTo>
                  <a:close/>
                  <a:moveTo>
                    <a:pt x="5677" y="14"/>
                  </a:moveTo>
                  <a:cubicBezTo>
                    <a:pt x="4840" y="62"/>
                    <a:pt x="2944" y="43"/>
                    <a:pt x="1562" y="240"/>
                  </a:cubicBezTo>
                  <a:lnTo>
                    <a:pt x="1562" y="240"/>
                  </a:lnTo>
                  <a:cubicBezTo>
                    <a:pt x="2171" y="154"/>
                    <a:pt x="2879" y="110"/>
                    <a:pt x="3553" y="83"/>
                  </a:cubicBezTo>
                  <a:cubicBezTo>
                    <a:pt x="4410" y="48"/>
                    <a:pt x="5209" y="42"/>
                    <a:pt x="5677" y="14"/>
                  </a:cubicBezTo>
                  <a:close/>
                  <a:moveTo>
                    <a:pt x="1562" y="240"/>
                  </a:moveTo>
                  <a:cubicBezTo>
                    <a:pt x="789" y="350"/>
                    <a:pt x="178" y="527"/>
                    <a:pt x="0" y="823"/>
                  </a:cubicBezTo>
                  <a:cubicBezTo>
                    <a:pt x="178" y="529"/>
                    <a:pt x="789" y="351"/>
                    <a:pt x="1562" y="240"/>
                  </a:cubicBezTo>
                  <a:close/>
                  <a:moveTo>
                    <a:pt x="6624" y="28"/>
                  </a:moveTo>
                  <a:cubicBezTo>
                    <a:pt x="7535" y="120"/>
                    <a:pt x="8287" y="457"/>
                    <a:pt x="8571" y="1144"/>
                  </a:cubicBezTo>
                  <a:cubicBezTo>
                    <a:pt x="8287" y="455"/>
                    <a:pt x="7534" y="118"/>
                    <a:pt x="6624" y="28"/>
                  </a:cubicBez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5"/>
            <p:cNvSpPr/>
            <p:nvPr/>
          </p:nvSpPr>
          <p:spPr>
            <a:xfrm flipH="1">
              <a:off x="7083675" y="2228514"/>
              <a:ext cx="42671" cy="174386"/>
            </a:xfrm>
            <a:custGeom>
              <a:avLst/>
              <a:gdLst/>
              <a:ahLst/>
              <a:cxnLst/>
              <a:rect l="l" t="t" r="r" b="b"/>
              <a:pathLst>
                <a:path w="1072" h="4381" extrusionOk="0">
                  <a:moveTo>
                    <a:pt x="0" y="0"/>
                  </a:moveTo>
                  <a:lnTo>
                    <a:pt x="0" y="0"/>
                  </a:lnTo>
                  <a:cubicBezTo>
                    <a:pt x="3" y="38"/>
                    <a:pt x="10" y="75"/>
                    <a:pt x="14" y="113"/>
                  </a:cubicBezTo>
                  <a:cubicBezTo>
                    <a:pt x="75" y="123"/>
                    <a:pt x="137" y="157"/>
                    <a:pt x="191" y="222"/>
                  </a:cubicBezTo>
                  <a:cubicBezTo>
                    <a:pt x="293" y="341"/>
                    <a:pt x="386" y="471"/>
                    <a:pt x="465" y="604"/>
                  </a:cubicBezTo>
                  <a:lnTo>
                    <a:pt x="758" y="185"/>
                  </a:lnTo>
                  <a:cubicBezTo>
                    <a:pt x="741" y="164"/>
                    <a:pt x="723" y="150"/>
                    <a:pt x="703" y="140"/>
                  </a:cubicBezTo>
                  <a:cubicBezTo>
                    <a:pt x="597" y="72"/>
                    <a:pt x="345" y="24"/>
                    <a:pt x="0" y="0"/>
                  </a:cubicBezTo>
                  <a:close/>
                  <a:moveTo>
                    <a:pt x="983" y="946"/>
                  </a:moveTo>
                  <a:lnTo>
                    <a:pt x="741" y="1287"/>
                  </a:lnTo>
                  <a:cubicBezTo>
                    <a:pt x="857" y="1754"/>
                    <a:pt x="829" y="2253"/>
                    <a:pt x="638" y="2731"/>
                  </a:cubicBezTo>
                  <a:cubicBezTo>
                    <a:pt x="580" y="2881"/>
                    <a:pt x="447" y="2950"/>
                    <a:pt x="314" y="2953"/>
                  </a:cubicBezTo>
                  <a:cubicBezTo>
                    <a:pt x="338" y="3164"/>
                    <a:pt x="358" y="3369"/>
                    <a:pt x="386" y="3561"/>
                  </a:cubicBezTo>
                  <a:lnTo>
                    <a:pt x="386" y="3564"/>
                  </a:lnTo>
                  <a:cubicBezTo>
                    <a:pt x="389" y="3594"/>
                    <a:pt x="392" y="3626"/>
                    <a:pt x="396" y="3656"/>
                  </a:cubicBezTo>
                  <a:cubicBezTo>
                    <a:pt x="396" y="3659"/>
                    <a:pt x="396" y="3663"/>
                    <a:pt x="399" y="3663"/>
                  </a:cubicBezTo>
                  <a:lnTo>
                    <a:pt x="399" y="3670"/>
                  </a:lnTo>
                  <a:lnTo>
                    <a:pt x="399" y="3676"/>
                  </a:lnTo>
                  <a:lnTo>
                    <a:pt x="399" y="3680"/>
                  </a:lnTo>
                  <a:lnTo>
                    <a:pt x="399" y="3687"/>
                  </a:lnTo>
                  <a:cubicBezTo>
                    <a:pt x="399" y="3690"/>
                    <a:pt x="399" y="3694"/>
                    <a:pt x="403" y="3697"/>
                  </a:cubicBezTo>
                  <a:lnTo>
                    <a:pt x="403" y="3707"/>
                  </a:lnTo>
                  <a:lnTo>
                    <a:pt x="403" y="3711"/>
                  </a:lnTo>
                  <a:cubicBezTo>
                    <a:pt x="427" y="3939"/>
                    <a:pt x="444" y="4161"/>
                    <a:pt x="447" y="4380"/>
                  </a:cubicBezTo>
                  <a:cubicBezTo>
                    <a:pt x="823" y="4281"/>
                    <a:pt x="1065" y="4179"/>
                    <a:pt x="1065" y="4089"/>
                  </a:cubicBezTo>
                  <a:lnTo>
                    <a:pt x="1065" y="4086"/>
                  </a:lnTo>
                  <a:cubicBezTo>
                    <a:pt x="1062" y="4066"/>
                    <a:pt x="1062" y="4032"/>
                    <a:pt x="1062" y="3984"/>
                  </a:cubicBezTo>
                  <a:cubicBezTo>
                    <a:pt x="1062" y="3775"/>
                    <a:pt x="1072" y="3342"/>
                    <a:pt x="1072" y="2837"/>
                  </a:cubicBezTo>
                  <a:cubicBezTo>
                    <a:pt x="1072" y="2219"/>
                    <a:pt x="1059" y="1492"/>
                    <a:pt x="983" y="946"/>
                  </a:cubicBezTo>
                  <a:close/>
                </a:path>
              </a:pathLst>
            </a:custGeom>
            <a:solidFill>
              <a:srgbClr val="D1DB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25"/>
            <p:cNvSpPr/>
            <p:nvPr/>
          </p:nvSpPr>
          <p:spPr>
            <a:xfrm flipH="1">
              <a:off x="7087177" y="2235838"/>
              <a:ext cx="20699" cy="43945"/>
            </a:xfrm>
            <a:custGeom>
              <a:avLst/>
              <a:gdLst/>
              <a:ahLst/>
              <a:cxnLst/>
              <a:rect l="l" t="t" r="r" b="b"/>
              <a:pathLst>
                <a:path w="520" h="1104" extrusionOk="0">
                  <a:moveTo>
                    <a:pt x="294" y="1"/>
                  </a:moveTo>
                  <a:lnTo>
                    <a:pt x="1" y="420"/>
                  </a:lnTo>
                  <a:cubicBezTo>
                    <a:pt x="127" y="636"/>
                    <a:pt x="219" y="867"/>
                    <a:pt x="277" y="1103"/>
                  </a:cubicBezTo>
                  <a:lnTo>
                    <a:pt x="519" y="762"/>
                  </a:lnTo>
                  <a:cubicBezTo>
                    <a:pt x="472" y="403"/>
                    <a:pt x="400" y="124"/>
                    <a:pt x="294" y="1"/>
                  </a:cubicBez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25"/>
            <p:cNvSpPr/>
            <p:nvPr/>
          </p:nvSpPr>
          <p:spPr>
            <a:xfrm flipH="1">
              <a:off x="7110985" y="2227837"/>
              <a:ext cx="211603" cy="200339"/>
            </a:xfrm>
            <a:custGeom>
              <a:avLst/>
              <a:gdLst/>
              <a:ahLst/>
              <a:cxnLst/>
              <a:rect l="l" t="t" r="r" b="b"/>
              <a:pathLst>
                <a:path w="5316" h="5033" extrusionOk="0">
                  <a:moveTo>
                    <a:pt x="2162" y="656"/>
                  </a:moveTo>
                  <a:cubicBezTo>
                    <a:pt x="2199" y="656"/>
                    <a:pt x="2236" y="676"/>
                    <a:pt x="2261" y="710"/>
                  </a:cubicBezTo>
                  <a:cubicBezTo>
                    <a:pt x="2277" y="741"/>
                    <a:pt x="2281" y="775"/>
                    <a:pt x="2271" y="809"/>
                  </a:cubicBezTo>
                  <a:cubicBezTo>
                    <a:pt x="2554" y="966"/>
                    <a:pt x="2797" y="1502"/>
                    <a:pt x="2797" y="1980"/>
                  </a:cubicBezTo>
                  <a:cubicBezTo>
                    <a:pt x="2797" y="2632"/>
                    <a:pt x="2417" y="3158"/>
                    <a:pt x="1954" y="3158"/>
                  </a:cubicBezTo>
                  <a:cubicBezTo>
                    <a:pt x="1489" y="3158"/>
                    <a:pt x="1110" y="2632"/>
                    <a:pt x="1110" y="1980"/>
                  </a:cubicBezTo>
                  <a:cubicBezTo>
                    <a:pt x="1110" y="1929"/>
                    <a:pt x="1117" y="1878"/>
                    <a:pt x="1127" y="1826"/>
                  </a:cubicBezTo>
                  <a:lnTo>
                    <a:pt x="1127" y="1826"/>
                  </a:lnTo>
                  <a:cubicBezTo>
                    <a:pt x="991" y="2007"/>
                    <a:pt x="885" y="2198"/>
                    <a:pt x="844" y="2396"/>
                  </a:cubicBezTo>
                  <a:cubicBezTo>
                    <a:pt x="830" y="2447"/>
                    <a:pt x="782" y="2485"/>
                    <a:pt x="731" y="2485"/>
                  </a:cubicBezTo>
                  <a:cubicBezTo>
                    <a:pt x="725" y="2485"/>
                    <a:pt x="714" y="2482"/>
                    <a:pt x="708" y="2482"/>
                  </a:cubicBezTo>
                  <a:cubicBezTo>
                    <a:pt x="646" y="2468"/>
                    <a:pt x="605" y="2410"/>
                    <a:pt x="618" y="2349"/>
                  </a:cubicBezTo>
                  <a:cubicBezTo>
                    <a:pt x="810" y="1468"/>
                    <a:pt x="2049" y="706"/>
                    <a:pt x="2100" y="673"/>
                  </a:cubicBezTo>
                  <a:cubicBezTo>
                    <a:pt x="2121" y="662"/>
                    <a:pt x="2141" y="656"/>
                    <a:pt x="2162" y="656"/>
                  </a:cubicBezTo>
                  <a:close/>
                  <a:moveTo>
                    <a:pt x="2701" y="3380"/>
                  </a:moveTo>
                  <a:cubicBezTo>
                    <a:pt x="2725" y="3380"/>
                    <a:pt x="2748" y="3386"/>
                    <a:pt x="2769" y="3400"/>
                  </a:cubicBezTo>
                  <a:cubicBezTo>
                    <a:pt x="2820" y="3438"/>
                    <a:pt x="2830" y="3509"/>
                    <a:pt x="2793" y="3557"/>
                  </a:cubicBezTo>
                  <a:cubicBezTo>
                    <a:pt x="2663" y="3728"/>
                    <a:pt x="2493" y="3830"/>
                    <a:pt x="2291" y="3857"/>
                  </a:cubicBezTo>
                  <a:cubicBezTo>
                    <a:pt x="2254" y="3865"/>
                    <a:pt x="2213" y="3868"/>
                    <a:pt x="2175" y="3868"/>
                  </a:cubicBezTo>
                  <a:cubicBezTo>
                    <a:pt x="1769" y="3868"/>
                    <a:pt x="1393" y="3591"/>
                    <a:pt x="1376" y="3581"/>
                  </a:cubicBezTo>
                  <a:cubicBezTo>
                    <a:pt x="1329" y="3543"/>
                    <a:pt x="1319" y="3471"/>
                    <a:pt x="1356" y="3424"/>
                  </a:cubicBezTo>
                  <a:cubicBezTo>
                    <a:pt x="1376" y="3393"/>
                    <a:pt x="1410" y="3380"/>
                    <a:pt x="1448" y="3380"/>
                  </a:cubicBezTo>
                  <a:cubicBezTo>
                    <a:pt x="1472" y="3380"/>
                    <a:pt x="1496" y="3386"/>
                    <a:pt x="1516" y="3403"/>
                  </a:cubicBezTo>
                  <a:cubicBezTo>
                    <a:pt x="1519" y="3403"/>
                    <a:pt x="1847" y="3643"/>
                    <a:pt x="2175" y="3643"/>
                  </a:cubicBezTo>
                  <a:cubicBezTo>
                    <a:pt x="2203" y="3643"/>
                    <a:pt x="2233" y="3643"/>
                    <a:pt x="2261" y="3635"/>
                  </a:cubicBezTo>
                  <a:cubicBezTo>
                    <a:pt x="2400" y="3619"/>
                    <a:pt x="2517" y="3547"/>
                    <a:pt x="2609" y="3424"/>
                  </a:cubicBezTo>
                  <a:cubicBezTo>
                    <a:pt x="2633" y="3397"/>
                    <a:pt x="2666" y="3380"/>
                    <a:pt x="2701" y="3380"/>
                  </a:cubicBezTo>
                  <a:close/>
                  <a:moveTo>
                    <a:pt x="4322" y="0"/>
                  </a:moveTo>
                  <a:cubicBezTo>
                    <a:pt x="2991" y="0"/>
                    <a:pt x="1069" y="232"/>
                    <a:pt x="397" y="768"/>
                  </a:cubicBezTo>
                  <a:cubicBezTo>
                    <a:pt x="147" y="966"/>
                    <a:pt x="1" y="1236"/>
                    <a:pt x="1" y="1762"/>
                  </a:cubicBezTo>
                  <a:cubicBezTo>
                    <a:pt x="1" y="2099"/>
                    <a:pt x="62" y="2550"/>
                    <a:pt x="196" y="3158"/>
                  </a:cubicBezTo>
                  <a:cubicBezTo>
                    <a:pt x="509" y="4577"/>
                    <a:pt x="533" y="5032"/>
                    <a:pt x="1311" y="5032"/>
                  </a:cubicBezTo>
                  <a:cubicBezTo>
                    <a:pt x="1380" y="5032"/>
                    <a:pt x="1455" y="5028"/>
                    <a:pt x="1537" y="5021"/>
                  </a:cubicBezTo>
                  <a:cubicBezTo>
                    <a:pt x="1560" y="5021"/>
                    <a:pt x="1585" y="5018"/>
                    <a:pt x="1612" y="5015"/>
                  </a:cubicBezTo>
                  <a:cubicBezTo>
                    <a:pt x="2031" y="4468"/>
                    <a:pt x="2674" y="4011"/>
                    <a:pt x="3462" y="3752"/>
                  </a:cubicBezTo>
                  <a:cubicBezTo>
                    <a:pt x="3858" y="3622"/>
                    <a:pt x="4254" y="3553"/>
                    <a:pt x="4637" y="3540"/>
                  </a:cubicBezTo>
                  <a:cubicBezTo>
                    <a:pt x="4670" y="3414"/>
                    <a:pt x="4780" y="3304"/>
                    <a:pt x="4954" y="3304"/>
                  </a:cubicBezTo>
                  <a:cubicBezTo>
                    <a:pt x="5149" y="3304"/>
                    <a:pt x="5254" y="3430"/>
                    <a:pt x="5282" y="3574"/>
                  </a:cubicBezTo>
                  <a:cubicBezTo>
                    <a:pt x="5292" y="3574"/>
                    <a:pt x="5302" y="3578"/>
                    <a:pt x="5316" y="3578"/>
                  </a:cubicBezTo>
                  <a:cubicBezTo>
                    <a:pt x="5288" y="3386"/>
                    <a:pt x="5268" y="3181"/>
                    <a:pt x="5244" y="2970"/>
                  </a:cubicBezTo>
                  <a:lnTo>
                    <a:pt x="5227" y="2970"/>
                  </a:lnTo>
                  <a:cubicBezTo>
                    <a:pt x="5015" y="2970"/>
                    <a:pt x="4810" y="2813"/>
                    <a:pt x="4910" y="2567"/>
                  </a:cubicBezTo>
                  <a:cubicBezTo>
                    <a:pt x="5159" y="1935"/>
                    <a:pt x="5087" y="1243"/>
                    <a:pt x="4637" y="710"/>
                  </a:cubicBezTo>
                  <a:cubicBezTo>
                    <a:pt x="4425" y="461"/>
                    <a:pt x="4653" y="126"/>
                    <a:pt x="4899" y="126"/>
                  </a:cubicBezTo>
                  <a:cubicBezTo>
                    <a:pt x="4913" y="126"/>
                    <a:pt x="4930" y="126"/>
                    <a:pt x="4944" y="130"/>
                  </a:cubicBezTo>
                  <a:cubicBezTo>
                    <a:pt x="4940" y="92"/>
                    <a:pt x="4933" y="55"/>
                    <a:pt x="4930" y="17"/>
                  </a:cubicBezTo>
                  <a:cubicBezTo>
                    <a:pt x="4749" y="7"/>
                    <a:pt x="4544" y="0"/>
                    <a:pt x="4322" y="0"/>
                  </a:cubicBezTo>
                  <a:close/>
                </a:path>
              </a:pathLst>
            </a:custGeom>
            <a:solidFill>
              <a:srgbClr val="D1B3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5"/>
            <p:cNvSpPr/>
            <p:nvPr/>
          </p:nvSpPr>
          <p:spPr>
            <a:xfrm flipH="1">
              <a:off x="7209899" y="2362342"/>
              <a:ext cx="60225" cy="19465"/>
            </a:xfrm>
            <a:custGeom>
              <a:avLst/>
              <a:gdLst/>
              <a:ahLst/>
              <a:cxnLst/>
              <a:rect l="l" t="t" r="r" b="b"/>
              <a:pathLst>
                <a:path w="1513" h="489" extrusionOk="0">
                  <a:moveTo>
                    <a:pt x="130" y="1"/>
                  </a:moveTo>
                  <a:cubicBezTo>
                    <a:pt x="92" y="1"/>
                    <a:pt x="58" y="14"/>
                    <a:pt x="38" y="45"/>
                  </a:cubicBezTo>
                  <a:cubicBezTo>
                    <a:pt x="1" y="92"/>
                    <a:pt x="11" y="164"/>
                    <a:pt x="58" y="202"/>
                  </a:cubicBezTo>
                  <a:cubicBezTo>
                    <a:pt x="75" y="212"/>
                    <a:pt x="451" y="489"/>
                    <a:pt x="857" y="489"/>
                  </a:cubicBezTo>
                  <a:cubicBezTo>
                    <a:pt x="895" y="489"/>
                    <a:pt x="936" y="486"/>
                    <a:pt x="973" y="478"/>
                  </a:cubicBezTo>
                  <a:cubicBezTo>
                    <a:pt x="1175" y="451"/>
                    <a:pt x="1345" y="349"/>
                    <a:pt x="1475" y="178"/>
                  </a:cubicBezTo>
                  <a:cubicBezTo>
                    <a:pt x="1512" y="130"/>
                    <a:pt x="1502" y="59"/>
                    <a:pt x="1451" y="21"/>
                  </a:cubicBezTo>
                  <a:cubicBezTo>
                    <a:pt x="1430" y="7"/>
                    <a:pt x="1407" y="1"/>
                    <a:pt x="1383" y="1"/>
                  </a:cubicBezTo>
                  <a:cubicBezTo>
                    <a:pt x="1348" y="1"/>
                    <a:pt x="1315" y="18"/>
                    <a:pt x="1291" y="45"/>
                  </a:cubicBezTo>
                  <a:cubicBezTo>
                    <a:pt x="1199" y="168"/>
                    <a:pt x="1082" y="240"/>
                    <a:pt x="943" y="256"/>
                  </a:cubicBezTo>
                  <a:cubicBezTo>
                    <a:pt x="915" y="264"/>
                    <a:pt x="885" y="264"/>
                    <a:pt x="857" y="264"/>
                  </a:cubicBezTo>
                  <a:cubicBezTo>
                    <a:pt x="529" y="264"/>
                    <a:pt x="201" y="24"/>
                    <a:pt x="198" y="24"/>
                  </a:cubicBezTo>
                  <a:cubicBezTo>
                    <a:pt x="178" y="7"/>
                    <a:pt x="154" y="1"/>
                    <a:pt x="130" y="1"/>
                  </a:cubicBezTo>
                  <a:close/>
                </a:path>
              </a:pathLst>
            </a:custGeom>
            <a:solidFill>
              <a:srgbClr val="BF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25"/>
            <p:cNvSpPr/>
            <p:nvPr/>
          </p:nvSpPr>
          <p:spPr>
            <a:xfrm flipH="1">
              <a:off x="7110264" y="2370223"/>
              <a:ext cx="756" cy="6011"/>
            </a:xfrm>
            <a:custGeom>
              <a:avLst/>
              <a:gdLst/>
              <a:ahLst/>
              <a:cxnLst/>
              <a:rect l="l" t="t" r="r" b="b"/>
              <a:pathLst>
                <a:path w="19" h="151" extrusionOk="0">
                  <a:moveTo>
                    <a:pt x="18" y="147"/>
                  </a:moveTo>
                  <a:lnTo>
                    <a:pt x="18" y="151"/>
                  </a:lnTo>
                  <a:lnTo>
                    <a:pt x="18" y="147"/>
                  </a:lnTo>
                  <a:close/>
                  <a:moveTo>
                    <a:pt x="18" y="137"/>
                  </a:moveTo>
                  <a:lnTo>
                    <a:pt x="18" y="137"/>
                  </a:lnTo>
                  <a:lnTo>
                    <a:pt x="18" y="137"/>
                  </a:lnTo>
                  <a:close/>
                  <a:moveTo>
                    <a:pt x="14" y="120"/>
                  </a:moveTo>
                  <a:lnTo>
                    <a:pt x="14" y="127"/>
                  </a:lnTo>
                  <a:lnTo>
                    <a:pt x="14" y="120"/>
                  </a:lnTo>
                  <a:close/>
                  <a:moveTo>
                    <a:pt x="14" y="110"/>
                  </a:moveTo>
                  <a:lnTo>
                    <a:pt x="14" y="116"/>
                  </a:lnTo>
                  <a:lnTo>
                    <a:pt x="14" y="110"/>
                  </a:lnTo>
                  <a:close/>
                  <a:moveTo>
                    <a:pt x="11" y="96"/>
                  </a:moveTo>
                  <a:cubicBezTo>
                    <a:pt x="11" y="99"/>
                    <a:pt x="11" y="103"/>
                    <a:pt x="14" y="103"/>
                  </a:cubicBezTo>
                  <a:cubicBezTo>
                    <a:pt x="11" y="103"/>
                    <a:pt x="11" y="99"/>
                    <a:pt x="11" y="96"/>
                  </a:cubicBezTo>
                  <a:close/>
                  <a:moveTo>
                    <a:pt x="1" y="1"/>
                  </a:moveTo>
                  <a:lnTo>
                    <a:pt x="1" y="4"/>
                  </a:lnTo>
                  <a:cubicBezTo>
                    <a:pt x="4" y="34"/>
                    <a:pt x="7" y="66"/>
                    <a:pt x="11" y="96"/>
                  </a:cubicBezTo>
                  <a:cubicBezTo>
                    <a:pt x="7" y="66"/>
                    <a:pt x="4" y="34"/>
                    <a:pt x="1" y="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2CD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25"/>
            <p:cNvSpPr/>
            <p:nvPr/>
          </p:nvSpPr>
          <p:spPr>
            <a:xfrm flipH="1">
              <a:off x="7108516" y="2368750"/>
              <a:ext cx="149906" cy="58712"/>
            </a:xfrm>
            <a:custGeom>
              <a:avLst/>
              <a:gdLst/>
              <a:ahLst/>
              <a:cxnLst/>
              <a:rect l="l" t="t" r="r" b="b"/>
              <a:pathLst>
                <a:path w="3766" h="1475" extrusionOk="0">
                  <a:moveTo>
                    <a:pt x="3025" y="0"/>
                  </a:moveTo>
                  <a:cubicBezTo>
                    <a:pt x="2642" y="13"/>
                    <a:pt x="2246" y="82"/>
                    <a:pt x="1850" y="212"/>
                  </a:cubicBezTo>
                  <a:cubicBezTo>
                    <a:pt x="1062" y="471"/>
                    <a:pt x="419" y="928"/>
                    <a:pt x="0" y="1475"/>
                  </a:cubicBezTo>
                  <a:cubicBezTo>
                    <a:pt x="792" y="1403"/>
                    <a:pt x="2758" y="1130"/>
                    <a:pt x="3765" y="857"/>
                  </a:cubicBezTo>
                  <a:cubicBezTo>
                    <a:pt x="3762" y="638"/>
                    <a:pt x="3745" y="416"/>
                    <a:pt x="3721" y="188"/>
                  </a:cubicBezTo>
                  <a:lnTo>
                    <a:pt x="3721" y="184"/>
                  </a:lnTo>
                  <a:lnTo>
                    <a:pt x="3721" y="174"/>
                  </a:lnTo>
                  <a:cubicBezTo>
                    <a:pt x="3717" y="171"/>
                    <a:pt x="3717" y="167"/>
                    <a:pt x="3717" y="164"/>
                  </a:cubicBezTo>
                  <a:lnTo>
                    <a:pt x="3717" y="157"/>
                  </a:lnTo>
                  <a:lnTo>
                    <a:pt x="3717" y="153"/>
                  </a:lnTo>
                  <a:lnTo>
                    <a:pt x="3717" y="147"/>
                  </a:lnTo>
                  <a:lnTo>
                    <a:pt x="3717" y="140"/>
                  </a:lnTo>
                  <a:cubicBezTo>
                    <a:pt x="3714" y="140"/>
                    <a:pt x="3714" y="136"/>
                    <a:pt x="3714" y="133"/>
                  </a:cubicBezTo>
                  <a:cubicBezTo>
                    <a:pt x="3710" y="103"/>
                    <a:pt x="3707" y="71"/>
                    <a:pt x="3704" y="41"/>
                  </a:cubicBezTo>
                  <a:lnTo>
                    <a:pt x="3704" y="38"/>
                  </a:lnTo>
                  <a:cubicBezTo>
                    <a:pt x="3690" y="38"/>
                    <a:pt x="3680" y="34"/>
                    <a:pt x="3670" y="34"/>
                  </a:cubicBezTo>
                  <a:cubicBezTo>
                    <a:pt x="3701" y="222"/>
                    <a:pt x="3591" y="434"/>
                    <a:pt x="3342" y="434"/>
                  </a:cubicBezTo>
                  <a:cubicBezTo>
                    <a:pt x="3079" y="434"/>
                    <a:pt x="2973" y="194"/>
                    <a:pt x="3025" y="0"/>
                  </a:cubicBezTo>
                  <a:close/>
                </a:path>
              </a:pathLst>
            </a:custGeom>
            <a:solidFill>
              <a:srgbClr val="D1A3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25"/>
            <p:cNvSpPr/>
            <p:nvPr/>
          </p:nvSpPr>
          <p:spPr>
            <a:xfrm flipH="1">
              <a:off x="7211253" y="2260001"/>
              <a:ext cx="67191" cy="93542"/>
            </a:xfrm>
            <a:custGeom>
              <a:avLst/>
              <a:gdLst/>
              <a:ahLst/>
              <a:cxnLst/>
              <a:rect l="l" t="t" r="r" b="b"/>
              <a:pathLst>
                <a:path w="1688" h="2350" extrusionOk="0">
                  <a:moveTo>
                    <a:pt x="1312" y="578"/>
                  </a:moveTo>
                  <a:cubicBezTo>
                    <a:pt x="1401" y="578"/>
                    <a:pt x="1472" y="694"/>
                    <a:pt x="1472" y="834"/>
                  </a:cubicBezTo>
                  <a:cubicBezTo>
                    <a:pt x="1472" y="977"/>
                    <a:pt x="1401" y="1094"/>
                    <a:pt x="1312" y="1094"/>
                  </a:cubicBezTo>
                  <a:cubicBezTo>
                    <a:pt x="1223" y="1094"/>
                    <a:pt x="1152" y="977"/>
                    <a:pt x="1152" y="834"/>
                  </a:cubicBezTo>
                  <a:cubicBezTo>
                    <a:pt x="1152" y="694"/>
                    <a:pt x="1223" y="578"/>
                    <a:pt x="1312" y="578"/>
                  </a:cubicBezTo>
                  <a:close/>
                  <a:moveTo>
                    <a:pt x="1162" y="1"/>
                  </a:moveTo>
                  <a:cubicBezTo>
                    <a:pt x="1152" y="21"/>
                    <a:pt x="1135" y="42"/>
                    <a:pt x="1114" y="56"/>
                  </a:cubicBezTo>
                  <a:cubicBezTo>
                    <a:pt x="1104" y="59"/>
                    <a:pt x="428" y="479"/>
                    <a:pt x="18" y="1018"/>
                  </a:cubicBezTo>
                  <a:cubicBezTo>
                    <a:pt x="8" y="1070"/>
                    <a:pt x="1" y="1121"/>
                    <a:pt x="1" y="1172"/>
                  </a:cubicBezTo>
                  <a:cubicBezTo>
                    <a:pt x="1" y="1824"/>
                    <a:pt x="380" y="2350"/>
                    <a:pt x="845" y="2350"/>
                  </a:cubicBezTo>
                  <a:cubicBezTo>
                    <a:pt x="1308" y="2350"/>
                    <a:pt x="1688" y="1824"/>
                    <a:pt x="1688" y="1172"/>
                  </a:cubicBezTo>
                  <a:cubicBezTo>
                    <a:pt x="1688" y="694"/>
                    <a:pt x="1445" y="158"/>
                    <a:pt x="1162" y="1"/>
                  </a:cubicBezTo>
                  <a:close/>
                </a:path>
              </a:pathLst>
            </a:custGeom>
            <a:solidFill>
              <a:srgbClr val="442D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25"/>
            <p:cNvSpPr/>
            <p:nvPr/>
          </p:nvSpPr>
          <p:spPr>
            <a:xfrm flipH="1">
              <a:off x="7219810" y="2283008"/>
              <a:ext cx="12817" cy="20539"/>
            </a:xfrm>
            <a:custGeom>
              <a:avLst/>
              <a:gdLst/>
              <a:ahLst/>
              <a:cxnLst/>
              <a:rect l="l" t="t" r="r" b="b"/>
              <a:pathLst>
                <a:path w="322" h="516" extrusionOk="0">
                  <a:moveTo>
                    <a:pt x="161" y="0"/>
                  </a:moveTo>
                  <a:cubicBezTo>
                    <a:pt x="72" y="0"/>
                    <a:pt x="1" y="116"/>
                    <a:pt x="1" y="256"/>
                  </a:cubicBezTo>
                  <a:cubicBezTo>
                    <a:pt x="1" y="399"/>
                    <a:pt x="72" y="516"/>
                    <a:pt x="161" y="516"/>
                  </a:cubicBezTo>
                  <a:cubicBezTo>
                    <a:pt x="250" y="516"/>
                    <a:pt x="321" y="399"/>
                    <a:pt x="321" y="256"/>
                  </a:cubicBezTo>
                  <a:cubicBezTo>
                    <a:pt x="321" y="116"/>
                    <a:pt x="250" y="0"/>
                    <a:pt x="161" y="0"/>
                  </a:cubicBezTo>
                  <a:close/>
                </a:path>
              </a:pathLst>
            </a:custGeom>
            <a:solidFill>
              <a:srgbClr val="D1DB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5"/>
            <p:cNvSpPr/>
            <p:nvPr/>
          </p:nvSpPr>
          <p:spPr>
            <a:xfrm flipH="1">
              <a:off x="7231753" y="2253910"/>
              <a:ext cx="66753" cy="72843"/>
            </a:xfrm>
            <a:custGeom>
              <a:avLst/>
              <a:gdLst/>
              <a:ahLst/>
              <a:cxnLst/>
              <a:rect l="l" t="t" r="r" b="b"/>
              <a:pathLst>
                <a:path w="1677" h="1830" extrusionOk="0">
                  <a:moveTo>
                    <a:pt x="1557" y="1"/>
                  </a:moveTo>
                  <a:cubicBezTo>
                    <a:pt x="1536" y="1"/>
                    <a:pt x="1516" y="7"/>
                    <a:pt x="1495" y="18"/>
                  </a:cubicBezTo>
                  <a:cubicBezTo>
                    <a:pt x="1444" y="51"/>
                    <a:pt x="205" y="813"/>
                    <a:pt x="13" y="1694"/>
                  </a:cubicBezTo>
                  <a:cubicBezTo>
                    <a:pt x="0" y="1755"/>
                    <a:pt x="41" y="1813"/>
                    <a:pt x="103" y="1827"/>
                  </a:cubicBezTo>
                  <a:cubicBezTo>
                    <a:pt x="109" y="1827"/>
                    <a:pt x="120" y="1830"/>
                    <a:pt x="126" y="1830"/>
                  </a:cubicBezTo>
                  <a:cubicBezTo>
                    <a:pt x="177" y="1830"/>
                    <a:pt x="225" y="1792"/>
                    <a:pt x="239" y="1741"/>
                  </a:cubicBezTo>
                  <a:cubicBezTo>
                    <a:pt x="280" y="1543"/>
                    <a:pt x="386" y="1352"/>
                    <a:pt x="522" y="1171"/>
                  </a:cubicBezTo>
                  <a:cubicBezTo>
                    <a:pt x="932" y="632"/>
                    <a:pt x="1608" y="212"/>
                    <a:pt x="1618" y="209"/>
                  </a:cubicBezTo>
                  <a:cubicBezTo>
                    <a:pt x="1639" y="195"/>
                    <a:pt x="1656" y="174"/>
                    <a:pt x="1666" y="154"/>
                  </a:cubicBezTo>
                  <a:cubicBezTo>
                    <a:pt x="1676" y="120"/>
                    <a:pt x="1672" y="86"/>
                    <a:pt x="1656" y="55"/>
                  </a:cubicBezTo>
                  <a:cubicBezTo>
                    <a:pt x="1631" y="21"/>
                    <a:pt x="1594" y="1"/>
                    <a:pt x="1557" y="1"/>
                  </a:cubicBezTo>
                  <a:close/>
                </a:path>
              </a:pathLst>
            </a:custGeom>
            <a:solidFill>
              <a:srgbClr val="BF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5"/>
            <p:cNvSpPr/>
            <p:nvPr/>
          </p:nvSpPr>
          <p:spPr>
            <a:xfrm flipH="1">
              <a:off x="7083675" y="2227837"/>
              <a:ext cx="66872" cy="113603"/>
            </a:xfrm>
            <a:custGeom>
              <a:avLst/>
              <a:gdLst/>
              <a:ahLst/>
              <a:cxnLst/>
              <a:rect l="l" t="t" r="r" b="b"/>
              <a:pathLst>
                <a:path w="1680" h="2854" extrusionOk="0">
                  <a:moveTo>
                    <a:pt x="0" y="0"/>
                  </a:moveTo>
                  <a:lnTo>
                    <a:pt x="0" y="0"/>
                  </a:lnTo>
                  <a:cubicBezTo>
                    <a:pt x="642" y="0"/>
                    <a:pt x="1150" y="55"/>
                    <a:pt x="1311" y="157"/>
                  </a:cubicBezTo>
                  <a:cubicBezTo>
                    <a:pt x="1205" y="89"/>
                    <a:pt x="953" y="41"/>
                    <a:pt x="608" y="17"/>
                  </a:cubicBezTo>
                  <a:cubicBezTo>
                    <a:pt x="427" y="7"/>
                    <a:pt x="222" y="0"/>
                    <a:pt x="0" y="0"/>
                  </a:cubicBezTo>
                  <a:close/>
                  <a:moveTo>
                    <a:pt x="1311" y="157"/>
                  </a:moveTo>
                  <a:lnTo>
                    <a:pt x="1311" y="157"/>
                  </a:lnTo>
                  <a:cubicBezTo>
                    <a:pt x="1433" y="233"/>
                    <a:pt x="1516" y="485"/>
                    <a:pt x="1571" y="828"/>
                  </a:cubicBezTo>
                  <a:lnTo>
                    <a:pt x="1571" y="828"/>
                  </a:lnTo>
                  <a:cubicBezTo>
                    <a:pt x="1524" y="534"/>
                    <a:pt x="1458" y="309"/>
                    <a:pt x="1366" y="202"/>
                  </a:cubicBezTo>
                  <a:cubicBezTo>
                    <a:pt x="1349" y="181"/>
                    <a:pt x="1331" y="167"/>
                    <a:pt x="1311" y="157"/>
                  </a:cubicBezTo>
                  <a:close/>
                  <a:moveTo>
                    <a:pt x="1571" y="828"/>
                  </a:moveTo>
                  <a:cubicBezTo>
                    <a:pt x="1578" y="871"/>
                    <a:pt x="1585" y="916"/>
                    <a:pt x="1591" y="963"/>
                  </a:cubicBezTo>
                  <a:cubicBezTo>
                    <a:pt x="1593" y="975"/>
                    <a:pt x="1594" y="986"/>
                    <a:pt x="1596" y="998"/>
                  </a:cubicBezTo>
                  <a:lnTo>
                    <a:pt x="1596" y="998"/>
                  </a:lnTo>
                  <a:cubicBezTo>
                    <a:pt x="1588" y="939"/>
                    <a:pt x="1580" y="882"/>
                    <a:pt x="1571" y="828"/>
                  </a:cubicBezTo>
                  <a:close/>
                  <a:moveTo>
                    <a:pt x="1596" y="998"/>
                  </a:moveTo>
                  <a:lnTo>
                    <a:pt x="1596" y="998"/>
                  </a:lnTo>
                  <a:cubicBezTo>
                    <a:pt x="1665" y="1540"/>
                    <a:pt x="1680" y="2248"/>
                    <a:pt x="1680" y="2854"/>
                  </a:cubicBezTo>
                  <a:cubicBezTo>
                    <a:pt x="1680" y="2249"/>
                    <a:pt x="1667" y="1540"/>
                    <a:pt x="1596" y="998"/>
                  </a:cubicBezTo>
                  <a:close/>
                </a:path>
              </a:pathLst>
            </a:custGeom>
            <a:solidFill>
              <a:srgbClr val="1528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5"/>
            <p:cNvSpPr/>
            <p:nvPr/>
          </p:nvSpPr>
          <p:spPr>
            <a:xfrm flipH="1">
              <a:off x="7286367" y="2309360"/>
              <a:ext cx="94497" cy="139835"/>
            </a:xfrm>
            <a:custGeom>
              <a:avLst/>
              <a:gdLst/>
              <a:ahLst/>
              <a:cxnLst/>
              <a:rect l="l" t="t" r="r" b="b"/>
              <a:pathLst>
                <a:path w="2374" h="3513" extrusionOk="0">
                  <a:moveTo>
                    <a:pt x="236" y="0"/>
                  </a:moveTo>
                  <a:cubicBezTo>
                    <a:pt x="236" y="1"/>
                    <a:pt x="0" y="1629"/>
                    <a:pt x="454" y="1704"/>
                  </a:cubicBezTo>
                  <a:lnTo>
                    <a:pt x="454" y="1704"/>
                  </a:lnTo>
                  <a:lnTo>
                    <a:pt x="236" y="0"/>
                  </a:lnTo>
                  <a:close/>
                  <a:moveTo>
                    <a:pt x="1480" y="1643"/>
                  </a:moveTo>
                  <a:cubicBezTo>
                    <a:pt x="1141" y="1643"/>
                    <a:pt x="759" y="1707"/>
                    <a:pt x="506" y="1707"/>
                  </a:cubicBezTo>
                  <a:cubicBezTo>
                    <a:pt x="499" y="1707"/>
                    <a:pt x="492" y="1707"/>
                    <a:pt x="485" y="1707"/>
                  </a:cubicBezTo>
                  <a:cubicBezTo>
                    <a:pt x="474" y="1707"/>
                    <a:pt x="464" y="1706"/>
                    <a:pt x="454" y="1704"/>
                  </a:cubicBezTo>
                  <a:lnTo>
                    <a:pt x="454" y="1704"/>
                  </a:lnTo>
                  <a:lnTo>
                    <a:pt x="686" y="3512"/>
                  </a:lnTo>
                  <a:cubicBezTo>
                    <a:pt x="1721" y="3230"/>
                    <a:pt x="2373" y="2458"/>
                    <a:pt x="2195" y="1953"/>
                  </a:cubicBezTo>
                  <a:cubicBezTo>
                    <a:pt x="2108" y="1705"/>
                    <a:pt x="1815" y="1643"/>
                    <a:pt x="1480" y="1643"/>
                  </a:cubicBezTo>
                  <a:close/>
                </a:path>
              </a:pathLst>
            </a:custGeom>
            <a:solidFill>
              <a:srgbClr val="FFB1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5"/>
            <p:cNvSpPr/>
            <p:nvPr/>
          </p:nvSpPr>
          <p:spPr>
            <a:xfrm flipH="1">
              <a:off x="7286566" y="2304822"/>
              <a:ext cx="96885" cy="148871"/>
            </a:xfrm>
            <a:custGeom>
              <a:avLst/>
              <a:gdLst/>
              <a:ahLst/>
              <a:cxnLst/>
              <a:rect l="l" t="t" r="r" b="b"/>
              <a:pathLst>
                <a:path w="2434" h="3740" extrusionOk="0">
                  <a:moveTo>
                    <a:pt x="305" y="1"/>
                  </a:moveTo>
                  <a:cubicBezTo>
                    <a:pt x="248" y="1"/>
                    <a:pt x="198" y="40"/>
                    <a:pt x="188" y="97"/>
                  </a:cubicBezTo>
                  <a:cubicBezTo>
                    <a:pt x="168" y="237"/>
                    <a:pt x="1" y="1466"/>
                    <a:pt x="311" y="1821"/>
                  </a:cubicBezTo>
                  <a:cubicBezTo>
                    <a:pt x="373" y="1893"/>
                    <a:pt x="455" y="1931"/>
                    <a:pt x="546" y="1934"/>
                  </a:cubicBezTo>
                  <a:cubicBezTo>
                    <a:pt x="673" y="1934"/>
                    <a:pt x="830" y="1920"/>
                    <a:pt x="994" y="1903"/>
                  </a:cubicBezTo>
                  <a:cubicBezTo>
                    <a:pt x="1171" y="1886"/>
                    <a:pt x="1364" y="1868"/>
                    <a:pt x="1542" y="1868"/>
                  </a:cubicBezTo>
                  <a:cubicBezTo>
                    <a:pt x="1834" y="1868"/>
                    <a:pt x="2085" y="1917"/>
                    <a:pt x="2151" y="2104"/>
                  </a:cubicBezTo>
                  <a:cubicBezTo>
                    <a:pt x="2199" y="2238"/>
                    <a:pt x="2175" y="2402"/>
                    <a:pt x="2079" y="2575"/>
                  </a:cubicBezTo>
                  <a:cubicBezTo>
                    <a:pt x="1865" y="2982"/>
                    <a:pt x="1328" y="3354"/>
                    <a:pt x="721" y="3521"/>
                  </a:cubicBezTo>
                  <a:cubicBezTo>
                    <a:pt x="659" y="3538"/>
                    <a:pt x="625" y="3599"/>
                    <a:pt x="642" y="3658"/>
                  </a:cubicBezTo>
                  <a:cubicBezTo>
                    <a:pt x="656" y="3708"/>
                    <a:pt x="700" y="3740"/>
                    <a:pt x="751" y="3740"/>
                  </a:cubicBezTo>
                  <a:cubicBezTo>
                    <a:pt x="762" y="3740"/>
                    <a:pt x="772" y="3740"/>
                    <a:pt x="782" y="3736"/>
                  </a:cubicBezTo>
                  <a:cubicBezTo>
                    <a:pt x="1458" y="3549"/>
                    <a:pt x="2035" y="3142"/>
                    <a:pt x="2284" y="2678"/>
                  </a:cubicBezTo>
                  <a:cubicBezTo>
                    <a:pt x="2407" y="2449"/>
                    <a:pt x="2434" y="2224"/>
                    <a:pt x="2369" y="2033"/>
                  </a:cubicBezTo>
                  <a:cubicBezTo>
                    <a:pt x="2258" y="1720"/>
                    <a:pt x="1915" y="1645"/>
                    <a:pt x="1537" y="1645"/>
                  </a:cubicBezTo>
                  <a:cubicBezTo>
                    <a:pt x="1349" y="1645"/>
                    <a:pt x="1152" y="1664"/>
                    <a:pt x="970" y="1681"/>
                  </a:cubicBezTo>
                  <a:cubicBezTo>
                    <a:pt x="820" y="1695"/>
                    <a:pt x="677" y="1709"/>
                    <a:pt x="567" y="1709"/>
                  </a:cubicBezTo>
                  <a:cubicBezTo>
                    <a:pt x="561" y="1709"/>
                    <a:pt x="555" y="1709"/>
                    <a:pt x="549" y="1709"/>
                  </a:cubicBezTo>
                  <a:cubicBezTo>
                    <a:pt x="531" y="1709"/>
                    <a:pt x="511" y="1705"/>
                    <a:pt x="485" y="1674"/>
                  </a:cubicBezTo>
                  <a:cubicBezTo>
                    <a:pt x="301" y="1466"/>
                    <a:pt x="345" y="616"/>
                    <a:pt x="414" y="128"/>
                  </a:cubicBezTo>
                  <a:cubicBezTo>
                    <a:pt x="424" y="70"/>
                    <a:pt x="379" y="12"/>
                    <a:pt x="318" y="1"/>
                  </a:cubicBezTo>
                  <a:cubicBezTo>
                    <a:pt x="314" y="1"/>
                    <a:pt x="309" y="1"/>
                    <a:pt x="305" y="1"/>
                  </a:cubicBezTo>
                  <a:close/>
                </a:path>
              </a:pathLst>
            </a:custGeom>
            <a:solidFill>
              <a:srgbClr val="DD8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5"/>
            <p:cNvSpPr/>
            <p:nvPr/>
          </p:nvSpPr>
          <p:spPr>
            <a:xfrm flipH="1">
              <a:off x="7092193" y="2232972"/>
              <a:ext cx="33635" cy="113086"/>
            </a:xfrm>
            <a:custGeom>
              <a:avLst/>
              <a:gdLst/>
              <a:ahLst/>
              <a:cxnLst/>
              <a:rect l="l" t="t" r="r" b="b"/>
              <a:pathLst>
                <a:path w="845" h="2841" extrusionOk="0">
                  <a:moveTo>
                    <a:pt x="1" y="1"/>
                  </a:moveTo>
                  <a:lnTo>
                    <a:pt x="1" y="1"/>
                  </a:lnTo>
                  <a:cubicBezTo>
                    <a:pt x="42" y="328"/>
                    <a:pt x="79" y="656"/>
                    <a:pt x="113" y="977"/>
                  </a:cubicBezTo>
                  <a:lnTo>
                    <a:pt x="452" y="492"/>
                  </a:lnTo>
                  <a:cubicBezTo>
                    <a:pt x="373" y="359"/>
                    <a:pt x="280" y="229"/>
                    <a:pt x="178" y="110"/>
                  </a:cubicBezTo>
                  <a:cubicBezTo>
                    <a:pt x="124" y="45"/>
                    <a:pt x="62" y="11"/>
                    <a:pt x="1" y="1"/>
                  </a:cubicBezTo>
                  <a:close/>
                  <a:moveTo>
                    <a:pt x="728" y="1175"/>
                  </a:moveTo>
                  <a:lnTo>
                    <a:pt x="206" y="1909"/>
                  </a:lnTo>
                  <a:cubicBezTo>
                    <a:pt x="236" y="2233"/>
                    <a:pt x="267" y="2544"/>
                    <a:pt x="301" y="2841"/>
                  </a:cubicBezTo>
                  <a:cubicBezTo>
                    <a:pt x="434" y="2838"/>
                    <a:pt x="567" y="2769"/>
                    <a:pt x="625" y="2619"/>
                  </a:cubicBezTo>
                  <a:cubicBezTo>
                    <a:pt x="816" y="2141"/>
                    <a:pt x="844" y="1642"/>
                    <a:pt x="728" y="1175"/>
                  </a:cubicBez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5"/>
            <p:cNvSpPr/>
            <p:nvPr/>
          </p:nvSpPr>
          <p:spPr>
            <a:xfrm flipH="1">
              <a:off x="7096850" y="2252557"/>
              <a:ext cx="24480" cy="56404"/>
            </a:xfrm>
            <a:custGeom>
              <a:avLst/>
              <a:gdLst/>
              <a:ahLst/>
              <a:cxnLst/>
              <a:rect l="l" t="t" r="r" b="b"/>
              <a:pathLst>
                <a:path w="615" h="1417" extrusionOk="0">
                  <a:moveTo>
                    <a:pt x="339" y="0"/>
                  </a:moveTo>
                  <a:lnTo>
                    <a:pt x="0" y="485"/>
                  </a:lnTo>
                  <a:cubicBezTo>
                    <a:pt x="31" y="802"/>
                    <a:pt x="62" y="1117"/>
                    <a:pt x="93" y="1417"/>
                  </a:cubicBezTo>
                  <a:lnTo>
                    <a:pt x="615" y="683"/>
                  </a:lnTo>
                  <a:cubicBezTo>
                    <a:pt x="557" y="447"/>
                    <a:pt x="465" y="216"/>
                    <a:pt x="339" y="0"/>
                  </a:cubicBezTo>
                  <a:close/>
                </a:path>
              </a:pathLst>
            </a:custGeom>
            <a:solidFill>
              <a:srgbClr val="9AA2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5"/>
            <p:cNvSpPr/>
            <p:nvPr/>
          </p:nvSpPr>
          <p:spPr>
            <a:xfrm flipH="1">
              <a:off x="7113847" y="2232853"/>
              <a:ext cx="32640" cy="113205"/>
            </a:xfrm>
            <a:custGeom>
              <a:avLst/>
              <a:gdLst/>
              <a:ahLst/>
              <a:cxnLst/>
              <a:rect l="l" t="t" r="r" b="b"/>
              <a:pathLst>
                <a:path w="820" h="2844" extrusionOk="0">
                  <a:moveTo>
                    <a:pt x="475" y="0"/>
                  </a:moveTo>
                  <a:cubicBezTo>
                    <a:pt x="229" y="0"/>
                    <a:pt x="1" y="335"/>
                    <a:pt x="213" y="584"/>
                  </a:cubicBezTo>
                  <a:cubicBezTo>
                    <a:pt x="663" y="1117"/>
                    <a:pt x="735" y="1809"/>
                    <a:pt x="486" y="2441"/>
                  </a:cubicBezTo>
                  <a:cubicBezTo>
                    <a:pt x="386" y="2687"/>
                    <a:pt x="591" y="2844"/>
                    <a:pt x="803" y="2844"/>
                  </a:cubicBezTo>
                  <a:lnTo>
                    <a:pt x="820" y="2844"/>
                  </a:lnTo>
                  <a:cubicBezTo>
                    <a:pt x="786" y="2547"/>
                    <a:pt x="755" y="2236"/>
                    <a:pt x="725" y="1912"/>
                  </a:cubicBezTo>
                  <a:cubicBezTo>
                    <a:pt x="694" y="1612"/>
                    <a:pt x="663" y="1297"/>
                    <a:pt x="632" y="980"/>
                  </a:cubicBezTo>
                  <a:cubicBezTo>
                    <a:pt x="598" y="659"/>
                    <a:pt x="561" y="331"/>
                    <a:pt x="520" y="4"/>
                  </a:cubicBezTo>
                  <a:cubicBezTo>
                    <a:pt x="506" y="0"/>
                    <a:pt x="489" y="0"/>
                    <a:pt x="475" y="0"/>
                  </a:cubicBezTo>
                  <a:close/>
                </a:path>
              </a:pathLst>
            </a:custGeom>
            <a:solidFill>
              <a:srgbClr val="EBDE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5"/>
            <p:cNvSpPr/>
            <p:nvPr/>
          </p:nvSpPr>
          <p:spPr>
            <a:xfrm flipH="1">
              <a:off x="7112335" y="2359356"/>
              <a:ext cx="25714" cy="10747"/>
            </a:xfrm>
            <a:custGeom>
              <a:avLst/>
              <a:gdLst/>
              <a:ahLst/>
              <a:cxnLst/>
              <a:rect l="l" t="t" r="r" b="b"/>
              <a:pathLst>
                <a:path w="646" h="270" extrusionOk="0">
                  <a:moveTo>
                    <a:pt x="318" y="0"/>
                  </a:moveTo>
                  <a:cubicBezTo>
                    <a:pt x="144" y="0"/>
                    <a:pt x="34" y="110"/>
                    <a:pt x="1" y="236"/>
                  </a:cubicBezTo>
                  <a:lnTo>
                    <a:pt x="127" y="236"/>
                  </a:lnTo>
                  <a:cubicBezTo>
                    <a:pt x="304" y="236"/>
                    <a:pt x="478" y="246"/>
                    <a:pt x="646" y="270"/>
                  </a:cubicBezTo>
                  <a:cubicBezTo>
                    <a:pt x="618" y="126"/>
                    <a:pt x="513" y="0"/>
                    <a:pt x="318" y="0"/>
                  </a:cubicBezTo>
                  <a:close/>
                </a:path>
              </a:pathLst>
            </a:custGeom>
            <a:solidFill>
              <a:srgbClr val="EBDE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25"/>
            <p:cNvSpPr/>
            <p:nvPr/>
          </p:nvSpPr>
          <p:spPr>
            <a:xfrm flipH="1">
              <a:off x="7111101" y="2368750"/>
              <a:ext cx="28978" cy="17275"/>
            </a:xfrm>
            <a:custGeom>
              <a:avLst/>
              <a:gdLst/>
              <a:ahLst/>
              <a:cxnLst/>
              <a:rect l="l" t="t" r="r" b="b"/>
              <a:pathLst>
                <a:path w="728" h="434" extrusionOk="0">
                  <a:moveTo>
                    <a:pt x="52" y="0"/>
                  </a:moveTo>
                  <a:cubicBezTo>
                    <a:pt x="0" y="194"/>
                    <a:pt x="106" y="434"/>
                    <a:pt x="369" y="434"/>
                  </a:cubicBezTo>
                  <a:cubicBezTo>
                    <a:pt x="618" y="434"/>
                    <a:pt x="728" y="222"/>
                    <a:pt x="697" y="34"/>
                  </a:cubicBezTo>
                  <a:cubicBezTo>
                    <a:pt x="529" y="10"/>
                    <a:pt x="355" y="0"/>
                    <a:pt x="178" y="0"/>
                  </a:cubicBezTo>
                  <a:close/>
                </a:path>
              </a:pathLst>
            </a:custGeom>
            <a:solidFill>
              <a:srgbClr val="EBD7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5"/>
            <p:cNvSpPr/>
            <p:nvPr/>
          </p:nvSpPr>
          <p:spPr>
            <a:xfrm flipH="1">
              <a:off x="7457770" y="2285954"/>
              <a:ext cx="52742" cy="105921"/>
            </a:xfrm>
            <a:custGeom>
              <a:avLst/>
              <a:gdLst/>
              <a:ahLst/>
              <a:cxnLst/>
              <a:rect l="l" t="t" r="r" b="b"/>
              <a:pathLst>
                <a:path w="1325" h="2661" extrusionOk="0">
                  <a:moveTo>
                    <a:pt x="492" y="1"/>
                  </a:moveTo>
                  <a:cubicBezTo>
                    <a:pt x="236" y="1"/>
                    <a:pt x="1" y="336"/>
                    <a:pt x="236" y="578"/>
                  </a:cubicBezTo>
                  <a:cubicBezTo>
                    <a:pt x="642" y="995"/>
                    <a:pt x="438" y="1762"/>
                    <a:pt x="315" y="2244"/>
                  </a:cubicBezTo>
                  <a:cubicBezTo>
                    <a:pt x="253" y="2496"/>
                    <a:pt x="469" y="2660"/>
                    <a:pt x="669" y="2660"/>
                  </a:cubicBezTo>
                  <a:cubicBezTo>
                    <a:pt x="806" y="2660"/>
                    <a:pt x="936" y="2589"/>
                    <a:pt x="977" y="2421"/>
                  </a:cubicBezTo>
                  <a:cubicBezTo>
                    <a:pt x="1168" y="1667"/>
                    <a:pt x="1325" y="725"/>
                    <a:pt x="721" y="103"/>
                  </a:cubicBezTo>
                  <a:cubicBezTo>
                    <a:pt x="649" y="32"/>
                    <a:pt x="571" y="1"/>
                    <a:pt x="492" y="1"/>
                  </a:cubicBezTo>
                  <a:close/>
                </a:path>
              </a:pathLst>
            </a:custGeom>
            <a:solidFill>
              <a:srgbClr val="EBDE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5"/>
            <p:cNvSpPr/>
            <p:nvPr/>
          </p:nvSpPr>
          <p:spPr>
            <a:xfrm flipH="1">
              <a:off x="7471861" y="2401590"/>
              <a:ext cx="35227" cy="26709"/>
            </a:xfrm>
            <a:custGeom>
              <a:avLst/>
              <a:gdLst/>
              <a:ahLst/>
              <a:cxnLst/>
              <a:rect l="l" t="t" r="r" b="b"/>
              <a:pathLst>
                <a:path w="885" h="671" extrusionOk="0">
                  <a:moveTo>
                    <a:pt x="440" y="1"/>
                  </a:moveTo>
                  <a:cubicBezTo>
                    <a:pt x="0" y="1"/>
                    <a:pt x="0" y="670"/>
                    <a:pt x="440" y="670"/>
                  </a:cubicBezTo>
                  <a:cubicBezTo>
                    <a:pt x="884" y="670"/>
                    <a:pt x="884" y="1"/>
                    <a:pt x="440" y="1"/>
                  </a:cubicBezTo>
                  <a:close/>
                </a:path>
              </a:pathLst>
            </a:custGeom>
            <a:solidFill>
              <a:srgbClr val="EBDE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5"/>
            <p:cNvSpPr/>
            <p:nvPr/>
          </p:nvSpPr>
          <p:spPr>
            <a:xfrm flipH="1">
              <a:off x="7504865" y="2680868"/>
              <a:ext cx="265818" cy="261200"/>
            </a:xfrm>
            <a:custGeom>
              <a:avLst/>
              <a:gdLst/>
              <a:ahLst/>
              <a:cxnLst/>
              <a:rect l="l" t="t" r="r" b="b"/>
              <a:pathLst>
                <a:path w="6678" h="6562" extrusionOk="0">
                  <a:moveTo>
                    <a:pt x="4519" y="0"/>
                  </a:moveTo>
                  <a:cubicBezTo>
                    <a:pt x="0" y="215"/>
                    <a:pt x="925" y="5462"/>
                    <a:pt x="1639" y="6059"/>
                  </a:cubicBezTo>
                  <a:cubicBezTo>
                    <a:pt x="2017" y="6380"/>
                    <a:pt x="2540" y="6550"/>
                    <a:pt x="3103" y="6561"/>
                  </a:cubicBezTo>
                  <a:cubicBezTo>
                    <a:pt x="3977" y="6145"/>
                    <a:pt x="5612" y="5865"/>
                    <a:pt x="6086" y="3892"/>
                  </a:cubicBezTo>
                  <a:cubicBezTo>
                    <a:pt x="6677" y="1423"/>
                    <a:pt x="5584" y="127"/>
                    <a:pt x="4519" y="0"/>
                  </a:cubicBezTo>
                  <a:close/>
                </a:path>
              </a:pathLst>
            </a:custGeom>
            <a:solidFill>
              <a:srgbClr val="E8E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5"/>
            <p:cNvSpPr/>
            <p:nvPr/>
          </p:nvSpPr>
          <p:spPr>
            <a:xfrm flipH="1">
              <a:off x="7473098" y="2680868"/>
              <a:ext cx="198428" cy="262673"/>
            </a:xfrm>
            <a:custGeom>
              <a:avLst/>
              <a:gdLst/>
              <a:ahLst/>
              <a:cxnLst/>
              <a:rect l="l" t="t" r="r" b="b"/>
              <a:pathLst>
                <a:path w="4985" h="6599" extrusionOk="0">
                  <a:moveTo>
                    <a:pt x="2028" y="0"/>
                  </a:moveTo>
                  <a:cubicBezTo>
                    <a:pt x="2028" y="0"/>
                    <a:pt x="4172" y="1000"/>
                    <a:pt x="3575" y="3281"/>
                  </a:cubicBezTo>
                  <a:cubicBezTo>
                    <a:pt x="3076" y="5178"/>
                    <a:pt x="1943" y="6482"/>
                    <a:pt x="0" y="6482"/>
                  </a:cubicBezTo>
                  <a:cubicBezTo>
                    <a:pt x="328" y="6561"/>
                    <a:pt x="638" y="6598"/>
                    <a:pt x="930" y="6598"/>
                  </a:cubicBezTo>
                  <a:cubicBezTo>
                    <a:pt x="2255" y="6598"/>
                    <a:pt x="3220" y="5828"/>
                    <a:pt x="3841" y="4609"/>
                  </a:cubicBezTo>
                  <a:cubicBezTo>
                    <a:pt x="4985" y="2362"/>
                    <a:pt x="3862" y="89"/>
                    <a:pt x="2028" y="0"/>
                  </a:cubicBezTo>
                  <a:close/>
                </a:path>
              </a:pathLst>
            </a:custGeom>
            <a:solidFill>
              <a:srgbClr val="FF9F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7" name="Google Shape;567;p25"/>
          <p:cNvSpPr txBox="1">
            <a:spLocks noGrp="1"/>
          </p:cNvSpPr>
          <p:nvPr>
            <p:ph type="ctrTitle"/>
          </p:nvPr>
        </p:nvSpPr>
        <p:spPr>
          <a:xfrm>
            <a:off x="500034" y="2643188"/>
            <a:ext cx="51186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5000" dirty="0" smtClean="0"/>
              <a:t>SUPER IDEA!</a:t>
            </a:r>
            <a:endParaRPr sz="5000"/>
          </a:p>
        </p:txBody>
      </p:sp>
      <p:grpSp>
        <p:nvGrpSpPr>
          <p:cNvPr id="183" name="Группа 182"/>
          <p:cNvGrpSpPr/>
          <p:nvPr/>
        </p:nvGrpSpPr>
        <p:grpSpPr>
          <a:xfrm>
            <a:off x="-32" y="0"/>
            <a:ext cx="9144032" cy="285734"/>
            <a:chOff x="-32" y="0"/>
            <a:chExt cx="9144032" cy="285734"/>
          </a:xfrm>
        </p:grpSpPr>
        <p:pic>
          <p:nvPicPr>
            <p:cNvPr id="184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-32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185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2643174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186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r="56412"/>
            <a:stretch>
              <a:fillRect/>
            </a:stretch>
          </p:blipFill>
          <p:spPr bwMode="auto">
            <a:xfrm>
              <a:off x="7929586" y="0"/>
              <a:ext cx="1214414" cy="285734"/>
            </a:xfrm>
            <a:prstGeom prst="rect">
              <a:avLst/>
            </a:prstGeom>
            <a:noFill/>
          </p:spPr>
        </p:pic>
        <p:pic>
          <p:nvPicPr>
            <p:cNvPr id="187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5286380" y="0"/>
              <a:ext cx="2786082" cy="285734"/>
            </a:xfrm>
            <a:prstGeom prst="rect">
              <a:avLst/>
            </a:prstGeom>
            <a:noFill/>
          </p:spPr>
        </p:pic>
      </p:grpSp>
      <p:sp>
        <p:nvSpPr>
          <p:cNvPr id="152" name="Прямоугольник 151"/>
          <p:cNvSpPr/>
          <p:nvPr/>
        </p:nvSpPr>
        <p:spPr>
          <a:xfrm>
            <a:off x="142844" y="4000510"/>
            <a:ext cx="1500166" cy="4286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Прямоугольник 222"/>
          <p:cNvSpPr/>
          <p:nvPr/>
        </p:nvSpPr>
        <p:spPr>
          <a:xfrm>
            <a:off x="1500166" y="428610"/>
            <a:ext cx="3214710" cy="3571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2" name="Прямоугольник 221"/>
          <p:cNvSpPr/>
          <p:nvPr/>
        </p:nvSpPr>
        <p:spPr>
          <a:xfrm rot="5400000">
            <a:off x="4572000" y="-142894"/>
            <a:ext cx="428596" cy="87154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1" name="Прямоугольник 220"/>
          <p:cNvSpPr/>
          <p:nvPr/>
        </p:nvSpPr>
        <p:spPr>
          <a:xfrm rot="5400000">
            <a:off x="4572000" y="-4143404"/>
            <a:ext cx="428596" cy="87154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0" name="Прямоугольник 219"/>
          <p:cNvSpPr/>
          <p:nvPr/>
        </p:nvSpPr>
        <p:spPr>
          <a:xfrm>
            <a:off x="0" y="0"/>
            <a:ext cx="428596" cy="44291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6" name="Группа 115"/>
          <p:cNvGrpSpPr/>
          <p:nvPr/>
        </p:nvGrpSpPr>
        <p:grpSpPr>
          <a:xfrm>
            <a:off x="-32" y="0"/>
            <a:ext cx="9144032" cy="285734"/>
            <a:chOff x="-32" y="0"/>
            <a:chExt cx="9144032" cy="285734"/>
          </a:xfrm>
        </p:grpSpPr>
        <p:pic>
          <p:nvPicPr>
            <p:cNvPr id="117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-32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118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2643174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119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r="56412"/>
            <a:stretch>
              <a:fillRect/>
            </a:stretch>
          </p:blipFill>
          <p:spPr bwMode="auto">
            <a:xfrm>
              <a:off x="7929586" y="0"/>
              <a:ext cx="1214414" cy="285734"/>
            </a:xfrm>
            <a:prstGeom prst="rect">
              <a:avLst/>
            </a:prstGeom>
            <a:noFill/>
          </p:spPr>
        </p:pic>
        <p:pic>
          <p:nvPicPr>
            <p:cNvPr id="120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5286380" y="0"/>
              <a:ext cx="2786082" cy="285734"/>
            </a:xfrm>
            <a:prstGeom prst="rect">
              <a:avLst/>
            </a:prstGeom>
            <a:noFill/>
          </p:spPr>
        </p:pic>
      </p:grpSp>
      <p:sp>
        <p:nvSpPr>
          <p:cNvPr id="8" name="Заголовок 7"/>
          <p:cNvSpPr>
            <a:spLocks noGrp="1"/>
          </p:cNvSpPr>
          <p:nvPr>
            <p:ph type="ctrTitle" idx="3"/>
          </p:nvPr>
        </p:nvSpPr>
        <p:spPr>
          <a:xfrm>
            <a:off x="1785918" y="2000246"/>
            <a:ext cx="2714644" cy="9462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ПРО НЕГО </a:t>
            </a:r>
            <a:b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Century Gothic" pitchFamily="34" charset="0"/>
              </a:rPr>
              <a:t>ДАЖЕ  ЕСТЬ СТИХ</a:t>
            </a:r>
            <a:endParaRPr lang="ru-RU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642924"/>
            <a:ext cx="3929090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39786" eaLnBrk="0" fontAlgn="base" hangingPunct="0">
              <a:lnSpc>
                <a:spcPct val="130000"/>
              </a:lnSpc>
              <a:buClrTx/>
            </a:pPr>
            <a:r>
              <a:rPr lang="ru-RU" sz="2400" dirty="0" smtClean="0">
                <a:solidFill>
                  <a:srgbClr val="002060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Слово </a:t>
            </a:r>
            <a:r>
              <a:rPr lang="en-US" sz="2400" dirty="0" smtClean="0">
                <a:solidFill>
                  <a:srgbClr val="002060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Not</a:t>
            </a:r>
            <a:r>
              <a:rPr lang="ru-RU" sz="2400" dirty="0" smtClean="0">
                <a:solidFill>
                  <a:srgbClr val="002060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 – обормот.</a:t>
            </a:r>
            <a:r>
              <a:rPr lang="en-US" sz="2400" dirty="0" smtClean="0">
                <a:solidFill>
                  <a:srgbClr val="002060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defTabSz="839786" eaLnBrk="0" fontAlgn="base" hangingPunct="0">
              <a:lnSpc>
                <a:spcPct val="130000"/>
              </a:lnSpc>
              <a:buClrTx/>
            </a:pPr>
            <a:r>
              <a:rPr lang="ru-RU" sz="2400" dirty="0" smtClean="0">
                <a:solidFill>
                  <a:srgbClr val="002060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В предложенье не идет!</a:t>
            </a:r>
            <a:r>
              <a:rPr lang="en-US" sz="2400" dirty="0" smtClean="0">
                <a:solidFill>
                  <a:srgbClr val="002060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defTabSz="839786" eaLnBrk="0" fontAlgn="base" hangingPunct="0">
              <a:lnSpc>
                <a:spcPct val="130000"/>
              </a:lnSpc>
              <a:buClrTx/>
            </a:pPr>
            <a:r>
              <a:rPr lang="ru-RU" sz="2400" dirty="0" smtClean="0">
                <a:solidFill>
                  <a:srgbClr val="002060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Слово </a:t>
            </a:r>
            <a:r>
              <a:rPr lang="en-US" sz="2400" dirty="0" smtClean="0">
                <a:solidFill>
                  <a:srgbClr val="002060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Not</a:t>
            </a:r>
            <a:r>
              <a:rPr lang="ru-RU" sz="2400" dirty="0" smtClean="0">
                <a:solidFill>
                  <a:srgbClr val="002060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 за шкибот</a:t>
            </a:r>
            <a:endParaRPr lang="en-US" sz="2400" dirty="0" smtClean="0">
              <a:solidFill>
                <a:srgbClr val="002060"/>
              </a:solidFill>
              <a:latin typeface="Century Gothic" pitchFamily="34" charset="0"/>
              <a:ea typeface="Arial Unicode MS" pitchFamily="34" charset="-128"/>
              <a:cs typeface="Arial Unicode MS" pitchFamily="34" charset="-128"/>
            </a:endParaRPr>
          </a:p>
          <a:p>
            <a:pPr defTabSz="839786" eaLnBrk="0" fontAlgn="base" hangingPunct="0">
              <a:lnSpc>
                <a:spcPct val="130000"/>
              </a:lnSpc>
              <a:buClrTx/>
            </a:pPr>
            <a:r>
              <a:rPr lang="ru-RU" sz="2400" dirty="0" smtClean="0">
                <a:solidFill>
                  <a:srgbClr val="002060"/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Сильный дядя приведет!</a:t>
            </a:r>
            <a:endParaRPr lang="ru-RU" sz="2400" dirty="0">
              <a:solidFill>
                <a:srgbClr val="002060"/>
              </a:solidFill>
              <a:latin typeface="Century Gothic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Google Shape;1446;p37"/>
          <p:cNvSpPr/>
          <p:nvPr/>
        </p:nvSpPr>
        <p:spPr>
          <a:xfrm flipH="1">
            <a:off x="6045203" y="3022737"/>
            <a:ext cx="1195437" cy="931258"/>
          </a:xfrm>
          <a:custGeom>
            <a:avLst/>
            <a:gdLst/>
            <a:ahLst/>
            <a:cxnLst/>
            <a:rect l="l" t="t" r="r" b="b"/>
            <a:pathLst>
              <a:path w="19114" h="14890" extrusionOk="0">
                <a:moveTo>
                  <a:pt x="6272" y="0"/>
                </a:moveTo>
                <a:cubicBezTo>
                  <a:pt x="6011" y="0"/>
                  <a:pt x="5769" y="20"/>
                  <a:pt x="5551" y="62"/>
                </a:cubicBezTo>
                <a:cubicBezTo>
                  <a:pt x="3103" y="541"/>
                  <a:pt x="1827" y="3629"/>
                  <a:pt x="1684" y="4965"/>
                </a:cubicBezTo>
                <a:cubicBezTo>
                  <a:pt x="1543" y="6303"/>
                  <a:pt x="1206" y="10700"/>
                  <a:pt x="1206" y="10700"/>
                </a:cubicBezTo>
                <a:cubicBezTo>
                  <a:pt x="1206" y="10700"/>
                  <a:pt x="1" y="11321"/>
                  <a:pt x="373" y="12010"/>
                </a:cubicBezTo>
                <a:cubicBezTo>
                  <a:pt x="745" y="12703"/>
                  <a:pt x="2424" y="13358"/>
                  <a:pt x="2312" y="13891"/>
                </a:cubicBezTo>
                <a:cubicBezTo>
                  <a:pt x="2222" y="14309"/>
                  <a:pt x="1883" y="14618"/>
                  <a:pt x="1607" y="14618"/>
                </a:cubicBezTo>
                <a:cubicBezTo>
                  <a:pt x="1590" y="14618"/>
                  <a:pt x="1574" y="14617"/>
                  <a:pt x="1557" y="14615"/>
                </a:cubicBezTo>
                <a:cubicBezTo>
                  <a:pt x="1555" y="14614"/>
                  <a:pt x="1552" y="14614"/>
                  <a:pt x="1550" y="14614"/>
                </a:cubicBezTo>
                <a:cubicBezTo>
                  <a:pt x="1517" y="14614"/>
                  <a:pt x="1501" y="14658"/>
                  <a:pt x="1526" y="14680"/>
                </a:cubicBezTo>
                <a:cubicBezTo>
                  <a:pt x="1642" y="14775"/>
                  <a:pt x="1841" y="14889"/>
                  <a:pt x="2134" y="14889"/>
                </a:cubicBezTo>
                <a:cubicBezTo>
                  <a:pt x="2248" y="14889"/>
                  <a:pt x="2377" y="14872"/>
                  <a:pt x="2520" y="14830"/>
                </a:cubicBezTo>
                <a:cubicBezTo>
                  <a:pt x="2949" y="14702"/>
                  <a:pt x="3072" y="14624"/>
                  <a:pt x="3096" y="14579"/>
                </a:cubicBezTo>
                <a:lnTo>
                  <a:pt x="3096" y="14579"/>
                </a:lnTo>
                <a:cubicBezTo>
                  <a:pt x="3122" y="14606"/>
                  <a:pt x="3172" y="14633"/>
                  <a:pt x="3271" y="14633"/>
                </a:cubicBezTo>
                <a:cubicBezTo>
                  <a:pt x="3460" y="14633"/>
                  <a:pt x="3827" y="14533"/>
                  <a:pt x="4540" y="14136"/>
                </a:cubicBezTo>
                <a:cubicBezTo>
                  <a:pt x="5160" y="13793"/>
                  <a:pt x="6266" y="13647"/>
                  <a:pt x="7380" y="13647"/>
                </a:cubicBezTo>
                <a:cubicBezTo>
                  <a:pt x="8845" y="13647"/>
                  <a:pt x="10323" y="13900"/>
                  <a:pt x="10726" y="14294"/>
                </a:cubicBezTo>
                <a:cubicBezTo>
                  <a:pt x="10953" y="14517"/>
                  <a:pt x="11490" y="14605"/>
                  <a:pt x="12150" y="14605"/>
                </a:cubicBezTo>
                <a:cubicBezTo>
                  <a:pt x="13551" y="14605"/>
                  <a:pt x="15505" y="14207"/>
                  <a:pt x="16229" y="13857"/>
                </a:cubicBezTo>
                <a:cubicBezTo>
                  <a:pt x="17291" y="13342"/>
                  <a:pt x="15690" y="14004"/>
                  <a:pt x="15850" y="12795"/>
                </a:cubicBezTo>
                <a:cubicBezTo>
                  <a:pt x="16010" y="11587"/>
                  <a:pt x="19113" y="9266"/>
                  <a:pt x="18953" y="8006"/>
                </a:cubicBezTo>
                <a:cubicBezTo>
                  <a:pt x="18792" y="6747"/>
                  <a:pt x="17554" y="3271"/>
                  <a:pt x="15512" y="2633"/>
                </a:cubicBezTo>
                <a:cubicBezTo>
                  <a:pt x="13656" y="2052"/>
                  <a:pt x="8944" y="0"/>
                  <a:pt x="6272" y="0"/>
                </a:cubicBezTo>
                <a:close/>
              </a:path>
            </a:pathLst>
          </a:custGeom>
          <a:solidFill>
            <a:srgbClr val="A57D5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447;p37"/>
          <p:cNvSpPr/>
          <p:nvPr/>
        </p:nvSpPr>
        <p:spPr>
          <a:xfrm flipH="1">
            <a:off x="6082791" y="3981884"/>
            <a:ext cx="909993" cy="589025"/>
          </a:xfrm>
          <a:custGeom>
            <a:avLst/>
            <a:gdLst/>
            <a:ahLst/>
            <a:cxnLst/>
            <a:rect l="l" t="t" r="r" b="b"/>
            <a:pathLst>
              <a:path w="14550" h="9418" extrusionOk="0">
                <a:moveTo>
                  <a:pt x="9734" y="1"/>
                </a:moveTo>
                <a:cubicBezTo>
                  <a:pt x="8181" y="1"/>
                  <a:pt x="6896" y="1395"/>
                  <a:pt x="6896" y="1395"/>
                </a:cubicBezTo>
                <a:lnTo>
                  <a:pt x="1" y="3188"/>
                </a:lnTo>
                <a:lnTo>
                  <a:pt x="4978" y="9417"/>
                </a:lnTo>
                <a:cubicBezTo>
                  <a:pt x="4978" y="9417"/>
                  <a:pt x="7661" y="9366"/>
                  <a:pt x="10402" y="7639"/>
                </a:cubicBezTo>
                <a:cubicBezTo>
                  <a:pt x="13140" y="5915"/>
                  <a:pt x="14550" y="2679"/>
                  <a:pt x="11157" y="439"/>
                </a:cubicBezTo>
                <a:cubicBezTo>
                  <a:pt x="10676" y="123"/>
                  <a:pt x="10193" y="1"/>
                  <a:pt x="9734" y="1"/>
                </a:cubicBezTo>
                <a:close/>
              </a:path>
            </a:pathLst>
          </a:custGeom>
          <a:solidFill>
            <a:srgbClr val="A57D5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48;p37"/>
          <p:cNvSpPr/>
          <p:nvPr/>
        </p:nvSpPr>
        <p:spPr>
          <a:xfrm flipH="1">
            <a:off x="6587071" y="3997144"/>
            <a:ext cx="747258" cy="697286"/>
          </a:xfrm>
          <a:custGeom>
            <a:avLst/>
            <a:gdLst/>
            <a:ahLst/>
            <a:cxnLst/>
            <a:rect l="l" t="t" r="r" b="b"/>
            <a:pathLst>
              <a:path w="11948" h="11149" extrusionOk="0">
                <a:moveTo>
                  <a:pt x="10599" y="2988"/>
                </a:moveTo>
                <a:cubicBezTo>
                  <a:pt x="10594" y="2991"/>
                  <a:pt x="10589" y="2995"/>
                  <a:pt x="10584" y="2998"/>
                </a:cubicBezTo>
                <a:lnTo>
                  <a:pt x="10584" y="2998"/>
                </a:lnTo>
                <a:cubicBezTo>
                  <a:pt x="10615" y="3020"/>
                  <a:pt x="10633" y="3032"/>
                  <a:pt x="10638" y="3032"/>
                </a:cubicBezTo>
                <a:cubicBezTo>
                  <a:pt x="10642" y="3032"/>
                  <a:pt x="10630" y="3018"/>
                  <a:pt x="10599" y="2988"/>
                </a:cubicBezTo>
                <a:close/>
                <a:moveTo>
                  <a:pt x="4562" y="1"/>
                </a:moveTo>
                <a:cubicBezTo>
                  <a:pt x="4311" y="1"/>
                  <a:pt x="4078" y="37"/>
                  <a:pt x="3867" y="117"/>
                </a:cubicBezTo>
                <a:cubicBezTo>
                  <a:pt x="1642" y="970"/>
                  <a:pt x="0" y="3442"/>
                  <a:pt x="2120" y="6821"/>
                </a:cubicBezTo>
                <a:cubicBezTo>
                  <a:pt x="4042" y="9890"/>
                  <a:pt x="9240" y="10037"/>
                  <a:pt x="10177" y="10037"/>
                </a:cubicBezTo>
                <a:cubicBezTo>
                  <a:pt x="10189" y="10037"/>
                  <a:pt x="10200" y="10037"/>
                  <a:pt x="10210" y="10037"/>
                </a:cubicBezTo>
                <a:cubicBezTo>
                  <a:pt x="10278" y="10037"/>
                  <a:pt x="10336" y="10081"/>
                  <a:pt x="10357" y="10146"/>
                </a:cubicBezTo>
                <a:lnTo>
                  <a:pt x="10626" y="11040"/>
                </a:lnTo>
                <a:cubicBezTo>
                  <a:pt x="10646" y="11112"/>
                  <a:pt x="10708" y="11149"/>
                  <a:pt x="10770" y="11149"/>
                </a:cubicBezTo>
                <a:cubicBezTo>
                  <a:pt x="10824" y="11149"/>
                  <a:pt x="10878" y="11121"/>
                  <a:pt x="10906" y="11064"/>
                </a:cubicBezTo>
                <a:lnTo>
                  <a:pt x="11907" y="9074"/>
                </a:lnTo>
                <a:cubicBezTo>
                  <a:pt x="11948" y="8999"/>
                  <a:pt x="11917" y="8907"/>
                  <a:pt x="11839" y="8869"/>
                </a:cubicBezTo>
                <a:cubicBezTo>
                  <a:pt x="11391" y="8654"/>
                  <a:pt x="9978" y="7931"/>
                  <a:pt x="9002" y="6941"/>
                </a:cubicBezTo>
                <a:cubicBezTo>
                  <a:pt x="7860" y="5786"/>
                  <a:pt x="8320" y="4506"/>
                  <a:pt x="10584" y="2998"/>
                </a:cubicBezTo>
                <a:lnTo>
                  <a:pt x="10584" y="2998"/>
                </a:lnTo>
                <a:cubicBezTo>
                  <a:pt x="10365" y="2843"/>
                  <a:pt x="9507" y="2180"/>
                  <a:pt x="8439" y="1517"/>
                </a:cubicBezTo>
                <a:cubicBezTo>
                  <a:pt x="7215" y="758"/>
                  <a:pt x="5710" y="1"/>
                  <a:pt x="4562" y="1"/>
                </a:cubicBezTo>
                <a:close/>
              </a:path>
            </a:pathLst>
          </a:custGeom>
          <a:solidFill>
            <a:srgbClr val="A57D5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449;p37"/>
          <p:cNvSpPr/>
          <p:nvPr/>
        </p:nvSpPr>
        <p:spPr>
          <a:xfrm flipH="1">
            <a:off x="6444663" y="4446572"/>
            <a:ext cx="355742" cy="346923"/>
          </a:xfrm>
          <a:custGeom>
            <a:avLst/>
            <a:gdLst/>
            <a:ahLst/>
            <a:cxnLst/>
            <a:rect l="l" t="t" r="r" b="b"/>
            <a:pathLst>
              <a:path w="5688" h="5547" extrusionOk="0">
                <a:moveTo>
                  <a:pt x="1117" y="1"/>
                </a:moveTo>
                <a:lnTo>
                  <a:pt x="0" y="3193"/>
                </a:lnTo>
                <a:cubicBezTo>
                  <a:pt x="1273" y="4933"/>
                  <a:pt x="2120" y="5546"/>
                  <a:pt x="2726" y="5546"/>
                </a:cubicBezTo>
                <a:cubicBezTo>
                  <a:pt x="3830" y="5546"/>
                  <a:pt x="4132" y="3509"/>
                  <a:pt x="4742" y="2544"/>
                </a:cubicBezTo>
                <a:cubicBezTo>
                  <a:pt x="5687" y="1052"/>
                  <a:pt x="1117" y="1"/>
                  <a:pt x="1117" y="1"/>
                </a:cubicBezTo>
                <a:close/>
              </a:path>
            </a:pathLst>
          </a:custGeom>
          <a:solidFill>
            <a:srgbClr val="A57D5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450;p37"/>
          <p:cNvSpPr/>
          <p:nvPr/>
        </p:nvSpPr>
        <p:spPr>
          <a:xfrm flipH="1">
            <a:off x="6224950" y="3789254"/>
            <a:ext cx="883538" cy="405025"/>
          </a:xfrm>
          <a:custGeom>
            <a:avLst/>
            <a:gdLst/>
            <a:ahLst/>
            <a:cxnLst/>
            <a:rect l="l" t="t" r="r" b="b"/>
            <a:pathLst>
              <a:path w="14127" h="6476" extrusionOk="0">
                <a:moveTo>
                  <a:pt x="6899" y="0"/>
                </a:moveTo>
                <a:cubicBezTo>
                  <a:pt x="6488" y="0"/>
                  <a:pt x="6082" y="15"/>
                  <a:pt x="5715" y="31"/>
                </a:cubicBezTo>
                <a:cubicBezTo>
                  <a:pt x="5336" y="48"/>
                  <a:pt x="5000" y="63"/>
                  <a:pt x="4744" y="63"/>
                </a:cubicBezTo>
                <a:cubicBezTo>
                  <a:pt x="4700" y="63"/>
                  <a:pt x="4658" y="63"/>
                  <a:pt x="4619" y="62"/>
                </a:cubicBezTo>
                <a:cubicBezTo>
                  <a:pt x="4619" y="62"/>
                  <a:pt x="4517" y="43"/>
                  <a:pt x="4338" y="43"/>
                </a:cubicBezTo>
                <a:cubicBezTo>
                  <a:pt x="3889" y="43"/>
                  <a:pt x="2957" y="159"/>
                  <a:pt x="1953" y="969"/>
                </a:cubicBezTo>
                <a:cubicBezTo>
                  <a:pt x="786" y="1908"/>
                  <a:pt x="1" y="2638"/>
                  <a:pt x="677" y="4461"/>
                </a:cubicBezTo>
                <a:cubicBezTo>
                  <a:pt x="929" y="4967"/>
                  <a:pt x="2055" y="6281"/>
                  <a:pt x="5756" y="6468"/>
                </a:cubicBezTo>
                <a:cubicBezTo>
                  <a:pt x="5844" y="6473"/>
                  <a:pt x="5933" y="6475"/>
                  <a:pt x="6022" y="6475"/>
                </a:cubicBezTo>
                <a:cubicBezTo>
                  <a:pt x="9679" y="6475"/>
                  <a:pt x="14126" y="2764"/>
                  <a:pt x="9248" y="355"/>
                </a:cubicBezTo>
                <a:cubicBezTo>
                  <a:pt x="8668" y="69"/>
                  <a:pt x="7773" y="0"/>
                  <a:pt x="6899" y="0"/>
                </a:cubicBezTo>
                <a:close/>
              </a:path>
            </a:pathLst>
          </a:custGeom>
          <a:solidFill>
            <a:srgbClr val="A57D5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451;p37"/>
          <p:cNvSpPr/>
          <p:nvPr/>
        </p:nvSpPr>
        <p:spPr>
          <a:xfrm flipH="1">
            <a:off x="6520276" y="3979820"/>
            <a:ext cx="601221" cy="288696"/>
          </a:xfrm>
          <a:custGeom>
            <a:avLst/>
            <a:gdLst/>
            <a:ahLst/>
            <a:cxnLst/>
            <a:rect l="l" t="t" r="r" b="b"/>
            <a:pathLst>
              <a:path w="9613" h="4616" extrusionOk="0">
                <a:moveTo>
                  <a:pt x="2000" y="1"/>
                </a:moveTo>
                <a:cubicBezTo>
                  <a:pt x="2000" y="1"/>
                  <a:pt x="308" y="1264"/>
                  <a:pt x="154" y="1414"/>
                </a:cubicBezTo>
                <a:cubicBezTo>
                  <a:pt x="1" y="1568"/>
                  <a:pt x="853" y="3234"/>
                  <a:pt x="3571" y="4265"/>
                </a:cubicBezTo>
                <a:cubicBezTo>
                  <a:pt x="4233" y="4516"/>
                  <a:pt x="4932" y="4615"/>
                  <a:pt x="5610" y="4615"/>
                </a:cubicBezTo>
                <a:cubicBezTo>
                  <a:pt x="7711" y="4615"/>
                  <a:pt x="9612" y="3660"/>
                  <a:pt x="9599" y="3289"/>
                </a:cubicBezTo>
                <a:cubicBezTo>
                  <a:pt x="9586" y="2797"/>
                  <a:pt x="8439" y="1916"/>
                  <a:pt x="8439" y="1916"/>
                </a:cubicBezTo>
                <a:lnTo>
                  <a:pt x="7787" y="2053"/>
                </a:lnTo>
                <a:lnTo>
                  <a:pt x="6988" y="2490"/>
                </a:lnTo>
                <a:cubicBezTo>
                  <a:pt x="6648" y="2676"/>
                  <a:pt x="6162" y="2766"/>
                  <a:pt x="5619" y="2766"/>
                </a:cubicBezTo>
                <a:cubicBezTo>
                  <a:pt x="4889" y="2766"/>
                  <a:pt x="4055" y="2603"/>
                  <a:pt x="3328" y="2292"/>
                </a:cubicBezTo>
                <a:cubicBezTo>
                  <a:pt x="2066" y="1749"/>
                  <a:pt x="2000" y="1"/>
                  <a:pt x="2000" y="1"/>
                </a:cubicBezTo>
                <a:close/>
              </a:path>
            </a:pathLst>
          </a:custGeom>
          <a:solidFill>
            <a:srgbClr val="A57D5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452;p37"/>
          <p:cNvSpPr/>
          <p:nvPr/>
        </p:nvSpPr>
        <p:spPr>
          <a:xfrm flipH="1">
            <a:off x="6212629" y="2943996"/>
            <a:ext cx="1096057" cy="920313"/>
          </a:xfrm>
          <a:custGeom>
            <a:avLst/>
            <a:gdLst/>
            <a:ahLst/>
            <a:cxnLst/>
            <a:rect l="l" t="t" r="r" b="b"/>
            <a:pathLst>
              <a:path w="17525" h="14715" extrusionOk="0">
                <a:moveTo>
                  <a:pt x="9790" y="1"/>
                </a:moveTo>
                <a:cubicBezTo>
                  <a:pt x="4165" y="1"/>
                  <a:pt x="666" y="6768"/>
                  <a:pt x="3393" y="9166"/>
                </a:cubicBezTo>
                <a:lnTo>
                  <a:pt x="3342" y="9142"/>
                </a:lnTo>
                <a:cubicBezTo>
                  <a:pt x="3342" y="9142"/>
                  <a:pt x="2680" y="8747"/>
                  <a:pt x="1971" y="8747"/>
                </a:cubicBezTo>
                <a:cubicBezTo>
                  <a:pt x="1377" y="8747"/>
                  <a:pt x="750" y="9025"/>
                  <a:pt x="454" y="10050"/>
                </a:cubicBezTo>
                <a:cubicBezTo>
                  <a:pt x="0" y="11620"/>
                  <a:pt x="1116" y="12197"/>
                  <a:pt x="2696" y="12221"/>
                </a:cubicBezTo>
                <a:cubicBezTo>
                  <a:pt x="3260" y="12228"/>
                  <a:pt x="4215" y="12457"/>
                  <a:pt x="4694" y="12573"/>
                </a:cubicBezTo>
                <a:cubicBezTo>
                  <a:pt x="6172" y="12928"/>
                  <a:pt x="7489" y="13024"/>
                  <a:pt x="8339" y="14167"/>
                </a:cubicBezTo>
                <a:cubicBezTo>
                  <a:pt x="8490" y="14368"/>
                  <a:pt x="9029" y="14714"/>
                  <a:pt x="9806" y="14714"/>
                </a:cubicBezTo>
                <a:cubicBezTo>
                  <a:pt x="9835" y="14714"/>
                  <a:pt x="9864" y="14714"/>
                  <a:pt x="9893" y="14713"/>
                </a:cubicBezTo>
                <a:lnTo>
                  <a:pt x="10780" y="14522"/>
                </a:lnTo>
                <a:cubicBezTo>
                  <a:pt x="10780" y="14522"/>
                  <a:pt x="10821" y="14085"/>
                  <a:pt x="11732" y="13832"/>
                </a:cubicBezTo>
                <a:cubicBezTo>
                  <a:pt x="12817" y="13536"/>
                  <a:pt x="17525" y="12156"/>
                  <a:pt x="17446" y="9282"/>
                </a:cubicBezTo>
                <a:cubicBezTo>
                  <a:pt x="17385" y="7118"/>
                  <a:pt x="16453" y="7739"/>
                  <a:pt x="16747" y="5862"/>
                </a:cubicBezTo>
                <a:cubicBezTo>
                  <a:pt x="17037" y="3987"/>
                  <a:pt x="16706" y="748"/>
                  <a:pt x="10610" y="48"/>
                </a:cubicBezTo>
                <a:cubicBezTo>
                  <a:pt x="10332" y="16"/>
                  <a:pt x="10059" y="1"/>
                  <a:pt x="9790" y="1"/>
                </a:cubicBezTo>
                <a:close/>
              </a:path>
            </a:pathLst>
          </a:custGeom>
          <a:solidFill>
            <a:srgbClr val="A57D5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453;p37"/>
          <p:cNvSpPr/>
          <p:nvPr/>
        </p:nvSpPr>
        <p:spPr>
          <a:xfrm flipH="1">
            <a:off x="5814609" y="2750929"/>
            <a:ext cx="1537232" cy="1166981"/>
          </a:xfrm>
          <a:custGeom>
            <a:avLst/>
            <a:gdLst/>
            <a:ahLst/>
            <a:cxnLst/>
            <a:rect l="l" t="t" r="r" b="b"/>
            <a:pathLst>
              <a:path w="24579" h="18659" extrusionOk="0">
                <a:moveTo>
                  <a:pt x="15746" y="0"/>
                </a:moveTo>
                <a:cubicBezTo>
                  <a:pt x="14859" y="0"/>
                  <a:pt x="14186" y="338"/>
                  <a:pt x="13573" y="677"/>
                </a:cubicBezTo>
                <a:cubicBezTo>
                  <a:pt x="12957" y="1018"/>
                  <a:pt x="12400" y="1358"/>
                  <a:pt x="11744" y="1358"/>
                </a:cubicBezTo>
                <a:cubicBezTo>
                  <a:pt x="11644" y="1358"/>
                  <a:pt x="11541" y="1350"/>
                  <a:pt x="11436" y="1333"/>
                </a:cubicBezTo>
                <a:cubicBezTo>
                  <a:pt x="10019" y="1097"/>
                  <a:pt x="9255" y="167"/>
                  <a:pt x="7690" y="167"/>
                </a:cubicBezTo>
                <a:cubicBezTo>
                  <a:pt x="7052" y="167"/>
                  <a:pt x="6282" y="321"/>
                  <a:pt x="5281" y="739"/>
                </a:cubicBezTo>
                <a:cubicBezTo>
                  <a:pt x="2093" y="2073"/>
                  <a:pt x="3649" y="5081"/>
                  <a:pt x="3912" y="5542"/>
                </a:cubicBezTo>
                <a:cubicBezTo>
                  <a:pt x="3929" y="5572"/>
                  <a:pt x="3912" y="5610"/>
                  <a:pt x="3878" y="5620"/>
                </a:cubicBezTo>
                <a:cubicBezTo>
                  <a:pt x="3441" y="5743"/>
                  <a:pt x="1007" y="6538"/>
                  <a:pt x="509" y="9106"/>
                </a:cubicBezTo>
                <a:cubicBezTo>
                  <a:pt x="0" y="11724"/>
                  <a:pt x="1448" y="12133"/>
                  <a:pt x="1662" y="12178"/>
                </a:cubicBezTo>
                <a:cubicBezTo>
                  <a:pt x="1667" y="12179"/>
                  <a:pt x="1671" y="12179"/>
                  <a:pt x="1675" y="12179"/>
                </a:cubicBezTo>
                <a:cubicBezTo>
                  <a:pt x="1686" y="12179"/>
                  <a:pt x="1697" y="12176"/>
                  <a:pt x="1707" y="12168"/>
                </a:cubicBezTo>
                <a:cubicBezTo>
                  <a:pt x="1788" y="12099"/>
                  <a:pt x="2138" y="11829"/>
                  <a:pt x="2661" y="11829"/>
                </a:cubicBezTo>
                <a:cubicBezTo>
                  <a:pt x="2736" y="11829"/>
                  <a:pt x="2814" y="11834"/>
                  <a:pt x="2895" y="11846"/>
                </a:cubicBezTo>
                <a:cubicBezTo>
                  <a:pt x="3704" y="11966"/>
                  <a:pt x="4106" y="12219"/>
                  <a:pt x="4377" y="12612"/>
                </a:cubicBezTo>
                <a:cubicBezTo>
                  <a:pt x="4605" y="12952"/>
                  <a:pt x="4618" y="14165"/>
                  <a:pt x="4421" y="14652"/>
                </a:cubicBezTo>
                <a:cubicBezTo>
                  <a:pt x="4405" y="14693"/>
                  <a:pt x="4435" y="14729"/>
                  <a:pt x="4471" y="14729"/>
                </a:cubicBezTo>
                <a:cubicBezTo>
                  <a:pt x="4480" y="14729"/>
                  <a:pt x="4490" y="14727"/>
                  <a:pt x="4500" y="14721"/>
                </a:cubicBezTo>
                <a:cubicBezTo>
                  <a:pt x="4799" y="14534"/>
                  <a:pt x="5346" y="14090"/>
                  <a:pt x="5216" y="13390"/>
                </a:cubicBezTo>
                <a:cubicBezTo>
                  <a:pt x="5042" y="12437"/>
                  <a:pt x="4100" y="9946"/>
                  <a:pt x="5086" y="8082"/>
                </a:cubicBezTo>
                <a:cubicBezTo>
                  <a:pt x="5756" y="6815"/>
                  <a:pt x="5688" y="6508"/>
                  <a:pt x="5574" y="6443"/>
                </a:cubicBezTo>
                <a:cubicBezTo>
                  <a:pt x="5540" y="6423"/>
                  <a:pt x="5534" y="6382"/>
                  <a:pt x="5561" y="6354"/>
                </a:cubicBezTo>
                <a:cubicBezTo>
                  <a:pt x="5880" y="6065"/>
                  <a:pt x="6818" y="5086"/>
                  <a:pt x="8610" y="5086"/>
                </a:cubicBezTo>
                <a:cubicBezTo>
                  <a:pt x="9059" y="5086"/>
                  <a:pt x="9561" y="5147"/>
                  <a:pt x="10121" y="5296"/>
                </a:cubicBezTo>
                <a:cubicBezTo>
                  <a:pt x="13255" y="6129"/>
                  <a:pt x="11804" y="7477"/>
                  <a:pt x="14129" y="8082"/>
                </a:cubicBezTo>
                <a:cubicBezTo>
                  <a:pt x="16614" y="8727"/>
                  <a:pt x="20216" y="9696"/>
                  <a:pt x="19680" y="12369"/>
                </a:cubicBezTo>
                <a:cubicBezTo>
                  <a:pt x="19147" y="15042"/>
                  <a:pt x="17768" y="13444"/>
                  <a:pt x="17307" y="15919"/>
                </a:cubicBezTo>
                <a:cubicBezTo>
                  <a:pt x="16999" y="17565"/>
                  <a:pt x="18390" y="18659"/>
                  <a:pt x="19491" y="18659"/>
                </a:cubicBezTo>
                <a:cubicBezTo>
                  <a:pt x="19966" y="18659"/>
                  <a:pt x="20386" y="18455"/>
                  <a:pt x="20594" y="18005"/>
                </a:cubicBezTo>
                <a:cubicBezTo>
                  <a:pt x="20613" y="17964"/>
                  <a:pt x="20578" y="17927"/>
                  <a:pt x="20543" y="17927"/>
                </a:cubicBezTo>
                <a:cubicBezTo>
                  <a:pt x="20531" y="17927"/>
                  <a:pt x="20519" y="17931"/>
                  <a:pt x="20509" y="17940"/>
                </a:cubicBezTo>
                <a:cubicBezTo>
                  <a:pt x="20394" y="18045"/>
                  <a:pt x="20235" y="18155"/>
                  <a:pt x="20078" y="18155"/>
                </a:cubicBezTo>
                <a:cubicBezTo>
                  <a:pt x="19975" y="18155"/>
                  <a:pt x="19872" y="18107"/>
                  <a:pt x="19782" y="17978"/>
                </a:cubicBezTo>
                <a:cubicBezTo>
                  <a:pt x="19431" y="17472"/>
                  <a:pt x="19826" y="17274"/>
                  <a:pt x="21577" y="16708"/>
                </a:cubicBezTo>
                <a:cubicBezTo>
                  <a:pt x="23329" y="16138"/>
                  <a:pt x="24578" y="13727"/>
                  <a:pt x="23090" y="12369"/>
                </a:cubicBezTo>
                <a:cubicBezTo>
                  <a:pt x="22093" y="11462"/>
                  <a:pt x="21636" y="11311"/>
                  <a:pt x="21442" y="11311"/>
                </a:cubicBezTo>
                <a:cubicBezTo>
                  <a:pt x="21362" y="11311"/>
                  <a:pt x="21327" y="11337"/>
                  <a:pt x="21318" y="11346"/>
                </a:cubicBezTo>
                <a:lnTo>
                  <a:pt x="21318" y="11346"/>
                </a:lnTo>
                <a:cubicBezTo>
                  <a:pt x="21401" y="11261"/>
                  <a:pt x="23404" y="9215"/>
                  <a:pt x="22782" y="7156"/>
                </a:cubicBezTo>
                <a:cubicBezTo>
                  <a:pt x="22306" y="5581"/>
                  <a:pt x="21252" y="5382"/>
                  <a:pt x="20755" y="5382"/>
                </a:cubicBezTo>
                <a:cubicBezTo>
                  <a:pt x="20683" y="5382"/>
                  <a:pt x="20623" y="5387"/>
                  <a:pt x="20578" y="5391"/>
                </a:cubicBezTo>
                <a:cubicBezTo>
                  <a:pt x="20576" y="5392"/>
                  <a:pt x="20575" y="5392"/>
                  <a:pt x="20573" y="5392"/>
                </a:cubicBezTo>
                <a:cubicBezTo>
                  <a:pt x="20534" y="5392"/>
                  <a:pt x="20506" y="5352"/>
                  <a:pt x="20523" y="5317"/>
                </a:cubicBezTo>
                <a:cubicBezTo>
                  <a:pt x="20721" y="4838"/>
                  <a:pt x="21482" y="2480"/>
                  <a:pt x="18136" y="695"/>
                </a:cubicBezTo>
                <a:cubicBezTo>
                  <a:pt x="17179" y="186"/>
                  <a:pt x="16403" y="0"/>
                  <a:pt x="15746" y="0"/>
                </a:cubicBezTo>
                <a:close/>
              </a:path>
            </a:pathLst>
          </a:custGeom>
          <a:solidFill>
            <a:srgbClr val="A57D5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454;p37"/>
          <p:cNvSpPr/>
          <p:nvPr/>
        </p:nvSpPr>
        <p:spPr>
          <a:xfrm flipH="1">
            <a:off x="6807596" y="3994330"/>
            <a:ext cx="125210" cy="59666"/>
          </a:xfrm>
          <a:custGeom>
            <a:avLst/>
            <a:gdLst/>
            <a:ahLst/>
            <a:cxnLst/>
            <a:rect l="l" t="t" r="r" b="b"/>
            <a:pathLst>
              <a:path w="2002" h="954" extrusionOk="0">
                <a:moveTo>
                  <a:pt x="1612" y="0"/>
                </a:moveTo>
                <a:cubicBezTo>
                  <a:pt x="1586" y="0"/>
                  <a:pt x="1560" y="3"/>
                  <a:pt x="1534" y="8"/>
                </a:cubicBezTo>
                <a:lnTo>
                  <a:pt x="335" y="265"/>
                </a:lnTo>
                <a:cubicBezTo>
                  <a:pt x="135" y="306"/>
                  <a:pt x="1" y="490"/>
                  <a:pt x="39" y="678"/>
                </a:cubicBezTo>
                <a:cubicBezTo>
                  <a:pt x="72" y="842"/>
                  <a:pt x="222" y="954"/>
                  <a:pt x="394" y="954"/>
                </a:cubicBezTo>
                <a:cubicBezTo>
                  <a:pt x="419" y="954"/>
                  <a:pt x="444" y="952"/>
                  <a:pt x="469" y="947"/>
                </a:cubicBezTo>
                <a:lnTo>
                  <a:pt x="1667" y="687"/>
                </a:lnTo>
                <a:cubicBezTo>
                  <a:pt x="1868" y="650"/>
                  <a:pt x="2002" y="465"/>
                  <a:pt x="1964" y="278"/>
                </a:cubicBezTo>
                <a:cubicBezTo>
                  <a:pt x="1934" y="115"/>
                  <a:pt x="1783" y="0"/>
                  <a:pt x="1612" y="0"/>
                </a:cubicBezTo>
                <a:close/>
              </a:path>
            </a:pathLst>
          </a:custGeom>
          <a:solidFill>
            <a:srgbClr val="A57D5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455;p37"/>
          <p:cNvSpPr/>
          <p:nvPr/>
        </p:nvSpPr>
        <p:spPr>
          <a:xfrm flipH="1">
            <a:off x="6800342" y="4042174"/>
            <a:ext cx="124084" cy="49471"/>
          </a:xfrm>
          <a:custGeom>
            <a:avLst/>
            <a:gdLst/>
            <a:ahLst/>
            <a:cxnLst/>
            <a:rect l="l" t="t" r="r" b="b"/>
            <a:pathLst>
              <a:path w="1984" h="791" extrusionOk="0">
                <a:moveTo>
                  <a:pt x="1611" y="0"/>
                </a:moveTo>
                <a:cubicBezTo>
                  <a:pt x="1602" y="0"/>
                  <a:pt x="1593" y="0"/>
                  <a:pt x="1584" y="1"/>
                </a:cubicBezTo>
                <a:lnTo>
                  <a:pt x="359" y="94"/>
                </a:lnTo>
                <a:cubicBezTo>
                  <a:pt x="154" y="107"/>
                  <a:pt x="1" y="271"/>
                  <a:pt x="10" y="462"/>
                </a:cubicBezTo>
                <a:cubicBezTo>
                  <a:pt x="21" y="647"/>
                  <a:pt x="184" y="790"/>
                  <a:pt x="380" y="790"/>
                </a:cubicBezTo>
                <a:cubicBezTo>
                  <a:pt x="387" y="790"/>
                  <a:pt x="393" y="790"/>
                  <a:pt x="399" y="790"/>
                </a:cubicBezTo>
                <a:lnTo>
                  <a:pt x="1622" y="694"/>
                </a:lnTo>
                <a:cubicBezTo>
                  <a:pt x="1827" y="683"/>
                  <a:pt x="1983" y="516"/>
                  <a:pt x="1973" y="325"/>
                </a:cubicBezTo>
                <a:cubicBezTo>
                  <a:pt x="1963" y="143"/>
                  <a:pt x="1804" y="0"/>
                  <a:pt x="1611" y="0"/>
                </a:cubicBezTo>
                <a:close/>
              </a:path>
            </a:pathLst>
          </a:custGeom>
          <a:solidFill>
            <a:srgbClr val="A57D5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1456;p37"/>
          <p:cNvSpPr/>
          <p:nvPr/>
        </p:nvSpPr>
        <p:spPr>
          <a:xfrm flipH="1">
            <a:off x="6807409" y="4069193"/>
            <a:ext cx="125585" cy="61855"/>
          </a:xfrm>
          <a:custGeom>
            <a:avLst/>
            <a:gdLst/>
            <a:ahLst/>
            <a:cxnLst/>
            <a:rect l="l" t="t" r="r" b="b"/>
            <a:pathLst>
              <a:path w="2008" h="989" extrusionOk="0">
                <a:moveTo>
                  <a:pt x="397" y="0"/>
                </a:moveTo>
                <a:cubicBezTo>
                  <a:pt x="235" y="0"/>
                  <a:pt x="91" y="102"/>
                  <a:pt x="48" y="256"/>
                </a:cubicBezTo>
                <a:cubicBezTo>
                  <a:pt x="1" y="443"/>
                  <a:pt x="124" y="634"/>
                  <a:pt x="322" y="686"/>
                </a:cubicBezTo>
                <a:lnTo>
                  <a:pt x="1513" y="976"/>
                </a:lnTo>
                <a:cubicBezTo>
                  <a:pt x="1546" y="984"/>
                  <a:pt x="1579" y="988"/>
                  <a:pt x="1611" y="988"/>
                </a:cubicBezTo>
                <a:cubicBezTo>
                  <a:pt x="1773" y="988"/>
                  <a:pt x="1920" y="887"/>
                  <a:pt x="1960" y="733"/>
                </a:cubicBezTo>
                <a:cubicBezTo>
                  <a:pt x="2008" y="546"/>
                  <a:pt x="1888" y="354"/>
                  <a:pt x="1690" y="303"/>
                </a:cubicBezTo>
                <a:lnTo>
                  <a:pt x="496" y="13"/>
                </a:lnTo>
                <a:cubicBezTo>
                  <a:pt x="462" y="4"/>
                  <a:pt x="429" y="0"/>
                  <a:pt x="397" y="0"/>
                </a:cubicBezTo>
                <a:close/>
              </a:path>
            </a:pathLst>
          </a:custGeom>
          <a:solidFill>
            <a:srgbClr val="A57D5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1457;p37"/>
          <p:cNvSpPr/>
          <p:nvPr/>
        </p:nvSpPr>
        <p:spPr>
          <a:xfrm flipH="1">
            <a:off x="6838305" y="4088643"/>
            <a:ext cx="120519" cy="79429"/>
          </a:xfrm>
          <a:custGeom>
            <a:avLst/>
            <a:gdLst/>
            <a:ahLst/>
            <a:cxnLst/>
            <a:rect l="l" t="t" r="r" b="b"/>
            <a:pathLst>
              <a:path w="1927" h="1270" extrusionOk="0">
                <a:moveTo>
                  <a:pt x="400" y="1"/>
                </a:moveTo>
                <a:cubicBezTo>
                  <a:pt x="274" y="1"/>
                  <a:pt x="155" y="64"/>
                  <a:pt x="93" y="176"/>
                </a:cubicBezTo>
                <a:cubicBezTo>
                  <a:pt x="1" y="344"/>
                  <a:pt x="72" y="562"/>
                  <a:pt x="253" y="657"/>
                </a:cubicBezTo>
                <a:lnTo>
                  <a:pt x="1342" y="1221"/>
                </a:lnTo>
                <a:cubicBezTo>
                  <a:pt x="1402" y="1254"/>
                  <a:pt x="1466" y="1269"/>
                  <a:pt x="1529" y="1269"/>
                </a:cubicBezTo>
                <a:cubicBezTo>
                  <a:pt x="1654" y="1269"/>
                  <a:pt x="1772" y="1206"/>
                  <a:pt x="1833" y="1095"/>
                </a:cubicBezTo>
                <a:cubicBezTo>
                  <a:pt x="1926" y="924"/>
                  <a:pt x="1854" y="709"/>
                  <a:pt x="1673" y="610"/>
                </a:cubicBezTo>
                <a:lnTo>
                  <a:pt x="584" y="47"/>
                </a:lnTo>
                <a:cubicBezTo>
                  <a:pt x="525" y="16"/>
                  <a:pt x="462" y="1"/>
                  <a:pt x="400" y="1"/>
                </a:cubicBezTo>
                <a:close/>
              </a:path>
            </a:pathLst>
          </a:custGeom>
          <a:solidFill>
            <a:srgbClr val="A57D5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1458;p37"/>
          <p:cNvSpPr/>
          <p:nvPr/>
        </p:nvSpPr>
        <p:spPr>
          <a:xfrm flipH="1">
            <a:off x="6852627" y="3999958"/>
            <a:ext cx="120707" cy="133653"/>
          </a:xfrm>
          <a:custGeom>
            <a:avLst/>
            <a:gdLst/>
            <a:ahLst/>
            <a:cxnLst/>
            <a:rect l="l" t="t" r="r" b="b"/>
            <a:pathLst>
              <a:path w="1930" h="2137" extrusionOk="0">
                <a:moveTo>
                  <a:pt x="1179" y="0"/>
                </a:moveTo>
                <a:cubicBezTo>
                  <a:pt x="1142" y="0"/>
                  <a:pt x="1105" y="6"/>
                  <a:pt x="1069" y="17"/>
                </a:cubicBezTo>
                <a:cubicBezTo>
                  <a:pt x="649" y="147"/>
                  <a:pt x="233" y="488"/>
                  <a:pt x="82" y="932"/>
                </a:cubicBezTo>
                <a:lnTo>
                  <a:pt x="35" y="1396"/>
                </a:lnTo>
                <a:cubicBezTo>
                  <a:pt x="0" y="1738"/>
                  <a:pt x="250" y="2045"/>
                  <a:pt x="591" y="2079"/>
                </a:cubicBezTo>
                <a:lnTo>
                  <a:pt x="1147" y="2133"/>
                </a:lnTo>
                <a:cubicBezTo>
                  <a:pt x="1168" y="2136"/>
                  <a:pt x="1189" y="2137"/>
                  <a:pt x="1210" y="2137"/>
                </a:cubicBezTo>
                <a:cubicBezTo>
                  <a:pt x="1526" y="2137"/>
                  <a:pt x="1798" y="1898"/>
                  <a:pt x="1830" y="1577"/>
                </a:cubicBezTo>
                <a:lnTo>
                  <a:pt x="1905" y="813"/>
                </a:lnTo>
                <a:cubicBezTo>
                  <a:pt x="1929" y="577"/>
                  <a:pt x="1816" y="348"/>
                  <a:pt x="1615" y="222"/>
                </a:cubicBezTo>
                <a:lnTo>
                  <a:pt x="1421" y="82"/>
                </a:lnTo>
                <a:cubicBezTo>
                  <a:pt x="1349" y="29"/>
                  <a:pt x="1264" y="0"/>
                  <a:pt x="1179" y="0"/>
                </a:cubicBezTo>
                <a:close/>
              </a:path>
            </a:pathLst>
          </a:custGeom>
          <a:solidFill>
            <a:srgbClr val="A57D5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1459;p37"/>
          <p:cNvSpPr/>
          <p:nvPr/>
        </p:nvSpPr>
        <p:spPr>
          <a:xfrm flipH="1">
            <a:off x="5937819" y="4163131"/>
            <a:ext cx="328223" cy="378757"/>
          </a:xfrm>
          <a:custGeom>
            <a:avLst/>
            <a:gdLst/>
            <a:ahLst/>
            <a:cxnLst/>
            <a:rect l="l" t="t" r="r" b="b"/>
            <a:pathLst>
              <a:path w="5248" h="6056" extrusionOk="0">
                <a:moveTo>
                  <a:pt x="3302" y="0"/>
                </a:moveTo>
                <a:cubicBezTo>
                  <a:pt x="2360" y="0"/>
                  <a:pt x="0" y="2709"/>
                  <a:pt x="543" y="5461"/>
                </a:cubicBezTo>
                <a:cubicBezTo>
                  <a:pt x="626" y="5878"/>
                  <a:pt x="795" y="6055"/>
                  <a:pt x="1016" y="6055"/>
                </a:cubicBezTo>
                <a:cubicBezTo>
                  <a:pt x="2281" y="6055"/>
                  <a:pt x="5248" y="223"/>
                  <a:pt x="3353" y="3"/>
                </a:cubicBezTo>
                <a:cubicBezTo>
                  <a:pt x="3336" y="1"/>
                  <a:pt x="3320" y="0"/>
                  <a:pt x="3302" y="0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1460;p37"/>
          <p:cNvSpPr/>
          <p:nvPr/>
        </p:nvSpPr>
        <p:spPr>
          <a:xfrm flipH="1">
            <a:off x="6049270" y="4175202"/>
            <a:ext cx="165487" cy="320343"/>
          </a:xfrm>
          <a:custGeom>
            <a:avLst/>
            <a:gdLst/>
            <a:ahLst/>
            <a:cxnLst/>
            <a:rect l="l" t="t" r="r" b="b"/>
            <a:pathLst>
              <a:path w="2646" h="5122" extrusionOk="0">
                <a:moveTo>
                  <a:pt x="2526" y="1"/>
                </a:moveTo>
                <a:lnTo>
                  <a:pt x="2526" y="1"/>
                </a:lnTo>
                <a:cubicBezTo>
                  <a:pt x="2260" y="393"/>
                  <a:pt x="2049" y="823"/>
                  <a:pt x="1823" y="1244"/>
                </a:cubicBezTo>
                <a:cubicBezTo>
                  <a:pt x="1601" y="1666"/>
                  <a:pt x="1389" y="2093"/>
                  <a:pt x="1181" y="2520"/>
                </a:cubicBezTo>
                <a:cubicBezTo>
                  <a:pt x="1178" y="2523"/>
                  <a:pt x="1178" y="2527"/>
                  <a:pt x="1174" y="2534"/>
                </a:cubicBezTo>
                <a:cubicBezTo>
                  <a:pt x="1140" y="2315"/>
                  <a:pt x="1102" y="2100"/>
                  <a:pt x="1058" y="1885"/>
                </a:cubicBezTo>
                <a:cubicBezTo>
                  <a:pt x="1004" y="1598"/>
                  <a:pt x="946" y="1312"/>
                  <a:pt x="877" y="1028"/>
                </a:cubicBezTo>
                <a:lnTo>
                  <a:pt x="877" y="1028"/>
                </a:lnTo>
                <a:cubicBezTo>
                  <a:pt x="894" y="1321"/>
                  <a:pt x="925" y="1608"/>
                  <a:pt x="959" y="1899"/>
                </a:cubicBezTo>
                <a:cubicBezTo>
                  <a:pt x="990" y="2182"/>
                  <a:pt x="1031" y="2462"/>
                  <a:pt x="1072" y="2745"/>
                </a:cubicBezTo>
                <a:cubicBezTo>
                  <a:pt x="966" y="2967"/>
                  <a:pt x="861" y="3189"/>
                  <a:pt x="754" y="3415"/>
                </a:cubicBezTo>
                <a:cubicBezTo>
                  <a:pt x="594" y="2967"/>
                  <a:pt x="423" y="2523"/>
                  <a:pt x="222" y="2090"/>
                </a:cubicBezTo>
                <a:lnTo>
                  <a:pt x="222" y="2090"/>
                </a:lnTo>
                <a:cubicBezTo>
                  <a:pt x="344" y="2599"/>
                  <a:pt x="505" y="3097"/>
                  <a:pt x="676" y="3588"/>
                </a:cubicBezTo>
                <a:cubicBezTo>
                  <a:pt x="642" y="3664"/>
                  <a:pt x="604" y="3738"/>
                  <a:pt x="574" y="3810"/>
                </a:cubicBezTo>
                <a:lnTo>
                  <a:pt x="280" y="4463"/>
                </a:lnTo>
                <a:cubicBezTo>
                  <a:pt x="185" y="4680"/>
                  <a:pt x="89" y="4899"/>
                  <a:pt x="0" y="5121"/>
                </a:cubicBezTo>
                <a:cubicBezTo>
                  <a:pt x="116" y="4913"/>
                  <a:pt x="226" y="4701"/>
                  <a:pt x="338" y="4493"/>
                </a:cubicBezTo>
                <a:lnTo>
                  <a:pt x="666" y="3858"/>
                </a:lnTo>
                <a:cubicBezTo>
                  <a:pt x="703" y="3783"/>
                  <a:pt x="741" y="3711"/>
                  <a:pt x="779" y="3636"/>
                </a:cubicBezTo>
                <a:cubicBezTo>
                  <a:pt x="1028" y="3517"/>
                  <a:pt x="1273" y="3390"/>
                  <a:pt x="1519" y="3257"/>
                </a:cubicBezTo>
                <a:cubicBezTo>
                  <a:pt x="1642" y="3193"/>
                  <a:pt x="1762" y="3124"/>
                  <a:pt x="1885" y="3059"/>
                </a:cubicBezTo>
                <a:cubicBezTo>
                  <a:pt x="2000" y="2988"/>
                  <a:pt x="2123" y="2919"/>
                  <a:pt x="2239" y="2848"/>
                </a:cubicBezTo>
                <a:lnTo>
                  <a:pt x="2239" y="2848"/>
                </a:lnTo>
                <a:cubicBezTo>
                  <a:pt x="2103" y="2895"/>
                  <a:pt x="1976" y="2950"/>
                  <a:pt x="1847" y="3001"/>
                </a:cubicBezTo>
                <a:cubicBezTo>
                  <a:pt x="1717" y="3056"/>
                  <a:pt x="1591" y="3111"/>
                  <a:pt x="1464" y="3165"/>
                </a:cubicBezTo>
                <a:cubicBezTo>
                  <a:pt x="1266" y="3254"/>
                  <a:pt x="1072" y="3346"/>
                  <a:pt x="877" y="3438"/>
                </a:cubicBezTo>
                <a:cubicBezTo>
                  <a:pt x="987" y="3223"/>
                  <a:pt x="1092" y="3008"/>
                  <a:pt x="1198" y="2793"/>
                </a:cubicBezTo>
                <a:lnTo>
                  <a:pt x="1908" y="2090"/>
                </a:lnTo>
                <a:lnTo>
                  <a:pt x="2266" y="1731"/>
                </a:lnTo>
                <a:cubicBezTo>
                  <a:pt x="2328" y="1674"/>
                  <a:pt x="2386" y="1612"/>
                  <a:pt x="2447" y="1557"/>
                </a:cubicBezTo>
                <a:cubicBezTo>
                  <a:pt x="2479" y="1526"/>
                  <a:pt x="2509" y="1499"/>
                  <a:pt x="2543" y="1472"/>
                </a:cubicBezTo>
                <a:cubicBezTo>
                  <a:pt x="2574" y="1448"/>
                  <a:pt x="2605" y="1414"/>
                  <a:pt x="2646" y="1407"/>
                </a:cubicBezTo>
                <a:lnTo>
                  <a:pt x="2646" y="1407"/>
                </a:lnTo>
                <a:cubicBezTo>
                  <a:pt x="2561" y="1417"/>
                  <a:pt x="2492" y="1482"/>
                  <a:pt x="2424" y="1526"/>
                </a:cubicBezTo>
                <a:cubicBezTo>
                  <a:pt x="2356" y="1578"/>
                  <a:pt x="2287" y="1629"/>
                  <a:pt x="2219" y="1680"/>
                </a:cubicBezTo>
                <a:cubicBezTo>
                  <a:pt x="2089" y="1789"/>
                  <a:pt x="1959" y="1899"/>
                  <a:pt x="1833" y="2008"/>
                </a:cubicBezTo>
                <a:cubicBezTo>
                  <a:pt x="1676" y="2148"/>
                  <a:pt x="1523" y="2291"/>
                  <a:pt x="1373" y="2435"/>
                </a:cubicBezTo>
                <a:cubicBezTo>
                  <a:pt x="1557" y="2056"/>
                  <a:pt x="1741" y="1674"/>
                  <a:pt x="1918" y="1291"/>
                </a:cubicBezTo>
                <a:lnTo>
                  <a:pt x="2219" y="642"/>
                </a:lnTo>
                <a:cubicBezTo>
                  <a:pt x="2318" y="428"/>
                  <a:pt x="2410" y="206"/>
                  <a:pt x="2526" y="1"/>
                </a:cubicBezTo>
                <a:close/>
              </a:path>
            </a:pathLst>
          </a:custGeom>
          <a:solidFill>
            <a:srgbClr val="8C52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1461;p37"/>
          <p:cNvSpPr/>
          <p:nvPr/>
        </p:nvSpPr>
        <p:spPr>
          <a:xfrm flipH="1">
            <a:off x="5754194" y="4212289"/>
            <a:ext cx="462752" cy="333789"/>
          </a:xfrm>
          <a:custGeom>
            <a:avLst/>
            <a:gdLst/>
            <a:ahLst/>
            <a:cxnLst/>
            <a:rect l="l" t="t" r="r" b="b"/>
            <a:pathLst>
              <a:path w="7399" h="5337" extrusionOk="0">
                <a:moveTo>
                  <a:pt x="6145" y="1"/>
                </a:moveTo>
                <a:cubicBezTo>
                  <a:pt x="6104" y="1"/>
                  <a:pt x="6058" y="6"/>
                  <a:pt x="6005" y="16"/>
                </a:cubicBezTo>
                <a:cubicBezTo>
                  <a:pt x="4340" y="333"/>
                  <a:pt x="62" y="5204"/>
                  <a:pt x="1" y="5231"/>
                </a:cubicBezTo>
                <a:lnTo>
                  <a:pt x="127" y="5337"/>
                </a:lnTo>
                <a:cubicBezTo>
                  <a:pt x="3149" y="4659"/>
                  <a:pt x="7398" y="1"/>
                  <a:pt x="6145" y="1"/>
                </a:cubicBezTo>
                <a:close/>
              </a:path>
            </a:pathLst>
          </a:custGeom>
          <a:solidFill>
            <a:srgbClr val="6052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1462;p37"/>
          <p:cNvSpPr/>
          <p:nvPr/>
        </p:nvSpPr>
        <p:spPr>
          <a:xfrm flipH="1">
            <a:off x="5835124" y="4224485"/>
            <a:ext cx="348299" cy="302893"/>
          </a:xfrm>
          <a:custGeom>
            <a:avLst/>
            <a:gdLst/>
            <a:ahLst/>
            <a:cxnLst/>
            <a:rect l="l" t="t" r="r" b="b"/>
            <a:pathLst>
              <a:path w="5569" h="4843" extrusionOk="0">
                <a:moveTo>
                  <a:pt x="5568" y="1"/>
                </a:moveTo>
                <a:lnTo>
                  <a:pt x="5568" y="1"/>
                </a:lnTo>
                <a:cubicBezTo>
                  <a:pt x="5326" y="193"/>
                  <a:pt x="5091" y="390"/>
                  <a:pt x="4852" y="582"/>
                </a:cubicBezTo>
                <a:lnTo>
                  <a:pt x="4275" y="1066"/>
                </a:lnTo>
                <a:cubicBezTo>
                  <a:pt x="4278" y="998"/>
                  <a:pt x="4281" y="930"/>
                  <a:pt x="4281" y="861"/>
                </a:cubicBezTo>
                <a:cubicBezTo>
                  <a:pt x="4278" y="766"/>
                  <a:pt x="4275" y="670"/>
                  <a:pt x="4258" y="574"/>
                </a:cubicBezTo>
                <a:cubicBezTo>
                  <a:pt x="4223" y="667"/>
                  <a:pt x="4203" y="759"/>
                  <a:pt x="4182" y="851"/>
                </a:cubicBezTo>
                <a:cubicBezTo>
                  <a:pt x="4165" y="943"/>
                  <a:pt x="4152" y="1036"/>
                  <a:pt x="4141" y="1132"/>
                </a:cubicBezTo>
                <a:lnTo>
                  <a:pt x="4138" y="1179"/>
                </a:lnTo>
                <a:cubicBezTo>
                  <a:pt x="3913" y="1367"/>
                  <a:pt x="3691" y="1558"/>
                  <a:pt x="3469" y="1749"/>
                </a:cubicBezTo>
                <a:cubicBezTo>
                  <a:pt x="3465" y="1712"/>
                  <a:pt x="3459" y="1674"/>
                  <a:pt x="3452" y="1636"/>
                </a:cubicBezTo>
                <a:cubicBezTo>
                  <a:pt x="3438" y="1548"/>
                  <a:pt x="3418" y="1463"/>
                  <a:pt x="3380" y="1377"/>
                </a:cubicBezTo>
                <a:cubicBezTo>
                  <a:pt x="3360" y="1466"/>
                  <a:pt x="3353" y="1554"/>
                  <a:pt x="3350" y="1644"/>
                </a:cubicBezTo>
                <a:cubicBezTo>
                  <a:pt x="3346" y="1712"/>
                  <a:pt x="3350" y="1780"/>
                  <a:pt x="3353" y="1848"/>
                </a:cubicBezTo>
                <a:cubicBezTo>
                  <a:pt x="3152" y="2022"/>
                  <a:pt x="2947" y="2197"/>
                  <a:pt x="2742" y="2374"/>
                </a:cubicBezTo>
                <a:cubicBezTo>
                  <a:pt x="2708" y="2401"/>
                  <a:pt x="2674" y="2432"/>
                  <a:pt x="2640" y="2463"/>
                </a:cubicBezTo>
                <a:cubicBezTo>
                  <a:pt x="2619" y="2353"/>
                  <a:pt x="2592" y="2247"/>
                  <a:pt x="2547" y="2142"/>
                </a:cubicBezTo>
                <a:cubicBezTo>
                  <a:pt x="2523" y="2282"/>
                  <a:pt x="2523" y="2418"/>
                  <a:pt x="2534" y="2555"/>
                </a:cubicBezTo>
                <a:cubicBezTo>
                  <a:pt x="2277" y="2780"/>
                  <a:pt x="2025" y="3005"/>
                  <a:pt x="1769" y="3231"/>
                </a:cubicBezTo>
                <a:cubicBezTo>
                  <a:pt x="1762" y="3090"/>
                  <a:pt x="1745" y="2954"/>
                  <a:pt x="1707" y="2814"/>
                </a:cubicBezTo>
                <a:cubicBezTo>
                  <a:pt x="1660" y="2988"/>
                  <a:pt x="1650" y="3166"/>
                  <a:pt x="1646" y="3339"/>
                </a:cubicBezTo>
                <a:cubicBezTo>
                  <a:pt x="1551" y="3425"/>
                  <a:pt x="1455" y="3507"/>
                  <a:pt x="1359" y="3593"/>
                </a:cubicBezTo>
                <a:cubicBezTo>
                  <a:pt x="1233" y="3708"/>
                  <a:pt x="1103" y="3824"/>
                  <a:pt x="977" y="3941"/>
                </a:cubicBezTo>
                <a:cubicBezTo>
                  <a:pt x="967" y="3876"/>
                  <a:pt x="957" y="3807"/>
                  <a:pt x="933" y="3739"/>
                </a:cubicBezTo>
                <a:cubicBezTo>
                  <a:pt x="895" y="3838"/>
                  <a:pt x="878" y="3938"/>
                  <a:pt x="868" y="4033"/>
                </a:cubicBezTo>
                <a:lnTo>
                  <a:pt x="868" y="4036"/>
                </a:lnTo>
                <a:cubicBezTo>
                  <a:pt x="577" y="4302"/>
                  <a:pt x="287" y="4568"/>
                  <a:pt x="1" y="4842"/>
                </a:cubicBezTo>
                <a:lnTo>
                  <a:pt x="718" y="4258"/>
                </a:lnTo>
                <a:lnTo>
                  <a:pt x="916" y="4091"/>
                </a:lnTo>
                <a:lnTo>
                  <a:pt x="926" y="4091"/>
                </a:lnTo>
                <a:cubicBezTo>
                  <a:pt x="990" y="4100"/>
                  <a:pt x="1055" y="4103"/>
                  <a:pt x="1120" y="4103"/>
                </a:cubicBezTo>
                <a:cubicBezTo>
                  <a:pt x="1152" y="4103"/>
                  <a:pt x="1184" y="4102"/>
                  <a:pt x="1216" y="4101"/>
                </a:cubicBezTo>
                <a:cubicBezTo>
                  <a:pt x="1312" y="4094"/>
                  <a:pt x="1407" y="4084"/>
                  <a:pt x="1507" y="4050"/>
                </a:cubicBezTo>
                <a:cubicBezTo>
                  <a:pt x="1411" y="4012"/>
                  <a:pt x="1315" y="3999"/>
                  <a:pt x="1216" y="3985"/>
                </a:cubicBezTo>
                <a:cubicBezTo>
                  <a:pt x="1165" y="3979"/>
                  <a:pt x="1110" y="3974"/>
                  <a:pt x="1056" y="3974"/>
                </a:cubicBezTo>
                <a:lnTo>
                  <a:pt x="1425" y="3667"/>
                </a:lnTo>
                <a:cubicBezTo>
                  <a:pt x="1523" y="3585"/>
                  <a:pt x="1619" y="3500"/>
                  <a:pt x="1718" y="3418"/>
                </a:cubicBezTo>
                <a:cubicBezTo>
                  <a:pt x="1806" y="3425"/>
                  <a:pt x="1899" y="3432"/>
                  <a:pt x="1991" y="3432"/>
                </a:cubicBezTo>
                <a:cubicBezTo>
                  <a:pt x="2090" y="3432"/>
                  <a:pt x="2186" y="3425"/>
                  <a:pt x="2285" y="3408"/>
                </a:cubicBezTo>
                <a:cubicBezTo>
                  <a:pt x="2192" y="3371"/>
                  <a:pt x="2096" y="3347"/>
                  <a:pt x="2001" y="3330"/>
                </a:cubicBezTo>
                <a:cubicBezTo>
                  <a:pt x="1950" y="3319"/>
                  <a:pt x="1899" y="3312"/>
                  <a:pt x="1847" y="3306"/>
                </a:cubicBezTo>
                <a:cubicBezTo>
                  <a:pt x="2104" y="3087"/>
                  <a:pt x="2359" y="2868"/>
                  <a:pt x="2616" y="2650"/>
                </a:cubicBezTo>
                <a:cubicBezTo>
                  <a:pt x="2704" y="2668"/>
                  <a:pt x="2797" y="2681"/>
                  <a:pt x="2889" y="2688"/>
                </a:cubicBezTo>
                <a:cubicBezTo>
                  <a:pt x="2948" y="2692"/>
                  <a:pt x="3008" y="2696"/>
                  <a:pt x="3069" y="2696"/>
                </a:cubicBezTo>
                <a:cubicBezTo>
                  <a:pt x="3113" y="2696"/>
                  <a:pt x="3158" y="2694"/>
                  <a:pt x="3202" y="2688"/>
                </a:cubicBezTo>
                <a:cubicBezTo>
                  <a:pt x="3107" y="2640"/>
                  <a:pt x="3008" y="2610"/>
                  <a:pt x="2909" y="2582"/>
                </a:cubicBezTo>
                <a:cubicBezTo>
                  <a:pt x="2851" y="2569"/>
                  <a:pt x="2797" y="2555"/>
                  <a:pt x="2739" y="2545"/>
                </a:cubicBezTo>
                <a:cubicBezTo>
                  <a:pt x="2766" y="2520"/>
                  <a:pt x="2797" y="2493"/>
                  <a:pt x="2824" y="2469"/>
                </a:cubicBezTo>
                <a:cubicBezTo>
                  <a:pt x="3015" y="2299"/>
                  <a:pt x="3210" y="2131"/>
                  <a:pt x="3401" y="1964"/>
                </a:cubicBezTo>
                <a:lnTo>
                  <a:pt x="3407" y="1964"/>
                </a:lnTo>
                <a:cubicBezTo>
                  <a:pt x="3528" y="1989"/>
                  <a:pt x="3652" y="2008"/>
                  <a:pt x="3780" y="2008"/>
                </a:cubicBezTo>
                <a:cubicBezTo>
                  <a:pt x="3808" y="2008"/>
                  <a:pt x="3837" y="2007"/>
                  <a:pt x="3865" y="2005"/>
                </a:cubicBezTo>
                <a:cubicBezTo>
                  <a:pt x="3752" y="1940"/>
                  <a:pt x="3633" y="1896"/>
                  <a:pt x="3514" y="1865"/>
                </a:cubicBezTo>
                <a:cubicBezTo>
                  <a:pt x="3746" y="1660"/>
                  <a:pt x="3977" y="1455"/>
                  <a:pt x="4206" y="1247"/>
                </a:cubicBezTo>
                <a:lnTo>
                  <a:pt x="4251" y="1209"/>
                </a:lnTo>
                <a:cubicBezTo>
                  <a:pt x="4333" y="1223"/>
                  <a:pt x="4415" y="1237"/>
                  <a:pt x="4500" y="1244"/>
                </a:cubicBezTo>
                <a:cubicBezTo>
                  <a:pt x="4566" y="1251"/>
                  <a:pt x="4632" y="1256"/>
                  <a:pt x="4698" y="1256"/>
                </a:cubicBezTo>
                <a:cubicBezTo>
                  <a:pt x="4735" y="1256"/>
                  <a:pt x="4773" y="1254"/>
                  <a:pt x="4811" y="1250"/>
                </a:cubicBezTo>
                <a:cubicBezTo>
                  <a:pt x="4715" y="1206"/>
                  <a:pt x="4616" y="1173"/>
                  <a:pt x="4517" y="1145"/>
                </a:cubicBezTo>
                <a:cubicBezTo>
                  <a:pt x="4466" y="1127"/>
                  <a:pt x="4418" y="1118"/>
                  <a:pt x="4367" y="1104"/>
                </a:cubicBezTo>
                <a:lnTo>
                  <a:pt x="4893" y="629"/>
                </a:lnTo>
                <a:cubicBezTo>
                  <a:pt x="5118" y="421"/>
                  <a:pt x="5343" y="216"/>
                  <a:pt x="5568" y="1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1463;p37"/>
          <p:cNvSpPr/>
          <p:nvPr/>
        </p:nvSpPr>
        <p:spPr>
          <a:xfrm flipH="1">
            <a:off x="7562296" y="2698893"/>
            <a:ext cx="73738" cy="49158"/>
          </a:xfrm>
          <a:custGeom>
            <a:avLst/>
            <a:gdLst/>
            <a:ahLst/>
            <a:cxnLst/>
            <a:rect l="l" t="t" r="r" b="b"/>
            <a:pathLst>
              <a:path w="1179" h="786" extrusionOk="0">
                <a:moveTo>
                  <a:pt x="1" y="0"/>
                </a:moveTo>
                <a:lnTo>
                  <a:pt x="1" y="0"/>
                </a:lnTo>
                <a:cubicBezTo>
                  <a:pt x="45" y="130"/>
                  <a:pt x="93" y="260"/>
                  <a:pt x="144" y="386"/>
                </a:cubicBezTo>
                <a:cubicBezTo>
                  <a:pt x="191" y="512"/>
                  <a:pt x="246" y="639"/>
                  <a:pt x="298" y="762"/>
                </a:cubicBezTo>
                <a:lnTo>
                  <a:pt x="308" y="786"/>
                </a:lnTo>
                <a:lnTo>
                  <a:pt x="335" y="779"/>
                </a:lnTo>
                <a:cubicBezTo>
                  <a:pt x="475" y="734"/>
                  <a:pt x="618" y="687"/>
                  <a:pt x="758" y="639"/>
                </a:cubicBezTo>
                <a:lnTo>
                  <a:pt x="970" y="561"/>
                </a:lnTo>
                <a:cubicBezTo>
                  <a:pt x="1039" y="533"/>
                  <a:pt x="1110" y="506"/>
                  <a:pt x="1179" y="475"/>
                </a:cubicBezTo>
                <a:lnTo>
                  <a:pt x="1179" y="475"/>
                </a:lnTo>
                <a:lnTo>
                  <a:pt x="960" y="533"/>
                </a:lnTo>
                <a:lnTo>
                  <a:pt x="744" y="591"/>
                </a:lnTo>
                <a:cubicBezTo>
                  <a:pt x="609" y="630"/>
                  <a:pt x="474" y="671"/>
                  <a:pt x="343" y="716"/>
                </a:cubicBezTo>
                <a:lnTo>
                  <a:pt x="343" y="716"/>
                </a:lnTo>
                <a:cubicBezTo>
                  <a:pt x="292" y="600"/>
                  <a:pt x="240" y="482"/>
                  <a:pt x="185" y="369"/>
                </a:cubicBezTo>
                <a:cubicBezTo>
                  <a:pt x="127" y="243"/>
                  <a:pt x="65" y="123"/>
                  <a:pt x="1" y="0"/>
                </a:cubicBezTo>
                <a:close/>
              </a:path>
            </a:pathLst>
          </a:custGeom>
          <a:solidFill>
            <a:srgbClr val="A57D5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1464;p37"/>
          <p:cNvSpPr/>
          <p:nvPr/>
        </p:nvSpPr>
        <p:spPr>
          <a:xfrm flipH="1">
            <a:off x="6074848" y="3064953"/>
            <a:ext cx="1136335" cy="885414"/>
          </a:xfrm>
          <a:custGeom>
            <a:avLst/>
            <a:gdLst/>
            <a:ahLst/>
            <a:cxnLst/>
            <a:rect l="l" t="t" r="r" b="b"/>
            <a:pathLst>
              <a:path w="18169" h="14157" extrusionOk="0">
                <a:moveTo>
                  <a:pt x="5960" y="1"/>
                </a:moveTo>
                <a:cubicBezTo>
                  <a:pt x="5712" y="1"/>
                  <a:pt x="5482" y="19"/>
                  <a:pt x="5275" y="60"/>
                </a:cubicBezTo>
                <a:cubicBezTo>
                  <a:pt x="2950" y="517"/>
                  <a:pt x="1734" y="3453"/>
                  <a:pt x="1602" y="4723"/>
                </a:cubicBezTo>
                <a:cubicBezTo>
                  <a:pt x="1465" y="5993"/>
                  <a:pt x="1148" y="10175"/>
                  <a:pt x="1148" y="10175"/>
                </a:cubicBezTo>
                <a:cubicBezTo>
                  <a:pt x="1148" y="10175"/>
                  <a:pt x="1" y="10762"/>
                  <a:pt x="352" y="11421"/>
                </a:cubicBezTo>
                <a:cubicBezTo>
                  <a:pt x="707" y="12079"/>
                  <a:pt x="2305" y="12700"/>
                  <a:pt x="2196" y="13206"/>
                </a:cubicBezTo>
                <a:cubicBezTo>
                  <a:pt x="2113" y="13604"/>
                  <a:pt x="1793" y="13899"/>
                  <a:pt x="1529" y="13899"/>
                </a:cubicBezTo>
                <a:cubicBezTo>
                  <a:pt x="1512" y="13899"/>
                  <a:pt x="1495" y="13898"/>
                  <a:pt x="1479" y="13896"/>
                </a:cubicBezTo>
                <a:cubicBezTo>
                  <a:pt x="1476" y="13895"/>
                  <a:pt x="1474" y="13895"/>
                  <a:pt x="1471" y="13895"/>
                </a:cubicBezTo>
                <a:cubicBezTo>
                  <a:pt x="1442" y="13895"/>
                  <a:pt x="1426" y="13934"/>
                  <a:pt x="1452" y="13957"/>
                </a:cubicBezTo>
                <a:cubicBezTo>
                  <a:pt x="1562" y="14048"/>
                  <a:pt x="1751" y="14157"/>
                  <a:pt x="2029" y="14157"/>
                </a:cubicBezTo>
                <a:cubicBezTo>
                  <a:pt x="2137" y="14157"/>
                  <a:pt x="2259" y="14141"/>
                  <a:pt x="2394" y="14101"/>
                </a:cubicBezTo>
                <a:cubicBezTo>
                  <a:pt x="2804" y="13980"/>
                  <a:pt x="2920" y="13905"/>
                  <a:pt x="2942" y="13862"/>
                </a:cubicBezTo>
                <a:lnTo>
                  <a:pt x="2942" y="13862"/>
                </a:lnTo>
                <a:cubicBezTo>
                  <a:pt x="2967" y="13887"/>
                  <a:pt x="3015" y="13913"/>
                  <a:pt x="3109" y="13913"/>
                </a:cubicBezTo>
                <a:cubicBezTo>
                  <a:pt x="3290" y="13913"/>
                  <a:pt x="3640" y="13818"/>
                  <a:pt x="4315" y="13441"/>
                </a:cubicBezTo>
                <a:cubicBezTo>
                  <a:pt x="4905" y="13114"/>
                  <a:pt x="5958" y="12973"/>
                  <a:pt x="7017" y="12973"/>
                </a:cubicBezTo>
                <a:cubicBezTo>
                  <a:pt x="8409" y="12973"/>
                  <a:pt x="9814" y="13215"/>
                  <a:pt x="10197" y="13592"/>
                </a:cubicBezTo>
                <a:cubicBezTo>
                  <a:pt x="10412" y="13802"/>
                  <a:pt x="10920" y="13885"/>
                  <a:pt x="11545" y="13885"/>
                </a:cubicBezTo>
                <a:cubicBezTo>
                  <a:pt x="12876" y="13885"/>
                  <a:pt x="14739" y="13507"/>
                  <a:pt x="15427" y="13175"/>
                </a:cubicBezTo>
                <a:cubicBezTo>
                  <a:pt x="16437" y="12687"/>
                  <a:pt x="14915" y="13315"/>
                  <a:pt x="15068" y="12165"/>
                </a:cubicBezTo>
                <a:cubicBezTo>
                  <a:pt x="15219" y="11018"/>
                  <a:pt x="18168" y="8812"/>
                  <a:pt x="18017" y="7614"/>
                </a:cubicBezTo>
                <a:cubicBezTo>
                  <a:pt x="17864" y="6416"/>
                  <a:pt x="16686" y="3112"/>
                  <a:pt x="14748" y="2504"/>
                </a:cubicBezTo>
                <a:cubicBezTo>
                  <a:pt x="12981" y="1951"/>
                  <a:pt x="8502" y="1"/>
                  <a:pt x="5960" y="1"/>
                </a:cubicBezTo>
                <a:close/>
              </a:path>
            </a:pathLst>
          </a:custGeom>
          <a:solidFill>
            <a:srgbClr val="FF8E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1465;p37"/>
          <p:cNvSpPr/>
          <p:nvPr/>
        </p:nvSpPr>
        <p:spPr>
          <a:xfrm flipH="1">
            <a:off x="6138516" y="4435877"/>
            <a:ext cx="1107440" cy="152291"/>
          </a:xfrm>
          <a:custGeom>
            <a:avLst/>
            <a:gdLst/>
            <a:ahLst/>
            <a:cxnLst/>
            <a:rect l="l" t="t" r="r" b="b"/>
            <a:pathLst>
              <a:path w="17707" h="2435" extrusionOk="0">
                <a:moveTo>
                  <a:pt x="8852" y="0"/>
                </a:moveTo>
                <a:cubicBezTo>
                  <a:pt x="3963" y="0"/>
                  <a:pt x="1" y="544"/>
                  <a:pt x="1" y="1216"/>
                </a:cubicBezTo>
                <a:cubicBezTo>
                  <a:pt x="1" y="1889"/>
                  <a:pt x="3963" y="2434"/>
                  <a:pt x="8852" y="2434"/>
                </a:cubicBezTo>
                <a:cubicBezTo>
                  <a:pt x="13744" y="2434"/>
                  <a:pt x="17707" y="1889"/>
                  <a:pt x="17707" y="1216"/>
                </a:cubicBezTo>
                <a:cubicBezTo>
                  <a:pt x="17707" y="544"/>
                  <a:pt x="13744" y="0"/>
                  <a:pt x="8852" y="0"/>
                </a:cubicBezTo>
                <a:close/>
              </a:path>
            </a:pathLst>
          </a:custGeom>
          <a:solidFill>
            <a:srgbClr val="493A3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1466;p37"/>
          <p:cNvSpPr/>
          <p:nvPr/>
        </p:nvSpPr>
        <p:spPr>
          <a:xfrm flipH="1">
            <a:off x="6635543" y="4466210"/>
            <a:ext cx="63" cy="63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0"/>
                </a:move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1467;p37"/>
          <p:cNvSpPr/>
          <p:nvPr/>
        </p:nvSpPr>
        <p:spPr>
          <a:xfrm flipH="1">
            <a:off x="6524717" y="3608820"/>
            <a:ext cx="28895" cy="10320"/>
          </a:xfrm>
          <a:custGeom>
            <a:avLst/>
            <a:gdLst/>
            <a:ahLst/>
            <a:cxnLst/>
            <a:rect l="l" t="t" r="r" b="b"/>
            <a:pathLst>
              <a:path w="462" h="165" extrusionOk="0">
                <a:moveTo>
                  <a:pt x="454" y="1"/>
                </a:moveTo>
                <a:cubicBezTo>
                  <a:pt x="386" y="38"/>
                  <a:pt x="308" y="42"/>
                  <a:pt x="232" y="42"/>
                </a:cubicBezTo>
                <a:cubicBezTo>
                  <a:pt x="218" y="42"/>
                  <a:pt x="203" y="42"/>
                  <a:pt x="188" y="42"/>
                </a:cubicBezTo>
                <a:cubicBezTo>
                  <a:pt x="126" y="42"/>
                  <a:pt x="64" y="38"/>
                  <a:pt x="1" y="34"/>
                </a:cubicBezTo>
                <a:lnTo>
                  <a:pt x="1" y="48"/>
                </a:lnTo>
                <a:cubicBezTo>
                  <a:pt x="69" y="137"/>
                  <a:pt x="150" y="164"/>
                  <a:pt x="236" y="164"/>
                </a:cubicBezTo>
                <a:cubicBezTo>
                  <a:pt x="277" y="164"/>
                  <a:pt x="322" y="154"/>
                  <a:pt x="366" y="130"/>
                </a:cubicBezTo>
                <a:cubicBezTo>
                  <a:pt x="407" y="106"/>
                  <a:pt x="448" y="69"/>
                  <a:pt x="462" y="10"/>
                </a:cubicBezTo>
                <a:lnTo>
                  <a:pt x="454" y="1"/>
                </a:lnTo>
                <a:close/>
              </a:path>
            </a:pathLst>
          </a:custGeom>
          <a:solidFill>
            <a:srgbClr val="C67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1468;p37"/>
          <p:cNvSpPr/>
          <p:nvPr/>
        </p:nvSpPr>
        <p:spPr>
          <a:xfrm flipH="1">
            <a:off x="6107996" y="3976943"/>
            <a:ext cx="865338" cy="560006"/>
          </a:xfrm>
          <a:custGeom>
            <a:avLst/>
            <a:gdLst/>
            <a:ahLst/>
            <a:cxnLst/>
            <a:rect l="l" t="t" r="r" b="b"/>
            <a:pathLst>
              <a:path w="13836" h="8954" extrusionOk="0">
                <a:moveTo>
                  <a:pt x="9253" y="1"/>
                </a:moveTo>
                <a:cubicBezTo>
                  <a:pt x="7778" y="1"/>
                  <a:pt x="6558" y="1324"/>
                  <a:pt x="6558" y="1324"/>
                </a:cubicBezTo>
                <a:lnTo>
                  <a:pt x="0" y="3027"/>
                </a:lnTo>
                <a:lnTo>
                  <a:pt x="4735" y="8953"/>
                </a:lnTo>
                <a:cubicBezTo>
                  <a:pt x="4735" y="8953"/>
                  <a:pt x="7285" y="8906"/>
                  <a:pt x="9889" y="7264"/>
                </a:cubicBezTo>
                <a:cubicBezTo>
                  <a:pt x="12491" y="5622"/>
                  <a:pt x="13836" y="2546"/>
                  <a:pt x="10610" y="420"/>
                </a:cubicBezTo>
                <a:cubicBezTo>
                  <a:pt x="10152" y="117"/>
                  <a:pt x="9691" y="1"/>
                  <a:pt x="9253" y="1"/>
                </a:cubicBezTo>
                <a:close/>
              </a:path>
            </a:pathLst>
          </a:custGeom>
          <a:solidFill>
            <a:srgbClr val="65514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1469;p37"/>
          <p:cNvSpPr/>
          <p:nvPr/>
        </p:nvSpPr>
        <p:spPr>
          <a:xfrm flipH="1">
            <a:off x="6517900" y="4257007"/>
            <a:ext cx="427478" cy="305332"/>
          </a:xfrm>
          <a:custGeom>
            <a:avLst/>
            <a:gdLst/>
            <a:ahLst/>
            <a:cxnLst/>
            <a:rect l="l" t="t" r="r" b="b"/>
            <a:pathLst>
              <a:path w="6835" h="4882" extrusionOk="0">
                <a:moveTo>
                  <a:pt x="6835" y="0"/>
                </a:moveTo>
                <a:cubicBezTo>
                  <a:pt x="6835" y="0"/>
                  <a:pt x="6189" y="7"/>
                  <a:pt x="5145" y="355"/>
                </a:cubicBezTo>
                <a:cubicBezTo>
                  <a:pt x="4100" y="700"/>
                  <a:pt x="0" y="4882"/>
                  <a:pt x="0" y="4882"/>
                </a:cubicBezTo>
                <a:cubicBezTo>
                  <a:pt x="0" y="4882"/>
                  <a:pt x="5009" y="809"/>
                  <a:pt x="6835" y="0"/>
                </a:cubicBezTo>
                <a:close/>
              </a:path>
            </a:pathLst>
          </a:custGeom>
          <a:solidFill>
            <a:srgbClr val="493A3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1470;p37"/>
          <p:cNvSpPr/>
          <p:nvPr/>
        </p:nvSpPr>
        <p:spPr>
          <a:xfrm flipH="1">
            <a:off x="6587696" y="3991515"/>
            <a:ext cx="710358" cy="662888"/>
          </a:xfrm>
          <a:custGeom>
            <a:avLst/>
            <a:gdLst/>
            <a:ahLst/>
            <a:cxnLst/>
            <a:rect l="l" t="t" r="r" b="b"/>
            <a:pathLst>
              <a:path w="11358" h="10599" extrusionOk="0">
                <a:moveTo>
                  <a:pt x="10077" y="2839"/>
                </a:moveTo>
                <a:cubicBezTo>
                  <a:pt x="10073" y="2842"/>
                  <a:pt x="10068" y="2845"/>
                  <a:pt x="10063" y="2848"/>
                </a:cubicBezTo>
                <a:lnTo>
                  <a:pt x="10063" y="2848"/>
                </a:lnTo>
                <a:cubicBezTo>
                  <a:pt x="10093" y="2869"/>
                  <a:pt x="10110" y="2880"/>
                  <a:pt x="10114" y="2880"/>
                </a:cubicBezTo>
                <a:cubicBezTo>
                  <a:pt x="10118" y="2880"/>
                  <a:pt x="10106" y="2867"/>
                  <a:pt x="10077" y="2839"/>
                </a:cubicBezTo>
                <a:close/>
                <a:moveTo>
                  <a:pt x="4340" y="0"/>
                </a:moveTo>
                <a:cubicBezTo>
                  <a:pt x="4100" y="0"/>
                  <a:pt x="3877" y="35"/>
                  <a:pt x="3676" y="111"/>
                </a:cubicBezTo>
                <a:cubicBezTo>
                  <a:pt x="1564" y="920"/>
                  <a:pt x="0" y="3269"/>
                  <a:pt x="2014" y="6484"/>
                </a:cubicBezTo>
                <a:cubicBezTo>
                  <a:pt x="3844" y="9399"/>
                  <a:pt x="8780" y="9540"/>
                  <a:pt x="9676" y="9540"/>
                </a:cubicBezTo>
                <a:cubicBezTo>
                  <a:pt x="9687" y="9540"/>
                  <a:pt x="9698" y="9540"/>
                  <a:pt x="9709" y="9539"/>
                </a:cubicBezTo>
                <a:cubicBezTo>
                  <a:pt x="9773" y="9539"/>
                  <a:pt x="9828" y="9584"/>
                  <a:pt x="9849" y="9645"/>
                </a:cubicBezTo>
                <a:lnTo>
                  <a:pt x="10101" y="10496"/>
                </a:lnTo>
                <a:cubicBezTo>
                  <a:pt x="10121" y="10564"/>
                  <a:pt x="10181" y="10599"/>
                  <a:pt x="10241" y="10599"/>
                </a:cubicBezTo>
                <a:cubicBezTo>
                  <a:pt x="10292" y="10599"/>
                  <a:pt x="10344" y="10573"/>
                  <a:pt x="10371" y="10519"/>
                </a:cubicBezTo>
                <a:lnTo>
                  <a:pt x="11323" y="8625"/>
                </a:lnTo>
                <a:cubicBezTo>
                  <a:pt x="11357" y="8553"/>
                  <a:pt x="11330" y="8465"/>
                  <a:pt x="11255" y="8430"/>
                </a:cubicBezTo>
                <a:cubicBezTo>
                  <a:pt x="10832" y="8225"/>
                  <a:pt x="9487" y="7540"/>
                  <a:pt x="8558" y="6597"/>
                </a:cubicBezTo>
                <a:cubicBezTo>
                  <a:pt x="7475" y="5497"/>
                  <a:pt x="7911" y="4281"/>
                  <a:pt x="10063" y="2848"/>
                </a:cubicBezTo>
                <a:lnTo>
                  <a:pt x="10063" y="2848"/>
                </a:lnTo>
                <a:cubicBezTo>
                  <a:pt x="9856" y="2702"/>
                  <a:pt x="9042" y="2071"/>
                  <a:pt x="8023" y="1439"/>
                </a:cubicBezTo>
                <a:cubicBezTo>
                  <a:pt x="6860" y="720"/>
                  <a:pt x="5432" y="0"/>
                  <a:pt x="4340" y="0"/>
                </a:cubicBezTo>
                <a:close/>
              </a:path>
            </a:pathLst>
          </a:custGeom>
          <a:solidFill>
            <a:srgbClr val="7F756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1471;p37"/>
          <p:cNvSpPr/>
          <p:nvPr/>
        </p:nvSpPr>
        <p:spPr>
          <a:xfrm flipH="1">
            <a:off x="6452168" y="4418616"/>
            <a:ext cx="338230" cy="329974"/>
          </a:xfrm>
          <a:custGeom>
            <a:avLst/>
            <a:gdLst/>
            <a:ahLst/>
            <a:cxnLst/>
            <a:rect l="l" t="t" r="r" b="b"/>
            <a:pathLst>
              <a:path w="5408" h="5276" extrusionOk="0">
                <a:moveTo>
                  <a:pt x="1062" y="0"/>
                </a:moveTo>
                <a:lnTo>
                  <a:pt x="1" y="3038"/>
                </a:lnTo>
                <a:cubicBezTo>
                  <a:pt x="1210" y="4692"/>
                  <a:pt x="2015" y="5275"/>
                  <a:pt x="2591" y="5275"/>
                </a:cubicBezTo>
                <a:cubicBezTo>
                  <a:pt x="3640" y="5275"/>
                  <a:pt x="3927" y="3337"/>
                  <a:pt x="4507" y="2420"/>
                </a:cubicBezTo>
                <a:cubicBezTo>
                  <a:pt x="5408" y="1001"/>
                  <a:pt x="1062" y="0"/>
                  <a:pt x="1062" y="0"/>
                </a:cubicBezTo>
                <a:close/>
              </a:path>
            </a:pathLst>
          </a:custGeom>
          <a:solidFill>
            <a:srgbClr val="D2BF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1472;p37"/>
          <p:cNvSpPr/>
          <p:nvPr/>
        </p:nvSpPr>
        <p:spPr>
          <a:xfrm flipH="1">
            <a:off x="6239022" y="3790880"/>
            <a:ext cx="840008" cy="385012"/>
          </a:xfrm>
          <a:custGeom>
            <a:avLst/>
            <a:gdLst/>
            <a:ahLst/>
            <a:cxnLst/>
            <a:rect l="l" t="t" r="r" b="b"/>
            <a:pathLst>
              <a:path w="13431" h="6156" extrusionOk="0">
                <a:moveTo>
                  <a:pt x="6544" y="0"/>
                </a:moveTo>
                <a:cubicBezTo>
                  <a:pt x="6158" y="0"/>
                  <a:pt x="5777" y="14"/>
                  <a:pt x="5432" y="28"/>
                </a:cubicBezTo>
                <a:cubicBezTo>
                  <a:pt x="5096" y="45"/>
                  <a:pt x="4795" y="59"/>
                  <a:pt x="4556" y="59"/>
                </a:cubicBezTo>
                <a:cubicBezTo>
                  <a:pt x="4497" y="59"/>
                  <a:pt x="4442" y="58"/>
                  <a:pt x="4390" y="56"/>
                </a:cubicBezTo>
                <a:cubicBezTo>
                  <a:pt x="4390" y="56"/>
                  <a:pt x="4294" y="39"/>
                  <a:pt x="4126" y="39"/>
                </a:cubicBezTo>
                <a:cubicBezTo>
                  <a:pt x="3700" y="39"/>
                  <a:pt x="2813" y="148"/>
                  <a:pt x="1858" y="920"/>
                </a:cubicBezTo>
                <a:cubicBezTo>
                  <a:pt x="748" y="1818"/>
                  <a:pt x="1" y="2507"/>
                  <a:pt x="642" y="4241"/>
                </a:cubicBezTo>
                <a:cubicBezTo>
                  <a:pt x="885" y="4722"/>
                  <a:pt x="1953" y="5971"/>
                  <a:pt x="5473" y="6149"/>
                </a:cubicBezTo>
                <a:cubicBezTo>
                  <a:pt x="5556" y="6153"/>
                  <a:pt x="5639" y="6155"/>
                  <a:pt x="5723" y="6155"/>
                </a:cubicBezTo>
                <a:cubicBezTo>
                  <a:pt x="9199" y="6155"/>
                  <a:pt x="13430" y="2626"/>
                  <a:pt x="8791" y="339"/>
                </a:cubicBezTo>
                <a:cubicBezTo>
                  <a:pt x="8238" y="66"/>
                  <a:pt x="7380" y="0"/>
                  <a:pt x="6544" y="0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1473;p37"/>
          <p:cNvSpPr/>
          <p:nvPr/>
        </p:nvSpPr>
        <p:spPr>
          <a:xfrm flipH="1">
            <a:off x="6231642" y="2990090"/>
            <a:ext cx="1042083" cy="875095"/>
          </a:xfrm>
          <a:custGeom>
            <a:avLst/>
            <a:gdLst/>
            <a:ahLst/>
            <a:cxnLst/>
            <a:rect l="l" t="t" r="r" b="b"/>
            <a:pathLst>
              <a:path w="16662" h="13992" extrusionOk="0">
                <a:moveTo>
                  <a:pt x="9315" y="0"/>
                </a:moveTo>
                <a:cubicBezTo>
                  <a:pt x="3965" y="0"/>
                  <a:pt x="633" y="6435"/>
                  <a:pt x="3226" y="8716"/>
                </a:cubicBezTo>
                <a:lnTo>
                  <a:pt x="3179" y="8692"/>
                </a:lnTo>
                <a:cubicBezTo>
                  <a:pt x="3179" y="8692"/>
                  <a:pt x="2550" y="8315"/>
                  <a:pt x="1877" y="8315"/>
                </a:cubicBezTo>
                <a:cubicBezTo>
                  <a:pt x="1312" y="8315"/>
                  <a:pt x="716" y="8580"/>
                  <a:pt x="434" y="9555"/>
                </a:cubicBezTo>
                <a:cubicBezTo>
                  <a:pt x="1" y="11050"/>
                  <a:pt x="1062" y="11600"/>
                  <a:pt x="2567" y="11621"/>
                </a:cubicBezTo>
                <a:cubicBezTo>
                  <a:pt x="3100" y="11627"/>
                  <a:pt x="4008" y="11843"/>
                  <a:pt x="4462" y="11952"/>
                </a:cubicBezTo>
                <a:cubicBezTo>
                  <a:pt x="5868" y="12293"/>
                  <a:pt x="7122" y="12385"/>
                  <a:pt x="7930" y="13467"/>
                </a:cubicBezTo>
                <a:cubicBezTo>
                  <a:pt x="8075" y="13662"/>
                  <a:pt x="8591" y="13991"/>
                  <a:pt x="9332" y="13991"/>
                </a:cubicBezTo>
                <a:cubicBezTo>
                  <a:pt x="9357" y="13991"/>
                  <a:pt x="9382" y="13991"/>
                  <a:pt x="9408" y="13990"/>
                </a:cubicBezTo>
                <a:lnTo>
                  <a:pt x="10251" y="13809"/>
                </a:lnTo>
                <a:cubicBezTo>
                  <a:pt x="10251" y="13809"/>
                  <a:pt x="10289" y="13393"/>
                  <a:pt x="11157" y="13153"/>
                </a:cubicBezTo>
                <a:cubicBezTo>
                  <a:pt x="12190" y="12870"/>
                  <a:pt x="16662" y="11559"/>
                  <a:pt x="16587" y="8829"/>
                </a:cubicBezTo>
                <a:cubicBezTo>
                  <a:pt x="16533" y="6766"/>
                  <a:pt x="15642" y="7357"/>
                  <a:pt x="15921" y="5575"/>
                </a:cubicBezTo>
                <a:cubicBezTo>
                  <a:pt x="16202" y="3793"/>
                  <a:pt x="15884" y="715"/>
                  <a:pt x="10091" y="45"/>
                </a:cubicBezTo>
                <a:cubicBezTo>
                  <a:pt x="9828" y="15"/>
                  <a:pt x="9569" y="0"/>
                  <a:pt x="9315" y="0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1474;p37"/>
          <p:cNvSpPr/>
          <p:nvPr/>
        </p:nvSpPr>
        <p:spPr>
          <a:xfrm flipH="1">
            <a:off x="6415643" y="3109045"/>
            <a:ext cx="561757" cy="219337"/>
          </a:xfrm>
          <a:custGeom>
            <a:avLst/>
            <a:gdLst/>
            <a:ahLst/>
            <a:cxnLst/>
            <a:rect l="l" t="t" r="r" b="b"/>
            <a:pathLst>
              <a:path w="8982" h="3507" extrusionOk="0">
                <a:moveTo>
                  <a:pt x="2797" y="0"/>
                </a:moveTo>
                <a:cubicBezTo>
                  <a:pt x="1257" y="0"/>
                  <a:pt x="383" y="758"/>
                  <a:pt x="0" y="1110"/>
                </a:cubicBezTo>
                <a:cubicBezTo>
                  <a:pt x="495" y="803"/>
                  <a:pt x="1595" y="201"/>
                  <a:pt x="2595" y="201"/>
                </a:cubicBezTo>
                <a:cubicBezTo>
                  <a:pt x="2718" y="201"/>
                  <a:pt x="2834" y="209"/>
                  <a:pt x="2950" y="229"/>
                </a:cubicBezTo>
                <a:cubicBezTo>
                  <a:pt x="5186" y="590"/>
                  <a:pt x="6083" y="1434"/>
                  <a:pt x="6603" y="2533"/>
                </a:cubicBezTo>
                <a:cubicBezTo>
                  <a:pt x="6852" y="3062"/>
                  <a:pt x="7511" y="3352"/>
                  <a:pt x="8207" y="3506"/>
                </a:cubicBezTo>
                <a:cubicBezTo>
                  <a:pt x="8432" y="3355"/>
                  <a:pt x="8692" y="3212"/>
                  <a:pt x="8982" y="3100"/>
                </a:cubicBezTo>
                <a:cubicBezTo>
                  <a:pt x="8658" y="3007"/>
                  <a:pt x="8344" y="2925"/>
                  <a:pt x="8043" y="2847"/>
                </a:cubicBezTo>
                <a:cubicBezTo>
                  <a:pt x="5831" y="2274"/>
                  <a:pt x="7210" y="990"/>
                  <a:pt x="4234" y="198"/>
                </a:cubicBezTo>
                <a:cubicBezTo>
                  <a:pt x="3701" y="58"/>
                  <a:pt x="3223" y="0"/>
                  <a:pt x="2797" y="0"/>
                </a:cubicBezTo>
                <a:close/>
              </a:path>
            </a:pathLst>
          </a:custGeom>
          <a:solidFill>
            <a:srgbClr val="F2A28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1475;p37"/>
          <p:cNvSpPr/>
          <p:nvPr/>
        </p:nvSpPr>
        <p:spPr>
          <a:xfrm flipH="1">
            <a:off x="6782830" y="3418942"/>
            <a:ext cx="119644" cy="99192"/>
          </a:xfrm>
          <a:custGeom>
            <a:avLst/>
            <a:gdLst/>
            <a:ahLst/>
            <a:cxnLst/>
            <a:rect l="l" t="t" r="r" b="b"/>
            <a:pathLst>
              <a:path w="1913" h="1586" extrusionOk="0">
                <a:moveTo>
                  <a:pt x="1059" y="1"/>
                </a:moveTo>
                <a:cubicBezTo>
                  <a:pt x="891" y="1"/>
                  <a:pt x="722" y="48"/>
                  <a:pt x="581" y="125"/>
                </a:cubicBezTo>
                <a:cubicBezTo>
                  <a:pt x="516" y="155"/>
                  <a:pt x="461" y="203"/>
                  <a:pt x="403" y="244"/>
                </a:cubicBezTo>
                <a:cubicBezTo>
                  <a:pt x="376" y="268"/>
                  <a:pt x="349" y="295"/>
                  <a:pt x="325" y="319"/>
                </a:cubicBezTo>
                <a:cubicBezTo>
                  <a:pt x="298" y="343"/>
                  <a:pt x="271" y="371"/>
                  <a:pt x="250" y="401"/>
                </a:cubicBezTo>
                <a:cubicBezTo>
                  <a:pt x="157" y="510"/>
                  <a:pt x="83" y="640"/>
                  <a:pt x="52" y="776"/>
                </a:cubicBezTo>
                <a:cubicBezTo>
                  <a:pt x="14" y="913"/>
                  <a:pt x="1" y="1053"/>
                  <a:pt x="4" y="1190"/>
                </a:cubicBezTo>
                <a:cubicBezTo>
                  <a:pt x="18" y="1326"/>
                  <a:pt x="42" y="1463"/>
                  <a:pt x="89" y="1586"/>
                </a:cubicBezTo>
                <a:lnTo>
                  <a:pt x="100" y="1586"/>
                </a:lnTo>
                <a:cubicBezTo>
                  <a:pt x="55" y="1326"/>
                  <a:pt x="55" y="1056"/>
                  <a:pt x="141" y="811"/>
                </a:cubicBezTo>
                <a:cubicBezTo>
                  <a:pt x="226" y="562"/>
                  <a:pt x="411" y="354"/>
                  <a:pt x="642" y="234"/>
                </a:cubicBezTo>
                <a:cubicBezTo>
                  <a:pt x="774" y="157"/>
                  <a:pt x="929" y="113"/>
                  <a:pt x="1083" y="113"/>
                </a:cubicBezTo>
                <a:cubicBezTo>
                  <a:pt x="1188" y="113"/>
                  <a:pt x="1293" y="133"/>
                  <a:pt x="1390" y="179"/>
                </a:cubicBezTo>
                <a:cubicBezTo>
                  <a:pt x="1626" y="285"/>
                  <a:pt x="1816" y="497"/>
                  <a:pt x="1898" y="743"/>
                </a:cubicBezTo>
                <a:lnTo>
                  <a:pt x="1912" y="739"/>
                </a:lnTo>
                <a:cubicBezTo>
                  <a:pt x="1895" y="603"/>
                  <a:pt x="1830" y="480"/>
                  <a:pt x="1752" y="363"/>
                </a:cubicBezTo>
                <a:cubicBezTo>
                  <a:pt x="1667" y="254"/>
                  <a:pt x="1558" y="159"/>
                  <a:pt x="1427" y="91"/>
                </a:cubicBezTo>
                <a:cubicBezTo>
                  <a:pt x="1315" y="28"/>
                  <a:pt x="1188" y="1"/>
                  <a:pt x="1059" y="1"/>
                </a:cubicBezTo>
                <a:close/>
              </a:path>
            </a:pathLst>
          </a:custGeom>
          <a:solidFill>
            <a:srgbClr val="5645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1476;p37"/>
          <p:cNvSpPr/>
          <p:nvPr/>
        </p:nvSpPr>
        <p:spPr>
          <a:xfrm flipH="1">
            <a:off x="6314888" y="3390860"/>
            <a:ext cx="99943" cy="63668"/>
          </a:xfrm>
          <a:custGeom>
            <a:avLst/>
            <a:gdLst/>
            <a:ahLst/>
            <a:cxnLst/>
            <a:rect l="l" t="t" r="r" b="b"/>
            <a:pathLst>
              <a:path w="1598" h="1018" extrusionOk="0">
                <a:moveTo>
                  <a:pt x="847" y="0"/>
                </a:moveTo>
                <a:cubicBezTo>
                  <a:pt x="789" y="4"/>
                  <a:pt x="734" y="10"/>
                  <a:pt x="680" y="17"/>
                </a:cubicBezTo>
                <a:cubicBezTo>
                  <a:pt x="570" y="41"/>
                  <a:pt x="461" y="68"/>
                  <a:pt x="359" y="130"/>
                </a:cubicBezTo>
                <a:cubicBezTo>
                  <a:pt x="257" y="185"/>
                  <a:pt x="164" y="267"/>
                  <a:pt x="103" y="369"/>
                </a:cubicBezTo>
                <a:cubicBezTo>
                  <a:pt x="38" y="467"/>
                  <a:pt x="11" y="584"/>
                  <a:pt x="4" y="693"/>
                </a:cubicBezTo>
                <a:cubicBezTo>
                  <a:pt x="0" y="803"/>
                  <a:pt x="21" y="915"/>
                  <a:pt x="45" y="1007"/>
                </a:cubicBezTo>
                <a:lnTo>
                  <a:pt x="48" y="1014"/>
                </a:lnTo>
                <a:cubicBezTo>
                  <a:pt x="48" y="1017"/>
                  <a:pt x="52" y="1017"/>
                  <a:pt x="52" y="1017"/>
                </a:cubicBezTo>
                <a:cubicBezTo>
                  <a:pt x="55" y="1017"/>
                  <a:pt x="58" y="1014"/>
                  <a:pt x="58" y="1014"/>
                </a:cubicBezTo>
                <a:cubicBezTo>
                  <a:pt x="58" y="905"/>
                  <a:pt x="48" y="806"/>
                  <a:pt x="69" y="703"/>
                </a:cubicBezTo>
                <a:cubicBezTo>
                  <a:pt x="86" y="604"/>
                  <a:pt x="123" y="505"/>
                  <a:pt x="181" y="426"/>
                </a:cubicBezTo>
                <a:cubicBezTo>
                  <a:pt x="301" y="259"/>
                  <a:pt x="502" y="174"/>
                  <a:pt x="701" y="140"/>
                </a:cubicBezTo>
                <a:cubicBezTo>
                  <a:pt x="763" y="127"/>
                  <a:pt x="828" y="120"/>
                  <a:pt x="892" y="120"/>
                </a:cubicBezTo>
                <a:cubicBezTo>
                  <a:pt x="1031" y="120"/>
                  <a:pt x="1170" y="153"/>
                  <a:pt x="1284" y="232"/>
                </a:cubicBezTo>
                <a:cubicBezTo>
                  <a:pt x="1451" y="349"/>
                  <a:pt x="1547" y="549"/>
                  <a:pt x="1574" y="748"/>
                </a:cubicBezTo>
                <a:cubicBezTo>
                  <a:pt x="1574" y="751"/>
                  <a:pt x="1577" y="754"/>
                  <a:pt x="1581" y="754"/>
                </a:cubicBezTo>
                <a:cubicBezTo>
                  <a:pt x="1585" y="754"/>
                  <a:pt x="1588" y="751"/>
                  <a:pt x="1588" y="748"/>
                </a:cubicBezTo>
                <a:cubicBezTo>
                  <a:pt x="1598" y="642"/>
                  <a:pt x="1574" y="536"/>
                  <a:pt x="1540" y="431"/>
                </a:cubicBezTo>
                <a:cubicBezTo>
                  <a:pt x="1499" y="328"/>
                  <a:pt x="1431" y="229"/>
                  <a:pt x="1342" y="154"/>
                </a:cubicBezTo>
                <a:cubicBezTo>
                  <a:pt x="1249" y="78"/>
                  <a:pt x="1134" y="27"/>
                  <a:pt x="1021" y="10"/>
                </a:cubicBezTo>
                <a:cubicBezTo>
                  <a:pt x="988" y="2"/>
                  <a:pt x="954" y="1"/>
                  <a:pt x="921" y="1"/>
                </a:cubicBezTo>
                <a:cubicBezTo>
                  <a:pt x="911" y="1"/>
                  <a:pt x="900" y="1"/>
                  <a:pt x="889" y="1"/>
                </a:cubicBezTo>
                <a:cubicBezTo>
                  <a:pt x="875" y="1"/>
                  <a:pt x="861" y="1"/>
                  <a:pt x="847" y="0"/>
                </a:cubicBezTo>
                <a:close/>
              </a:path>
            </a:pathLst>
          </a:custGeom>
          <a:solidFill>
            <a:srgbClr val="5645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1477;p37"/>
          <p:cNvSpPr/>
          <p:nvPr/>
        </p:nvSpPr>
        <p:spPr>
          <a:xfrm flipH="1">
            <a:off x="6463488" y="3560975"/>
            <a:ext cx="155230" cy="24579"/>
          </a:xfrm>
          <a:custGeom>
            <a:avLst/>
            <a:gdLst/>
            <a:ahLst/>
            <a:cxnLst/>
            <a:rect l="l" t="t" r="r" b="b"/>
            <a:pathLst>
              <a:path w="2482" h="393" extrusionOk="0">
                <a:moveTo>
                  <a:pt x="2475" y="0"/>
                </a:moveTo>
                <a:cubicBezTo>
                  <a:pt x="2376" y="45"/>
                  <a:pt x="2277" y="82"/>
                  <a:pt x="2175" y="107"/>
                </a:cubicBezTo>
                <a:cubicBezTo>
                  <a:pt x="2076" y="137"/>
                  <a:pt x="1974" y="161"/>
                  <a:pt x="1871" y="181"/>
                </a:cubicBezTo>
                <a:cubicBezTo>
                  <a:pt x="1667" y="216"/>
                  <a:pt x="1462" y="250"/>
                  <a:pt x="1257" y="263"/>
                </a:cubicBezTo>
                <a:cubicBezTo>
                  <a:pt x="1161" y="270"/>
                  <a:pt x="1065" y="273"/>
                  <a:pt x="968" y="273"/>
                </a:cubicBezTo>
                <a:cubicBezTo>
                  <a:pt x="857" y="273"/>
                  <a:pt x="746" y="269"/>
                  <a:pt x="635" y="263"/>
                </a:cubicBezTo>
                <a:cubicBezTo>
                  <a:pt x="427" y="246"/>
                  <a:pt x="219" y="230"/>
                  <a:pt x="4" y="199"/>
                </a:cubicBezTo>
                <a:lnTo>
                  <a:pt x="0" y="213"/>
                </a:lnTo>
                <a:cubicBezTo>
                  <a:pt x="202" y="284"/>
                  <a:pt x="410" y="328"/>
                  <a:pt x="622" y="363"/>
                </a:cubicBezTo>
                <a:cubicBezTo>
                  <a:pt x="773" y="382"/>
                  <a:pt x="924" y="392"/>
                  <a:pt x="1074" y="392"/>
                </a:cubicBezTo>
                <a:cubicBezTo>
                  <a:pt x="1137" y="392"/>
                  <a:pt x="1201" y="390"/>
                  <a:pt x="1264" y="386"/>
                </a:cubicBezTo>
                <a:cubicBezTo>
                  <a:pt x="1478" y="369"/>
                  <a:pt x="1690" y="332"/>
                  <a:pt x="1898" y="274"/>
                </a:cubicBezTo>
                <a:cubicBezTo>
                  <a:pt x="2103" y="213"/>
                  <a:pt x="2308" y="137"/>
                  <a:pt x="2482" y="11"/>
                </a:cubicBezTo>
                <a:lnTo>
                  <a:pt x="2475" y="0"/>
                </a:lnTo>
                <a:close/>
              </a:path>
            </a:pathLst>
          </a:custGeom>
          <a:solidFill>
            <a:srgbClr val="C67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1478;p37"/>
          <p:cNvSpPr/>
          <p:nvPr/>
        </p:nvSpPr>
        <p:spPr>
          <a:xfrm flipH="1">
            <a:off x="6731983" y="3512442"/>
            <a:ext cx="221088" cy="159734"/>
          </a:xfrm>
          <a:custGeom>
            <a:avLst/>
            <a:gdLst/>
            <a:ahLst/>
            <a:cxnLst/>
            <a:rect l="l" t="t" r="r" b="b"/>
            <a:pathLst>
              <a:path w="3535" h="2554" extrusionOk="0">
                <a:moveTo>
                  <a:pt x="1817" y="0"/>
                </a:moveTo>
                <a:cubicBezTo>
                  <a:pt x="1783" y="0"/>
                  <a:pt x="1749" y="1"/>
                  <a:pt x="1714" y="2"/>
                </a:cubicBezTo>
                <a:cubicBezTo>
                  <a:pt x="755" y="43"/>
                  <a:pt x="1" y="647"/>
                  <a:pt x="32" y="1350"/>
                </a:cubicBezTo>
                <a:cubicBezTo>
                  <a:pt x="61" y="2028"/>
                  <a:pt x="805" y="2554"/>
                  <a:pt x="1718" y="2554"/>
                </a:cubicBezTo>
                <a:cubicBezTo>
                  <a:pt x="1752" y="2554"/>
                  <a:pt x="1786" y="2553"/>
                  <a:pt x="1820" y="2552"/>
                </a:cubicBezTo>
                <a:cubicBezTo>
                  <a:pt x="2779" y="2511"/>
                  <a:pt x="3534" y="1907"/>
                  <a:pt x="3503" y="1200"/>
                </a:cubicBezTo>
                <a:cubicBezTo>
                  <a:pt x="3474" y="522"/>
                  <a:pt x="2730" y="0"/>
                  <a:pt x="1817" y="0"/>
                </a:cubicBezTo>
                <a:close/>
              </a:path>
            </a:pathLst>
          </a:custGeom>
          <a:solidFill>
            <a:srgbClr val="C67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1479;p37"/>
          <p:cNvSpPr/>
          <p:nvPr/>
        </p:nvSpPr>
        <p:spPr>
          <a:xfrm flipH="1">
            <a:off x="6253596" y="3480421"/>
            <a:ext cx="181498" cy="131339"/>
          </a:xfrm>
          <a:custGeom>
            <a:avLst/>
            <a:gdLst/>
            <a:ahLst/>
            <a:cxnLst/>
            <a:rect l="l" t="t" r="r" b="b"/>
            <a:pathLst>
              <a:path w="2902" h="2100" extrusionOk="0">
                <a:moveTo>
                  <a:pt x="1485" y="1"/>
                </a:moveTo>
                <a:cubicBezTo>
                  <a:pt x="1459" y="1"/>
                  <a:pt x="1433" y="1"/>
                  <a:pt x="1406" y="2"/>
                </a:cubicBezTo>
                <a:cubicBezTo>
                  <a:pt x="618" y="36"/>
                  <a:pt x="0" y="531"/>
                  <a:pt x="24" y="1111"/>
                </a:cubicBezTo>
                <a:cubicBezTo>
                  <a:pt x="47" y="1669"/>
                  <a:pt x="664" y="2099"/>
                  <a:pt x="1419" y="2099"/>
                </a:cubicBezTo>
                <a:cubicBezTo>
                  <a:pt x="1444" y="2099"/>
                  <a:pt x="1470" y="2099"/>
                  <a:pt x="1496" y="2098"/>
                </a:cubicBezTo>
                <a:cubicBezTo>
                  <a:pt x="2284" y="2063"/>
                  <a:pt x="2902" y="1565"/>
                  <a:pt x="2874" y="989"/>
                </a:cubicBezTo>
                <a:cubicBezTo>
                  <a:pt x="2852" y="431"/>
                  <a:pt x="2235" y="1"/>
                  <a:pt x="1485" y="1"/>
                </a:cubicBezTo>
                <a:close/>
              </a:path>
            </a:pathLst>
          </a:custGeom>
          <a:solidFill>
            <a:srgbClr val="C67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1480;p37"/>
          <p:cNvSpPr/>
          <p:nvPr/>
        </p:nvSpPr>
        <p:spPr>
          <a:xfrm flipH="1">
            <a:off x="5853260" y="2806654"/>
            <a:ext cx="1461431" cy="1109441"/>
          </a:xfrm>
          <a:custGeom>
            <a:avLst/>
            <a:gdLst/>
            <a:ahLst/>
            <a:cxnLst/>
            <a:rect l="l" t="t" r="r" b="b"/>
            <a:pathLst>
              <a:path w="23367" h="17739" extrusionOk="0">
                <a:moveTo>
                  <a:pt x="14973" y="0"/>
                </a:moveTo>
                <a:cubicBezTo>
                  <a:pt x="14128" y="0"/>
                  <a:pt x="13488" y="323"/>
                  <a:pt x="12904" y="647"/>
                </a:cubicBezTo>
                <a:cubicBezTo>
                  <a:pt x="12322" y="968"/>
                  <a:pt x="11795" y="1289"/>
                  <a:pt x="11176" y="1289"/>
                </a:cubicBezTo>
                <a:cubicBezTo>
                  <a:pt x="11078" y="1289"/>
                  <a:pt x="10978" y="1281"/>
                  <a:pt x="10876" y="1264"/>
                </a:cubicBezTo>
                <a:cubicBezTo>
                  <a:pt x="9527" y="1044"/>
                  <a:pt x="8801" y="160"/>
                  <a:pt x="7313" y="160"/>
                </a:cubicBezTo>
                <a:cubicBezTo>
                  <a:pt x="6707" y="160"/>
                  <a:pt x="5974" y="306"/>
                  <a:pt x="5021" y="705"/>
                </a:cubicBezTo>
                <a:cubicBezTo>
                  <a:pt x="1990" y="1971"/>
                  <a:pt x="3468" y="4828"/>
                  <a:pt x="3721" y="5269"/>
                </a:cubicBezTo>
                <a:cubicBezTo>
                  <a:pt x="3734" y="5299"/>
                  <a:pt x="3721" y="5334"/>
                  <a:pt x="3690" y="5343"/>
                </a:cubicBezTo>
                <a:cubicBezTo>
                  <a:pt x="3274" y="5460"/>
                  <a:pt x="956" y="6214"/>
                  <a:pt x="485" y="8658"/>
                </a:cubicBezTo>
                <a:cubicBezTo>
                  <a:pt x="0" y="11147"/>
                  <a:pt x="1379" y="11536"/>
                  <a:pt x="1581" y="11577"/>
                </a:cubicBezTo>
                <a:cubicBezTo>
                  <a:pt x="1585" y="11578"/>
                  <a:pt x="1589" y="11578"/>
                  <a:pt x="1593" y="11578"/>
                </a:cubicBezTo>
                <a:cubicBezTo>
                  <a:pt x="1605" y="11578"/>
                  <a:pt x="1615" y="11575"/>
                  <a:pt x="1625" y="11567"/>
                </a:cubicBezTo>
                <a:cubicBezTo>
                  <a:pt x="1703" y="11501"/>
                  <a:pt x="2035" y="11246"/>
                  <a:pt x="2532" y="11246"/>
                </a:cubicBezTo>
                <a:cubicBezTo>
                  <a:pt x="2602" y="11246"/>
                  <a:pt x="2675" y="11251"/>
                  <a:pt x="2751" y="11263"/>
                </a:cubicBezTo>
                <a:cubicBezTo>
                  <a:pt x="3523" y="11376"/>
                  <a:pt x="3909" y="11615"/>
                  <a:pt x="4161" y="11990"/>
                </a:cubicBezTo>
                <a:cubicBezTo>
                  <a:pt x="4380" y="12315"/>
                  <a:pt x="4393" y="13468"/>
                  <a:pt x="4205" y="13933"/>
                </a:cubicBezTo>
                <a:cubicBezTo>
                  <a:pt x="4189" y="13970"/>
                  <a:pt x="4217" y="14003"/>
                  <a:pt x="4250" y="14003"/>
                </a:cubicBezTo>
                <a:cubicBezTo>
                  <a:pt x="4259" y="14003"/>
                  <a:pt x="4269" y="14000"/>
                  <a:pt x="4278" y="13994"/>
                </a:cubicBezTo>
                <a:cubicBezTo>
                  <a:pt x="4564" y="13816"/>
                  <a:pt x="5083" y="13393"/>
                  <a:pt x="4960" y="12727"/>
                </a:cubicBezTo>
                <a:cubicBezTo>
                  <a:pt x="4793" y="11823"/>
                  <a:pt x="3898" y="9457"/>
                  <a:pt x="4837" y="7682"/>
                </a:cubicBezTo>
                <a:cubicBezTo>
                  <a:pt x="5472" y="6481"/>
                  <a:pt x="5407" y="6187"/>
                  <a:pt x="5302" y="6126"/>
                </a:cubicBezTo>
                <a:cubicBezTo>
                  <a:pt x="5270" y="6109"/>
                  <a:pt x="5261" y="6068"/>
                  <a:pt x="5288" y="6044"/>
                </a:cubicBezTo>
                <a:cubicBezTo>
                  <a:pt x="5594" y="5765"/>
                  <a:pt x="6485" y="4833"/>
                  <a:pt x="8191" y="4833"/>
                </a:cubicBezTo>
                <a:cubicBezTo>
                  <a:pt x="8617" y="4833"/>
                  <a:pt x="9095" y="4892"/>
                  <a:pt x="9627" y="5033"/>
                </a:cubicBezTo>
                <a:cubicBezTo>
                  <a:pt x="12603" y="5825"/>
                  <a:pt x="11224" y="7109"/>
                  <a:pt x="13436" y="7682"/>
                </a:cubicBezTo>
                <a:cubicBezTo>
                  <a:pt x="15798" y="8297"/>
                  <a:pt x="19218" y="9219"/>
                  <a:pt x="18710" y="11762"/>
                </a:cubicBezTo>
                <a:cubicBezTo>
                  <a:pt x="18205" y="14301"/>
                  <a:pt x="16891" y="12778"/>
                  <a:pt x="16453" y="15134"/>
                </a:cubicBezTo>
                <a:cubicBezTo>
                  <a:pt x="16163" y="16699"/>
                  <a:pt x="17485" y="17739"/>
                  <a:pt x="18532" y="17739"/>
                </a:cubicBezTo>
                <a:cubicBezTo>
                  <a:pt x="18983" y="17739"/>
                  <a:pt x="19383" y="17545"/>
                  <a:pt x="19581" y="17117"/>
                </a:cubicBezTo>
                <a:cubicBezTo>
                  <a:pt x="19598" y="17079"/>
                  <a:pt x="19566" y="17042"/>
                  <a:pt x="19532" y="17042"/>
                </a:cubicBezTo>
                <a:cubicBezTo>
                  <a:pt x="19521" y="17042"/>
                  <a:pt x="19509" y="17046"/>
                  <a:pt x="19499" y="17056"/>
                </a:cubicBezTo>
                <a:cubicBezTo>
                  <a:pt x="19390" y="17156"/>
                  <a:pt x="19241" y="17260"/>
                  <a:pt x="19092" y="17260"/>
                </a:cubicBezTo>
                <a:cubicBezTo>
                  <a:pt x="18992" y="17260"/>
                  <a:pt x="18893" y="17214"/>
                  <a:pt x="18806" y="17090"/>
                </a:cubicBezTo>
                <a:cubicBezTo>
                  <a:pt x="18475" y="16612"/>
                  <a:pt x="18850" y="16424"/>
                  <a:pt x="20516" y="15882"/>
                </a:cubicBezTo>
                <a:cubicBezTo>
                  <a:pt x="22182" y="15343"/>
                  <a:pt x="23366" y="13052"/>
                  <a:pt x="21953" y="11762"/>
                </a:cubicBezTo>
                <a:cubicBezTo>
                  <a:pt x="21006" y="10896"/>
                  <a:pt x="20570" y="10753"/>
                  <a:pt x="20385" y="10753"/>
                </a:cubicBezTo>
                <a:cubicBezTo>
                  <a:pt x="20307" y="10753"/>
                  <a:pt x="20273" y="10779"/>
                  <a:pt x="20265" y="10786"/>
                </a:cubicBezTo>
                <a:lnTo>
                  <a:pt x="20265" y="10786"/>
                </a:lnTo>
                <a:cubicBezTo>
                  <a:pt x="20338" y="10713"/>
                  <a:pt x="22252" y="8764"/>
                  <a:pt x="21659" y="6805"/>
                </a:cubicBezTo>
                <a:cubicBezTo>
                  <a:pt x="21208" y="5304"/>
                  <a:pt x="20201" y="5117"/>
                  <a:pt x="19729" y="5117"/>
                </a:cubicBezTo>
                <a:cubicBezTo>
                  <a:pt x="19662" y="5117"/>
                  <a:pt x="19606" y="5121"/>
                  <a:pt x="19563" y="5125"/>
                </a:cubicBezTo>
                <a:cubicBezTo>
                  <a:pt x="19562" y="5126"/>
                  <a:pt x="19560" y="5126"/>
                  <a:pt x="19559" y="5126"/>
                </a:cubicBezTo>
                <a:cubicBezTo>
                  <a:pt x="19523" y="5126"/>
                  <a:pt x="19496" y="5090"/>
                  <a:pt x="19513" y="5057"/>
                </a:cubicBezTo>
                <a:cubicBezTo>
                  <a:pt x="19700" y="4600"/>
                  <a:pt x="20427" y="2357"/>
                  <a:pt x="17242" y="660"/>
                </a:cubicBezTo>
                <a:cubicBezTo>
                  <a:pt x="16334" y="177"/>
                  <a:pt x="15597" y="0"/>
                  <a:pt x="14973" y="0"/>
                </a:cubicBezTo>
                <a:close/>
              </a:path>
            </a:pathLst>
          </a:custGeom>
          <a:solidFill>
            <a:srgbClr val="FF9C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1481;p37"/>
          <p:cNvSpPr/>
          <p:nvPr/>
        </p:nvSpPr>
        <p:spPr>
          <a:xfrm flipH="1">
            <a:off x="6144521" y="3287165"/>
            <a:ext cx="910994" cy="370127"/>
          </a:xfrm>
          <a:custGeom>
            <a:avLst/>
            <a:gdLst/>
            <a:ahLst/>
            <a:cxnLst/>
            <a:rect l="l" t="t" r="r" b="b"/>
            <a:pathLst>
              <a:path w="14566" h="5918" extrusionOk="0">
                <a:moveTo>
                  <a:pt x="11546" y="819"/>
                </a:moveTo>
                <a:cubicBezTo>
                  <a:pt x="11549" y="819"/>
                  <a:pt x="11552" y="819"/>
                  <a:pt x="11555" y="819"/>
                </a:cubicBezTo>
                <a:cubicBezTo>
                  <a:pt x="12586" y="822"/>
                  <a:pt x="13190" y="1549"/>
                  <a:pt x="13187" y="2447"/>
                </a:cubicBezTo>
                <a:cubicBezTo>
                  <a:pt x="13184" y="3346"/>
                  <a:pt x="12575" y="4079"/>
                  <a:pt x="11549" y="4079"/>
                </a:cubicBezTo>
                <a:cubicBezTo>
                  <a:pt x="11546" y="4079"/>
                  <a:pt x="11544" y="4079"/>
                  <a:pt x="11542" y="4079"/>
                </a:cubicBezTo>
                <a:cubicBezTo>
                  <a:pt x="10510" y="4071"/>
                  <a:pt x="9675" y="3341"/>
                  <a:pt x="9678" y="2440"/>
                </a:cubicBezTo>
                <a:cubicBezTo>
                  <a:pt x="9681" y="1545"/>
                  <a:pt x="10516" y="819"/>
                  <a:pt x="11546" y="819"/>
                </a:cubicBezTo>
                <a:close/>
                <a:moveTo>
                  <a:pt x="3795" y="1395"/>
                </a:moveTo>
                <a:cubicBezTo>
                  <a:pt x="3800" y="1395"/>
                  <a:pt x="3805" y="1395"/>
                  <a:pt x="3810" y="1395"/>
                </a:cubicBezTo>
                <a:cubicBezTo>
                  <a:pt x="4919" y="1399"/>
                  <a:pt x="5814" y="2252"/>
                  <a:pt x="5810" y="3300"/>
                </a:cubicBezTo>
                <a:cubicBezTo>
                  <a:pt x="5807" y="4344"/>
                  <a:pt x="4913" y="5191"/>
                  <a:pt x="3809" y="5191"/>
                </a:cubicBezTo>
                <a:cubicBezTo>
                  <a:pt x="3805" y="5191"/>
                  <a:pt x="3801" y="5191"/>
                  <a:pt x="3796" y="5191"/>
                </a:cubicBezTo>
                <a:cubicBezTo>
                  <a:pt x="2690" y="5188"/>
                  <a:pt x="1793" y="4334"/>
                  <a:pt x="1796" y="3286"/>
                </a:cubicBezTo>
                <a:cubicBezTo>
                  <a:pt x="1802" y="2240"/>
                  <a:pt x="2696" y="1395"/>
                  <a:pt x="3795" y="1395"/>
                </a:cubicBezTo>
                <a:close/>
                <a:moveTo>
                  <a:pt x="11539" y="0"/>
                </a:moveTo>
                <a:cubicBezTo>
                  <a:pt x="9585" y="0"/>
                  <a:pt x="8401" y="1627"/>
                  <a:pt x="8401" y="1627"/>
                </a:cubicBezTo>
                <a:cubicBezTo>
                  <a:pt x="8401" y="1627"/>
                  <a:pt x="7896" y="1459"/>
                  <a:pt x="7439" y="1459"/>
                </a:cubicBezTo>
                <a:cubicBezTo>
                  <a:pt x="7396" y="1459"/>
                  <a:pt x="7353" y="1460"/>
                  <a:pt x="7312" y="1463"/>
                </a:cubicBezTo>
                <a:cubicBezTo>
                  <a:pt x="6831" y="1501"/>
                  <a:pt x="6401" y="1781"/>
                  <a:pt x="6401" y="1781"/>
                </a:cubicBezTo>
                <a:cubicBezTo>
                  <a:pt x="6401" y="1781"/>
                  <a:pt x="5845" y="401"/>
                  <a:pt x="3991" y="401"/>
                </a:cubicBezTo>
                <a:cubicBezTo>
                  <a:pt x="3933" y="401"/>
                  <a:pt x="3873" y="402"/>
                  <a:pt x="3813" y="405"/>
                </a:cubicBezTo>
                <a:cubicBezTo>
                  <a:pt x="1939" y="491"/>
                  <a:pt x="1052" y="1750"/>
                  <a:pt x="765" y="2232"/>
                </a:cubicBezTo>
                <a:cubicBezTo>
                  <a:pt x="687" y="2365"/>
                  <a:pt x="556" y="2457"/>
                  <a:pt x="406" y="2491"/>
                </a:cubicBezTo>
                <a:lnTo>
                  <a:pt x="208" y="2532"/>
                </a:lnTo>
                <a:cubicBezTo>
                  <a:pt x="82" y="2560"/>
                  <a:pt x="0" y="2678"/>
                  <a:pt x="20" y="2801"/>
                </a:cubicBezTo>
                <a:lnTo>
                  <a:pt x="126" y="3515"/>
                </a:lnTo>
                <a:cubicBezTo>
                  <a:pt x="143" y="3628"/>
                  <a:pt x="233" y="3720"/>
                  <a:pt x="348" y="3740"/>
                </a:cubicBezTo>
                <a:cubicBezTo>
                  <a:pt x="560" y="3778"/>
                  <a:pt x="877" y="3846"/>
                  <a:pt x="922" y="3925"/>
                </a:cubicBezTo>
                <a:cubicBezTo>
                  <a:pt x="984" y="4036"/>
                  <a:pt x="1311" y="5917"/>
                  <a:pt x="3693" y="5917"/>
                </a:cubicBezTo>
                <a:cubicBezTo>
                  <a:pt x="3804" y="5917"/>
                  <a:pt x="3919" y="5913"/>
                  <a:pt x="4038" y="5905"/>
                </a:cubicBezTo>
                <a:cubicBezTo>
                  <a:pt x="5984" y="5765"/>
                  <a:pt x="6565" y="4225"/>
                  <a:pt x="6738" y="3379"/>
                </a:cubicBezTo>
                <a:cubicBezTo>
                  <a:pt x="6844" y="2856"/>
                  <a:pt x="7288" y="2453"/>
                  <a:pt x="7821" y="2423"/>
                </a:cubicBezTo>
                <a:cubicBezTo>
                  <a:pt x="7840" y="2422"/>
                  <a:pt x="7859" y="2421"/>
                  <a:pt x="7879" y="2421"/>
                </a:cubicBezTo>
                <a:cubicBezTo>
                  <a:pt x="8000" y="2421"/>
                  <a:pt x="8123" y="2440"/>
                  <a:pt x="8241" y="2484"/>
                </a:cubicBezTo>
                <a:cubicBezTo>
                  <a:pt x="8903" y="2744"/>
                  <a:pt x="9111" y="4703"/>
                  <a:pt x="11081" y="4809"/>
                </a:cubicBezTo>
                <a:cubicBezTo>
                  <a:pt x="11168" y="4813"/>
                  <a:pt x="11252" y="4816"/>
                  <a:pt x="11334" y="4816"/>
                </a:cubicBezTo>
                <a:cubicBezTo>
                  <a:pt x="13108" y="4816"/>
                  <a:pt x="13683" y="3714"/>
                  <a:pt x="13771" y="2982"/>
                </a:cubicBezTo>
                <a:cubicBezTo>
                  <a:pt x="13801" y="2719"/>
                  <a:pt x="13825" y="2549"/>
                  <a:pt x="13839" y="2433"/>
                </a:cubicBezTo>
                <a:cubicBezTo>
                  <a:pt x="13856" y="2300"/>
                  <a:pt x="13965" y="2194"/>
                  <a:pt x="14099" y="2180"/>
                </a:cubicBezTo>
                <a:lnTo>
                  <a:pt x="14304" y="2163"/>
                </a:lnTo>
                <a:cubicBezTo>
                  <a:pt x="14450" y="2150"/>
                  <a:pt x="14566" y="2023"/>
                  <a:pt x="14566" y="1873"/>
                </a:cubicBezTo>
                <a:lnTo>
                  <a:pt x="14566" y="1474"/>
                </a:lnTo>
                <a:cubicBezTo>
                  <a:pt x="14566" y="1337"/>
                  <a:pt x="14471" y="1218"/>
                  <a:pt x="14334" y="1187"/>
                </a:cubicBezTo>
                <a:lnTo>
                  <a:pt x="14006" y="1122"/>
                </a:lnTo>
                <a:cubicBezTo>
                  <a:pt x="13938" y="1109"/>
                  <a:pt x="13880" y="1071"/>
                  <a:pt x="13836" y="1016"/>
                </a:cubicBezTo>
                <a:cubicBezTo>
                  <a:pt x="13641" y="774"/>
                  <a:pt x="12982" y="77"/>
                  <a:pt x="11743" y="6"/>
                </a:cubicBezTo>
                <a:cubicBezTo>
                  <a:pt x="11674" y="2"/>
                  <a:pt x="11606" y="0"/>
                  <a:pt x="11539" y="0"/>
                </a:cubicBezTo>
                <a:close/>
              </a:path>
            </a:pathLst>
          </a:custGeom>
          <a:solidFill>
            <a:srgbClr val="493E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1482;p37"/>
          <p:cNvSpPr/>
          <p:nvPr/>
        </p:nvSpPr>
        <p:spPr>
          <a:xfrm flipH="1">
            <a:off x="7058016" y="3568230"/>
            <a:ext cx="119644" cy="69047"/>
          </a:xfrm>
          <a:custGeom>
            <a:avLst/>
            <a:gdLst/>
            <a:ahLst/>
            <a:cxnLst/>
            <a:rect l="l" t="t" r="r" b="b"/>
            <a:pathLst>
              <a:path w="1913" h="1104" extrusionOk="0">
                <a:moveTo>
                  <a:pt x="849" y="0"/>
                </a:moveTo>
                <a:cubicBezTo>
                  <a:pt x="793" y="0"/>
                  <a:pt x="736" y="5"/>
                  <a:pt x="680" y="15"/>
                </a:cubicBezTo>
                <a:cubicBezTo>
                  <a:pt x="560" y="45"/>
                  <a:pt x="451" y="100"/>
                  <a:pt x="355" y="171"/>
                </a:cubicBezTo>
                <a:cubicBezTo>
                  <a:pt x="264" y="247"/>
                  <a:pt x="188" y="335"/>
                  <a:pt x="130" y="434"/>
                </a:cubicBezTo>
                <a:cubicBezTo>
                  <a:pt x="72" y="530"/>
                  <a:pt x="24" y="632"/>
                  <a:pt x="1" y="741"/>
                </a:cubicBezTo>
                <a:lnTo>
                  <a:pt x="15" y="745"/>
                </a:lnTo>
                <a:cubicBezTo>
                  <a:pt x="97" y="547"/>
                  <a:pt x="226" y="363"/>
                  <a:pt x="404" y="240"/>
                </a:cubicBezTo>
                <a:cubicBezTo>
                  <a:pt x="492" y="179"/>
                  <a:pt x="591" y="138"/>
                  <a:pt x="697" y="117"/>
                </a:cubicBezTo>
                <a:cubicBezTo>
                  <a:pt x="743" y="112"/>
                  <a:pt x="789" y="109"/>
                  <a:pt x="835" y="109"/>
                </a:cubicBezTo>
                <a:cubicBezTo>
                  <a:pt x="896" y="109"/>
                  <a:pt x="958" y="115"/>
                  <a:pt x="1018" y="130"/>
                </a:cubicBezTo>
                <a:cubicBezTo>
                  <a:pt x="1226" y="175"/>
                  <a:pt x="1431" y="274"/>
                  <a:pt x="1584" y="424"/>
                </a:cubicBezTo>
                <a:cubicBezTo>
                  <a:pt x="1660" y="499"/>
                  <a:pt x="1721" y="591"/>
                  <a:pt x="1759" y="691"/>
                </a:cubicBezTo>
                <a:cubicBezTo>
                  <a:pt x="1779" y="738"/>
                  <a:pt x="1792" y="793"/>
                  <a:pt x="1800" y="844"/>
                </a:cubicBezTo>
                <a:cubicBezTo>
                  <a:pt x="1803" y="872"/>
                  <a:pt x="1806" y="899"/>
                  <a:pt x="1806" y="926"/>
                </a:cubicBezTo>
                <a:cubicBezTo>
                  <a:pt x="1806" y="943"/>
                  <a:pt x="1802" y="973"/>
                  <a:pt x="1798" y="988"/>
                </a:cubicBezTo>
                <a:lnTo>
                  <a:pt x="1798" y="988"/>
                </a:lnTo>
                <a:cubicBezTo>
                  <a:pt x="1694" y="870"/>
                  <a:pt x="1563" y="781"/>
                  <a:pt x="1417" y="728"/>
                </a:cubicBezTo>
                <a:cubicBezTo>
                  <a:pt x="1342" y="700"/>
                  <a:pt x="1264" y="691"/>
                  <a:pt x="1182" y="691"/>
                </a:cubicBezTo>
                <a:cubicBezTo>
                  <a:pt x="1103" y="691"/>
                  <a:pt x="1025" y="711"/>
                  <a:pt x="949" y="738"/>
                </a:cubicBezTo>
                <a:lnTo>
                  <a:pt x="957" y="749"/>
                </a:lnTo>
                <a:cubicBezTo>
                  <a:pt x="1010" y="739"/>
                  <a:pt x="1066" y="730"/>
                  <a:pt x="1120" y="730"/>
                </a:cubicBezTo>
                <a:cubicBezTo>
                  <a:pt x="1142" y="730"/>
                  <a:pt x="1164" y="732"/>
                  <a:pt x="1185" y="735"/>
                </a:cubicBezTo>
                <a:cubicBezTo>
                  <a:pt x="1257" y="741"/>
                  <a:pt x="1329" y="762"/>
                  <a:pt x="1397" y="793"/>
                </a:cubicBezTo>
                <a:cubicBezTo>
                  <a:pt x="1461" y="820"/>
                  <a:pt x="1523" y="861"/>
                  <a:pt x="1581" y="905"/>
                </a:cubicBezTo>
                <a:cubicBezTo>
                  <a:pt x="1636" y="949"/>
                  <a:pt x="1690" y="1008"/>
                  <a:pt x="1728" y="1059"/>
                </a:cubicBezTo>
                <a:lnTo>
                  <a:pt x="1759" y="1103"/>
                </a:lnTo>
                <a:lnTo>
                  <a:pt x="1820" y="1090"/>
                </a:lnTo>
                <a:cubicBezTo>
                  <a:pt x="1841" y="1086"/>
                  <a:pt x="1868" y="1066"/>
                  <a:pt x="1874" y="1056"/>
                </a:cubicBezTo>
                <a:cubicBezTo>
                  <a:pt x="1878" y="1049"/>
                  <a:pt x="1885" y="1042"/>
                  <a:pt x="1888" y="1035"/>
                </a:cubicBezTo>
                <a:cubicBezTo>
                  <a:pt x="1895" y="1025"/>
                  <a:pt x="1895" y="1022"/>
                  <a:pt x="1899" y="1011"/>
                </a:cubicBezTo>
                <a:cubicBezTo>
                  <a:pt x="1902" y="1001"/>
                  <a:pt x="1905" y="987"/>
                  <a:pt x="1905" y="981"/>
                </a:cubicBezTo>
                <a:cubicBezTo>
                  <a:pt x="1909" y="960"/>
                  <a:pt x="1912" y="943"/>
                  <a:pt x="1912" y="926"/>
                </a:cubicBezTo>
                <a:cubicBezTo>
                  <a:pt x="1912" y="892"/>
                  <a:pt x="1912" y="861"/>
                  <a:pt x="1909" y="831"/>
                </a:cubicBezTo>
                <a:cubicBezTo>
                  <a:pt x="1899" y="769"/>
                  <a:pt x="1885" y="708"/>
                  <a:pt x="1865" y="650"/>
                </a:cubicBezTo>
                <a:cubicBezTo>
                  <a:pt x="1820" y="533"/>
                  <a:pt x="1756" y="428"/>
                  <a:pt x="1670" y="339"/>
                </a:cubicBezTo>
                <a:cubicBezTo>
                  <a:pt x="1584" y="250"/>
                  <a:pt x="1485" y="179"/>
                  <a:pt x="1376" y="130"/>
                </a:cubicBezTo>
                <a:cubicBezTo>
                  <a:pt x="1267" y="79"/>
                  <a:pt x="1162" y="42"/>
                  <a:pt x="1042" y="21"/>
                </a:cubicBezTo>
                <a:cubicBezTo>
                  <a:pt x="980" y="7"/>
                  <a:pt x="915" y="0"/>
                  <a:pt x="849" y="0"/>
                </a:cubicBezTo>
                <a:close/>
              </a:path>
            </a:pathLst>
          </a:custGeom>
          <a:solidFill>
            <a:srgbClr val="C67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1483;p37"/>
          <p:cNvSpPr/>
          <p:nvPr/>
        </p:nvSpPr>
        <p:spPr>
          <a:xfrm flipH="1">
            <a:off x="6048457" y="4090645"/>
            <a:ext cx="132152" cy="426227"/>
          </a:xfrm>
          <a:custGeom>
            <a:avLst/>
            <a:gdLst/>
            <a:ahLst/>
            <a:cxnLst/>
            <a:rect l="l" t="t" r="r" b="b"/>
            <a:pathLst>
              <a:path w="2113" h="6815" extrusionOk="0">
                <a:moveTo>
                  <a:pt x="1286" y="1"/>
                </a:moveTo>
                <a:cubicBezTo>
                  <a:pt x="664" y="1"/>
                  <a:pt x="577" y="1023"/>
                  <a:pt x="567" y="1449"/>
                </a:cubicBezTo>
                <a:cubicBezTo>
                  <a:pt x="564" y="1551"/>
                  <a:pt x="642" y="1636"/>
                  <a:pt x="745" y="1640"/>
                </a:cubicBezTo>
                <a:lnTo>
                  <a:pt x="1301" y="1663"/>
                </a:lnTo>
                <a:cubicBezTo>
                  <a:pt x="1249" y="1926"/>
                  <a:pt x="1290" y="2216"/>
                  <a:pt x="1273" y="2473"/>
                </a:cubicBezTo>
                <a:cubicBezTo>
                  <a:pt x="1246" y="2971"/>
                  <a:pt x="1175" y="3462"/>
                  <a:pt x="1065" y="3947"/>
                </a:cubicBezTo>
                <a:cubicBezTo>
                  <a:pt x="847" y="4896"/>
                  <a:pt x="441" y="5763"/>
                  <a:pt x="41" y="6644"/>
                </a:cubicBezTo>
                <a:cubicBezTo>
                  <a:pt x="1" y="6733"/>
                  <a:pt x="79" y="6814"/>
                  <a:pt x="150" y="6814"/>
                </a:cubicBezTo>
                <a:cubicBezTo>
                  <a:pt x="183" y="6814"/>
                  <a:pt x="214" y="6797"/>
                  <a:pt x="233" y="6757"/>
                </a:cubicBezTo>
                <a:cubicBezTo>
                  <a:pt x="601" y="5941"/>
                  <a:pt x="986" y="5135"/>
                  <a:pt x="1216" y="4261"/>
                </a:cubicBezTo>
                <a:cubicBezTo>
                  <a:pt x="1314" y="3869"/>
                  <a:pt x="1389" y="3469"/>
                  <a:pt x="1441" y="3067"/>
                </a:cubicBezTo>
                <a:cubicBezTo>
                  <a:pt x="1471" y="2824"/>
                  <a:pt x="1489" y="2585"/>
                  <a:pt x="1503" y="2342"/>
                </a:cubicBezTo>
                <a:cubicBezTo>
                  <a:pt x="1509" y="2138"/>
                  <a:pt x="1475" y="1875"/>
                  <a:pt x="1530" y="1660"/>
                </a:cubicBezTo>
                <a:cubicBezTo>
                  <a:pt x="1703" y="1657"/>
                  <a:pt x="1830" y="1657"/>
                  <a:pt x="1919" y="1657"/>
                </a:cubicBezTo>
                <a:cubicBezTo>
                  <a:pt x="1921" y="1657"/>
                  <a:pt x="1922" y="1657"/>
                  <a:pt x="1924" y="1657"/>
                </a:cubicBezTo>
                <a:cubicBezTo>
                  <a:pt x="2031" y="1657"/>
                  <a:pt x="2113" y="1566"/>
                  <a:pt x="2106" y="1459"/>
                </a:cubicBezTo>
                <a:cubicBezTo>
                  <a:pt x="2072" y="1019"/>
                  <a:pt x="1929" y="25"/>
                  <a:pt x="1304" y="1"/>
                </a:cubicBezTo>
                <a:cubicBezTo>
                  <a:pt x="1298" y="1"/>
                  <a:pt x="1292" y="1"/>
                  <a:pt x="1286" y="1"/>
                </a:cubicBezTo>
                <a:close/>
              </a:path>
            </a:pathLst>
          </a:custGeom>
          <a:solidFill>
            <a:srgbClr val="DBD4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1484;p37"/>
          <p:cNvSpPr/>
          <p:nvPr/>
        </p:nvSpPr>
        <p:spPr>
          <a:xfrm flipH="1">
            <a:off x="6171603" y="4271517"/>
            <a:ext cx="28019" cy="265868"/>
          </a:xfrm>
          <a:custGeom>
            <a:avLst/>
            <a:gdLst/>
            <a:ahLst/>
            <a:cxnLst/>
            <a:rect l="l" t="t" r="r" b="b"/>
            <a:pathLst>
              <a:path w="448" h="4251" extrusionOk="0">
                <a:moveTo>
                  <a:pt x="187" y="1"/>
                </a:moveTo>
                <a:cubicBezTo>
                  <a:pt x="119" y="1"/>
                  <a:pt x="45" y="57"/>
                  <a:pt x="61" y="144"/>
                </a:cubicBezTo>
                <a:cubicBezTo>
                  <a:pt x="192" y="830"/>
                  <a:pt x="219" y="1513"/>
                  <a:pt x="154" y="2209"/>
                </a:cubicBezTo>
                <a:cubicBezTo>
                  <a:pt x="96" y="2854"/>
                  <a:pt x="0" y="3493"/>
                  <a:pt x="66" y="4141"/>
                </a:cubicBezTo>
                <a:cubicBezTo>
                  <a:pt x="72" y="4214"/>
                  <a:pt x="133" y="4251"/>
                  <a:pt x="190" y="4251"/>
                </a:cubicBezTo>
                <a:cubicBezTo>
                  <a:pt x="247" y="4251"/>
                  <a:pt x="301" y="4214"/>
                  <a:pt x="294" y="4141"/>
                </a:cubicBezTo>
                <a:cubicBezTo>
                  <a:pt x="225" y="3441"/>
                  <a:pt x="342" y="2759"/>
                  <a:pt x="397" y="2062"/>
                </a:cubicBezTo>
                <a:cubicBezTo>
                  <a:pt x="447" y="1396"/>
                  <a:pt x="406" y="738"/>
                  <a:pt x="283" y="82"/>
                </a:cubicBezTo>
                <a:cubicBezTo>
                  <a:pt x="273" y="25"/>
                  <a:pt x="231" y="1"/>
                  <a:pt x="187" y="1"/>
                </a:cubicBezTo>
                <a:close/>
              </a:path>
            </a:pathLst>
          </a:custGeom>
          <a:solidFill>
            <a:srgbClr val="DBD4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1485;p37"/>
          <p:cNvSpPr/>
          <p:nvPr/>
        </p:nvSpPr>
        <p:spPr>
          <a:xfrm flipH="1">
            <a:off x="6141958" y="4184395"/>
            <a:ext cx="96941" cy="104008"/>
          </a:xfrm>
          <a:custGeom>
            <a:avLst/>
            <a:gdLst/>
            <a:ahLst/>
            <a:cxnLst/>
            <a:rect l="l" t="t" r="r" b="b"/>
            <a:pathLst>
              <a:path w="1550" h="1663" extrusionOk="0">
                <a:moveTo>
                  <a:pt x="720" y="0"/>
                </a:moveTo>
                <a:cubicBezTo>
                  <a:pt x="101" y="0"/>
                  <a:pt x="13" y="1023"/>
                  <a:pt x="4" y="1448"/>
                </a:cubicBezTo>
                <a:cubicBezTo>
                  <a:pt x="0" y="1551"/>
                  <a:pt x="79" y="1632"/>
                  <a:pt x="182" y="1639"/>
                </a:cubicBezTo>
                <a:lnTo>
                  <a:pt x="741" y="1663"/>
                </a:lnTo>
                <a:cubicBezTo>
                  <a:pt x="1038" y="1656"/>
                  <a:pt x="1233" y="1656"/>
                  <a:pt x="1356" y="1656"/>
                </a:cubicBezTo>
                <a:cubicBezTo>
                  <a:pt x="1357" y="1656"/>
                  <a:pt x="1359" y="1656"/>
                  <a:pt x="1361" y="1656"/>
                </a:cubicBezTo>
                <a:cubicBezTo>
                  <a:pt x="1467" y="1656"/>
                  <a:pt x="1550" y="1566"/>
                  <a:pt x="1543" y="1458"/>
                </a:cubicBezTo>
                <a:cubicBezTo>
                  <a:pt x="1509" y="1018"/>
                  <a:pt x="1365" y="24"/>
                  <a:pt x="741" y="0"/>
                </a:cubicBezTo>
                <a:cubicBezTo>
                  <a:pt x="734" y="0"/>
                  <a:pt x="727" y="0"/>
                  <a:pt x="720" y="0"/>
                </a:cubicBezTo>
                <a:close/>
              </a:path>
            </a:pathLst>
          </a:custGeom>
          <a:solidFill>
            <a:srgbClr val="DBD4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1486;p37"/>
          <p:cNvSpPr/>
          <p:nvPr/>
        </p:nvSpPr>
        <p:spPr>
          <a:xfrm flipH="1">
            <a:off x="6103932" y="4329556"/>
            <a:ext cx="89936" cy="185001"/>
          </a:xfrm>
          <a:custGeom>
            <a:avLst/>
            <a:gdLst/>
            <a:ahLst/>
            <a:cxnLst/>
            <a:rect l="l" t="t" r="r" b="b"/>
            <a:pathLst>
              <a:path w="1438" h="2958" extrusionOk="0">
                <a:moveTo>
                  <a:pt x="517" y="2204"/>
                </a:moveTo>
                <a:cubicBezTo>
                  <a:pt x="516" y="2205"/>
                  <a:pt x="515" y="2206"/>
                  <a:pt x="516" y="2206"/>
                </a:cubicBezTo>
                <a:cubicBezTo>
                  <a:pt x="516" y="2206"/>
                  <a:pt x="517" y="2205"/>
                  <a:pt x="517" y="2204"/>
                </a:cubicBezTo>
                <a:close/>
                <a:moveTo>
                  <a:pt x="994" y="0"/>
                </a:moveTo>
                <a:lnTo>
                  <a:pt x="994" y="0"/>
                </a:lnTo>
                <a:cubicBezTo>
                  <a:pt x="943" y="257"/>
                  <a:pt x="899" y="512"/>
                  <a:pt x="840" y="769"/>
                </a:cubicBezTo>
                <a:cubicBezTo>
                  <a:pt x="806" y="892"/>
                  <a:pt x="782" y="1021"/>
                  <a:pt x="748" y="1144"/>
                </a:cubicBezTo>
                <a:cubicBezTo>
                  <a:pt x="738" y="1182"/>
                  <a:pt x="727" y="1220"/>
                  <a:pt x="721" y="1257"/>
                </a:cubicBezTo>
                <a:cubicBezTo>
                  <a:pt x="618" y="1106"/>
                  <a:pt x="516" y="957"/>
                  <a:pt x="410" y="813"/>
                </a:cubicBezTo>
                <a:cubicBezTo>
                  <a:pt x="287" y="643"/>
                  <a:pt x="158" y="472"/>
                  <a:pt x="21" y="312"/>
                </a:cubicBezTo>
                <a:lnTo>
                  <a:pt x="21" y="312"/>
                </a:lnTo>
                <a:cubicBezTo>
                  <a:pt x="123" y="496"/>
                  <a:pt x="232" y="676"/>
                  <a:pt x="349" y="854"/>
                </a:cubicBezTo>
                <a:cubicBezTo>
                  <a:pt x="458" y="1029"/>
                  <a:pt x="574" y="1196"/>
                  <a:pt x="690" y="1363"/>
                </a:cubicBezTo>
                <a:cubicBezTo>
                  <a:pt x="676" y="1414"/>
                  <a:pt x="663" y="1469"/>
                  <a:pt x="645" y="1520"/>
                </a:cubicBezTo>
                <a:cubicBezTo>
                  <a:pt x="591" y="1708"/>
                  <a:pt x="530" y="1892"/>
                  <a:pt x="461" y="2076"/>
                </a:cubicBezTo>
                <a:lnTo>
                  <a:pt x="281" y="1766"/>
                </a:lnTo>
                <a:cubicBezTo>
                  <a:pt x="212" y="1650"/>
                  <a:pt x="141" y="1537"/>
                  <a:pt x="65" y="1428"/>
                </a:cubicBezTo>
                <a:lnTo>
                  <a:pt x="65" y="1428"/>
                </a:lnTo>
                <a:cubicBezTo>
                  <a:pt x="110" y="1554"/>
                  <a:pt x="164" y="1677"/>
                  <a:pt x="219" y="1796"/>
                </a:cubicBezTo>
                <a:cubicBezTo>
                  <a:pt x="277" y="1916"/>
                  <a:pt x="338" y="2036"/>
                  <a:pt x="407" y="2151"/>
                </a:cubicBezTo>
                <a:cubicBezTo>
                  <a:pt x="414" y="2162"/>
                  <a:pt x="417" y="2168"/>
                  <a:pt x="424" y="2179"/>
                </a:cubicBezTo>
                <a:cubicBezTo>
                  <a:pt x="414" y="2203"/>
                  <a:pt x="407" y="2230"/>
                  <a:pt x="396" y="2258"/>
                </a:cubicBezTo>
                <a:cubicBezTo>
                  <a:pt x="349" y="2376"/>
                  <a:pt x="297" y="2496"/>
                  <a:pt x="243" y="2612"/>
                </a:cubicBezTo>
                <a:cubicBezTo>
                  <a:pt x="236" y="2626"/>
                  <a:pt x="232" y="2636"/>
                  <a:pt x="226" y="2647"/>
                </a:cubicBezTo>
                <a:cubicBezTo>
                  <a:pt x="199" y="2578"/>
                  <a:pt x="171" y="2510"/>
                  <a:pt x="141" y="2445"/>
                </a:cubicBezTo>
                <a:cubicBezTo>
                  <a:pt x="120" y="2401"/>
                  <a:pt x="100" y="2360"/>
                  <a:pt x="76" y="2315"/>
                </a:cubicBezTo>
                <a:cubicBezTo>
                  <a:pt x="51" y="2274"/>
                  <a:pt x="31" y="2230"/>
                  <a:pt x="1" y="2196"/>
                </a:cubicBezTo>
                <a:lnTo>
                  <a:pt x="1" y="2196"/>
                </a:lnTo>
                <a:cubicBezTo>
                  <a:pt x="18" y="2240"/>
                  <a:pt x="24" y="2285"/>
                  <a:pt x="38" y="2332"/>
                </a:cubicBezTo>
                <a:cubicBezTo>
                  <a:pt x="51" y="2376"/>
                  <a:pt x="65" y="2421"/>
                  <a:pt x="79" y="2469"/>
                </a:cubicBezTo>
                <a:cubicBezTo>
                  <a:pt x="106" y="2557"/>
                  <a:pt x="137" y="2647"/>
                  <a:pt x="168" y="2738"/>
                </a:cubicBezTo>
                <a:lnTo>
                  <a:pt x="174" y="2752"/>
                </a:lnTo>
                <a:cubicBezTo>
                  <a:pt x="141" y="2824"/>
                  <a:pt x="103" y="2892"/>
                  <a:pt x="62" y="2957"/>
                </a:cubicBezTo>
                <a:cubicBezTo>
                  <a:pt x="113" y="2896"/>
                  <a:pt x="158" y="2831"/>
                  <a:pt x="199" y="2765"/>
                </a:cubicBezTo>
                <a:lnTo>
                  <a:pt x="212" y="2765"/>
                </a:lnTo>
                <a:cubicBezTo>
                  <a:pt x="318" y="2756"/>
                  <a:pt x="420" y="2742"/>
                  <a:pt x="527" y="2729"/>
                </a:cubicBezTo>
                <a:cubicBezTo>
                  <a:pt x="629" y="2711"/>
                  <a:pt x="731" y="2691"/>
                  <a:pt x="834" y="2663"/>
                </a:cubicBezTo>
                <a:cubicBezTo>
                  <a:pt x="766" y="2657"/>
                  <a:pt x="700" y="2655"/>
                  <a:pt x="634" y="2655"/>
                </a:cubicBezTo>
                <a:cubicBezTo>
                  <a:pt x="596" y="2655"/>
                  <a:pt x="558" y="2655"/>
                  <a:pt x="519" y="2657"/>
                </a:cubicBezTo>
                <a:cubicBezTo>
                  <a:pt x="431" y="2660"/>
                  <a:pt x="342" y="2667"/>
                  <a:pt x="253" y="2677"/>
                </a:cubicBezTo>
                <a:cubicBezTo>
                  <a:pt x="328" y="2548"/>
                  <a:pt x="396" y="2417"/>
                  <a:pt x="458" y="2281"/>
                </a:cubicBezTo>
                <a:cubicBezTo>
                  <a:pt x="465" y="2261"/>
                  <a:pt x="475" y="2240"/>
                  <a:pt x="482" y="2220"/>
                </a:cubicBezTo>
                <a:cubicBezTo>
                  <a:pt x="489" y="2220"/>
                  <a:pt x="495" y="2220"/>
                  <a:pt x="506" y="2212"/>
                </a:cubicBezTo>
                <a:cubicBezTo>
                  <a:pt x="513" y="2209"/>
                  <a:pt x="519" y="2196"/>
                  <a:pt x="519" y="2196"/>
                </a:cubicBezTo>
                <a:lnTo>
                  <a:pt x="519" y="2199"/>
                </a:lnTo>
                <a:cubicBezTo>
                  <a:pt x="519" y="2201"/>
                  <a:pt x="518" y="2203"/>
                  <a:pt x="517" y="2204"/>
                </a:cubicBezTo>
                <a:lnTo>
                  <a:pt x="517" y="2204"/>
                </a:lnTo>
                <a:cubicBezTo>
                  <a:pt x="521" y="2202"/>
                  <a:pt x="528" y="2199"/>
                  <a:pt x="530" y="2199"/>
                </a:cubicBezTo>
                <a:cubicBezTo>
                  <a:pt x="557" y="2185"/>
                  <a:pt x="588" y="2176"/>
                  <a:pt x="618" y="2162"/>
                </a:cubicBezTo>
                <a:lnTo>
                  <a:pt x="803" y="2094"/>
                </a:lnTo>
                <a:cubicBezTo>
                  <a:pt x="929" y="2045"/>
                  <a:pt x="1052" y="1995"/>
                  <a:pt x="1171" y="1940"/>
                </a:cubicBezTo>
                <a:lnTo>
                  <a:pt x="1171" y="1940"/>
                </a:lnTo>
                <a:cubicBezTo>
                  <a:pt x="1042" y="1963"/>
                  <a:pt x="912" y="1991"/>
                  <a:pt x="782" y="2028"/>
                </a:cubicBezTo>
                <a:cubicBezTo>
                  <a:pt x="717" y="2045"/>
                  <a:pt x="656" y="2066"/>
                  <a:pt x="591" y="2086"/>
                </a:cubicBezTo>
                <a:cubicBezTo>
                  <a:pt x="571" y="2094"/>
                  <a:pt x="550" y="2100"/>
                  <a:pt x="533" y="2107"/>
                </a:cubicBezTo>
                <a:cubicBezTo>
                  <a:pt x="608" y="1922"/>
                  <a:pt x="670" y="1735"/>
                  <a:pt x="727" y="1544"/>
                </a:cubicBezTo>
                <a:cubicBezTo>
                  <a:pt x="744" y="1492"/>
                  <a:pt x="758" y="1438"/>
                  <a:pt x="772" y="1383"/>
                </a:cubicBezTo>
                <a:cubicBezTo>
                  <a:pt x="1001" y="1247"/>
                  <a:pt x="1223" y="1103"/>
                  <a:pt x="1438" y="947"/>
                </a:cubicBezTo>
                <a:lnTo>
                  <a:pt x="1438" y="947"/>
                </a:lnTo>
                <a:cubicBezTo>
                  <a:pt x="1219" y="1045"/>
                  <a:pt x="1007" y="1158"/>
                  <a:pt x="799" y="1274"/>
                </a:cubicBezTo>
                <a:cubicBezTo>
                  <a:pt x="840" y="1111"/>
                  <a:pt x="875" y="947"/>
                  <a:pt x="905" y="779"/>
                </a:cubicBezTo>
                <a:cubicBezTo>
                  <a:pt x="926" y="653"/>
                  <a:pt x="943" y="523"/>
                  <a:pt x="960" y="394"/>
                </a:cubicBezTo>
                <a:cubicBezTo>
                  <a:pt x="973" y="263"/>
                  <a:pt x="987" y="134"/>
                  <a:pt x="994" y="0"/>
                </a:cubicBezTo>
                <a:close/>
              </a:path>
            </a:pathLst>
          </a:custGeom>
          <a:solidFill>
            <a:srgbClr val="8C52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1487;p37"/>
          <p:cNvSpPr/>
          <p:nvPr/>
        </p:nvSpPr>
        <p:spPr>
          <a:xfrm flipH="1">
            <a:off x="6112876" y="4300724"/>
            <a:ext cx="41966" cy="36775"/>
          </a:xfrm>
          <a:custGeom>
            <a:avLst/>
            <a:gdLst/>
            <a:ahLst/>
            <a:cxnLst/>
            <a:rect l="l" t="t" r="r" b="b"/>
            <a:pathLst>
              <a:path w="671" h="588" extrusionOk="0">
                <a:moveTo>
                  <a:pt x="332" y="1"/>
                </a:moveTo>
                <a:cubicBezTo>
                  <a:pt x="228" y="1"/>
                  <a:pt x="128" y="56"/>
                  <a:pt x="76" y="154"/>
                </a:cubicBezTo>
                <a:cubicBezTo>
                  <a:pt x="1" y="298"/>
                  <a:pt x="52" y="475"/>
                  <a:pt x="196" y="554"/>
                </a:cubicBezTo>
                <a:cubicBezTo>
                  <a:pt x="239" y="577"/>
                  <a:pt x="286" y="588"/>
                  <a:pt x="332" y="588"/>
                </a:cubicBezTo>
                <a:cubicBezTo>
                  <a:pt x="438" y="588"/>
                  <a:pt x="540" y="531"/>
                  <a:pt x="592" y="431"/>
                </a:cubicBezTo>
                <a:cubicBezTo>
                  <a:pt x="670" y="291"/>
                  <a:pt x="615" y="110"/>
                  <a:pt x="472" y="35"/>
                </a:cubicBezTo>
                <a:cubicBezTo>
                  <a:pt x="427" y="12"/>
                  <a:pt x="379" y="1"/>
                  <a:pt x="332" y="1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1488;p37"/>
          <p:cNvSpPr/>
          <p:nvPr/>
        </p:nvSpPr>
        <p:spPr>
          <a:xfrm flipH="1">
            <a:off x="6168413" y="4335560"/>
            <a:ext cx="41716" cy="36775"/>
          </a:xfrm>
          <a:custGeom>
            <a:avLst/>
            <a:gdLst/>
            <a:ahLst/>
            <a:cxnLst/>
            <a:rect l="l" t="t" r="r" b="b"/>
            <a:pathLst>
              <a:path w="667" h="588" extrusionOk="0">
                <a:moveTo>
                  <a:pt x="335" y="1"/>
                </a:moveTo>
                <a:cubicBezTo>
                  <a:pt x="230" y="1"/>
                  <a:pt x="129" y="57"/>
                  <a:pt x="76" y="154"/>
                </a:cubicBezTo>
                <a:cubicBezTo>
                  <a:pt x="1" y="298"/>
                  <a:pt x="53" y="475"/>
                  <a:pt x="196" y="553"/>
                </a:cubicBezTo>
                <a:cubicBezTo>
                  <a:pt x="240" y="576"/>
                  <a:pt x="287" y="587"/>
                  <a:pt x="333" y="587"/>
                </a:cubicBezTo>
                <a:cubicBezTo>
                  <a:pt x="438" y="587"/>
                  <a:pt x="539" y="531"/>
                  <a:pt x="592" y="434"/>
                </a:cubicBezTo>
                <a:cubicBezTo>
                  <a:pt x="667" y="290"/>
                  <a:pt x="615" y="113"/>
                  <a:pt x="472" y="35"/>
                </a:cubicBezTo>
                <a:cubicBezTo>
                  <a:pt x="428" y="12"/>
                  <a:pt x="381" y="1"/>
                  <a:pt x="335" y="1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1489;p37"/>
          <p:cNvSpPr/>
          <p:nvPr/>
        </p:nvSpPr>
        <p:spPr>
          <a:xfrm flipH="1">
            <a:off x="6173479" y="4395288"/>
            <a:ext cx="38526" cy="33710"/>
          </a:xfrm>
          <a:custGeom>
            <a:avLst/>
            <a:gdLst/>
            <a:ahLst/>
            <a:cxnLst/>
            <a:rect l="l" t="t" r="r" b="b"/>
            <a:pathLst>
              <a:path w="616" h="539" extrusionOk="0">
                <a:moveTo>
                  <a:pt x="307" y="1"/>
                </a:moveTo>
                <a:cubicBezTo>
                  <a:pt x="210" y="1"/>
                  <a:pt x="118" y="51"/>
                  <a:pt x="69" y="141"/>
                </a:cubicBezTo>
                <a:cubicBezTo>
                  <a:pt x="1" y="274"/>
                  <a:pt x="48" y="435"/>
                  <a:pt x="182" y="506"/>
                </a:cubicBezTo>
                <a:cubicBezTo>
                  <a:pt x="222" y="528"/>
                  <a:pt x="265" y="539"/>
                  <a:pt x="308" y="539"/>
                </a:cubicBezTo>
                <a:cubicBezTo>
                  <a:pt x="403" y="539"/>
                  <a:pt x="496" y="487"/>
                  <a:pt x="543" y="397"/>
                </a:cubicBezTo>
                <a:cubicBezTo>
                  <a:pt x="615" y="264"/>
                  <a:pt x="563" y="104"/>
                  <a:pt x="434" y="32"/>
                </a:cubicBezTo>
                <a:cubicBezTo>
                  <a:pt x="393" y="11"/>
                  <a:pt x="349" y="1"/>
                  <a:pt x="307" y="1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1490;p37"/>
          <p:cNvSpPr/>
          <p:nvPr/>
        </p:nvSpPr>
        <p:spPr>
          <a:xfrm flipH="1">
            <a:off x="6101368" y="4434001"/>
            <a:ext cx="38276" cy="33773"/>
          </a:xfrm>
          <a:custGeom>
            <a:avLst/>
            <a:gdLst/>
            <a:ahLst/>
            <a:cxnLst/>
            <a:rect l="l" t="t" r="r" b="b"/>
            <a:pathLst>
              <a:path w="612" h="540" extrusionOk="0">
                <a:moveTo>
                  <a:pt x="304" y="1"/>
                </a:moveTo>
                <a:cubicBezTo>
                  <a:pt x="209" y="1"/>
                  <a:pt x="118" y="52"/>
                  <a:pt x="69" y="143"/>
                </a:cubicBezTo>
                <a:cubicBezTo>
                  <a:pt x="0" y="273"/>
                  <a:pt x="49" y="437"/>
                  <a:pt x="178" y="509"/>
                </a:cubicBezTo>
                <a:cubicBezTo>
                  <a:pt x="219" y="530"/>
                  <a:pt x="262" y="540"/>
                  <a:pt x="305" y="540"/>
                </a:cubicBezTo>
                <a:cubicBezTo>
                  <a:pt x="401" y="540"/>
                  <a:pt x="494" y="488"/>
                  <a:pt x="544" y="396"/>
                </a:cubicBezTo>
                <a:cubicBezTo>
                  <a:pt x="612" y="266"/>
                  <a:pt x="564" y="103"/>
                  <a:pt x="434" y="35"/>
                </a:cubicBezTo>
                <a:cubicBezTo>
                  <a:pt x="392" y="12"/>
                  <a:pt x="347" y="1"/>
                  <a:pt x="304" y="1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1491;p37"/>
          <p:cNvSpPr/>
          <p:nvPr/>
        </p:nvSpPr>
        <p:spPr>
          <a:xfrm flipH="1">
            <a:off x="6131701" y="4485098"/>
            <a:ext cx="26518" cy="23266"/>
          </a:xfrm>
          <a:custGeom>
            <a:avLst/>
            <a:gdLst/>
            <a:ahLst/>
            <a:cxnLst/>
            <a:rect l="l" t="t" r="r" b="b"/>
            <a:pathLst>
              <a:path w="424" h="372" extrusionOk="0">
                <a:moveTo>
                  <a:pt x="212" y="1"/>
                </a:moveTo>
                <a:cubicBezTo>
                  <a:pt x="143" y="1"/>
                  <a:pt x="77" y="39"/>
                  <a:pt x="45" y="105"/>
                </a:cubicBezTo>
                <a:cubicBezTo>
                  <a:pt x="1" y="197"/>
                  <a:pt x="38" y="310"/>
                  <a:pt x="130" y="354"/>
                </a:cubicBezTo>
                <a:cubicBezTo>
                  <a:pt x="156" y="366"/>
                  <a:pt x="183" y="372"/>
                  <a:pt x="210" y="372"/>
                </a:cubicBezTo>
                <a:cubicBezTo>
                  <a:pt x="280" y="372"/>
                  <a:pt x="347" y="333"/>
                  <a:pt x="379" y="269"/>
                </a:cubicBezTo>
                <a:cubicBezTo>
                  <a:pt x="424" y="176"/>
                  <a:pt x="383" y="64"/>
                  <a:pt x="294" y="20"/>
                </a:cubicBezTo>
                <a:cubicBezTo>
                  <a:pt x="268" y="7"/>
                  <a:pt x="240" y="1"/>
                  <a:pt x="212" y="1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1492;p37"/>
          <p:cNvSpPr/>
          <p:nvPr/>
        </p:nvSpPr>
        <p:spPr>
          <a:xfrm flipH="1">
            <a:off x="6180984" y="4451826"/>
            <a:ext cx="26581" cy="23266"/>
          </a:xfrm>
          <a:custGeom>
            <a:avLst/>
            <a:gdLst/>
            <a:ahLst/>
            <a:cxnLst/>
            <a:rect l="l" t="t" r="r" b="b"/>
            <a:pathLst>
              <a:path w="425" h="372" extrusionOk="0">
                <a:moveTo>
                  <a:pt x="213" y="0"/>
                </a:moveTo>
                <a:cubicBezTo>
                  <a:pt x="144" y="0"/>
                  <a:pt x="77" y="38"/>
                  <a:pt x="45" y="104"/>
                </a:cubicBezTo>
                <a:cubicBezTo>
                  <a:pt x="1" y="196"/>
                  <a:pt x="42" y="306"/>
                  <a:pt x="131" y="353"/>
                </a:cubicBezTo>
                <a:cubicBezTo>
                  <a:pt x="156" y="365"/>
                  <a:pt x="183" y="371"/>
                  <a:pt x="210" y="371"/>
                </a:cubicBezTo>
                <a:cubicBezTo>
                  <a:pt x="280" y="371"/>
                  <a:pt x="348" y="331"/>
                  <a:pt x="380" y="265"/>
                </a:cubicBezTo>
                <a:cubicBezTo>
                  <a:pt x="424" y="172"/>
                  <a:pt x="387" y="63"/>
                  <a:pt x="295" y="19"/>
                </a:cubicBezTo>
                <a:cubicBezTo>
                  <a:pt x="269" y="6"/>
                  <a:pt x="241" y="0"/>
                  <a:pt x="213" y="0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1493;p37"/>
          <p:cNvSpPr/>
          <p:nvPr/>
        </p:nvSpPr>
        <p:spPr>
          <a:xfrm flipH="1">
            <a:off x="6080666" y="4365768"/>
            <a:ext cx="41841" cy="36838"/>
          </a:xfrm>
          <a:custGeom>
            <a:avLst/>
            <a:gdLst/>
            <a:ahLst/>
            <a:cxnLst/>
            <a:rect l="l" t="t" r="r" b="b"/>
            <a:pathLst>
              <a:path w="669" h="589" extrusionOk="0">
                <a:moveTo>
                  <a:pt x="335" y="0"/>
                </a:moveTo>
                <a:cubicBezTo>
                  <a:pt x="230" y="0"/>
                  <a:pt x="130" y="57"/>
                  <a:pt x="78" y="156"/>
                </a:cubicBezTo>
                <a:cubicBezTo>
                  <a:pt x="0" y="299"/>
                  <a:pt x="54" y="477"/>
                  <a:pt x="197" y="555"/>
                </a:cubicBezTo>
                <a:cubicBezTo>
                  <a:pt x="241" y="578"/>
                  <a:pt x="288" y="589"/>
                  <a:pt x="334" y="589"/>
                </a:cubicBezTo>
                <a:cubicBezTo>
                  <a:pt x="439" y="589"/>
                  <a:pt x="542" y="532"/>
                  <a:pt x="594" y="432"/>
                </a:cubicBezTo>
                <a:cubicBezTo>
                  <a:pt x="669" y="289"/>
                  <a:pt x="614" y="111"/>
                  <a:pt x="474" y="36"/>
                </a:cubicBezTo>
                <a:cubicBezTo>
                  <a:pt x="430" y="12"/>
                  <a:pt x="382" y="0"/>
                  <a:pt x="335" y="0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1494;p37"/>
          <p:cNvSpPr/>
          <p:nvPr/>
        </p:nvSpPr>
        <p:spPr>
          <a:xfrm flipH="1">
            <a:off x="6192492" y="4455516"/>
            <a:ext cx="12508" cy="11007"/>
          </a:xfrm>
          <a:custGeom>
            <a:avLst/>
            <a:gdLst/>
            <a:ahLst/>
            <a:cxnLst/>
            <a:rect l="l" t="t" r="r" b="b"/>
            <a:pathLst>
              <a:path w="200" h="176" extrusionOk="0">
                <a:moveTo>
                  <a:pt x="99" y="0"/>
                </a:moveTo>
                <a:cubicBezTo>
                  <a:pt x="67" y="0"/>
                  <a:pt x="38" y="17"/>
                  <a:pt x="21" y="45"/>
                </a:cubicBezTo>
                <a:cubicBezTo>
                  <a:pt x="1" y="90"/>
                  <a:pt x="15" y="141"/>
                  <a:pt x="59" y="165"/>
                </a:cubicBezTo>
                <a:cubicBezTo>
                  <a:pt x="72" y="172"/>
                  <a:pt x="85" y="176"/>
                  <a:pt x="99" y="176"/>
                </a:cubicBezTo>
                <a:cubicBezTo>
                  <a:pt x="130" y="176"/>
                  <a:pt x="161" y="158"/>
                  <a:pt x="175" y="127"/>
                </a:cubicBezTo>
                <a:cubicBezTo>
                  <a:pt x="199" y="86"/>
                  <a:pt x="182" y="31"/>
                  <a:pt x="141" y="11"/>
                </a:cubicBezTo>
                <a:cubicBezTo>
                  <a:pt x="127" y="3"/>
                  <a:pt x="113" y="0"/>
                  <a:pt x="99" y="0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1495;p37"/>
          <p:cNvSpPr/>
          <p:nvPr/>
        </p:nvSpPr>
        <p:spPr>
          <a:xfrm flipH="1">
            <a:off x="6135266" y="4488663"/>
            <a:ext cx="9069" cy="7818"/>
          </a:xfrm>
          <a:custGeom>
            <a:avLst/>
            <a:gdLst/>
            <a:ahLst/>
            <a:cxnLst/>
            <a:rect l="l" t="t" r="r" b="b"/>
            <a:pathLst>
              <a:path w="145" h="125" extrusionOk="0">
                <a:moveTo>
                  <a:pt x="75" y="1"/>
                </a:moveTo>
                <a:cubicBezTo>
                  <a:pt x="52" y="1"/>
                  <a:pt x="29" y="12"/>
                  <a:pt x="17" y="34"/>
                </a:cubicBezTo>
                <a:cubicBezTo>
                  <a:pt x="1" y="65"/>
                  <a:pt x="14" y="103"/>
                  <a:pt x="45" y="116"/>
                </a:cubicBezTo>
                <a:cubicBezTo>
                  <a:pt x="54" y="121"/>
                  <a:pt x="64" y="124"/>
                  <a:pt x="74" y="124"/>
                </a:cubicBezTo>
                <a:cubicBezTo>
                  <a:pt x="95" y="124"/>
                  <a:pt x="115" y="113"/>
                  <a:pt x="127" y="92"/>
                </a:cubicBezTo>
                <a:cubicBezTo>
                  <a:pt x="144" y="62"/>
                  <a:pt x="130" y="24"/>
                  <a:pt x="103" y="7"/>
                </a:cubicBezTo>
                <a:cubicBezTo>
                  <a:pt x="94" y="3"/>
                  <a:pt x="85" y="1"/>
                  <a:pt x="75" y="1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1496;p37"/>
          <p:cNvSpPr/>
          <p:nvPr/>
        </p:nvSpPr>
        <p:spPr>
          <a:xfrm flipH="1">
            <a:off x="6105808" y="4439755"/>
            <a:ext cx="14635" cy="12759"/>
          </a:xfrm>
          <a:custGeom>
            <a:avLst/>
            <a:gdLst/>
            <a:ahLst/>
            <a:cxnLst/>
            <a:rect l="l" t="t" r="r" b="b"/>
            <a:pathLst>
              <a:path w="234" h="204" extrusionOk="0">
                <a:moveTo>
                  <a:pt x="120" y="0"/>
                </a:moveTo>
                <a:cubicBezTo>
                  <a:pt x="83" y="0"/>
                  <a:pt x="47" y="19"/>
                  <a:pt x="28" y="55"/>
                </a:cubicBezTo>
                <a:cubicBezTo>
                  <a:pt x="1" y="102"/>
                  <a:pt x="21" y="164"/>
                  <a:pt x="69" y="192"/>
                </a:cubicBezTo>
                <a:cubicBezTo>
                  <a:pt x="85" y="200"/>
                  <a:pt x="101" y="204"/>
                  <a:pt x="117" y="204"/>
                </a:cubicBezTo>
                <a:cubicBezTo>
                  <a:pt x="154" y="204"/>
                  <a:pt x="189" y="184"/>
                  <a:pt x="205" y="151"/>
                </a:cubicBezTo>
                <a:cubicBezTo>
                  <a:pt x="233" y="99"/>
                  <a:pt x="216" y="38"/>
                  <a:pt x="164" y="11"/>
                </a:cubicBezTo>
                <a:cubicBezTo>
                  <a:pt x="150" y="3"/>
                  <a:pt x="135" y="0"/>
                  <a:pt x="120" y="0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1497;p37"/>
          <p:cNvSpPr/>
          <p:nvPr/>
        </p:nvSpPr>
        <p:spPr>
          <a:xfrm flipH="1">
            <a:off x="6085607" y="4370771"/>
            <a:ext cx="17074" cy="15010"/>
          </a:xfrm>
          <a:custGeom>
            <a:avLst/>
            <a:gdLst/>
            <a:ahLst/>
            <a:cxnLst/>
            <a:rect l="l" t="t" r="r" b="b"/>
            <a:pathLst>
              <a:path w="273" h="240" extrusionOk="0">
                <a:moveTo>
                  <a:pt x="138" y="1"/>
                </a:moveTo>
                <a:cubicBezTo>
                  <a:pt x="95" y="1"/>
                  <a:pt x="53" y="25"/>
                  <a:pt x="31" y="66"/>
                </a:cubicBezTo>
                <a:cubicBezTo>
                  <a:pt x="0" y="124"/>
                  <a:pt x="24" y="195"/>
                  <a:pt x="82" y="226"/>
                </a:cubicBezTo>
                <a:cubicBezTo>
                  <a:pt x="99" y="235"/>
                  <a:pt x="118" y="239"/>
                  <a:pt x="136" y="239"/>
                </a:cubicBezTo>
                <a:cubicBezTo>
                  <a:pt x="179" y="239"/>
                  <a:pt x="221" y="216"/>
                  <a:pt x="243" y="175"/>
                </a:cubicBezTo>
                <a:cubicBezTo>
                  <a:pt x="273" y="116"/>
                  <a:pt x="249" y="45"/>
                  <a:pt x="191" y="14"/>
                </a:cubicBezTo>
                <a:cubicBezTo>
                  <a:pt x="174" y="5"/>
                  <a:pt x="156" y="1"/>
                  <a:pt x="138" y="1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1498;p37"/>
          <p:cNvSpPr/>
          <p:nvPr/>
        </p:nvSpPr>
        <p:spPr>
          <a:xfrm flipH="1">
            <a:off x="6127886" y="4304977"/>
            <a:ext cx="16449" cy="14635"/>
          </a:xfrm>
          <a:custGeom>
            <a:avLst/>
            <a:gdLst/>
            <a:ahLst/>
            <a:cxnLst/>
            <a:rect l="l" t="t" r="r" b="b"/>
            <a:pathLst>
              <a:path w="263" h="234" extrusionOk="0">
                <a:moveTo>
                  <a:pt x="132" y="0"/>
                </a:moveTo>
                <a:cubicBezTo>
                  <a:pt x="91" y="0"/>
                  <a:pt x="52" y="23"/>
                  <a:pt x="31" y="62"/>
                </a:cubicBezTo>
                <a:cubicBezTo>
                  <a:pt x="1" y="117"/>
                  <a:pt x="21" y="189"/>
                  <a:pt x="79" y="220"/>
                </a:cubicBezTo>
                <a:cubicBezTo>
                  <a:pt x="95" y="229"/>
                  <a:pt x="113" y="233"/>
                  <a:pt x="131" y="233"/>
                </a:cubicBezTo>
                <a:cubicBezTo>
                  <a:pt x="173" y="233"/>
                  <a:pt x="215" y="210"/>
                  <a:pt x="236" y="172"/>
                </a:cubicBezTo>
                <a:cubicBezTo>
                  <a:pt x="263" y="114"/>
                  <a:pt x="243" y="45"/>
                  <a:pt x="188" y="15"/>
                </a:cubicBezTo>
                <a:cubicBezTo>
                  <a:pt x="170" y="5"/>
                  <a:pt x="151" y="0"/>
                  <a:pt x="132" y="0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1499;p37"/>
          <p:cNvSpPr/>
          <p:nvPr/>
        </p:nvSpPr>
        <p:spPr>
          <a:xfrm flipH="1">
            <a:off x="6192930" y="4343002"/>
            <a:ext cx="12696" cy="11133"/>
          </a:xfrm>
          <a:custGeom>
            <a:avLst/>
            <a:gdLst/>
            <a:ahLst/>
            <a:cxnLst/>
            <a:rect l="l" t="t" r="r" b="b"/>
            <a:pathLst>
              <a:path w="203" h="178" extrusionOk="0">
                <a:moveTo>
                  <a:pt x="103" y="0"/>
                </a:moveTo>
                <a:cubicBezTo>
                  <a:pt x="71" y="0"/>
                  <a:pt x="41" y="18"/>
                  <a:pt x="25" y="48"/>
                </a:cubicBezTo>
                <a:cubicBezTo>
                  <a:pt x="1" y="89"/>
                  <a:pt x="18" y="144"/>
                  <a:pt x="59" y="168"/>
                </a:cubicBezTo>
                <a:cubicBezTo>
                  <a:pt x="73" y="174"/>
                  <a:pt x="87" y="177"/>
                  <a:pt x="101" y="177"/>
                </a:cubicBezTo>
                <a:cubicBezTo>
                  <a:pt x="133" y="177"/>
                  <a:pt x="164" y="161"/>
                  <a:pt x="178" y="130"/>
                </a:cubicBezTo>
                <a:cubicBezTo>
                  <a:pt x="203" y="86"/>
                  <a:pt x="185" y="35"/>
                  <a:pt x="144" y="11"/>
                </a:cubicBezTo>
                <a:cubicBezTo>
                  <a:pt x="131" y="3"/>
                  <a:pt x="117" y="0"/>
                  <a:pt x="103" y="0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1500;p37"/>
          <p:cNvSpPr/>
          <p:nvPr/>
        </p:nvSpPr>
        <p:spPr>
          <a:xfrm flipH="1">
            <a:off x="6193368" y="4400916"/>
            <a:ext cx="13322" cy="11758"/>
          </a:xfrm>
          <a:custGeom>
            <a:avLst/>
            <a:gdLst/>
            <a:ahLst/>
            <a:cxnLst/>
            <a:rect l="l" t="t" r="r" b="b"/>
            <a:pathLst>
              <a:path w="213" h="188" extrusionOk="0">
                <a:moveTo>
                  <a:pt x="105" y="0"/>
                </a:moveTo>
                <a:cubicBezTo>
                  <a:pt x="72" y="0"/>
                  <a:pt x="41" y="19"/>
                  <a:pt x="25" y="51"/>
                </a:cubicBezTo>
                <a:cubicBezTo>
                  <a:pt x="1" y="96"/>
                  <a:pt x="18" y="150"/>
                  <a:pt x="62" y="174"/>
                </a:cubicBezTo>
                <a:cubicBezTo>
                  <a:pt x="78" y="183"/>
                  <a:pt x="94" y="187"/>
                  <a:pt x="109" y="187"/>
                </a:cubicBezTo>
                <a:cubicBezTo>
                  <a:pt x="142" y="187"/>
                  <a:pt x="172" y="169"/>
                  <a:pt x="188" y="137"/>
                </a:cubicBezTo>
                <a:cubicBezTo>
                  <a:pt x="212" y="92"/>
                  <a:pt x="195" y="38"/>
                  <a:pt x="151" y="14"/>
                </a:cubicBezTo>
                <a:cubicBezTo>
                  <a:pt x="136" y="5"/>
                  <a:pt x="120" y="0"/>
                  <a:pt x="105" y="0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1501;p37"/>
          <p:cNvSpPr/>
          <p:nvPr/>
        </p:nvSpPr>
        <p:spPr>
          <a:xfrm flipH="1">
            <a:off x="7411131" y="4149997"/>
            <a:ext cx="73925" cy="150165"/>
          </a:xfrm>
          <a:custGeom>
            <a:avLst/>
            <a:gdLst/>
            <a:ahLst/>
            <a:cxnLst/>
            <a:rect l="l" t="t" r="r" b="b"/>
            <a:pathLst>
              <a:path w="1182" h="2401" extrusionOk="0">
                <a:moveTo>
                  <a:pt x="604" y="1762"/>
                </a:moveTo>
                <a:cubicBezTo>
                  <a:pt x="604" y="1762"/>
                  <a:pt x="605" y="1766"/>
                  <a:pt x="608" y="1770"/>
                </a:cubicBezTo>
                <a:lnTo>
                  <a:pt x="608" y="1770"/>
                </a:lnTo>
                <a:cubicBezTo>
                  <a:pt x="604" y="1769"/>
                  <a:pt x="604" y="1765"/>
                  <a:pt x="604" y="1765"/>
                </a:cubicBezTo>
                <a:lnTo>
                  <a:pt x="604" y="1762"/>
                </a:lnTo>
                <a:close/>
                <a:moveTo>
                  <a:pt x="440" y="1"/>
                </a:moveTo>
                <a:cubicBezTo>
                  <a:pt x="437" y="103"/>
                  <a:pt x="433" y="209"/>
                  <a:pt x="430" y="311"/>
                </a:cubicBezTo>
                <a:cubicBezTo>
                  <a:pt x="430" y="414"/>
                  <a:pt x="430" y="516"/>
                  <a:pt x="437" y="618"/>
                </a:cubicBezTo>
                <a:cubicBezTo>
                  <a:pt x="444" y="752"/>
                  <a:pt x="454" y="885"/>
                  <a:pt x="471" y="1015"/>
                </a:cubicBezTo>
                <a:cubicBezTo>
                  <a:pt x="317" y="905"/>
                  <a:pt x="161" y="796"/>
                  <a:pt x="0" y="697"/>
                </a:cubicBezTo>
                <a:lnTo>
                  <a:pt x="0" y="697"/>
                </a:lnTo>
                <a:cubicBezTo>
                  <a:pt x="153" y="840"/>
                  <a:pt x="317" y="974"/>
                  <a:pt x="481" y="1103"/>
                </a:cubicBezTo>
                <a:cubicBezTo>
                  <a:pt x="488" y="1144"/>
                  <a:pt x="495" y="1189"/>
                  <a:pt x="501" y="1233"/>
                </a:cubicBezTo>
                <a:cubicBezTo>
                  <a:pt x="529" y="1387"/>
                  <a:pt x="560" y="1540"/>
                  <a:pt x="604" y="1691"/>
                </a:cubicBezTo>
                <a:cubicBezTo>
                  <a:pt x="588" y="1684"/>
                  <a:pt x="574" y="1677"/>
                  <a:pt x="560" y="1670"/>
                </a:cubicBezTo>
                <a:cubicBezTo>
                  <a:pt x="509" y="1647"/>
                  <a:pt x="461" y="1626"/>
                  <a:pt x="413" y="1606"/>
                </a:cubicBezTo>
                <a:cubicBezTo>
                  <a:pt x="314" y="1565"/>
                  <a:pt x="215" y="1530"/>
                  <a:pt x="112" y="1499"/>
                </a:cubicBezTo>
                <a:lnTo>
                  <a:pt x="112" y="1499"/>
                </a:lnTo>
                <a:cubicBezTo>
                  <a:pt x="202" y="1554"/>
                  <a:pt x="297" y="1606"/>
                  <a:pt x="389" y="1653"/>
                </a:cubicBezTo>
                <a:lnTo>
                  <a:pt x="529" y="1724"/>
                </a:lnTo>
                <a:cubicBezTo>
                  <a:pt x="553" y="1738"/>
                  <a:pt x="577" y="1752"/>
                  <a:pt x="597" y="1762"/>
                </a:cubicBezTo>
                <a:cubicBezTo>
                  <a:pt x="600" y="1765"/>
                  <a:pt x="606" y="1770"/>
                  <a:pt x="607" y="1770"/>
                </a:cubicBezTo>
                <a:cubicBezTo>
                  <a:pt x="608" y="1770"/>
                  <a:pt x="608" y="1770"/>
                  <a:pt x="608" y="1770"/>
                </a:cubicBezTo>
                <a:lnTo>
                  <a:pt x="608" y="1770"/>
                </a:lnTo>
                <a:cubicBezTo>
                  <a:pt x="610" y="1772"/>
                  <a:pt x="612" y="1775"/>
                  <a:pt x="615" y="1776"/>
                </a:cubicBezTo>
                <a:cubicBezTo>
                  <a:pt x="621" y="1783"/>
                  <a:pt x="624" y="1783"/>
                  <a:pt x="632" y="1786"/>
                </a:cubicBezTo>
                <a:cubicBezTo>
                  <a:pt x="635" y="1800"/>
                  <a:pt x="642" y="1817"/>
                  <a:pt x="645" y="1834"/>
                </a:cubicBezTo>
                <a:cubicBezTo>
                  <a:pt x="683" y="1946"/>
                  <a:pt x="724" y="2056"/>
                  <a:pt x="768" y="2162"/>
                </a:cubicBezTo>
                <a:cubicBezTo>
                  <a:pt x="700" y="2148"/>
                  <a:pt x="632" y="2134"/>
                  <a:pt x="560" y="2124"/>
                </a:cubicBezTo>
                <a:cubicBezTo>
                  <a:pt x="478" y="2110"/>
                  <a:pt x="393" y="2101"/>
                  <a:pt x="311" y="2097"/>
                </a:cubicBezTo>
                <a:lnTo>
                  <a:pt x="311" y="2097"/>
                </a:lnTo>
                <a:cubicBezTo>
                  <a:pt x="389" y="2128"/>
                  <a:pt x="468" y="2155"/>
                  <a:pt x="550" y="2175"/>
                </a:cubicBezTo>
                <a:cubicBezTo>
                  <a:pt x="628" y="2200"/>
                  <a:pt x="710" y="2220"/>
                  <a:pt x="792" y="2237"/>
                </a:cubicBezTo>
                <a:lnTo>
                  <a:pt x="802" y="2237"/>
                </a:lnTo>
                <a:cubicBezTo>
                  <a:pt x="829" y="2295"/>
                  <a:pt x="860" y="2350"/>
                  <a:pt x="891" y="2400"/>
                </a:cubicBezTo>
                <a:cubicBezTo>
                  <a:pt x="867" y="2346"/>
                  <a:pt x="843" y="2288"/>
                  <a:pt x="823" y="2230"/>
                </a:cubicBezTo>
                <a:lnTo>
                  <a:pt x="829" y="2220"/>
                </a:lnTo>
                <a:cubicBezTo>
                  <a:pt x="864" y="2151"/>
                  <a:pt x="898" y="2083"/>
                  <a:pt x="925" y="2015"/>
                </a:cubicBezTo>
                <a:cubicBezTo>
                  <a:pt x="942" y="1984"/>
                  <a:pt x="956" y="1946"/>
                  <a:pt x="973" y="1913"/>
                </a:cubicBezTo>
                <a:cubicBezTo>
                  <a:pt x="986" y="1878"/>
                  <a:pt x="1000" y="1844"/>
                  <a:pt x="1018" y="1810"/>
                </a:cubicBezTo>
                <a:lnTo>
                  <a:pt x="1018" y="1810"/>
                </a:lnTo>
                <a:cubicBezTo>
                  <a:pt x="986" y="1838"/>
                  <a:pt x="966" y="1868"/>
                  <a:pt x="942" y="1899"/>
                </a:cubicBezTo>
                <a:lnTo>
                  <a:pt x="881" y="1991"/>
                </a:lnTo>
                <a:cubicBezTo>
                  <a:pt x="850" y="2042"/>
                  <a:pt x="823" y="2093"/>
                  <a:pt x="792" y="2145"/>
                </a:cubicBezTo>
                <a:cubicBezTo>
                  <a:pt x="788" y="2134"/>
                  <a:pt x="785" y="2124"/>
                  <a:pt x="782" y="2114"/>
                </a:cubicBezTo>
                <a:cubicBezTo>
                  <a:pt x="751" y="2019"/>
                  <a:pt x="720" y="1919"/>
                  <a:pt x="696" y="1820"/>
                </a:cubicBezTo>
                <a:cubicBezTo>
                  <a:pt x="690" y="1800"/>
                  <a:pt x="686" y="1779"/>
                  <a:pt x="683" y="1756"/>
                </a:cubicBezTo>
                <a:cubicBezTo>
                  <a:pt x="686" y="1749"/>
                  <a:pt x="693" y="1745"/>
                  <a:pt x="696" y="1738"/>
                </a:cubicBezTo>
                <a:cubicBezTo>
                  <a:pt x="764" y="1653"/>
                  <a:pt x="823" y="1568"/>
                  <a:pt x="881" y="1479"/>
                </a:cubicBezTo>
                <a:cubicBezTo>
                  <a:pt x="939" y="1390"/>
                  <a:pt x="990" y="1298"/>
                  <a:pt x="1038" y="1206"/>
                </a:cubicBezTo>
                <a:lnTo>
                  <a:pt x="1038" y="1206"/>
                </a:lnTo>
                <a:cubicBezTo>
                  <a:pt x="969" y="1285"/>
                  <a:pt x="901" y="1363"/>
                  <a:pt x="837" y="1448"/>
                </a:cubicBezTo>
                <a:lnTo>
                  <a:pt x="662" y="1674"/>
                </a:lnTo>
                <a:cubicBezTo>
                  <a:pt x="628" y="1524"/>
                  <a:pt x="594" y="1373"/>
                  <a:pt x="570" y="1223"/>
                </a:cubicBezTo>
                <a:cubicBezTo>
                  <a:pt x="563" y="1179"/>
                  <a:pt x="556" y="1138"/>
                  <a:pt x="550" y="1094"/>
                </a:cubicBezTo>
                <a:cubicBezTo>
                  <a:pt x="659" y="974"/>
                  <a:pt x="764" y="854"/>
                  <a:pt x="870" y="732"/>
                </a:cubicBezTo>
                <a:cubicBezTo>
                  <a:pt x="977" y="602"/>
                  <a:pt x="1082" y="472"/>
                  <a:pt x="1181" y="336"/>
                </a:cubicBezTo>
                <a:lnTo>
                  <a:pt x="1181" y="336"/>
                </a:lnTo>
                <a:cubicBezTo>
                  <a:pt x="1059" y="451"/>
                  <a:pt x="939" y="571"/>
                  <a:pt x="826" y="691"/>
                </a:cubicBezTo>
                <a:cubicBezTo>
                  <a:pt x="727" y="796"/>
                  <a:pt x="632" y="902"/>
                  <a:pt x="536" y="1008"/>
                </a:cubicBezTo>
                <a:cubicBezTo>
                  <a:pt x="533" y="981"/>
                  <a:pt x="529" y="950"/>
                  <a:pt x="526" y="919"/>
                </a:cubicBezTo>
                <a:cubicBezTo>
                  <a:pt x="509" y="817"/>
                  <a:pt x="501" y="718"/>
                  <a:pt x="488" y="615"/>
                </a:cubicBezTo>
                <a:cubicBezTo>
                  <a:pt x="468" y="410"/>
                  <a:pt x="457" y="209"/>
                  <a:pt x="440" y="1"/>
                </a:cubicBezTo>
                <a:close/>
              </a:path>
            </a:pathLst>
          </a:custGeom>
          <a:solidFill>
            <a:srgbClr val="8C52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1502;p37"/>
          <p:cNvSpPr/>
          <p:nvPr/>
        </p:nvSpPr>
        <p:spPr>
          <a:xfrm flipH="1">
            <a:off x="7438024" y="4127607"/>
            <a:ext cx="33148" cy="28957"/>
          </a:xfrm>
          <a:custGeom>
            <a:avLst/>
            <a:gdLst/>
            <a:ahLst/>
            <a:cxnLst/>
            <a:rect l="l" t="t" r="r" b="b"/>
            <a:pathLst>
              <a:path w="530" h="463" extrusionOk="0">
                <a:moveTo>
                  <a:pt x="268" y="1"/>
                </a:moveTo>
                <a:cubicBezTo>
                  <a:pt x="239" y="1"/>
                  <a:pt x="210" y="6"/>
                  <a:pt x="181" y="18"/>
                </a:cubicBezTo>
                <a:cubicBezTo>
                  <a:pt x="58" y="62"/>
                  <a:pt x="0" y="195"/>
                  <a:pt x="44" y="314"/>
                </a:cubicBezTo>
                <a:cubicBezTo>
                  <a:pt x="81" y="407"/>
                  <a:pt x="171" y="463"/>
                  <a:pt x="266" y="463"/>
                </a:cubicBezTo>
                <a:cubicBezTo>
                  <a:pt x="293" y="463"/>
                  <a:pt x="321" y="458"/>
                  <a:pt x="348" y="448"/>
                </a:cubicBezTo>
                <a:cubicBezTo>
                  <a:pt x="468" y="400"/>
                  <a:pt x="529" y="267"/>
                  <a:pt x="481" y="147"/>
                </a:cubicBezTo>
                <a:cubicBezTo>
                  <a:pt x="445" y="56"/>
                  <a:pt x="359" y="1"/>
                  <a:pt x="268" y="1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1503;p37"/>
          <p:cNvSpPr/>
          <p:nvPr/>
        </p:nvSpPr>
        <p:spPr>
          <a:xfrm flipH="1">
            <a:off x="7397684" y="4160129"/>
            <a:ext cx="33210" cy="28957"/>
          </a:xfrm>
          <a:custGeom>
            <a:avLst/>
            <a:gdLst/>
            <a:ahLst/>
            <a:cxnLst/>
            <a:rect l="l" t="t" r="r" b="b"/>
            <a:pathLst>
              <a:path w="531" h="463" extrusionOk="0">
                <a:moveTo>
                  <a:pt x="266" y="0"/>
                </a:moveTo>
                <a:cubicBezTo>
                  <a:pt x="238" y="0"/>
                  <a:pt x="210" y="6"/>
                  <a:pt x="182" y="17"/>
                </a:cubicBezTo>
                <a:cubicBezTo>
                  <a:pt x="62" y="61"/>
                  <a:pt x="1" y="198"/>
                  <a:pt x="49" y="313"/>
                </a:cubicBezTo>
                <a:cubicBezTo>
                  <a:pt x="83" y="405"/>
                  <a:pt x="172" y="463"/>
                  <a:pt x="265" y="463"/>
                </a:cubicBezTo>
                <a:cubicBezTo>
                  <a:pt x="293" y="463"/>
                  <a:pt x="322" y="458"/>
                  <a:pt x="349" y="447"/>
                </a:cubicBezTo>
                <a:cubicBezTo>
                  <a:pt x="472" y="402"/>
                  <a:pt x="530" y="269"/>
                  <a:pt x="483" y="149"/>
                </a:cubicBezTo>
                <a:cubicBezTo>
                  <a:pt x="449" y="58"/>
                  <a:pt x="360" y="0"/>
                  <a:pt x="266" y="0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1504;p37"/>
          <p:cNvSpPr/>
          <p:nvPr/>
        </p:nvSpPr>
        <p:spPr>
          <a:xfrm flipH="1">
            <a:off x="7401749" y="4207098"/>
            <a:ext cx="30396" cy="26581"/>
          </a:xfrm>
          <a:custGeom>
            <a:avLst/>
            <a:gdLst/>
            <a:ahLst/>
            <a:cxnLst/>
            <a:rect l="l" t="t" r="r" b="b"/>
            <a:pathLst>
              <a:path w="486" h="425" extrusionOk="0">
                <a:moveTo>
                  <a:pt x="244" y="1"/>
                </a:moveTo>
                <a:cubicBezTo>
                  <a:pt x="218" y="1"/>
                  <a:pt x="190" y="6"/>
                  <a:pt x="164" y="17"/>
                </a:cubicBezTo>
                <a:cubicBezTo>
                  <a:pt x="55" y="58"/>
                  <a:pt x="0" y="181"/>
                  <a:pt x="41" y="290"/>
                </a:cubicBezTo>
                <a:cubicBezTo>
                  <a:pt x="75" y="373"/>
                  <a:pt x="155" y="425"/>
                  <a:pt x="240" y="425"/>
                </a:cubicBezTo>
                <a:cubicBezTo>
                  <a:pt x="266" y="425"/>
                  <a:pt x="292" y="420"/>
                  <a:pt x="318" y="409"/>
                </a:cubicBezTo>
                <a:cubicBezTo>
                  <a:pt x="427" y="368"/>
                  <a:pt x="485" y="245"/>
                  <a:pt x="441" y="136"/>
                </a:cubicBezTo>
                <a:cubicBezTo>
                  <a:pt x="410" y="53"/>
                  <a:pt x="329" y="1"/>
                  <a:pt x="244" y="1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1505;p37"/>
          <p:cNvSpPr/>
          <p:nvPr/>
        </p:nvSpPr>
        <p:spPr>
          <a:xfrm flipH="1">
            <a:off x="7462853" y="4230551"/>
            <a:ext cx="30333" cy="26518"/>
          </a:xfrm>
          <a:custGeom>
            <a:avLst/>
            <a:gdLst/>
            <a:ahLst/>
            <a:cxnLst/>
            <a:rect l="l" t="t" r="r" b="b"/>
            <a:pathLst>
              <a:path w="485" h="424" extrusionOk="0">
                <a:moveTo>
                  <a:pt x="240" y="0"/>
                </a:moveTo>
                <a:cubicBezTo>
                  <a:pt x="215" y="0"/>
                  <a:pt x="189" y="4"/>
                  <a:pt x="165" y="14"/>
                </a:cubicBezTo>
                <a:cubicBezTo>
                  <a:pt x="55" y="55"/>
                  <a:pt x="1" y="178"/>
                  <a:pt x="42" y="287"/>
                </a:cubicBezTo>
                <a:cubicBezTo>
                  <a:pt x="76" y="371"/>
                  <a:pt x="158" y="423"/>
                  <a:pt x="243" y="423"/>
                </a:cubicBezTo>
                <a:cubicBezTo>
                  <a:pt x="268" y="423"/>
                  <a:pt x="293" y="419"/>
                  <a:pt x="318" y="409"/>
                </a:cubicBezTo>
                <a:cubicBezTo>
                  <a:pt x="431" y="365"/>
                  <a:pt x="485" y="242"/>
                  <a:pt x="441" y="137"/>
                </a:cubicBezTo>
                <a:cubicBezTo>
                  <a:pt x="409" y="52"/>
                  <a:pt x="326" y="0"/>
                  <a:pt x="240" y="0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1506;p37"/>
          <p:cNvSpPr/>
          <p:nvPr/>
        </p:nvSpPr>
        <p:spPr>
          <a:xfrm flipH="1">
            <a:off x="7452784" y="4272767"/>
            <a:ext cx="20764" cy="18325"/>
          </a:xfrm>
          <a:custGeom>
            <a:avLst/>
            <a:gdLst/>
            <a:ahLst/>
            <a:cxnLst/>
            <a:rect l="l" t="t" r="r" b="b"/>
            <a:pathLst>
              <a:path w="332" h="293" extrusionOk="0">
                <a:moveTo>
                  <a:pt x="164" y="1"/>
                </a:moveTo>
                <a:cubicBezTo>
                  <a:pt x="149" y="1"/>
                  <a:pt x="134" y="3"/>
                  <a:pt x="120" y="7"/>
                </a:cubicBezTo>
                <a:cubicBezTo>
                  <a:pt x="41" y="35"/>
                  <a:pt x="0" y="117"/>
                  <a:pt x="27" y="196"/>
                </a:cubicBezTo>
                <a:cubicBezTo>
                  <a:pt x="49" y="255"/>
                  <a:pt x="105" y="293"/>
                  <a:pt x="166" y="293"/>
                </a:cubicBezTo>
                <a:cubicBezTo>
                  <a:pt x="182" y="293"/>
                  <a:pt x="199" y="290"/>
                  <a:pt x="215" y="284"/>
                </a:cubicBezTo>
                <a:cubicBezTo>
                  <a:pt x="290" y="257"/>
                  <a:pt x="331" y="175"/>
                  <a:pt x="308" y="100"/>
                </a:cubicBezTo>
                <a:cubicBezTo>
                  <a:pt x="286" y="39"/>
                  <a:pt x="225" y="1"/>
                  <a:pt x="164" y="1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1507;p37"/>
          <p:cNvSpPr/>
          <p:nvPr/>
        </p:nvSpPr>
        <p:spPr>
          <a:xfrm flipH="1">
            <a:off x="7410505" y="4251441"/>
            <a:ext cx="20764" cy="18325"/>
          </a:xfrm>
          <a:custGeom>
            <a:avLst/>
            <a:gdLst/>
            <a:ahLst/>
            <a:cxnLst/>
            <a:rect l="l" t="t" r="r" b="b"/>
            <a:pathLst>
              <a:path w="332" h="293" extrusionOk="0">
                <a:moveTo>
                  <a:pt x="164" y="1"/>
                </a:moveTo>
                <a:cubicBezTo>
                  <a:pt x="149" y="1"/>
                  <a:pt x="134" y="3"/>
                  <a:pt x="120" y="7"/>
                </a:cubicBezTo>
                <a:cubicBezTo>
                  <a:pt x="41" y="34"/>
                  <a:pt x="0" y="116"/>
                  <a:pt x="27" y="195"/>
                </a:cubicBezTo>
                <a:cubicBezTo>
                  <a:pt x="46" y="254"/>
                  <a:pt x="103" y="292"/>
                  <a:pt x="165" y="292"/>
                </a:cubicBezTo>
                <a:cubicBezTo>
                  <a:pt x="181" y="292"/>
                  <a:pt x="198" y="289"/>
                  <a:pt x="215" y="284"/>
                </a:cubicBezTo>
                <a:cubicBezTo>
                  <a:pt x="290" y="260"/>
                  <a:pt x="331" y="175"/>
                  <a:pt x="304" y="99"/>
                </a:cubicBezTo>
                <a:cubicBezTo>
                  <a:pt x="285" y="39"/>
                  <a:pt x="225" y="1"/>
                  <a:pt x="164" y="1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1508;p37"/>
          <p:cNvSpPr/>
          <p:nvPr/>
        </p:nvSpPr>
        <p:spPr>
          <a:xfrm flipH="1">
            <a:off x="7470046" y="4175389"/>
            <a:ext cx="33148" cy="28895"/>
          </a:xfrm>
          <a:custGeom>
            <a:avLst/>
            <a:gdLst/>
            <a:ahLst/>
            <a:cxnLst/>
            <a:rect l="l" t="t" r="r" b="b"/>
            <a:pathLst>
              <a:path w="530" h="462" extrusionOk="0">
                <a:moveTo>
                  <a:pt x="264" y="0"/>
                </a:moveTo>
                <a:cubicBezTo>
                  <a:pt x="236" y="0"/>
                  <a:pt x="208" y="5"/>
                  <a:pt x="181" y="15"/>
                </a:cubicBezTo>
                <a:cubicBezTo>
                  <a:pt x="62" y="63"/>
                  <a:pt x="0" y="196"/>
                  <a:pt x="48" y="315"/>
                </a:cubicBezTo>
                <a:cubicBezTo>
                  <a:pt x="84" y="406"/>
                  <a:pt x="170" y="462"/>
                  <a:pt x="262" y="462"/>
                </a:cubicBezTo>
                <a:cubicBezTo>
                  <a:pt x="291" y="462"/>
                  <a:pt x="320" y="456"/>
                  <a:pt x="348" y="445"/>
                </a:cubicBezTo>
                <a:cubicBezTo>
                  <a:pt x="471" y="401"/>
                  <a:pt x="529" y="267"/>
                  <a:pt x="484" y="148"/>
                </a:cubicBezTo>
                <a:cubicBezTo>
                  <a:pt x="448" y="55"/>
                  <a:pt x="358" y="0"/>
                  <a:pt x="264" y="0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1509;p37"/>
          <p:cNvSpPr/>
          <p:nvPr/>
        </p:nvSpPr>
        <p:spPr>
          <a:xfrm flipH="1">
            <a:off x="7412006" y="4254755"/>
            <a:ext cx="10132" cy="8756"/>
          </a:xfrm>
          <a:custGeom>
            <a:avLst/>
            <a:gdLst/>
            <a:ahLst/>
            <a:cxnLst/>
            <a:rect l="l" t="t" r="r" b="b"/>
            <a:pathLst>
              <a:path w="162" h="140" extrusionOk="0">
                <a:moveTo>
                  <a:pt x="81" y="1"/>
                </a:moveTo>
                <a:cubicBezTo>
                  <a:pt x="73" y="1"/>
                  <a:pt x="65" y="2"/>
                  <a:pt x="56" y="5"/>
                </a:cubicBezTo>
                <a:cubicBezTo>
                  <a:pt x="21" y="19"/>
                  <a:pt x="1" y="60"/>
                  <a:pt x="15" y="95"/>
                </a:cubicBezTo>
                <a:cubicBezTo>
                  <a:pt x="25" y="123"/>
                  <a:pt x="52" y="140"/>
                  <a:pt x="81" y="140"/>
                </a:cubicBezTo>
                <a:cubicBezTo>
                  <a:pt x="90" y="140"/>
                  <a:pt x="98" y="138"/>
                  <a:pt x="107" y="135"/>
                </a:cubicBezTo>
                <a:cubicBezTo>
                  <a:pt x="141" y="122"/>
                  <a:pt x="162" y="81"/>
                  <a:pt x="144" y="46"/>
                </a:cubicBezTo>
                <a:cubicBezTo>
                  <a:pt x="134" y="17"/>
                  <a:pt x="109" y="1"/>
                  <a:pt x="81" y="1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1510;p37"/>
          <p:cNvSpPr/>
          <p:nvPr/>
        </p:nvSpPr>
        <p:spPr>
          <a:xfrm flipH="1">
            <a:off x="7463229" y="4275144"/>
            <a:ext cx="7130" cy="6192"/>
          </a:xfrm>
          <a:custGeom>
            <a:avLst/>
            <a:gdLst/>
            <a:ahLst/>
            <a:cxnLst/>
            <a:rect l="l" t="t" r="r" b="b"/>
            <a:pathLst>
              <a:path w="114" h="99" extrusionOk="0">
                <a:moveTo>
                  <a:pt x="57" y="0"/>
                </a:moveTo>
                <a:cubicBezTo>
                  <a:pt x="51" y="0"/>
                  <a:pt x="44" y="1"/>
                  <a:pt x="38" y="4"/>
                </a:cubicBezTo>
                <a:cubicBezTo>
                  <a:pt x="14" y="14"/>
                  <a:pt x="0" y="41"/>
                  <a:pt x="11" y="65"/>
                </a:cubicBezTo>
                <a:cubicBezTo>
                  <a:pt x="19" y="87"/>
                  <a:pt x="39" y="98"/>
                  <a:pt x="60" y="98"/>
                </a:cubicBezTo>
                <a:cubicBezTo>
                  <a:pt x="65" y="98"/>
                  <a:pt x="70" y="97"/>
                  <a:pt x="76" y="96"/>
                </a:cubicBezTo>
                <a:cubicBezTo>
                  <a:pt x="99" y="86"/>
                  <a:pt x="113" y="55"/>
                  <a:pt x="103" y="31"/>
                </a:cubicBezTo>
                <a:cubicBezTo>
                  <a:pt x="95" y="12"/>
                  <a:pt x="77" y="0"/>
                  <a:pt x="57" y="0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1511;p37"/>
          <p:cNvSpPr/>
          <p:nvPr/>
        </p:nvSpPr>
        <p:spPr>
          <a:xfrm flipH="1">
            <a:off x="7477738" y="4234304"/>
            <a:ext cx="11383" cy="10069"/>
          </a:xfrm>
          <a:custGeom>
            <a:avLst/>
            <a:gdLst/>
            <a:ahLst/>
            <a:cxnLst/>
            <a:rect l="l" t="t" r="r" b="b"/>
            <a:pathLst>
              <a:path w="182" h="161" extrusionOk="0">
                <a:moveTo>
                  <a:pt x="87" y="1"/>
                </a:moveTo>
                <a:cubicBezTo>
                  <a:pt x="79" y="1"/>
                  <a:pt x="70" y="2"/>
                  <a:pt x="62" y="5"/>
                </a:cubicBezTo>
                <a:cubicBezTo>
                  <a:pt x="21" y="22"/>
                  <a:pt x="0" y="66"/>
                  <a:pt x="13" y="110"/>
                </a:cubicBezTo>
                <a:cubicBezTo>
                  <a:pt x="27" y="142"/>
                  <a:pt x="58" y="161"/>
                  <a:pt x="90" y="161"/>
                </a:cubicBezTo>
                <a:cubicBezTo>
                  <a:pt x="100" y="161"/>
                  <a:pt x="110" y="159"/>
                  <a:pt x="120" y="155"/>
                </a:cubicBezTo>
                <a:cubicBezTo>
                  <a:pt x="161" y="138"/>
                  <a:pt x="181" y="94"/>
                  <a:pt x="168" y="53"/>
                </a:cubicBezTo>
                <a:cubicBezTo>
                  <a:pt x="154" y="20"/>
                  <a:pt x="121" y="1"/>
                  <a:pt x="87" y="1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1512;p37"/>
          <p:cNvSpPr/>
          <p:nvPr/>
        </p:nvSpPr>
        <p:spPr>
          <a:xfrm flipH="1">
            <a:off x="7485244" y="4178579"/>
            <a:ext cx="13509" cy="11758"/>
          </a:xfrm>
          <a:custGeom>
            <a:avLst/>
            <a:gdLst/>
            <a:ahLst/>
            <a:cxnLst/>
            <a:rect l="l" t="t" r="r" b="b"/>
            <a:pathLst>
              <a:path w="216" h="188" extrusionOk="0">
                <a:moveTo>
                  <a:pt x="111" y="1"/>
                </a:moveTo>
                <a:cubicBezTo>
                  <a:pt x="99" y="1"/>
                  <a:pt x="87" y="3"/>
                  <a:pt x="76" y="8"/>
                </a:cubicBezTo>
                <a:cubicBezTo>
                  <a:pt x="28" y="25"/>
                  <a:pt x="0" y="80"/>
                  <a:pt x="21" y="128"/>
                </a:cubicBezTo>
                <a:cubicBezTo>
                  <a:pt x="34" y="165"/>
                  <a:pt x="73" y="188"/>
                  <a:pt x="111" y="188"/>
                </a:cubicBezTo>
                <a:cubicBezTo>
                  <a:pt x="122" y="188"/>
                  <a:pt x="133" y="186"/>
                  <a:pt x="144" y="182"/>
                </a:cubicBezTo>
                <a:cubicBezTo>
                  <a:pt x="192" y="166"/>
                  <a:pt x="216" y="111"/>
                  <a:pt x="199" y="59"/>
                </a:cubicBezTo>
                <a:cubicBezTo>
                  <a:pt x="183" y="23"/>
                  <a:pt x="148" y="1"/>
                  <a:pt x="111" y="1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1513;p37"/>
          <p:cNvSpPr/>
          <p:nvPr/>
        </p:nvSpPr>
        <p:spPr>
          <a:xfrm flipH="1">
            <a:off x="7445717" y="4131297"/>
            <a:ext cx="13134" cy="11445"/>
          </a:xfrm>
          <a:custGeom>
            <a:avLst/>
            <a:gdLst/>
            <a:ahLst/>
            <a:cxnLst/>
            <a:rect l="l" t="t" r="r" b="b"/>
            <a:pathLst>
              <a:path w="210" h="183" extrusionOk="0">
                <a:moveTo>
                  <a:pt x="104" y="0"/>
                </a:moveTo>
                <a:cubicBezTo>
                  <a:pt x="92" y="0"/>
                  <a:pt x="81" y="2"/>
                  <a:pt x="69" y="6"/>
                </a:cubicBezTo>
                <a:cubicBezTo>
                  <a:pt x="25" y="24"/>
                  <a:pt x="1" y="78"/>
                  <a:pt x="18" y="123"/>
                </a:cubicBezTo>
                <a:cubicBezTo>
                  <a:pt x="31" y="160"/>
                  <a:pt x="68" y="182"/>
                  <a:pt x="105" y="182"/>
                </a:cubicBezTo>
                <a:cubicBezTo>
                  <a:pt x="116" y="182"/>
                  <a:pt x="127" y="181"/>
                  <a:pt x="137" y="177"/>
                </a:cubicBezTo>
                <a:cubicBezTo>
                  <a:pt x="185" y="156"/>
                  <a:pt x="209" y="106"/>
                  <a:pt x="189" y="57"/>
                </a:cubicBezTo>
                <a:cubicBezTo>
                  <a:pt x="176" y="21"/>
                  <a:pt x="141" y="0"/>
                  <a:pt x="104" y="0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1514;p37"/>
          <p:cNvSpPr/>
          <p:nvPr/>
        </p:nvSpPr>
        <p:spPr>
          <a:xfrm flipH="1">
            <a:off x="7400874" y="4167009"/>
            <a:ext cx="9882" cy="8756"/>
          </a:xfrm>
          <a:custGeom>
            <a:avLst/>
            <a:gdLst/>
            <a:ahLst/>
            <a:cxnLst/>
            <a:rect l="l" t="t" r="r" b="b"/>
            <a:pathLst>
              <a:path w="158" h="140" extrusionOk="0">
                <a:moveTo>
                  <a:pt x="79" y="1"/>
                </a:moveTo>
                <a:cubicBezTo>
                  <a:pt x="71" y="1"/>
                  <a:pt x="63" y="2"/>
                  <a:pt x="55" y="6"/>
                </a:cubicBezTo>
                <a:cubicBezTo>
                  <a:pt x="17" y="19"/>
                  <a:pt x="0" y="60"/>
                  <a:pt x="14" y="94"/>
                </a:cubicBezTo>
                <a:cubicBezTo>
                  <a:pt x="24" y="123"/>
                  <a:pt x="50" y="140"/>
                  <a:pt x="79" y="140"/>
                </a:cubicBezTo>
                <a:cubicBezTo>
                  <a:pt x="88" y="140"/>
                  <a:pt x="97" y="138"/>
                  <a:pt x="106" y="135"/>
                </a:cubicBezTo>
                <a:cubicBezTo>
                  <a:pt x="140" y="121"/>
                  <a:pt x="157" y="80"/>
                  <a:pt x="143" y="47"/>
                </a:cubicBezTo>
                <a:cubicBezTo>
                  <a:pt x="133" y="18"/>
                  <a:pt x="106" y="1"/>
                  <a:pt x="79" y="1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1515;p37"/>
          <p:cNvSpPr/>
          <p:nvPr/>
        </p:nvSpPr>
        <p:spPr>
          <a:xfrm flipH="1">
            <a:off x="7405627" y="4212289"/>
            <a:ext cx="10507" cy="9194"/>
          </a:xfrm>
          <a:custGeom>
            <a:avLst/>
            <a:gdLst/>
            <a:ahLst/>
            <a:cxnLst/>
            <a:rect l="l" t="t" r="r" b="b"/>
            <a:pathLst>
              <a:path w="168" h="147" extrusionOk="0">
                <a:moveTo>
                  <a:pt x="85" y="0"/>
                </a:moveTo>
                <a:cubicBezTo>
                  <a:pt x="76" y="0"/>
                  <a:pt x="67" y="2"/>
                  <a:pt x="59" y="5"/>
                </a:cubicBezTo>
                <a:cubicBezTo>
                  <a:pt x="18" y="22"/>
                  <a:pt x="1" y="63"/>
                  <a:pt x="14" y="101"/>
                </a:cubicBezTo>
                <a:cubicBezTo>
                  <a:pt x="27" y="130"/>
                  <a:pt x="55" y="146"/>
                  <a:pt x="84" y="146"/>
                </a:cubicBezTo>
                <a:cubicBezTo>
                  <a:pt x="92" y="146"/>
                  <a:pt x="101" y="145"/>
                  <a:pt x="110" y="142"/>
                </a:cubicBezTo>
                <a:cubicBezTo>
                  <a:pt x="147" y="128"/>
                  <a:pt x="168" y="87"/>
                  <a:pt x="154" y="49"/>
                </a:cubicBezTo>
                <a:cubicBezTo>
                  <a:pt x="141" y="18"/>
                  <a:pt x="113" y="0"/>
                  <a:pt x="85" y="0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1516;p37"/>
          <p:cNvSpPr/>
          <p:nvPr/>
        </p:nvSpPr>
        <p:spPr>
          <a:xfrm flipH="1">
            <a:off x="7289048" y="4266888"/>
            <a:ext cx="169303" cy="229531"/>
          </a:xfrm>
          <a:custGeom>
            <a:avLst/>
            <a:gdLst/>
            <a:ahLst/>
            <a:cxnLst/>
            <a:rect l="l" t="t" r="r" b="b"/>
            <a:pathLst>
              <a:path w="2707" h="3670" extrusionOk="0">
                <a:moveTo>
                  <a:pt x="667" y="0"/>
                </a:moveTo>
                <a:cubicBezTo>
                  <a:pt x="252" y="0"/>
                  <a:pt x="0" y="413"/>
                  <a:pt x="30" y="1279"/>
                </a:cubicBezTo>
                <a:cubicBezTo>
                  <a:pt x="85" y="2747"/>
                  <a:pt x="2089" y="3669"/>
                  <a:pt x="2089" y="3669"/>
                </a:cubicBezTo>
                <a:cubicBezTo>
                  <a:pt x="2089" y="3669"/>
                  <a:pt x="2707" y="1505"/>
                  <a:pt x="1720" y="576"/>
                </a:cubicBezTo>
                <a:cubicBezTo>
                  <a:pt x="1318" y="197"/>
                  <a:pt x="953" y="0"/>
                  <a:pt x="667" y="0"/>
                </a:cubicBezTo>
                <a:close/>
              </a:path>
            </a:pathLst>
          </a:custGeom>
          <a:solidFill>
            <a:srgbClr val="DBD4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1517;p37"/>
          <p:cNvSpPr/>
          <p:nvPr/>
        </p:nvSpPr>
        <p:spPr>
          <a:xfrm flipH="1">
            <a:off x="7337268" y="4273831"/>
            <a:ext cx="106197" cy="203075"/>
          </a:xfrm>
          <a:custGeom>
            <a:avLst/>
            <a:gdLst/>
            <a:ahLst/>
            <a:cxnLst/>
            <a:rect l="l" t="t" r="r" b="b"/>
            <a:pathLst>
              <a:path w="1698" h="3247" extrusionOk="0">
                <a:moveTo>
                  <a:pt x="1246" y="2257"/>
                </a:moveTo>
                <a:lnTo>
                  <a:pt x="1246" y="2260"/>
                </a:lnTo>
                <a:cubicBezTo>
                  <a:pt x="1246" y="2260"/>
                  <a:pt x="1245" y="2258"/>
                  <a:pt x="1244" y="2257"/>
                </a:cubicBezTo>
                <a:close/>
                <a:moveTo>
                  <a:pt x="383" y="1"/>
                </a:moveTo>
                <a:cubicBezTo>
                  <a:pt x="444" y="134"/>
                  <a:pt x="489" y="270"/>
                  <a:pt x="540" y="407"/>
                </a:cubicBezTo>
                <a:lnTo>
                  <a:pt x="693" y="817"/>
                </a:lnTo>
                <a:lnTo>
                  <a:pt x="789" y="1073"/>
                </a:lnTo>
                <a:cubicBezTo>
                  <a:pt x="673" y="1018"/>
                  <a:pt x="557" y="964"/>
                  <a:pt x="441" y="912"/>
                </a:cubicBezTo>
                <a:cubicBezTo>
                  <a:pt x="366" y="878"/>
                  <a:pt x="294" y="847"/>
                  <a:pt x="222" y="817"/>
                </a:cubicBezTo>
                <a:cubicBezTo>
                  <a:pt x="148" y="789"/>
                  <a:pt x="76" y="759"/>
                  <a:pt x="0" y="732"/>
                </a:cubicBezTo>
                <a:lnTo>
                  <a:pt x="0" y="732"/>
                </a:lnTo>
                <a:cubicBezTo>
                  <a:pt x="69" y="773"/>
                  <a:pt x="137" y="810"/>
                  <a:pt x="205" y="850"/>
                </a:cubicBezTo>
                <a:cubicBezTo>
                  <a:pt x="274" y="888"/>
                  <a:pt x="342" y="926"/>
                  <a:pt x="414" y="964"/>
                </a:cubicBezTo>
                <a:cubicBezTo>
                  <a:pt x="550" y="1035"/>
                  <a:pt x="687" y="1107"/>
                  <a:pt x="827" y="1172"/>
                </a:cubicBezTo>
                <a:lnTo>
                  <a:pt x="983" y="1588"/>
                </a:lnTo>
                <a:cubicBezTo>
                  <a:pt x="857" y="1540"/>
                  <a:pt x="728" y="1493"/>
                  <a:pt x="598" y="1449"/>
                </a:cubicBezTo>
                <a:lnTo>
                  <a:pt x="362" y="1373"/>
                </a:lnTo>
                <a:cubicBezTo>
                  <a:pt x="284" y="1349"/>
                  <a:pt x="205" y="1322"/>
                  <a:pt x="123" y="1308"/>
                </a:cubicBezTo>
                <a:lnTo>
                  <a:pt x="123" y="1308"/>
                </a:lnTo>
                <a:cubicBezTo>
                  <a:pt x="199" y="1339"/>
                  <a:pt x="274" y="1373"/>
                  <a:pt x="349" y="1408"/>
                </a:cubicBezTo>
                <a:lnTo>
                  <a:pt x="578" y="1503"/>
                </a:lnTo>
                <a:cubicBezTo>
                  <a:pt x="725" y="1564"/>
                  <a:pt x="871" y="1622"/>
                  <a:pt x="1021" y="1680"/>
                </a:cubicBezTo>
                <a:cubicBezTo>
                  <a:pt x="1090" y="1851"/>
                  <a:pt x="1158" y="2025"/>
                  <a:pt x="1226" y="2199"/>
                </a:cubicBezTo>
                <a:lnTo>
                  <a:pt x="1223" y="2199"/>
                </a:lnTo>
                <a:lnTo>
                  <a:pt x="1120" y="2169"/>
                </a:lnTo>
                <a:lnTo>
                  <a:pt x="912" y="2104"/>
                </a:lnTo>
                <a:cubicBezTo>
                  <a:pt x="772" y="2063"/>
                  <a:pt x="632" y="2022"/>
                  <a:pt x="489" y="1988"/>
                </a:cubicBezTo>
                <a:lnTo>
                  <a:pt x="489" y="1988"/>
                </a:lnTo>
                <a:cubicBezTo>
                  <a:pt x="622" y="2049"/>
                  <a:pt x="755" y="2107"/>
                  <a:pt x="892" y="2158"/>
                </a:cubicBezTo>
                <a:cubicBezTo>
                  <a:pt x="960" y="2186"/>
                  <a:pt x="1029" y="2210"/>
                  <a:pt x="1097" y="2233"/>
                </a:cubicBezTo>
                <a:cubicBezTo>
                  <a:pt x="1131" y="2243"/>
                  <a:pt x="1168" y="2257"/>
                  <a:pt x="1202" y="2268"/>
                </a:cubicBezTo>
                <a:cubicBezTo>
                  <a:pt x="1219" y="2271"/>
                  <a:pt x="1237" y="2278"/>
                  <a:pt x="1257" y="2281"/>
                </a:cubicBezTo>
                <a:lnTo>
                  <a:pt x="1260" y="2281"/>
                </a:lnTo>
                <a:cubicBezTo>
                  <a:pt x="1281" y="2336"/>
                  <a:pt x="1301" y="2387"/>
                  <a:pt x="1325" y="2442"/>
                </a:cubicBezTo>
                <a:lnTo>
                  <a:pt x="1489" y="2845"/>
                </a:lnTo>
                <a:cubicBezTo>
                  <a:pt x="1547" y="2977"/>
                  <a:pt x="1605" y="3114"/>
                  <a:pt x="1663" y="3247"/>
                </a:cubicBezTo>
                <a:cubicBezTo>
                  <a:pt x="1618" y="3108"/>
                  <a:pt x="1571" y="2971"/>
                  <a:pt x="1523" y="2831"/>
                </a:cubicBezTo>
                <a:lnTo>
                  <a:pt x="1377" y="2421"/>
                </a:lnTo>
                <a:cubicBezTo>
                  <a:pt x="1356" y="2366"/>
                  <a:pt x="1336" y="2309"/>
                  <a:pt x="1315" y="2254"/>
                </a:cubicBezTo>
                <a:lnTo>
                  <a:pt x="1315" y="2251"/>
                </a:lnTo>
                <a:cubicBezTo>
                  <a:pt x="1319" y="2243"/>
                  <a:pt x="1315" y="2237"/>
                  <a:pt x="1315" y="2233"/>
                </a:cubicBezTo>
                <a:lnTo>
                  <a:pt x="1315" y="2233"/>
                </a:lnTo>
                <a:lnTo>
                  <a:pt x="1319" y="2237"/>
                </a:lnTo>
                <a:lnTo>
                  <a:pt x="1319" y="2243"/>
                </a:lnTo>
                <a:lnTo>
                  <a:pt x="1328" y="2227"/>
                </a:lnTo>
                <a:cubicBezTo>
                  <a:pt x="1387" y="2097"/>
                  <a:pt x="1455" y="1967"/>
                  <a:pt x="1516" y="1838"/>
                </a:cubicBezTo>
                <a:cubicBezTo>
                  <a:pt x="1582" y="1707"/>
                  <a:pt x="1639" y="1578"/>
                  <a:pt x="1697" y="1444"/>
                </a:cubicBezTo>
                <a:lnTo>
                  <a:pt x="1697" y="1444"/>
                </a:lnTo>
                <a:cubicBezTo>
                  <a:pt x="1615" y="1564"/>
                  <a:pt x="1536" y="1687"/>
                  <a:pt x="1465" y="1813"/>
                </a:cubicBezTo>
                <a:cubicBezTo>
                  <a:pt x="1400" y="1926"/>
                  <a:pt x="1339" y="2038"/>
                  <a:pt x="1281" y="2155"/>
                </a:cubicBezTo>
                <a:cubicBezTo>
                  <a:pt x="1216" y="1988"/>
                  <a:pt x="1151" y="1821"/>
                  <a:pt x="1090" y="1653"/>
                </a:cubicBezTo>
                <a:cubicBezTo>
                  <a:pt x="1151" y="1517"/>
                  <a:pt x="1213" y="1380"/>
                  <a:pt x="1270" y="1240"/>
                </a:cubicBezTo>
                <a:lnTo>
                  <a:pt x="1363" y="1028"/>
                </a:lnTo>
                <a:cubicBezTo>
                  <a:pt x="1393" y="957"/>
                  <a:pt x="1418" y="885"/>
                  <a:pt x="1459" y="817"/>
                </a:cubicBezTo>
                <a:lnTo>
                  <a:pt x="1459" y="817"/>
                </a:lnTo>
                <a:cubicBezTo>
                  <a:pt x="1428" y="844"/>
                  <a:pt x="1410" y="882"/>
                  <a:pt x="1390" y="912"/>
                </a:cubicBezTo>
                <a:lnTo>
                  <a:pt x="1328" y="1011"/>
                </a:lnTo>
                <a:cubicBezTo>
                  <a:pt x="1291" y="1080"/>
                  <a:pt x="1257" y="1148"/>
                  <a:pt x="1219" y="1219"/>
                </a:cubicBezTo>
                <a:cubicBezTo>
                  <a:pt x="1161" y="1329"/>
                  <a:pt x="1106" y="1444"/>
                  <a:pt x="1052" y="1558"/>
                </a:cubicBezTo>
                <a:cubicBezTo>
                  <a:pt x="997" y="1421"/>
                  <a:pt x="943" y="1285"/>
                  <a:pt x="888" y="1148"/>
                </a:cubicBezTo>
                <a:cubicBezTo>
                  <a:pt x="922" y="1018"/>
                  <a:pt x="956" y="885"/>
                  <a:pt x="983" y="752"/>
                </a:cubicBezTo>
                <a:cubicBezTo>
                  <a:pt x="1015" y="619"/>
                  <a:pt x="1042" y="482"/>
                  <a:pt x="1065" y="346"/>
                </a:cubicBezTo>
                <a:lnTo>
                  <a:pt x="1065" y="346"/>
                </a:lnTo>
                <a:cubicBezTo>
                  <a:pt x="1018" y="475"/>
                  <a:pt x="974" y="605"/>
                  <a:pt x="933" y="738"/>
                </a:cubicBezTo>
                <a:cubicBezTo>
                  <a:pt x="902" y="837"/>
                  <a:pt x="871" y="937"/>
                  <a:pt x="844" y="1039"/>
                </a:cubicBezTo>
                <a:cubicBezTo>
                  <a:pt x="810" y="957"/>
                  <a:pt x="779" y="875"/>
                  <a:pt x="745" y="796"/>
                </a:cubicBezTo>
                <a:cubicBezTo>
                  <a:pt x="629" y="530"/>
                  <a:pt x="523" y="257"/>
                  <a:pt x="383" y="1"/>
                </a:cubicBezTo>
                <a:close/>
              </a:path>
            </a:pathLst>
          </a:custGeom>
          <a:solidFill>
            <a:srgbClr val="8C52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1518;p37"/>
          <p:cNvSpPr/>
          <p:nvPr/>
        </p:nvSpPr>
        <p:spPr>
          <a:xfrm flipH="1">
            <a:off x="7202990" y="4344628"/>
            <a:ext cx="32272" cy="190192"/>
          </a:xfrm>
          <a:custGeom>
            <a:avLst/>
            <a:gdLst/>
            <a:ahLst/>
            <a:cxnLst/>
            <a:rect l="l" t="t" r="r" b="b"/>
            <a:pathLst>
              <a:path w="516" h="3041" extrusionOk="0">
                <a:moveTo>
                  <a:pt x="509" y="1"/>
                </a:moveTo>
                <a:cubicBezTo>
                  <a:pt x="507" y="1"/>
                  <a:pt x="504" y="3"/>
                  <a:pt x="501" y="5"/>
                </a:cubicBezTo>
                <a:cubicBezTo>
                  <a:pt x="501" y="5"/>
                  <a:pt x="0" y="992"/>
                  <a:pt x="0" y="2125"/>
                </a:cubicBezTo>
                <a:cubicBezTo>
                  <a:pt x="0" y="2422"/>
                  <a:pt x="34" y="2729"/>
                  <a:pt x="123" y="3033"/>
                </a:cubicBezTo>
                <a:cubicBezTo>
                  <a:pt x="123" y="3037"/>
                  <a:pt x="126" y="3041"/>
                  <a:pt x="129" y="3041"/>
                </a:cubicBezTo>
                <a:cubicBezTo>
                  <a:pt x="133" y="3037"/>
                  <a:pt x="137" y="3033"/>
                  <a:pt x="133" y="3030"/>
                </a:cubicBezTo>
                <a:cubicBezTo>
                  <a:pt x="48" y="2729"/>
                  <a:pt x="14" y="2422"/>
                  <a:pt x="14" y="2125"/>
                </a:cubicBezTo>
                <a:cubicBezTo>
                  <a:pt x="14" y="1559"/>
                  <a:pt x="137" y="1029"/>
                  <a:pt x="263" y="644"/>
                </a:cubicBezTo>
                <a:cubicBezTo>
                  <a:pt x="328" y="449"/>
                  <a:pt x="389" y="292"/>
                  <a:pt x="437" y="183"/>
                </a:cubicBezTo>
                <a:cubicBezTo>
                  <a:pt x="460" y="128"/>
                  <a:pt x="478" y="84"/>
                  <a:pt x="492" y="54"/>
                </a:cubicBezTo>
                <a:cubicBezTo>
                  <a:pt x="498" y="40"/>
                  <a:pt x="506" y="30"/>
                  <a:pt x="509" y="22"/>
                </a:cubicBezTo>
                <a:cubicBezTo>
                  <a:pt x="512" y="16"/>
                  <a:pt x="515" y="9"/>
                  <a:pt x="515" y="9"/>
                </a:cubicBezTo>
                <a:cubicBezTo>
                  <a:pt x="515" y="5"/>
                  <a:pt x="515" y="2"/>
                  <a:pt x="512" y="2"/>
                </a:cubicBezTo>
                <a:cubicBezTo>
                  <a:pt x="511" y="1"/>
                  <a:pt x="510" y="1"/>
                  <a:pt x="509" y="1"/>
                </a:cubicBezTo>
                <a:close/>
              </a:path>
            </a:pathLst>
          </a:custGeom>
          <a:solidFill>
            <a:srgbClr val="8C52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1519;p37"/>
          <p:cNvSpPr/>
          <p:nvPr/>
        </p:nvSpPr>
        <p:spPr>
          <a:xfrm flipH="1">
            <a:off x="7226693" y="4366768"/>
            <a:ext cx="79742" cy="167989"/>
          </a:xfrm>
          <a:custGeom>
            <a:avLst/>
            <a:gdLst/>
            <a:ahLst/>
            <a:cxnLst/>
            <a:rect l="l" t="t" r="r" b="b"/>
            <a:pathLst>
              <a:path w="1275" h="2686" extrusionOk="0">
                <a:moveTo>
                  <a:pt x="8" y="0"/>
                </a:moveTo>
                <a:cubicBezTo>
                  <a:pt x="6" y="0"/>
                  <a:pt x="3" y="1"/>
                  <a:pt x="1" y="4"/>
                </a:cubicBezTo>
                <a:lnTo>
                  <a:pt x="1" y="10"/>
                </a:lnTo>
                <a:cubicBezTo>
                  <a:pt x="5" y="13"/>
                  <a:pt x="5" y="17"/>
                  <a:pt x="8" y="24"/>
                </a:cubicBezTo>
                <a:cubicBezTo>
                  <a:pt x="15" y="44"/>
                  <a:pt x="25" y="95"/>
                  <a:pt x="32" y="167"/>
                </a:cubicBezTo>
                <a:cubicBezTo>
                  <a:pt x="66" y="413"/>
                  <a:pt x="124" y="908"/>
                  <a:pt x="295" y="1409"/>
                </a:cubicBezTo>
                <a:cubicBezTo>
                  <a:pt x="469" y="1908"/>
                  <a:pt x="759" y="2416"/>
                  <a:pt x="1264" y="2683"/>
                </a:cubicBezTo>
                <a:cubicBezTo>
                  <a:pt x="1266" y="2685"/>
                  <a:pt x="1267" y="2686"/>
                  <a:pt x="1269" y="2686"/>
                </a:cubicBezTo>
                <a:cubicBezTo>
                  <a:pt x="1270" y="2686"/>
                  <a:pt x="1271" y="2685"/>
                  <a:pt x="1271" y="2683"/>
                </a:cubicBezTo>
                <a:cubicBezTo>
                  <a:pt x="1275" y="2679"/>
                  <a:pt x="1271" y="2673"/>
                  <a:pt x="1267" y="2673"/>
                </a:cubicBezTo>
                <a:cubicBezTo>
                  <a:pt x="681" y="2359"/>
                  <a:pt x="383" y="1713"/>
                  <a:pt x="226" y="1137"/>
                </a:cubicBezTo>
                <a:cubicBezTo>
                  <a:pt x="148" y="847"/>
                  <a:pt x="103" y="577"/>
                  <a:pt x="76" y="372"/>
                </a:cubicBezTo>
                <a:cubicBezTo>
                  <a:pt x="59" y="270"/>
                  <a:pt x="49" y="180"/>
                  <a:pt x="42" y="119"/>
                </a:cubicBezTo>
                <a:cubicBezTo>
                  <a:pt x="35" y="89"/>
                  <a:pt x="32" y="61"/>
                  <a:pt x="29" y="44"/>
                </a:cubicBezTo>
                <a:cubicBezTo>
                  <a:pt x="25" y="34"/>
                  <a:pt x="21" y="24"/>
                  <a:pt x="21" y="17"/>
                </a:cubicBezTo>
                <a:cubicBezTo>
                  <a:pt x="18" y="10"/>
                  <a:pt x="15" y="7"/>
                  <a:pt x="12" y="4"/>
                </a:cubicBezTo>
                <a:cubicBezTo>
                  <a:pt x="12" y="1"/>
                  <a:pt x="10" y="0"/>
                  <a:pt x="8" y="0"/>
                </a:cubicBezTo>
                <a:close/>
              </a:path>
            </a:pathLst>
          </a:custGeom>
          <a:solidFill>
            <a:srgbClr val="8C52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1520;p37"/>
          <p:cNvSpPr/>
          <p:nvPr/>
        </p:nvSpPr>
        <p:spPr>
          <a:xfrm flipH="1">
            <a:off x="7226693" y="4483722"/>
            <a:ext cx="144348" cy="52973"/>
          </a:xfrm>
          <a:custGeom>
            <a:avLst/>
            <a:gdLst/>
            <a:ahLst/>
            <a:cxnLst/>
            <a:rect l="l" t="t" r="r" b="b"/>
            <a:pathLst>
              <a:path w="2308" h="847" extrusionOk="0">
                <a:moveTo>
                  <a:pt x="255" y="0"/>
                </a:moveTo>
                <a:cubicBezTo>
                  <a:pt x="79" y="0"/>
                  <a:pt x="0" y="46"/>
                  <a:pt x="92" y="147"/>
                </a:cubicBezTo>
                <a:cubicBezTo>
                  <a:pt x="424" y="509"/>
                  <a:pt x="2287" y="837"/>
                  <a:pt x="2300" y="847"/>
                </a:cubicBezTo>
                <a:lnTo>
                  <a:pt x="2308" y="799"/>
                </a:lnTo>
                <a:cubicBezTo>
                  <a:pt x="1841" y="317"/>
                  <a:pt x="716" y="0"/>
                  <a:pt x="255" y="0"/>
                </a:cubicBezTo>
                <a:close/>
              </a:path>
            </a:pathLst>
          </a:custGeom>
          <a:solidFill>
            <a:srgbClr val="8C52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1521;p37"/>
          <p:cNvSpPr/>
          <p:nvPr/>
        </p:nvSpPr>
        <p:spPr>
          <a:xfrm flipH="1">
            <a:off x="7235199" y="4489476"/>
            <a:ext cx="128212" cy="40840"/>
          </a:xfrm>
          <a:custGeom>
            <a:avLst/>
            <a:gdLst/>
            <a:ahLst/>
            <a:cxnLst/>
            <a:rect l="l" t="t" r="r" b="b"/>
            <a:pathLst>
              <a:path w="2050" h="653" extrusionOk="0">
                <a:moveTo>
                  <a:pt x="1" y="0"/>
                </a:moveTo>
                <a:cubicBezTo>
                  <a:pt x="86" y="35"/>
                  <a:pt x="171" y="62"/>
                  <a:pt x="253" y="93"/>
                </a:cubicBezTo>
                <a:lnTo>
                  <a:pt x="461" y="161"/>
                </a:lnTo>
                <a:cubicBezTo>
                  <a:pt x="445" y="172"/>
                  <a:pt x="428" y="181"/>
                  <a:pt x="410" y="192"/>
                </a:cubicBezTo>
                <a:cubicBezTo>
                  <a:pt x="387" y="205"/>
                  <a:pt x="363" y="222"/>
                  <a:pt x="342" y="240"/>
                </a:cubicBezTo>
                <a:cubicBezTo>
                  <a:pt x="370" y="233"/>
                  <a:pt x="397" y="226"/>
                  <a:pt x="424" y="216"/>
                </a:cubicBezTo>
                <a:cubicBezTo>
                  <a:pt x="448" y="205"/>
                  <a:pt x="472" y="195"/>
                  <a:pt x="499" y="185"/>
                </a:cubicBezTo>
                <a:lnTo>
                  <a:pt x="513" y="178"/>
                </a:lnTo>
                <a:cubicBezTo>
                  <a:pt x="592" y="205"/>
                  <a:pt x="673" y="233"/>
                  <a:pt x="755" y="260"/>
                </a:cubicBezTo>
                <a:cubicBezTo>
                  <a:pt x="745" y="267"/>
                  <a:pt x="738" y="274"/>
                  <a:pt x="728" y="281"/>
                </a:cubicBezTo>
                <a:cubicBezTo>
                  <a:pt x="711" y="298"/>
                  <a:pt x="691" y="315"/>
                  <a:pt x="673" y="335"/>
                </a:cubicBezTo>
                <a:cubicBezTo>
                  <a:pt x="701" y="328"/>
                  <a:pt x="724" y="315"/>
                  <a:pt x="745" y="304"/>
                </a:cubicBezTo>
                <a:cubicBezTo>
                  <a:pt x="762" y="295"/>
                  <a:pt x="779" y="284"/>
                  <a:pt x="796" y="274"/>
                </a:cubicBezTo>
                <a:cubicBezTo>
                  <a:pt x="871" y="298"/>
                  <a:pt x="946" y="322"/>
                  <a:pt x="1022" y="345"/>
                </a:cubicBezTo>
                <a:cubicBezTo>
                  <a:pt x="1031" y="349"/>
                  <a:pt x="1045" y="352"/>
                  <a:pt x="1059" y="356"/>
                </a:cubicBezTo>
                <a:cubicBezTo>
                  <a:pt x="1035" y="376"/>
                  <a:pt x="1011" y="400"/>
                  <a:pt x="991" y="427"/>
                </a:cubicBezTo>
                <a:cubicBezTo>
                  <a:pt x="1031" y="410"/>
                  <a:pt x="1066" y="390"/>
                  <a:pt x="1096" y="369"/>
                </a:cubicBezTo>
                <a:cubicBezTo>
                  <a:pt x="1192" y="397"/>
                  <a:pt x="1288" y="427"/>
                  <a:pt x="1380" y="454"/>
                </a:cubicBezTo>
                <a:cubicBezTo>
                  <a:pt x="1349" y="479"/>
                  <a:pt x="1315" y="503"/>
                  <a:pt x="1288" y="533"/>
                </a:cubicBezTo>
                <a:cubicBezTo>
                  <a:pt x="1339" y="520"/>
                  <a:pt x="1383" y="495"/>
                  <a:pt x="1428" y="471"/>
                </a:cubicBezTo>
                <a:cubicBezTo>
                  <a:pt x="1462" y="482"/>
                  <a:pt x="1496" y="492"/>
                  <a:pt x="1534" y="503"/>
                </a:cubicBezTo>
                <a:cubicBezTo>
                  <a:pt x="1581" y="516"/>
                  <a:pt x="1629" y="530"/>
                  <a:pt x="1677" y="547"/>
                </a:cubicBezTo>
                <a:cubicBezTo>
                  <a:pt x="1663" y="557"/>
                  <a:pt x="1649" y="571"/>
                  <a:pt x="1636" y="588"/>
                </a:cubicBezTo>
                <a:cubicBezTo>
                  <a:pt x="1663" y="581"/>
                  <a:pt x="1690" y="571"/>
                  <a:pt x="1718" y="557"/>
                </a:cubicBezTo>
                <a:cubicBezTo>
                  <a:pt x="1827" y="591"/>
                  <a:pt x="1940" y="622"/>
                  <a:pt x="2049" y="653"/>
                </a:cubicBezTo>
                <a:lnTo>
                  <a:pt x="1797" y="561"/>
                </a:lnTo>
                <a:lnTo>
                  <a:pt x="1725" y="536"/>
                </a:lnTo>
                <a:cubicBezTo>
                  <a:pt x="1711" y="509"/>
                  <a:pt x="1698" y="485"/>
                  <a:pt x="1680" y="462"/>
                </a:cubicBezTo>
                <a:cubicBezTo>
                  <a:pt x="1666" y="441"/>
                  <a:pt x="1649" y="417"/>
                  <a:pt x="1625" y="400"/>
                </a:cubicBezTo>
                <a:lnTo>
                  <a:pt x="1625" y="400"/>
                </a:lnTo>
                <a:cubicBezTo>
                  <a:pt x="1629" y="427"/>
                  <a:pt x="1643" y="454"/>
                  <a:pt x="1653" y="479"/>
                </a:cubicBezTo>
                <a:cubicBezTo>
                  <a:pt x="1660" y="492"/>
                  <a:pt x="1666" y="506"/>
                  <a:pt x="1674" y="520"/>
                </a:cubicBezTo>
                <a:lnTo>
                  <a:pt x="1540" y="475"/>
                </a:lnTo>
                <a:cubicBezTo>
                  <a:pt x="1506" y="465"/>
                  <a:pt x="1472" y="451"/>
                  <a:pt x="1435" y="441"/>
                </a:cubicBezTo>
                <a:cubicBezTo>
                  <a:pt x="1424" y="417"/>
                  <a:pt x="1411" y="393"/>
                  <a:pt x="1397" y="372"/>
                </a:cubicBezTo>
                <a:cubicBezTo>
                  <a:pt x="1383" y="349"/>
                  <a:pt x="1367" y="325"/>
                  <a:pt x="1346" y="301"/>
                </a:cubicBezTo>
                <a:lnTo>
                  <a:pt x="1346" y="301"/>
                </a:lnTo>
                <a:cubicBezTo>
                  <a:pt x="1353" y="331"/>
                  <a:pt x="1359" y="359"/>
                  <a:pt x="1370" y="383"/>
                </a:cubicBezTo>
                <a:cubicBezTo>
                  <a:pt x="1376" y="397"/>
                  <a:pt x="1383" y="410"/>
                  <a:pt x="1387" y="424"/>
                </a:cubicBezTo>
                <a:cubicBezTo>
                  <a:pt x="1294" y="397"/>
                  <a:pt x="1203" y="366"/>
                  <a:pt x="1107" y="335"/>
                </a:cubicBezTo>
                <a:cubicBezTo>
                  <a:pt x="1100" y="308"/>
                  <a:pt x="1090" y="284"/>
                  <a:pt x="1076" y="260"/>
                </a:cubicBezTo>
                <a:cubicBezTo>
                  <a:pt x="1063" y="233"/>
                  <a:pt x="1049" y="208"/>
                  <a:pt x="1028" y="185"/>
                </a:cubicBezTo>
                <a:lnTo>
                  <a:pt x="1028" y="185"/>
                </a:lnTo>
                <a:cubicBezTo>
                  <a:pt x="1031" y="216"/>
                  <a:pt x="1039" y="243"/>
                  <a:pt x="1045" y="274"/>
                </a:cubicBezTo>
                <a:cubicBezTo>
                  <a:pt x="1052" y="287"/>
                  <a:pt x="1059" y="304"/>
                  <a:pt x="1063" y="322"/>
                </a:cubicBezTo>
                <a:cubicBezTo>
                  <a:pt x="1052" y="318"/>
                  <a:pt x="1042" y="315"/>
                  <a:pt x="1031" y="308"/>
                </a:cubicBezTo>
                <a:cubicBezTo>
                  <a:pt x="960" y="287"/>
                  <a:pt x="888" y="267"/>
                  <a:pt x="820" y="243"/>
                </a:cubicBezTo>
                <a:lnTo>
                  <a:pt x="817" y="240"/>
                </a:lnTo>
                <a:cubicBezTo>
                  <a:pt x="803" y="199"/>
                  <a:pt x="786" y="161"/>
                  <a:pt x="759" y="123"/>
                </a:cubicBezTo>
                <a:lnTo>
                  <a:pt x="759" y="123"/>
                </a:lnTo>
                <a:cubicBezTo>
                  <a:pt x="759" y="161"/>
                  <a:pt x="765" y="195"/>
                  <a:pt x="776" y="229"/>
                </a:cubicBezTo>
                <a:cubicBezTo>
                  <a:pt x="691" y="202"/>
                  <a:pt x="605" y="178"/>
                  <a:pt x="516" y="151"/>
                </a:cubicBezTo>
                <a:lnTo>
                  <a:pt x="502" y="147"/>
                </a:lnTo>
                <a:cubicBezTo>
                  <a:pt x="492" y="123"/>
                  <a:pt x="482" y="103"/>
                  <a:pt x="472" y="79"/>
                </a:cubicBezTo>
                <a:cubicBezTo>
                  <a:pt x="458" y="52"/>
                  <a:pt x="445" y="28"/>
                  <a:pt x="428" y="0"/>
                </a:cubicBezTo>
                <a:lnTo>
                  <a:pt x="428" y="0"/>
                </a:lnTo>
                <a:cubicBezTo>
                  <a:pt x="431" y="32"/>
                  <a:pt x="438" y="62"/>
                  <a:pt x="445" y="90"/>
                </a:cubicBezTo>
                <a:cubicBezTo>
                  <a:pt x="448" y="106"/>
                  <a:pt x="455" y="120"/>
                  <a:pt x="458" y="134"/>
                </a:cubicBezTo>
                <a:lnTo>
                  <a:pt x="261" y="76"/>
                </a:lnTo>
                <a:cubicBezTo>
                  <a:pt x="175" y="52"/>
                  <a:pt x="89" y="24"/>
                  <a:pt x="1" y="0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1522;p37"/>
          <p:cNvSpPr/>
          <p:nvPr/>
        </p:nvSpPr>
        <p:spPr>
          <a:xfrm flipH="1">
            <a:off x="7248458" y="4278584"/>
            <a:ext cx="110450" cy="97629"/>
          </a:xfrm>
          <a:custGeom>
            <a:avLst/>
            <a:gdLst/>
            <a:ahLst/>
            <a:cxnLst/>
            <a:rect l="l" t="t" r="r" b="b"/>
            <a:pathLst>
              <a:path w="1766" h="1561" extrusionOk="0">
                <a:moveTo>
                  <a:pt x="885" y="0"/>
                </a:moveTo>
                <a:cubicBezTo>
                  <a:pt x="397" y="0"/>
                  <a:pt x="0" y="348"/>
                  <a:pt x="0" y="779"/>
                </a:cubicBezTo>
                <a:cubicBezTo>
                  <a:pt x="0" y="1212"/>
                  <a:pt x="397" y="1560"/>
                  <a:pt x="885" y="1560"/>
                </a:cubicBezTo>
                <a:cubicBezTo>
                  <a:pt x="1372" y="1560"/>
                  <a:pt x="1766" y="1212"/>
                  <a:pt x="1766" y="779"/>
                </a:cubicBezTo>
                <a:cubicBezTo>
                  <a:pt x="1766" y="348"/>
                  <a:pt x="1372" y="0"/>
                  <a:pt x="885" y="0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1523;p37"/>
          <p:cNvSpPr/>
          <p:nvPr/>
        </p:nvSpPr>
        <p:spPr>
          <a:xfrm flipH="1">
            <a:off x="7283732" y="4290529"/>
            <a:ext cx="44468" cy="20326"/>
          </a:xfrm>
          <a:custGeom>
            <a:avLst/>
            <a:gdLst/>
            <a:ahLst/>
            <a:cxnLst/>
            <a:rect l="l" t="t" r="r" b="b"/>
            <a:pathLst>
              <a:path w="711" h="325" extrusionOk="0">
                <a:moveTo>
                  <a:pt x="356" y="0"/>
                </a:moveTo>
                <a:cubicBezTo>
                  <a:pt x="161" y="0"/>
                  <a:pt x="1" y="71"/>
                  <a:pt x="1" y="161"/>
                </a:cubicBezTo>
                <a:cubicBezTo>
                  <a:pt x="1" y="253"/>
                  <a:pt x="161" y="325"/>
                  <a:pt x="356" y="325"/>
                </a:cubicBezTo>
                <a:cubicBezTo>
                  <a:pt x="554" y="325"/>
                  <a:pt x="711" y="253"/>
                  <a:pt x="711" y="161"/>
                </a:cubicBezTo>
                <a:cubicBezTo>
                  <a:pt x="711" y="71"/>
                  <a:pt x="554" y="0"/>
                  <a:pt x="356" y="0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1524;p37"/>
          <p:cNvSpPr/>
          <p:nvPr/>
        </p:nvSpPr>
        <p:spPr>
          <a:xfrm flipH="1">
            <a:off x="7315941" y="4325115"/>
            <a:ext cx="31459" cy="13697"/>
          </a:xfrm>
          <a:custGeom>
            <a:avLst/>
            <a:gdLst/>
            <a:ahLst/>
            <a:cxnLst/>
            <a:rect l="l" t="t" r="r" b="b"/>
            <a:pathLst>
              <a:path w="503" h="219" extrusionOk="0">
                <a:moveTo>
                  <a:pt x="43" y="0"/>
                </a:moveTo>
                <a:cubicBezTo>
                  <a:pt x="34" y="0"/>
                  <a:pt x="25" y="3"/>
                  <a:pt x="18" y="10"/>
                </a:cubicBezTo>
                <a:cubicBezTo>
                  <a:pt x="5" y="24"/>
                  <a:pt x="0" y="48"/>
                  <a:pt x="14" y="62"/>
                </a:cubicBezTo>
                <a:cubicBezTo>
                  <a:pt x="21" y="68"/>
                  <a:pt x="172" y="219"/>
                  <a:pt x="414" y="219"/>
                </a:cubicBezTo>
                <a:cubicBezTo>
                  <a:pt x="431" y="219"/>
                  <a:pt x="451" y="215"/>
                  <a:pt x="468" y="215"/>
                </a:cubicBezTo>
                <a:cubicBezTo>
                  <a:pt x="489" y="212"/>
                  <a:pt x="503" y="194"/>
                  <a:pt x="499" y="174"/>
                </a:cubicBezTo>
                <a:cubicBezTo>
                  <a:pt x="499" y="159"/>
                  <a:pt x="485" y="143"/>
                  <a:pt x="467" y="143"/>
                </a:cubicBezTo>
                <a:cubicBezTo>
                  <a:pt x="465" y="143"/>
                  <a:pt x="463" y="143"/>
                  <a:pt x="462" y="144"/>
                </a:cubicBezTo>
                <a:cubicBezTo>
                  <a:pt x="446" y="145"/>
                  <a:pt x="432" y="145"/>
                  <a:pt x="417" y="145"/>
                </a:cubicBezTo>
                <a:cubicBezTo>
                  <a:pt x="204" y="145"/>
                  <a:pt x="69" y="14"/>
                  <a:pt x="69" y="10"/>
                </a:cubicBezTo>
                <a:cubicBezTo>
                  <a:pt x="62" y="3"/>
                  <a:pt x="53" y="0"/>
                  <a:pt x="43" y="0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1525;p37"/>
          <p:cNvSpPr/>
          <p:nvPr/>
        </p:nvSpPr>
        <p:spPr>
          <a:xfrm flipH="1">
            <a:off x="7274726" y="4343002"/>
            <a:ext cx="31209" cy="14572"/>
          </a:xfrm>
          <a:custGeom>
            <a:avLst/>
            <a:gdLst/>
            <a:ahLst/>
            <a:cxnLst/>
            <a:rect l="l" t="t" r="r" b="b"/>
            <a:pathLst>
              <a:path w="499" h="233" extrusionOk="0">
                <a:moveTo>
                  <a:pt x="459" y="1"/>
                </a:moveTo>
                <a:cubicBezTo>
                  <a:pt x="450" y="1"/>
                  <a:pt x="441" y="4"/>
                  <a:pt x="434" y="11"/>
                </a:cubicBezTo>
                <a:cubicBezTo>
                  <a:pt x="294" y="144"/>
                  <a:pt x="38" y="161"/>
                  <a:pt x="34" y="161"/>
                </a:cubicBezTo>
                <a:cubicBezTo>
                  <a:pt x="13" y="161"/>
                  <a:pt x="0" y="179"/>
                  <a:pt x="0" y="199"/>
                </a:cubicBezTo>
                <a:cubicBezTo>
                  <a:pt x="4" y="220"/>
                  <a:pt x="17" y="233"/>
                  <a:pt x="38" y="233"/>
                </a:cubicBezTo>
                <a:cubicBezTo>
                  <a:pt x="51" y="233"/>
                  <a:pt x="325" y="216"/>
                  <a:pt x="481" y="62"/>
                </a:cubicBezTo>
                <a:cubicBezTo>
                  <a:pt x="498" y="48"/>
                  <a:pt x="498" y="28"/>
                  <a:pt x="484" y="11"/>
                </a:cubicBezTo>
                <a:cubicBezTo>
                  <a:pt x="478" y="4"/>
                  <a:pt x="469" y="1"/>
                  <a:pt x="459" y="1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1526;p37"/>
          <p:cNvSpPr/>
          <p:nvPr/>
        </p:nvSpPr>
        <p:spPr>
          <a:xfrm flipH="1">
            <a:off x="7253399" y="4310668"/>
            <a:ext cx="26518" cy="14072"/>
          </a:xfrm>
          <a:custGeom>
            <a:avLst/>
            <a:gdLst/>
            <a:ahLst/>
            <a:cxnLst/>
            <a:rect l="l" t="t" r="r" b="b"/>
            <a:pathLst>
              <a:path w="424" h="225" extrusionOk="0">
                <a:moveTo>
                  <a:pt x="383" y="1"/>
                </a:moveTo>
                <a:cubicBezTo>
                  <a:pt x="371" y="1"/>
                  <a:pt x="359" y="8"/>
                  <a:pt x="352" y="20"/>
                </a:cubicBezTo>
                <a:cubicBezTo>
                  <a:pt x="342" y="40"/>
                  <a:pt x="290" y="91"/>
                  <a:pt x="45" y="153"/>
                </a:cubicBezTo>
                <a:lnTo>
                  <a:pt x="32" y="156"/>
                </a:lnTo>
                <a:cubicBezTo>
                  <a:pt x="11" y="159"/>
                  <a:pt x="0" y="180"/>
                  <a:pt x="7" y="200"/>
                </a:cubicBezTo>
                <a:cubicBezTo>
                  <a:pt x="11" y="214"/>
                  <a:pt x="24" y="225"/>
                  <a:pt x="41" y="225"/>
                </a:cubicBezTo>
                <a:lnTo>
                  <a:pt x="52" y="225"/>
                </a:lnTo>
                <a:lnTo>
                  <a:pt x="62" y="221"/>
                </a:lnTo>
                <a:cubicBezTo>
                  <a:pt x="270" y="170"/>
                  <a:pt x="383" y="115"/>
                  <a:pt x="417" y="53"/>
                </a:cubicBezTo>
                <a:cubicBezTo>
                  <a:pt x="424" y="36"/>
                  <a:pt x="421" y="16"/>
                  <a:pt x="400" y="6"/>
                </a:cubicBezTo>
                <a:cubicBezTo>
                  <a:pt x="395" y="2"/>
                  <a:pt x="389" y="1"/>
                  <a:pt x="383" y="1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1527;p37"/>
          <p:cNvSpPr/>
          <p:nvPr/>
        </p:nvSpPr>
        <p:spPr>
          <a:xfrm flipH="1">
            <a:off x="7168028" y="4305977"/>
            <a:ext cx="61041" cy="49659"/>
          </a:xfrm>
          <a:custGeom>
            <a:avLst/>
            <a:gdLst/>
            <a:ahLst/>
            <a:cxnLst/>
            <a:rect l="l" t="t" r="r" b="b"/>
            <a:pathLst>
              <a:path w="976" h="794" extrusionOk="0">
                <a:moveTo>
                  <a:pt x="457" y="1"/>
                </a:moveTo>
                <a:cubicBezTo>
                  <a:pt x="284" y="1"/>
                  <a:pt x="127" y="98"/>
                  <a:pt x="71" y="255"/>
                </a:cubicBezTo>
                <a:cubicBezTo>
                  <a:pt x="0" y="456"/>
                  <a:pt x="130" y="685"/>
                  <a:pt x="358" y="767"/>
                </a:cubicBezTo>
                <a:cubicBezTo>
                  <a:pt x="411" y="785"/>
                  <a:pt x="465" y="793"/>
                  <a:pt x="517" y="793"/>
                </a:cubicBezTo>
                <a:cubicBezTo>
                  <a:pt x="693" y="793"/>
                  <a:pt x="849" y="697"/>
                  <a:pt x="905" y="541"/>
                </a:cubicBezTo>
                <a:cubicBezTo>
                  <a:pt x="976" y="336"/>
                  <a:pt x="850" y="108"/>
                  <a:pt x="618" y="29"/>
                </a:cubicBezTo>
                <a:cubicBezTo>
                  <a:pt x="564" y="10"/>
                  <a:pt x="510" y="1"/>
                  <a:pt x="457" y="1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1528;p37"/>
          <p:cNvSpPr/>
          <p:nvPr/>
        </p:nvSpPr>
        <p:spPr>
          <a:xfrm flipH="1">
            <a:off x="7183789" y="4311794"/>
            <a:ext cx="22703" cy="12071"/>
          </a:xfrm>
          <a:custGeom>
            <a:avLst/>
            <a:gdLst/>
            <a:ahLst/>
            <a:cxnLst/>
            <a:rect l="l" t="t" r="r" b="b"/>
            <a:pathLst>
              <a:path w="363" h="193" extrusionOk="0">
                <a:moveTo>
                  <a:pt x="106" y="1"/>
                </a:moveTo>
                <a:cubicBezTo>
                  <a:pt x="59" y="1"/>
                  <a:pt x="23" y="14"/>
                  <a:pt x="14" y="39"/>
                </a:cubicBezTo>
                <a:cubicBezTo>
                  <a:pt x="0" y="80"/>
                  <a:pt x="62" y="141"/>
                  <a:pt x="154" y="172"/>
                </a:cubicBezTo>
                <a:cubicBezTo>
                  <a:pt x="192" y="186"/>
                  <a:pt x="229" y="193"/>
                  <a:pt x="261" y="193"/>
                </a:cubicBezTo>
                <a:cubicBezTo>
                  <a:pt x="307" y="193"/>
                  <a:pt x="341" y="179"/>
                  <a:pt x="349" y="155"/>
                </a:cubicBezTo>
                <a:cubicBezTo>
                  <a:pt x="363" y="111"/>
                  <a:pt x="301" y="53"/>
                  <a:pt x="209" y="18"/>
                </a:cubicBezTo>
                <a:cubicBezTo>
                  <a:pt x="173" y="6"/>
                  <a:pt x="137" y="1"/>
                  <a:pt x="106" y="1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1529;p37"/>
          <p:cNvSpPr/>
          <p:nvPr/>
        </p:nvSpPr>
        <p:spPr>
          <a:xfrm flipH="1">
            <a:off x="7205554" y="4322864"/>
            <a:ext cx="13759" cy="10882"/>
          </a:xfrm>
          <a:custGeom>
            <a:avLst/>
            <a:gdLst/>
            <a:ahLst/>
            <a:cxnLst/>
            <a:rect l="l" t="t" r="r" b="b"/>
            <a:pathLst>
              <a:path w="220" h="174" extrusionOk="0">
                <a:moveTo>
                  <a:pt x="22" y="1"/>
                </a:moveTo>
                <a:cubicBezTo>
                  <a:pt x="20" y="1"/>
                  <a:pt x="17" y="1"/>
                  <a:pt x="15" y="2"/>
                </a:cubicBezTo>
                <a:cubicBezTo>
                  <a:pt x="5" y="9"/>
                  <a:pt x="1" y="19"/>
                  <a:pt x="5" y="26"/>
                </a:cubicBezTo>
                <a:cubicBezTo>
                  <a:pt x="8" y="33"/>
                  <a:pt x="52" y="125"/>
                  <a:pt x="169" y="166"/>
                </a:cubicBezTo>
                <a:cubicBezTo>
                  <a:pt x="175" y="169"/>
                  <a:pt x="185" y="173"/>
                  <a:pt x="192" y="173"/>
                </a:cubicBezTo>
                <a:cubicBezTo>
                  <a:pt x="194" y="174"/>
                  <a:pt x="196" y="174"/>
                  <a:pt x="197" y="174"/>
                </a:cubicBezTo>
                <a:cubicBezTo>
                  <a:pt x="206" y="174"/>
                  <a:pt x="213" y="168"/>
                  <a:pt x="216" y="162"/>
                </a:cubicBezTo>
                <a:cubicBezTo>
                  <a:pt x="219" y="153"/>
                  <a:pt x="213" y="142"/>
                  <a:pt x="202" y="139"/>
                </a:cubicBezTo>
                <a:cubicBezTo>
                  <a:pt x="87" y="112"/>
                  <a:pt x="38" y="12"/>
                  <a:pt x="38" y="12"/>
                </a:cubicBezTo>
                <a:cubicBezTo>
                  <a:pt x="36" y="4"/>
                  <a:pt x="30" y="1"/>
                  <a:pt x="22" y="1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1530;p37"/>
          <p:cNvSpPr/>
          <p:nvPr/>
        </p:nvSpPr>
        <p:spPr>
          <a:xfrm flipH="1">
            <a:off x="7187854" y="4342439"/>
            <a:ext cx="16699" cy="3627"/>
          </a:xfrm>
          <a:custGeom>
            <a:avLst/>
            <a:gdLst/>
            <a:ahLst/>
            <a:cxnLst/>
            <a:rect l="l" t="t" r="r" b="b"/>
            <a:pathLst>
              <a:path w="267" h="58" extrusionOk="0">
                <a:moveTo>
                  <a:pt x="249" y="0"/>
                </a:moveTo>
                <a:cubicBezTo>
                  <a:pt x="246" y="0"/>
                  <a:pt x="243" y="1"/>
                  <a:pt x="240" y="3"/>
                </a:cubicBezTo>
                <a:cubicBezTo>
                  <a:pt x="207" y="17"/>
                  <a:pt x="169" y="21"/>
                  <a:pt x="135" y="21"/>
                </a:cubicBezTo>
                <a:cubicBezTo>
                  <a:pt x="76" y="21"/>
                  <a:pt x="28" y="9"/>
                  <a:pt x="28" y="7"/>
                </a:cubicBezTo>
                <a:cubicBezTo>
                  <a:pt x="18" y="7"/>
                  <a:pt x="7" y="10"/>
                  <a:pt x="4" y="20"/>
                </a:cubicBezTo>
                <a:cubicBezTo>
                  <a:pt x="1" y="30"/>
                  <a:pt x="7" y="40"/>
                  <a:pt x="18" y="40"/>
                </a:cubicBezTo>
                <a:lnTo>
                  <a:pt x="18" y="44"/>
                </a:lnTo>
                <a:cubicBezTo>
                  <a:pt x="22" y="44"/>
                  <a:pt x="71" y="58"/>
                  <a:pt x="132" y="58"/>
                </a:cubicBezTo>
                <a:cubicBezTo>
                  <a:pt x="172" y="58"/>
                  <a:pt x="216" y="52"/>
                  <a:pt x="256" y="34"/>
                </a:cubicBezTo>
                <a:cubicBezTo>
                  <a:pt x="264" y="30"/>
                  <a:pt x="267" y="20"/>
                  <a:pt x="264" y="10"/>
                </a:cubicBezTo>
                <a:cubicBezTo>
                  <a:pt x="261" y="5"/>
                  <a:pt x="255" y="0"/>
                  <a:pt x="249" y="0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1531;p37"/>
          <p:cNvSpPr/>
          <p:nvPr/>
        </p:nvSpPr>
        <p:spPr>
          <a:xfrm flipH="1">
            <a:off x="7174846" y="4329493"/>
            <a:ext cx="13071" cy="3315"/>
          </a:xfrm>
          <a:custGeom>
            <a:avLst/>
            <a:gdLst/>
            <a:ahLst/>
            <a:cxnLst/>
            <a:rect l="l" t="t" r="r" b="b"/>
            <a:pathLst>
              <a:path w="209" h="53" extrusionOk="0">
                <a:moveTo>
                  <a:pt x="190" y="0"/>
                </a:moveTo>
                <a:cubicBezTo>
                  <a:pt x="186" y="0"/>
                  <a:pt x="182" y="2"/>
                  <a:pt x="179" y="6"/>
                </a:cubicBezTo>
                <a:cubicBezTo>
                  <a:pt x="173" y="10"/>
                  <a:pt x="155" y="19"/>
                  <a:pt x="101" y="19"/>
                </a:cubicBezTo>
                <a:cubicBezTo>
                  <a:pt x="81" y="19"/>
                  <a:pt x="57" y="18"/>
                  <a:pt x="28" y="15"/>
                </a:cubicBezTo>
                <a:lnTo>
                  <a:pt x="21" y="15"/>
                </a:lnTo>
                <a:cubicBezTo>
                  <a:pt x="11" y="15"/>
                  <a:pt x="4" y="22"/>
                  <a:pt x="1" y="33"/>
                </a:cubicBezTo>
                <a:cubicBezTo>
                  <a:pt x="1" y="39"/>
                  <a:pt x="7" y="47"/>
                  <a:pt x="15" y="47"/>
                </a:cubicBezTo>
                <a:cubicBezTo>
                  <a:pt x="15" y="50"/>
                  <a:pt x="18" y="50"/>
                  <a:pt x="18" y="50"/>
                </a:cubicBezTo>
                <a:lnTo>
                  <a:pt x="25" y="50"/>
                </a:lnTo>
                <a:cubicBezTo>
                  <a:pt x="48" y="51"/>
                  <a:pt x="70" y="52"/>
                  <a:pt x="89" y="52"/>
                </a:cubicBezTo>
                <a:cubicBezTo>
                  <a:pt x="147" y="52"/>
                  <a:pt x="185" y="45"/>
                  <a:pt x="202" y="29"/>
                </a:cubicBezTo>
                <a:cubicBezTo>
                  <a:pt x="209" y="22"/>
                  <a:pt x="209" y="12"/>
                  <a:pt x="202" y="6"/>
                </a:cubicBezTo>
                <a:cubicBezTo>
                  <a:pt x="199" y="2"/>
                  <a:pt x="194" y="0"/>
                  <a:pt x="190" y="0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1532;p37"/>
          <p:cNvSpPr/>
          <p:nvPr/>
        </p:nvSpPr>
        <p:spPr>
          <a:xfrm flipH="1">
            <a:off x="7231384" y="4288591"/>
            <a:ext cx="149039" cy="244729"/>
          </a:xfrm>
          <a:custGeom>
            <a:avLst/>
            <a:gdLst/>
            <a:ahLst/>
            <a:cxnLst/>
            <a:rect l="l" t="t" r="r" b="b"/>
            <a:pathLst>
              <a:path w="2383" h="3913" extrusionOk="0">
                <a:moveTo>
                  <a:pt x="10" y="0"/>
                </a:moveTo>
                <a:cubicBezTo>
                  <a:pt x="7" y="0"/>
                  <a:pt x="3" y="4"/>
                  <a:pt x="3" y="4"/>
                </a:cubicBezTo>
                <a:cubicBezTo>
                  <a:pt x="0" y="7"/>
                  <a:pt x="0" y="14"/>
                  <a:pt x="3" y="14"/>
                </a:cubicBezTo>
                <a:cubicBezTo>
                  <a:pt x="5" y="16"/>
                  <a:pt x="7" y="16"/>
                  <a:pt x="8" y="16"/>
                </a:cubicBezTo>
                <a:cubicBezTo>
                  <a:pt x="9" y="16"/>
                  <a:pt x="10" y="16"/>
                  <a:pt x="10" y="16"/>
                </a:cubicBezTo>
                <a:lnTo>
                  <a:pt x="10" y="16"/>
                </a:lnTo>
                <a:cubicBezTo>
                  <a:pt x="11" y="19"/>
                  <a:pt x="13" y="23"/>
                  <a:pt x="13" y="31"/>
                </a:cubicBezTo>
                <a:cubicBezTo>
                  <a:pt x="21" y="61"/>
                  <a:pt x="27" y="130"/>
                  <a:pt x="37" y="229"/>
                </a:cubicBezTo>
                <a:cubicBezTo>
                  <a:pt x="71" y="578"/>
                  <a:pt x="153" y="1281"/>
                  <a:pt x="474" y="2007"/>
                </a:cubicBezTo>
                <a:cubicBezTo>
                  <a:pt x="799" y="2731"/>
                  <a:pt x="1365" y="3479"/>
                  <a:pt x="2372" y="3912"/>
                </a:cubicBezTo>
                <a:cubicBezTo>
                  <a:pt x="2376" y="3912"/>
                  <a:pt x="2379" y="3912"/>
                  <a:pt x="2382" y="3909"/>
                </a:cubicBezTo>
                <a:cubicBezTo>
                  <a:pt x="2382" y="3905"/>
                  <a:pt x="2382" y="3902"/>
                  <a:pt x="2379" y="3899"/>
                </a:cubicBezTo>
                <a:cubicBezTo>
                  <a:pt x="1171" y="3384"/>
                  <a:pt x="601" y="2410"/>
                  <a:pt x="320" y="1567"/>
                </a:cubicBezTo>
                <a:cubicBezTo>
                  <a:pt x="180" y="1144"/>
                  <a:pt x="116" y="755"/>
                  <a:pt x="78" y="471"/>
                </a:cubicBezTo>
                <a:cubicBezTo>
                  <a:pt x="61" y="328"/>
                  <a:pt x="51" y="212"/>
                  <a:pt x="41" y="134"/>
                </a:cubicBezTo>
                <a:cubicBezTo>
                  <a:pt x="37" y="93"/>
                  <a:pt x="34" y="61"/>
                  <a:pt x="30" y="38"/>
                </a:cubicBezTo>
                <a:cubicBezTo>
                  <a:pt x="27" y="28"/>
                  <a:pt x="27" y="21"/>
                  <a:pt x="24" y="14"/>
                </a:cubicBezTo>
                <a:cubicBezTo>
                  <a:pt x="24" y="11"/>
                  <a:pt x="21" y="7"/>
                  <a:pt x="21" y="7"/>
                </a:cubicBezTo>
                <a:cubicBezTo>
                  <a:pt x="16" y="4"/>
                  <a:pt x="16" y="0"/>
                  <a:pt x="10" y="0"/>
                </a:cubicBezTo>
                <a:close/>
              </a:path>
            </a:pathLst>
          </a:custGeom>
          <a:solidFill>
            <a:srgbClr val="8C52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1533;p37"/>
          <p:cNvSpPr/>
          <p:nvPr/>
        </p:nvSpPr>
        <p:spPr>
          <a:xfrm flipH="1">
            <a:off x="7348338" y="4271329"/>
            <a:ext cx="68672" cy="50847"/>
          </a:xfrm>
          <a:custGeom>
            <a:avLst/>
            <a:gdLst/>
            <a:ahLst/>
            <a:cxnLst/>
            <a:rect l="l" t="t" r="r" b="b"/>
            <a:pathLst>
              <a:path w="1098" h="813" extrusionOk="0">
                <a:moveTo>
                  <a:pt x="630" y="0"/>
                </a:moveTo>
                <a:cubicBezTo>
                  <a:pt x="557" y="0"/>
                  <a:pt x="480" y="14"/>
                  <a:pt x="404" y="44"/>
                </a:cubicBezTo>
                <a:cubicBezTo>
                  <a:pt x="148" y="147"/>
                  <a:pt x="1" y="389"/>
                  <a:pt x="83" y="591"/>
                </a:cubicBezTo>
                <a:cubicBezTo>
                  <a:pt x="138" y="732"/>
                  <a:pt x="291" y="813"/>
                  <a:pt x="465" y="813"/>
                </a:cubicBezTo>
                <a:cubicBezTo>
                  <a:pt x="539" y="813"/>
                  <a:pt x="618" y="798"/>
                  <a:pt x="694" y="768"/>
                </a:cubicBezTo>
                <a:cubicBezTo>
                  <a:pt x="954" y="669"/>
                  <a:pt x="1097" y="424"/>
                  <a:pt x="1018" y="225"/>
                </a:cubicBezTo>
                <a:cubicBezTo>
                  <a:pt x="960" y="83"/>
                  <a:pt x="807" y="0"/>
                  <a:pt x="630" y="0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534;p37"/>
          <p:cNvSpPr/>
          <p:nvPr/>
        </p:nvSpPr>
        <p:spPr>
          <a:xfrm flipH="1">
            <a:off x="7375919" y="4278209"/>
            <a:ext cx="25705" cy="13196"/>
          </a:xfrm>
          <a:custGeom>
            <a:avLst/>
            <a:gdLst/>
            <a:ahLst/>
            <a:cxnLst/>
            <a:rect l="l" t="t" r="r" b="b"/>
            <a:pathLst>
              <a:path w="411" h="211" extrusionOk="0">
                <a:moveTo>
                  <a:pt x="311" y="1"/>
                </a:moveTo>
                <a:cubicBezTo>
                  <a:pt x="273" y="1"/>
                  <a:pt x="224" y="10"/>
                  <a:pt x="175" y="30"/>
                </a:cubicBezTo>
                <a:cubicBezTo>
                  <a:pt x="73" y="71"/>
                  <a:pt x="1" y="139"/>
                  <a:pt x="18" y="180"/>
                </a:cubicBezTo>
                <a:cubicBezTo>
                  <a:pt x="26" y="200"/>
                  <a:pt x="55" y="211"/>
                  <a:pt x="94" y="211"/>
                </a:cubicBezTo>
                <a:cubicBezTo>
                  <a:pt x="133" y="211"/>
                  <a:pt x="183" y="200"/>
                  <a:pt x="237" y="180"/>
                </a:cubicBezTo>
                <a:cubicBezTo>
                  <a:pt x="339" y="139"/>
                  <a:pt x="410" y="74"/>
                  <a:pt x="393" y="33"/>
                </a:cubicBezTo>
                <a:cubicBezTo>
                  <a:pt x="384" y="12"/>
                  <a:pt x="353" y="1"/>
                  <a:pt x="311" y="1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535;p37"/>
          <p:cNvSpPr/>
          <p:nvPr/>
        </p:nvSpPr>
        <p:spPr>
          <a:xfrm flipH="1">
            <a:off x="7387240" y="4302788"/>
            <a:ext cx="18638" cy="4628"/>
          </a:xfrm>
          <a:custGeom>
            <a:avLst/>
            <a:gdLst/>
            <a:ahLst/>
            <a:cxnLst/>
            <a:rect l="l" t="t" r="r" b="b"/>
            <a:pathLst>
              <a:path w="298" h="74" extrusionOk="0">
                <a:moveTo>
                  <a:pt x="275" y="1"/>
                </a:moveTo>
                <a:cubicBezTo>
                  <a:pt x="272" y="1"/>
                  <a:pt x="270" y="1"/>
                  <a:pt x="267" y="2"/>
                </a:cubicBezTo>
                <a:cubicBezTo>
                  <a:pt x="214" y="29"/>
                  <a:pt x="164" y="36"/>
                  <a:pt x="124" y="36"/>
                </a:cubicBezTo>
                <a:cubicBezTo>
                  <a:pt x="70" y="36"/>
                  <a:pt x="33" y="23"/>
                  <a:pt x="31" y="23"/>
                </a:cubicBezTo>
                <a:cubicBezTo>
                  <a:pt x="28" y="22"/>
                  <a:pt x="26" y="21"/>
                  <a:pt x="23" y="21"/>
                </a:cubicBezTo>
                <a:cubicBezTo>
                  <a:pt x="16" y="21"/>
                  <a:pt x="9" y="25"/>
                  <a:pt x="4" y="33"/>
                </a:cubicBezTo>
                <a:cubicBezTo>
                  <a:pt x="1" y="43"/>
                  <a:pt x="4" y="53"/>
                  <a:pt x="14" y="57"/>
                </a:cubicBezTo>
                <a:cubicBezTo>
                  <a:pt x="16" y="58"/>
                  <a:pt x="57" y="73"/>
                  <a:pt x="117" y="73"/>
                </a:cubicBezTo>
                <a:cubicBezTo>
                  <a:pt x="156" y="73"/>
                  <a:pt x="203" y="67"/>
                  <a:pt x="253" y="47"/>
                </a:cubicBezTo>
                <a:cubicBezTo>
                  <a:pt x="264" y="43"/>
                  <a:pt x="274" y="39"/>
                  <a:pt x="280" y="36"/>
                </a:cubicBezTo>
                <a:cubicBezTo>
                  <a:pt x="294" y="29"/>
                  <a:pt x="297" y="19"/>
                  <a:pt x="291" y="9"/>
                </a:cubicBezTo>
                <a:cubicBezTo>
                  <a:pt x="288" y="4"/>
                  <a:pt x="282" y="1"/>
                  <a:pt x="275" y="1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536;p37"/>
          <p:cNvSpPr/>
          <p:nvPr/>
        </p:nvSpPr>
        <p:spPr>
          <a:xfrm flipH="1">
            <a:off x="7363974" y="4298535"/>
            <a:ext cx="15010" cy="12383"/>
          </a:xfrm>
          <a:custGeom>
            <a:avLst/>
            <a:gdLst/>
            <a:ahLst/>
            <a:cxnLst/>
            <a:rect l="l" t="t" r="r" b="b"/>
            <a:pathLst>
              <a:path w="240" h="198" extrusionOk="0">
                <a:moveTo>
                  <a:pt x="218" y="0"/>
                </a:moveTo>
                <a:cubicBezTo>
                  <a:pt x="211" y="0"/>
                  <a:pt x="204" y="4"/>
                  <a:pt x="198" y="12"/>
                </a:cubicBezTo>
                <a:cubicBezTo>
                  <a:pt x="151" y="101"/>
                  <a:pt x="18" y="162"/>
                  <a:pt x="18" y="162"/>
                </a:cubicBezTo>
                <a:cubicBezTo>
                  <a:pt x="7" y="169"/>
                  <a:pt x="1" y="179"/>
                  <a:pt x="7" y="189"/>
                </a:cubicBezTo>
                <a:cubicBezTo>
                  <a:pt x="10" y="195"/>
                  <a:pt x="16" y="198"/>
                  <a:pt x="23" y="198"/>
                </a:cubicBezTo>
                <a:cubicBezTo>
                  <a:pt x="26" y="198"/>
                  <a:pt x="29" y="197"/>
                  <a:pt x="31" y="197"/>
                </a:cubicBezTo>
                <a:cubicBezTo>
                  <a:pt x="38" y="193"/>
                  <a:pt x="182" y="128"/>
                  <a:pt x="236" y="25"/>
                </a:cubicBezTo>
                <a:cubicBezTo>
                  <a:pt x="239" y="16"/>
                  <a:pt x="236" y="5"/>
                  <a:pt x="226" y="2"/>
                </a:cubicBezTo>
                <a:cubicBezTo>
                  <a:pt x="223" y="1"/>
                  <a:pt x="221" y="0"/>
                  <a:pt x="218" y="0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537;p37"/>
          <p:cNvSpPr/>
          <p:nvPr/>
        </p:nvSpPr>
        <p:spPr>
          <a:xfrm flipH="1">
            <a:off x="7358595" y="4278959"/>
            <a:ext cx="12509" cy="11258"/>
          </a:xfrm>
          <a:custGeom>
            <a:avLst/>
            <a:gdLst/>
            <a:ahLst/>
            <a:cxnLst/>
            <a:rect l="l" t="t" r="r" b="b"/>
            <a:pathLst>
              <a:path w="200" h="180" extrusionOk="0">
                <a:moveTo>
                  <a:pt x="182" y="1"/>
                </a:moveTo>
                <a:cubicBezTo>
                  <a:pt x="168" y="1"/>
                  <a:pt x="158" y="7"/>
                  <a:pt x="158" y="18"/>
                </a:cubicBezTo>
                <a:cubicBezTo>
                  <a:pt x="154" y="28"/>
                  <a:pt x="138" y="62"/>
                  <a:pt x="18" y="144"/>
                </a:cubicBezTo>
                <a:lnTo>
                  <a:pt x="11" y="147"/>
                </a:lnTo>
                <a:cubicBezTo>
                  <a:pt x="4" y="154"/>
                  <a:pt x="1" y="165"/>
                  <a:pt x="8" y="175"/>
                </a:cubicBezTo>
                <a:cubicBezTo>
                  <a:pt x="10" y="177"/>
                  <a:pt x="16" y="180"/>
                  <a:pt x="23" y="180"/>
                </a:cubicBezTo>
                <a:cubicBezTo>
                  <a:pt x="26" y="180"/>
                  <a:pt x="28" y="180"/>
                  <a:pt x="31" y="179"/>
                </a:cubicBezTo>
                <a:cubicBezTo>
                  <a:pt x="31" y="179"/>
                  <a:pt x="35" y="179"/>
                  <a:pt x="35" y="175"/>
                </a:cubicBezTo>
                <a:lnTo>
                  <a:pt x="42" y="171"/>
                </a:lnTo>
                <a:cubicBezTo>
                  <a:pt x="141" y="107"/>
                  <a:pt x="192" y="59"/>
                  <a:pt x="199" y="21"/>
                </a:cubicBezTo>
                <a:cubicBezTo>
                  <a:pt x="199" y="11"/>
                  <a:pt x="192" y="4"/>
                  <a:pt x="182" y="1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538;p37"/>
          <p:cNvSpPr/>
          <p:nvPr/>
        </p:nvSpPr>
        <p:spPr>
          <a:xfrm flipH="1">
            <a:off x="7144200" y="4424620"/>
            <a:ext cx="84870" cy="112076"/>
          </a:xfrm>
          <a:custGeom>
            <a:avLst/>
            <a:gdLst/>
            <a:ahLst/>
            <a:cxnLst/>
            <a:rect l="l" t="t" r="r" b="b"/>
            <a:pathLst>
              <a:path w="1357" h="1792" extrusionOk="0">
                <a:moveTo>
                  <a:pt x="1118" y="1"/>
                </a:moveTo>
                <a:cubicBezTo>
                  <a:pt x="1102" y="1"/>
                  <a:pt x="1082" y="7"/>
                  <a:pt x="1058" y="21"/>
                </a:cubicBezTo>
                <a:cubicBezTo>
                  <a:pt x="673" y="232"/>
                  <a:pt x="13" y="1765"/>
                  <a:pt x="0" y="1775"/>
                </a:cubicBezTo>
                <a:lnTo>
                  <a:pt x="41" y="1792"/>
                </a:lnTo>
                <a:cubicBezTo>
                  <a:pt x="710" y="1399"/>
                  <a:pt x="1357" y="1"/>
                  <a:pt x="1118" y="1"/>
                </a:cubicBezTo>
                <a:close/>
              </a:path>
            </a:pathLst>
          </a:custGeom>
          <a:solidFill>
            <a:srgbClr val="8C52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539;p37"/>
          <p:cNvSpPr/>
          <p:nvPr/>
        </p:nvSpPr>
        <p:spPr>
          <a:xfrm flipH="1">
            <a:off x="7160336" y="4428185"/>
            <a:ext cx="61542" cy="101944"/>
          </a:xfrm>
          <a:custGeom>
            <a:avLst/>
            <a:gdLst/>
            <a:ahLst/>
            <a:cxnLst/>
            <a:rect l="l" t="t" r="r" b="b"/>
            <a:pathLst>
              <a:path w="984" h="1630" extrusionOk="0">
                <a:moveTo>
                  <a:pt x="984" y="1"/>
                </a:moveTo>
                <a:lnTo>
                  <a:pt x="984" y="1"/>
                </a:lnTo>
                <a:cubicBezTo>
                  <a:pt x="940" y="66"/>
                  <a:pt x="895" y="134"/>
                  <a:pt x="854" y="199"/>
                </a:cubicBezTo>
                <a:lnTo>
                  <a:pt x="749" y="363"/>
                </a:lnTo>
                <a:cubicBezTo>
                  <a:pt x="745" y="349"/>
                  <a:pt x="742" y="332"/>
                  <a:pt x="735" y="315"/>
                </a:cubicBezTo>
                <a:cubicBezTo>
                  <a:pt x="728" y="291"/>
                  <a:pt x="718" y="267"/>
                  <a:pt x="708" y="246"/>
                </a:cubicBezTo>
                <a:lnTo>
                  <a:pt x="708" y="246"/>
                </a:lnTo>
                <a:cubicBezTo>
                  <a:pt x="704" y="271"/>
                  <a:pt x="708" y="295"/>
                  <a:pt x="711" y="318"/>
                </a:cubicBezTo>
                <a:cubicBezTo>
                  <a:pt x="714" y="342"/>
                  <a:pt x="718" y="366"/>
                  <a:pt x="722" y="390"/>
                </a:cubicBezTo>
                <a:lnTo>
                  <a:pt x="725" y="404"/>
                </a:lnTo>
                <a:cubicBezTo>
                  <a:pt x="687" y="468"/>
                  <a:pt x="646" y="530"/>
                  <a:pt x="605" y="595"/>
                </a:cubicBezTo>
                <a:cubicBezTo>
                  <a:pt x="602" y="588"/>
                  <a:pt x="599" y="578"/>
                  <a:pt x="595" y="571"/>
                </a:cubicBezTo>
                <a:cubicBezTo>
                  <a:pt x="582" y="550"/>
                  <a:pt x="571" y="530"/>
                  <a:pt x="554" y="513"/>
                </a:cubicBezTo>
                <a:lnTo>
                  <a:pt x="554" y="513"/>
                </a:lnTo>
                <a:cubicBezTo>
                  <a:pt x="558" y="537"/>
                  <a:pt x="561" y="558"/>
                  <a:pt x="568" y="581"/>
                </a:cubicBezTo>
                <a:cubicBezTo>
                  <a:pt x="574" y="595"/>
                  <a:pt x="582" y="612"/>
                  <a:pt x="585" y="629"/>
                </a:cubicBezTo>
                <a:cubicBezTo>
                  <a:pt x="550" y="687"/>
                  <a:pt x="513" y="749"/>
                  <a:pt x="479" y="807"/>
                </a:cubicBezTo>
                <a:cubicBezTo>
                  <a:pt x="472" y="817"/>
                  <a:pt x="465" y="827"/>
                  <a:pt x="459" y="837"/>
                </a:cubicBezTo>
                <a:cubicBezTo>
                  <a:pt x="445" y="810"/>
                  <a:pt x="431" y="786"/>
                  <a:pt x="410" y="766"/>
                </a:cubicBezTo>
                <a:lnTo>
                  <a:pt x="410" y="766"/>
                </a:lnTo>
                <a:cubicBezTo>
                  <a:pt x="418" y="803"/>
                  <a:pt x="428" y="834"/>
                  <a:pt x="441" y="868"/>
                </a:cubicBezTo>
                <a:cubicBezTo>
                  <a:pt x="397" y="943"/>
                  <a:pt x="353" y="1018"/>
                  <a:pt x="308" y="1093"/>
                </a:cubicBezTo>
                <a:cubicBezTo>
                  <a:pt x="295" y="1059"/>
                  <a:pt x="281" y="1029"/>
                  <a:pt x="260" y="998"/>
                </a:cubicBezTo>
                <a:lnTo>
                  <a:pt x="260" y="998"/>
                </a:lnTo>
                <a:cubicBezTo>
                  <a:pt x="260" y="1042"/>
                  <a:pt x="274" y="1086"/>
                  <a:pt x="287" y="1131"/>
                </a:cubicBezTo>
                <a:cubicBezTo>
                  <a:pt x="271" y="1158"/>
                  <a:pt x="254" y="1185"/>
                  <a:pt x="237" y="1216"/>
                </a:cubicBezTo>
                <a:cubicBezTo>
                  <a:pt x="213" y="1254"/>
                  <a:pt x="192" y="1291"/>
                  <a:pt x="169" y="1332"/>
                </a:cubicBezTo>
                <a:cubicBezTo>
                  <a:pt x="161" y="1315"/>
                  <a:pt x="155" y="1298"/>
                  <a:pt x="141" y="1284"/>
                </a:cubicBezTo>
                <a:lnTo>
                  <a:pt x="141" y="1284"/>
                </a:lnTo>
                <a:cubicBezTo>
                  <a:pt x="141" y="1311"/>
                  <a:pt x="144" y="1336"/>
                  <a:pt x="151" y="1363"/>
                </a:cubicBezTo>
                <a:cubicBezTo>
                  <a:pt x="100" y="1451"/>
                  <a:pt x="52" y="1541"/>
                  <a:pt x="1" y="1629"/>
                </a:cubicBezTo>
                <a:lnTo>
                  <a:pt x="131" y="1428"/>
                </a:lnTo>
                <a:lnTo>
                  <a:pt x="169" y="1373"/>
                </a:lnTo>
                <a:cubicBezTo>
                  <a:pt x="196" y="1366"/>
                  <a:pt x="219" y="1360"/>
                  <a:pt x="240" y="1349"/>
                </a:cubicBezTo>
                <a:cubicBezTo>
                  <a:pt x="264" y="1343"/>
                  <a:pt x="287" y="1332"/>
                  <a:pt x="308" y="1315"/>
                </a:cubicBezTo>
                <a:cubicBezTo>
                  <a:pt x="281" y="1315"/>
                  <a:pt x="257" y="1319"/>
                  <a:pt x="233" y="1322"/>
                </a:cubicBezTo>
                <a:cubicBezTo>
                  <a:pt x="219" y="1325"/>
                  <a:pt x="205" y="1329"/>
                  <a:pt x="192" y="1332"/>
                </a:cubicBezTo>
                <a:lnTo>
                  <a:pt x="257" y="1226"/>
                </a:lnTo>
                <a:cubicBezTo>
                  <a:pt x="274" y="1199"/>
                  <a:pt x="292" y="1172"/>
                  <a:pt x="308" y="1144"/>
                </a:cubicBezTo>
                <a:cubicBezTo>
                  <a:pt x="332" y="1138"/>
                  <a:pt x="356" y="1131"/>
                  <a:pt x="380" y="1124"/>
                </a:cubicBezTo>
                <a:cubicBezTo>
                  <a:pt x="404" y="1117"/>
                  <a:pt x="428" y="1107"/>
                  <a:pt x="448" y="1097"/>
                </a:cubicBezTo>
                <a:cubicBezTo>
                  <a:pt x="441" y="1096"/>
                  <a:pt x="434" y="1095"/>
                  <a:pt x="426" y="1095"/>
                </a:cubicBezTo>
                <a:cubicBezTo>
                  <a:pt x="409" y="1095"/>
                  <a:pt x="390" y="1098"/>
                  <a:pt x="373" y="1100"/>
                </a:cubicBezTo>
                <a:cubicBezTo>
                  <a:pt x="360" y="1100"/>
                  <a:pt x="346" y="1103"/>
                  <a:pt x="332" y="1107"/>
                </a:cubicBezTo>
                <a:cubicBezTo>
                  <a:pt x="380" y="1032"/>
                  <a:pt x="424" y="957"/>
                  <a:pt x="468" y="885"/>
                </a:cubicBezTo>
                <a:cubicBezTo>
                  <a:pt x="492" y="881"/>
                  <a:pt x="517" y="878"/>
                  <a:pt x="541" y="871"/>
                </a:cubicBezTo>
                <a:cubicBezTo>
                  <a:pt x="568" y="865"/>
                  <a:pt x="591" y="857"/>
                  <a:pt x="615" y="848"/>
                </a:cubicBezTo>
                <a:cubicBezTo>
                  <a:pt x="602" y="844"/>
                  <a:pt x="590" y="843"/>
                  <a:pt x="578" y="843"/>
                </a:cubicBezTo>
                <a:cubicBezTo>
                  <a:pt x="565" y="843"/>
                  <a:pt x="552" y="844"/>
                  <a:pt x="537" y="844"/>
                </a:cubicBezTo>
                <a:cubicBezTo>
                  <a:pt x="520" y="844"/>
                  <a:pt x="506" y="848"/>
                  <a:pt x="489" y="848"/>
                </a:cubicBezTo>
                <a:cubicBezTo>
                  <a:pt x="496" y="840"/>
                  <a:pt x="503" y="830"/>
                  <a:pt x="506" y="824"/>
                </a:cubicBezTo>
                <a:cubicBezTo>
                  <a:pt x="541" y="766"/>
                  <a:pt x="574" y="711"/>
                  <a:pt x="609" y="653"/>
                </a:cubicBezTo>
                <a:cubicBezTo>
                  <a:pt x="650" y="649"/>
                  <a:pt x="687" y="643"/>
                  <a:pt x="725" y="626"/>
                </a:cubicBezTo>
                <a:cubicBezTo>
                  <a:pt x="690" y="619"/>
                  <a:pt x="660" y="619"/>
                  <a:pt x="626" y="619"/>
                </a:cubicBezTo>
                <a:cubicBezTo>
                  <a:pt x="667" y="550"/>
                  <a:pt x="708" y="482"/>
                  <a:pt x="749" y="414"/>
                </a:cubicBezTo>
                <a:lnTo>
                  <a:pt x="755" y="400"/>
                </a:lnTo>
                <a:cubicBezTo>
                  <a:pt x="776" y="397"/>
                  <a:pt x="799" y="394"/>
                  <a:pt x="820" y="390"/>
                </a:cubicBezTo>
                <a:cubicBezTo>
                  <a:pt x="848" y="383"/>
                  <a:pt x="872" y="377"/>
                  <a:pt x="899" y="366"/>
                </a:cubicBezTo>
                <a:cubicBezTo>
                  <a:pt x="872" y="363"/>
                  <a:pt x="845" y="363"/>
                  <a:pt x="817" y="363"/>
                </a:cubicBezTo>
                <a:cubicBezTo>
                  <a:pt x="804" y="366"/>
                  <a:pt x="790" y="366"/>
                  <a:pt x="776" y="366"/>
                </a:cubicBezTo>
                <a:lnTo>
                  <a:pt x="868" y="209"/>
                </a:lnTo>
                <a:cubicBezTo>
                  <a:pt x="906" y="141"/>
                  <a:pt x="947" y="73"/>
                  <a:pt x="984" y="1"/>
                </a:cubicBezTo>
                <a:close/>
              </a:path>
            </a:pathLst>
          </a:custGeom>
          <a:solidFill>
            <a:srgbClr val="0F93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540;p37"/>
          <p:cNvSpPr/>
          <p:nvPr/>
        </p:nvSpPr>
        <p:spPr>
          <a:xfrm flipH="1">
            <a:off x="6823857" y="3235693"/>
            <a:ext cx="142034" cy="71549"/>
          </a:xfrm>
          <a:custGeom>
            <a:avLst/>
            <a:gdLst/>
            <a:ahLst/>
            <a:cxnLst/>
            <a:rect l="l" t="t" r="r" b="b"/>
            <a:pathLst>
              <a:path w="2271" h="1144" extrusionOk="0">
                <a:moveTo>
                  <a:pt x="2005" y="1"/>
                </a:moveTo>
                <a:cubicBezTo>
                  <a:pt x="1810" y="1"/>
                  <a:pt x="1501" y="88"/>
                  <a:pt x="1076" y="249"/>
                </a:cubicBezTo>
                <a:cubicBezTo>
                  <a:pt x="308" y="539"/>
                  <a:pt x="1" y="1112"/>
                  <a:pt x="315" y="1143"/>
                </a:cubicBezTo>
                <a:cubicBezTo>
                  <a:pt x="318" y="1143"/>
                  <a:pt x="321" y="1143"/>
                  <a:pt x="324" y="1143"/>
                </a:cubicBezTo>
                <a:cubicBezTo>
                  <a:pt x="472" y="1143"/>
                  <a:pt x="801" y="825"/>
                  <a:pt x="1469" y="624"/>
                </a:cubicBezTo>
                <a:cubicBezTo>
                  <a:pt x="2151" y="419"/>
                  <a:pt x="2271" y="454"/>
                  <a:pt x="2254" y="180"/>
                </a:cubicBezTo>
                <a:cubicBezTo>
                  <a:pt x="2246" y="58"/>
                  <a:pt x="2163" y="1"/>
                  <a:pt x="2005" y="1"/>
                </a:cubicBezTo>
                <a:close/>
              </a:path>
            </a:pathLst>
          </a:custGeom>
          <a:solidFill>
            <a:srgbClr val="5645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541;p37"/>
          <p:cNvSpPr/>
          <p:nvPr/>
        </p:nvSpPr>
        <p:spPr>
          <a:xfrm flipH="1">
            <a:off x="6249280" y="3193415"/>
            <a:ext cx="151415" cy="50222"/>
          </a:xfrm>
          <a:custGeom>
            <a:avLst/>
            <a:gdLst/>
            <a:ahLst/>
            <a:cxnLst/>
            <a:rect l="l" t="t" r="r" b="b"/>
            <a:pathLst>
              <a:path w="2421" h="803" extrusionOk="0">
                <a:moveTo>
                  <a:pt x="463" y="1"/>
                </a:moveTo>
                <a:cubicBezTo>
                  <a:pt x="148" y="1"/>
                  <a:pt x="0" y="75"/>
                  <a:pt x="24" y="245"/>
                </a:cubicBezTo>
                <a:cubicBezTo>
                  <a:pt x="65" y="519"/>
                  <a:pt x="174" y="460"/>
                  <a:pt x="884" y="522"/>
                </a:cubicBezTo>
                <a:cubicBezTo>
                  <a:pt x="1544" y="582"/>
                  <a:pt x="1921" y="802"/>
                  <a:pt x="2084" y="802"/>
                </a:cubicBezTo>
                <a:cubicBezTo>
                  <a:pt x="2097" y="802"/>
                  <a:pt x="2109" y="801"/>
                  <a:pt x="2120" y="798"/>
                </a:cubicBezTo>
                <a:cubicBezTo>
                  <a:pt x="2420" y="703"/>
                  <a:pt x="2007" y="204"/>
                  <a:pt x="1195" y="75"/>
                </a:cubicBezTo>
                <a:cubicBezTo>
                  <a:pt x="893" y="27"/>
                  <a:pt x="649" y="1"/>
                  <a:pt x="463" y="1"/>
                </a:cubicBezTo>
                <a:close/>
              </a:path>
            </a:pathLst>
          </a:custGeom>
          <a:solidFill>
            <a:srgbClr val="5645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542;p37"/>
          <p:cNvSpPr/>
          <p:nvPr/>
        </p:nvSpPr>
        <p:spPr>
          <a:xfrm flipH="1">
            <a:off x="6692080" y="3374412"/>
            <a:ext cx="251171" cy="207766"/>
          </a:xfrm>
          <a:custGeom>
            <a:avLst/>
            <a:gdLst/>
            <a:ahLst/>
            <a:cxnLst/>
            <a:rect l="l" t="t" r="r" b="b"/>
            <a:pathLst>
              <a:path w="4016" h="3322" extrusionOk="0">
                <a:moveTo>
                  <a:pt x="1715" y="714"/>
                </a:moveTo>
                <a:cubicBezTo>
                  <a:pt x="1841" y="714"/>
                  <a:pt x="1967" y="741"/>
                  <a:pt x="2079" y="803"/>
                </a:cubicBezTo>
                <a:cubicBezTo>
                  <a:pt x="2210" y="871"/>
                  <a:pt x="2319" y="966"/>
                  <a:pt x="2404" y="1075"/>
                </a:cubicBezTo>
                <a:cubicBezTo>
                  <a:pt x="2482" y="1192"/>
                  <a:pt x="2547" y="1315"/>
                  <a:pt x="2564" y="1451"/>
                </a:cubicBezTo>
                <a:lnTo>
                  <a:pt x="2550" y="1455"/>
                </a:lnTo>
                <a:cubicBezTo>
                  <a:pt x="2468" y="1209"/>
                  <a:pt x="2278" y="997"/>
                  <a:pt x="2042" y="891"/>
                </a:cubicBezTo>
                <a:cubicBezTo>
                  <a:pt x="1943" y="847"/>
                  <a:pt x="1841" y="826"/>
                  <a:pt x="1735" y="826"/>
                </a:cubicBezTo>
                <a:cubicBezTo>
                  <a:pt x="1581" y="826"/>
                  <a:pt x="1428" y="871"/>
                  <a:pt x="1294" y="946"/>
                </a:cubicBezTo>
                <a:cubicBezTo>
                  <a:pt x="1063" y="1066"/>
                  <a:pt x="878" y="1274"/>
                  <a:pt x="793" y="1523"/>
                </a:cubicBezTo>
                <a:cubicBezTo>
                  <a:pt x="707" y="1768"/>
                  <a:pt x="707" y="2038"/>
                  <a:pt x="752" y="2298"/>
                </a:cubicBezTo>
                <a:lnTo>
                  <a:pt x="741" y="2298"/>
                </a:lnTo>
                <a:cubicBezTo>
                  <a:pt x="694" y="2175"/>
                  <a:pt x="670" y="2038"/>
                  <a:pt x="656" y="1902"/>
                </a:cubicBezTo>
                <a:cubicBezTo>
                  <a:pt x="653" y="1765"/>
                  <a:pt x="666" y="1625"/>
                  <a:pt x="704" y="1488"/>
                </a:cubicBezTo>
                <a:cubicBezTo>
                  <a:pt x="735" y="1352"/>
                  <a:pt x="809" y="1222"/>
                  <a:pt x="902" y="1113"/>
                </a:cubicBezTo>
                <a:cubicBezTo>
                  <a:pt x="923" y="1083"/>
                  <a:pt x="950" y="1055"/>
                  <a:pt x="977" y="1031"/>
                </a:cubicBezTo>
                <a:cubicBezTo>
                  <a:pt x="1001" y="1007"/>
                  <a:pt x="1028" y="980"/>
                  <a:pt x="1055" y="956"/>
                </a:cubicBezTo>
                <a:cubicBezTo>
                  <a:pt x="1113" y="915"/>
                  <a:pt x="1168" y="867"/>
                  <a:pt x="1233" y="837"/>
                </a:cubicBezTo>
                <a:cubicBezTo>
                  <a:pt x="1376" y="762"/>
                  <a:pt x="1544" y="714"/>
                  <a:pt x="1715" y="714"/>
                </a:cubicBezTo>
                <a:close/>
                <a:moveTo>
                  <a:pt x="2588" y="338"/>
                </a:moveTo>
                <a:cubicBezTo>
                  <a:pt x="2605" y="338"/>
                  <a:pt x="2622" y="338"/>
                  <a:pt x="2643" y="345"/>
                </a:cubicBezTo>
                <a:cubicBezTo>
                  <a:pt x="3677" y="635"/>
                  <a:pt x="3626" y="1803"/>
                  <a:pt x="3472" y="2652"/>
                </a:cubicBezTo>
                <a:cubicBezTo>
                  <a:pt x="3456" y="2748"/>
                  <a:pt x="3387" y="2789"/>
                  <a:pt x="3316" y="2789"/>
                </a:cubicBezTo>
                <a:cubicBezTo>
                  <a:pt x="3206" y="2789"/>
                  <a:pt x="3087" y="2693"/>
                  <a:pt x="3111" y="2553"/>
                </a:cubicBezTo>
                <a:cubicBezTo>
                  <a:pt x="3223" y="1922"/>
                  <a:pt x="3349" y="932"/>
                  <a:pt x="2544" y="707"/>
                </a:cubicBezTo>
                <a:cubicBezTo>
                  <a:pt x="2329" y="645"/>
                  <a:pt x="2397" y="338"/>
                  <a:pt x="2588" y="338"/>
                </a:cubicBezTo>
                <a:close/>
                <a:moveTo>
                  <a:pt x="2008" y="0"/>
                </a:moveTo>
                <a:cubicBezTo>
                  <a:pt x="902" y="0"/>
                  <a:pt x="7" y="843"/>
                  <a:pt x="1" y="1891"/>
                </a:cubicBezTo>
                <a:lnTo>
                  <a:pt x="1" y="1898"/>
                </a:lnTo>
                <a:cubicBezTo>
                  <a:pt x="1" y="2202"/>
                  <a:pt x="79" y="2492"/>
                  <a:pt x="215" y="2748"/>
                </a:cubicBezTo>
                <a:cubicBezTo>
                  <a:pt x="519" y="2441"/>
                  <a:pt x="1004" y="2233"/>
                  <a:pt x="1557" y="2209"/>
                </a:cubicBezTo>
                <a:cubicBezTo>
                  <a:pt x="1592" y="2205"/>
                  <a:pt x="1625" y="2205"/>
                  <a:pt x="1660" y="2205"/>
                </a:cubicBezTo>
                <a:cubicBezTo>
                  <a:pt x="2530" y="2205"/>
                  <a:pt x="3254" y="2684"/>
                  <a:pt x="3339" y="3322"/>
                </a:cubicBezTo>
                <a:cubicBezTo>
                  <a:pt x="3752" y="2974"/>
                  <a:pt x="4012" y="2468"/>
                  <a:pt x="4015" y="1905"/>
                </a:cubicBezTo>
                <a:lnTo>
                  <a:pt x="4015" y="1898"/>
                </a:lnTo>
                <a:cubicBezTo>
                  <a:pt x="4015" y="853"/>
                  <a:pt x="3121" y="4"/>
                  <a:pt x="2015" y="0"/>
                </a:cubicBezTo>
                <a:close/>
              </a:path>
            </a:pathLst>
          </a:custGeom>
          <a:solidFill>
            <a:srgbClr val="CDA0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543;p37"/>
          <p:cNvSpPr/>
          <p:nvPr/>
        </p:nvSpPr>
        <p:spPr>
          <a:xfrm flipH="1">
            <a:off x="6782830" y="3419067"/>
            <a:ext cx="119644" cy="99067"/>
          </a:xfrm>
          <a:custGeom>
            <a:avLst/>
            <a:gdLst/>
            <a:ahLst/>
            <a:cxnLst/>
            <a:rect l="l" t="t" r="r" b="b"/>
            <a:pathLst>
              <a:path w="1913" h="1584" extrusionOk="0">
                <a:moveTo>
                  <a:pt x="1063" y="0"/>
                </a:moveTo>
                <a:cubicBezTo>
                  <a:pt x="892" y="0"/>
                  <a:pt x="724" y="48"/>
                  <a:pt x="581" y="123"/>
                </a:cubicBezTo>
                <a:cubicBezTo>
                  <a:pt x="516" y="153"/>
                  <a:pt x="461" y="201"/>
                  <a:pt x="403" y="242"/>
                </a:cubicBezTo>
                <a:cubicBezTo>
                  <a:pt x="376" y="266"/>
                  <a:pt x="349" y="293"/>
                  <a:pt x="325" y="317"/>
                </a:cubicBezTo>
                <a:cubicBezTo>
                  <a:pt x="298" y="341"/>
                  <a:pt x="271" y="369"/>
                  <a:pt x="250" y="399"/>
                </a:cubicBezTo>
                <a:cubicBezTo>
                  <a:pt x="157" y="508"/>
                  <a:pt x="83" y="638"/>
                  <a:pt x="52" y="774"/>
                </a:cubicBezTo>
                <a:cubicBezTo>
                  <a:pt x="14" y="911"/>
                  <a:pt x="1" y="1051"/>
                  <a:pt x="4" y="1188"/>
                </a:cubicBezTo>
                <a:cubicBezTo>
                  <a:pt x="18" y="1324"/>
                  <a:pt x="42" y="1461"/>
                  <a:pt x="89" y="1584"/>
                </a:cubicBezTo>
                <a:lnTo>
                  <a:pt x="100" y="1584"/>
                </a:lnTo>
                <a:cubicBezTo>
                  <a:pt x="55" y="1324"/>
                  <a:pt x="55" y="1054"/>
                  <a:pt x="141" y="809"/>
                </a:cubicBezTo>
                <a:cubicBezTo>
                  <a:pt x="226" y="560"/>
                  <a:pt x="411" y="352"/>
                  <a:pt x="642" y="232"/>
                </a:cubicBezTo>
                <a:cubicBezTo>
                  <a:pt x="776" y="157"/>
                  <a:pt x="929" y="112"/>
                  <a:pt x="1083" y="112"/>
                </a:cubicBezTo>
                <a:cubicBezTo>
                  <a:pt x="1189" y="112"/>
                  <a:pt x="1291" y="133"/>
                  <a:pt x="1390" y="177"/>
                </a:cubicBezTo>
                <a:cubicBezTo>
                  <a:pt x="1626" y="283"/>
                  <a:pt x="1816" y="495"/>
                  <a:pt x="1898" y="741"/>
                </a:cubicBezTo>
                <a:lnTo>
                  <a:pt x="1912" y="737"/>
                </a:lnTo>
                <a:cubicBezTo>
                  <a:pt x="1895" y="601"/>
                  <a:pt x="1830" y="478"/>
                  <a:pt x="1752" y="361"/>
                </a:cubicBezTo>
                <a:cubicBezTo>
                  <a:pt x="1667" y="252"/>
                  <a:pt x="1558" y="157"/>
                  <a:pt x="1427" y="89"/>
                </a:cubicBezTo>
                <a:cubicBezTo>
                  <a:pt x="1315" y="27"/>
                  <a:pt x="1189" y="0"/>
                  <a:pt x="1063" y="0"/>
                </a:cubicBezTo>
                <a:close/>
              </a:path>
            </a:pathLst>
          </a:custGeom>
          <a:solidFill>
            <a:srgbClr val="463E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544;p37"/>
          <p:cNvSpPr/>
          <p:nvPr/>
        </p:nvSpPr>
        <p:spPr>
          <a:xfrm flipH="1">
            <a:off x="6734359" y="3512317"/>
            <a:ext cx="195445" cy="99568"/>
          </a:xfrm>
          <a:custGeom>
            <a:avLst/>
            <a:gdLst/>
            <a:ahLst/>
            <a:cxnLst/>
            <a:rect l="l" t="t" r="r" b="b"/>
            <a:pathLst>
              <a:path w="3125" h="1592" extrusionOk="0">
                <a:moveTo>
                  <a:pt x="1445" y="0"/>
                </a:moveTo>
                <a:cubicBezTo>
                  <a:pt x="1410" y="0"/>
                  <a:pt x="1377" y="0"/>
                  <a:pt x="1342" y="4"/>
                </a:cubicBezTo>
                <a:cubicBezTo>
                  <a:pt x="789" y="28"/>
                  <a:pt x="304" y="236"/>
                  <a:pt x="0" y="543"/>
                </a:cubicBezTo>
                <a:cubicBezTo>
                  <a:pt x="328" y="1164"/>
                  <a:pt x="1004" y="1591"/>
                  <a:pt x="1786" y="1591"/>
                </a:cubicBezTo>
                <a:lnTo>
                  <a:pt x="1793" y="1591"/>
                </a:lnTo>
                <a:cubicBezTo>
                  <a:pt x="2305" y="1591"/>
                  <a:pt x="2770" y="1413"/>
                  <a:pt x="3124" y="1117"/>
                </a:cubicBezTo>
                <a:cubicBezTo>
                  <a:pt x="3039" y="479"/>
                  <a:pt x="2315" y="0"/>
                  <a:pt x="1445" y="0"/>
                </a:cubicBezTo>
                <a:close/>
              </a:path>
            </a:pathLst>
          </a:custGeom>
          <a:solidFill>
            <a:srgbClr val="A16A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545;p37"/>
          <p:cNvSpPr/>
          <p:nvPr/>
        </p:nvSpPr>
        <p:spPr>
          <a:xfrm flipH="1">
            <a:off x="6230518" y="3351146"/>
            <a:ext cx="50659" cy="138407"/>
          </a:xfrm>
          <a:custGeom>
            <a:avLst/>
            <a:gdLst/>
            <a:ahLst/>
            <a:cxnLst/>
            <a:rect l="l" t="t" r="r" b="b"/>
            <a:pathLst>
              <a:path w="810" h="2213" extrusionOk="0">
                <a:moveTo>
                  <a:pt x="24" y="1"/>
                </a:moveTo>
                <a:cubicBezTo>
                  <a:pt x="14" y="96"/>
                  <a:pt x="7" y="185"/>
                  <a:pt x="1" y="267"/>
                </a:cubicBezTo>
                <a:cubicBezTo>
                  <a:pt x="407" y="652"/>
                  <a:pt x="499" y="1219"/>
                  <a:pt x="499" y="1786"/>
                </a:cubicBezTo>
                <a:cubicBezTo>
                  <a:pt x="546" y="1905"/>
                  <a:pt x="591" y="2041"/>
                  <a:pt x="628" y="2213"/>
                </a:cubicBezTo>
                <a:cubicBezTo>
                  <a:pt x="744" y="1977"/>
                  <a:pt x="806" y="1710"/>
                  <a:pt x="806" y="1424"/>
                </a:cubicBezTo>
                <a:lnTo>
                  <a:pt x="806" y="1420"/>
                </a:lnTo>
                <a:cubicBezTo>
                  <a:pt x="809" y="809"/>
                  <a:pt x="530" y="280"/>
                  <a:pt x="24" y="1"/>
                </a:cubicBezTo>
                <a:close/>
              </a:path>
            </a:pathLst>
          </a:custGeom>
          <a:solidFill>
            <a:srgbClr val="D07F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546;p37"/>
          <p:cNvSpPr/>
          <p:nvPr/>
        </p:nvSpPr>
        <p:spPr>
          <a:xfrm flipH="1">
            <a:off x="6241838" y="3338512"/>
            <a:ext cx="208454" cy="178746"/>
          </a:xfrm>
          <a:custGeom>
            <a:avLst/>
            <a:gdLst/>
            <a:ahLst/>
            <a:cxnLst/>
            <a:rect l="l" t="t" r="r" b="b"/>
            <a:pathLst>
              <a:path w="3333" h="2858" extrusionOk="0">
                <a:moveTo>
                  <a:pt x="1414" y="837"/>
                </a:moveTo>
                <a:cubicBezTo>
                  <a:pt x="1428" y="838"/>
                  <a:pt x="1442" y="838"/>
                  <a:pt x="1456" y="838"/>
                </a:cubicBezTo>
                <a:cubicBezTo>
                  <a:pt x="1467" y="838"/>
                  <a:pt x="1478" y="838"/>
                  <a:pt x="1488" y="838"/>
                </a:cubicBezTo>
                <a:cubicBezTo>
                  <a:pt x="1521" y="838"/>
                  <a:pt x="1555" y="839"/>
                  <a:pt x="1588" y="847"/>
                </a:cubicBezTo>
                <a:cubicBezTo>
                  <a:pt x="1701" y="864"/>
                  <a:pt x="1816" y="915"/>
                  <a:pt x="1909" y="991"/>
                </a:cubicBezTo>
                <a:cubicBezTo>
                  <a:pt x="1998" y="1066"/>
                  <a:pt x="2066" y="1165"/>
                  <a:pt x="2107" y="1268"/>
                </a:cubicBezTo>
                <a:cubicBezTo>
                  <a:pt x="2141" y="1373"/>
                  <a:pt x="2165" y="1479"/>
                  <a:pt x="2155" y="1585"/>
                </a:cubicBezTo>
                <a:cubicBezTo>
                  <a:pt x="2155" y="1588"/>
                  <a:pt x="2152" y="1591"/>
                  <a:pt x="2148" y="1591"/>
                </a:cubicBezTo>
                <a:cubicBezTo>
                  <a:pt x="2144" y="1591"/>
                  <a:pt x="2141" y="1588"/>
                  <a:pt x="2141" y="1585"/>
                </a:cubicBezTo>
                <a:cubicBezTo>
                  <a:pt x="2114" y="1386"/>
                  <a:pt x="2018" y="1186"/>
                  <a:pt x="1851" y="1069"/>
                </a:cubicBezTo>
                <a:cubicBezTo>
                  <a:pt x="1739" y="991"/>
                  <a:pt x="1599" y="956"/>
                  <a:pt x="1458" y="956"/>
                </a:cubicBezTo>
                <a:cubicBezTo>
                  <a:pt x="1394" y="956"/>
                  <a:pt x="1329" y="964"/>
                  <a:pt x="1268" y="977"/>
                </a:cubicBezTo>
                <a:cubicBezTo>
                  <a:pt x="1069" y="1011"/>
                  <a:pt x="868" y="1096"/>
                  <a:pt x="748" y="1263"/>
                </a:cubicBezTo>
                <a:cubicBezTo>
                  <a:pt x="690" y="1342"/>
                  <a:pt x="653" y="1441"/>
                  <a:pt x="636" y="1540"/>
                </a:cubicBezTo>
                <a:cubicBezTo>
                  <a:pt x="615" y="1643"/>
                  <a:pt x="625" y="1742"/>
                  <a:pt x="625" y="1851"/>
                </a:cubicBezTo>
                <a:cubicBezTo>
                  <a:pt x="625" y="1851"/>
                  <a:pt x="622" y="1854"/>
                  <a:pt x="619" y="1854"/>
                </a:cubicBezTo>
                <a:cubicBezTo>
                  <a:pt x="619" y="1854"/>
                  <a:pt x="615" y="1854"/>
                  <a:pt x="615" y="1851"/>
                </a:cubicBezTo>
                <a:lnTo>
                  <a:pt x="612" y="1844"/>
                </a:lnTo>
                <a:cubicBezTo>
                  <a:pt x="588" y="1752"/>
                  <a:pt x="567" y="1640"/>
                  <a:pt x="571" y="1530"/>
                </a:cubicBezTo>
                <a:cubicBezTo>
                  <a:pt x="578" y="1421"/>
                  <a:pt x="605" y="1304"/>
                  <a:pt x="670" y="1206"/>
                </a:cubicBezTo>
                <a:cubicBezTo>
                  <a:pt x="731" y="1104"/>
                  <a:pt x="824" y="1022"/>
                  <a:pt x="926" y="967"/>
                </a:cubicBezTo>
                <a:cubicBezTo>
                  <a:pt x="1028" y="905"/>
                  <a:pt x="1137" y="878"/>
                  <a:pt x="1247" y="854"/>
                </a:cubicBezTo>
                <a:cubicBezTo>
                  <a:pt x="1301" y="847"/>
                  <a:pt x="1356" y="841"/>
                  <a:pt x="1414" y="837"/>
                </a:cubicBezTo>
                <a:close/>
                <a:moveTo>
                  <a:pt x="1988" y="1"/>
                </a:moveTo>
                <a:cubicBezTo>
                  <a:pt x="1988" y="1"/>
                  <a:pt x="1851" y="8"/>
                  <a:pt x="1629" y="11"/>
                </a:cubicBezTo>
                <a:cubicBezTo>
                  <a:pt x="715" y="113"/>
                  <a:pt x="4" y="792"/>
                  <a:pt x="1" y="1619"/>
                </a:cubicBezTo>
                <a:lnTo>
                  <a:pt x="1" y="1626"/>
                </a:lnTo>
                <a:cubicBezTo>
                  <a:pt x="1" y="2059"/>
                  <a:pt x="198" y="2456"/>
                  <a:pt x="516" y="2749"/>
                </a:cubicBezTo>
                <a:cubicBezTo>
                  <a:pt x="765" y="2479"/>
                  <a:pt x="1175" y="2292"/>
                  <a:pt x="1649" y="2271"/>
                </a:cubicBezTo>
                <a:lnTo>
                  <a:pt x="1731" y="2271"/>
                </a:lnTo>
                <a:cubicBezTo>
                  <a:pt x="2292" y="2271"/>
                  <a:pt x="2773" y="2510"/>
                  <a:pt x="2991" y="2858"/>
                </a:cubicBezTo>
                <a:cubicBezTo>
                  <a:pt x="3131" y="2735"/>
                  <a:pt x="3247" y="2582"/>
                  <a:pt x="3332" y="2415"/>
                </a:cubicBezTo>
                <a:cubicBezTo>
                  <a:pt x="3295" y="2243"/>
                  <a:pt x="3250" y="2107"/>
                  <a:pt x="3203" y="1988"/>
                </a:cubicBezTo>
                <a:cubicBezTo>
                  <a:pt x="3203" y="2134"/>
                  <a:pt x="3196" y="2284"/>
                  <a:pt x="3185" y="2431"/>
                </a:cubicBezTo>
                <a:cubicBezTo>
                  <a:pt x="3176" y="2551"/>
                  <a:pt x="3080" y="2612"/>
                  <a:pt x="2984" y="2612"/>
                </a:cubicBezTo>
                <a:cubicBezTo>
                  <a:pt x="2892" y="2612"/>
                  <a:pt x="2804" y="2551"/>
                  <a:pt x="2810" y="2431"/>
                </a:cubicBezTo>
                <a:cubicBezTo>
                  <a:pt x="2854" y="1776"/>
                  <a:pt x="2895" y="970"/>
                  <a:pt x="2247" y="588"/>
                </a:cubicBezTo>
                <a:cubicBezTo>
                  <a:pt x="2070" y="485"/>
                  <a:pt x="2179" y="239"/>
                  <a:pt x="2342" y="239"/>
                </a:cubicBezTo>
                <a:cubicBezTo>
                  <a:pt x="2374" y="239"/>
                  <a:pt x="2404" y="247"/>
                  <a:pt x="2435" y="267"/>
                </a:cubicBezTo>
                <a:cubicBezTo>
                  <a:pt x="2537" y="325"/>
                  <a:pt x="2629" y="393"/>
                  <a:pt x="2705" y="469"/>
                </a:cubicBezTo>
                <a:cubicBezTo>
                  <a:pt x="2711" y="387"/>
                  <a:pt x="2718" y="298"/>
                  <a:pt x="2728" y="203"/>
                </a:cubicBezTo>
                <a:cubicBezTo>
                  <a:pt x="2520" y="89"/>
                  <a:pt x="2271" y="14"/>
                  <a:pt x="1988" y="1"/>
                </a:cubicBezTo>
                <a:close/>
              </a:path>
            </a:pathLst>
          </a:custGeom>
          <a:solidFill>
            <a:srgbClr val="CDA0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547;p37"/>
          <p:cNvSpPr/>
          <p:nvPr/>
        </p:nvSpPr>
        <p:spPr>
          <a:xfrm flipH="1">
            <a:off x="6325958" y="3338325"/>
            <a:ext cx="22515" cy="876"/>
          </a:xfrm>
          <a:custGeom>
            <a:avLst/>
            <a:gdLst/>
            <a:ahLst/>
            <a:cxnLst/>
            <a:rect l="l" t="t" r="r" b="b"/>
            <a:pathLst>
              <a:path w="360" h="14" extrusionOk="0">
                <a:moveTo>
                  <a:pt x="240" y="1"/>
                </a:moveTo>
                <a:cubicBezTo>
                  <a:pt x="158" y="1"/>
                  <a:pt x="80" y="4"/>
                  <a:pt x="1" y="14"/>
                </a:cubicBezTo>
                <a:cubicBezTo>
                  <a:pt x="223" y="11"/>
                  <a:pt x="360" y="4"/>
                  <a:pt x="360" y="4"/>
                </a:cubicBezTo>
                <a:cubicBezTo>
                  <a:pt x="322" y="1"/>
                  <a:pt x="284" y="1"/>
                  <a:pt x="250" y="1"/>
                </a:cubicBezTo>
                <a:close/>
              </a:path>
            </a:pathLst>
          </a:custGeom>
          <a:solidFill>
            <a:srgbClr val="C5917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548;p37"/>
          <p:cNvSpPr/>
          <p:nvPr/>
        </p:nvSpPr>
        <p:spPr>
          <a:xfrm flipH="1">
            <a:off x="6314888" y="3390860"/>
            <a:ext cx="99943" cy="63668"/>
          </a:xfrm>
          <a:custGeom>
            <a:avLst/>
            <a:gdLst/>
            <a:ahLst/>
            <a:cxnLst/>
            <a:rect l="l" t="t" r="r" b="b"/>
            <a:pathLst>
              <a:path w="1598" h="1018" extrusionOk="0">
                <a:moveTo>
                  <a:pt x="847" y="0"/>
                </a:moveTo>
                <a:cubicBezTo>
                  <a:pt x="789" y="4"/>
                  <a:pt x="734" y="10"/>
                  <a:pt x="680" y="17"/>
                </a:cubicBezTo>
                <a:cubicBezTo>
                  <a:pt x="570" y="41"/>
                  <a:pt x="461" y="68"/>
                  <a:pt x="359" y="130"/>
                </a:cubicBezTo>
                <a:cubicBezTo>
                  <a:pt x="257" y="185"/>
                  <a:pt x="164" y="267"/>
                  <a:pt x="103" y="369"/>
                </a:cubicBezTo>
                <a:cubicBezTo>
                  <a:pt x="38" y="467"/>
                  <a:pt x="11" y="584"/>
                  <a:pt x="4" y="693"/>
                </a:cubicBezTo>
                <a:cubicBezTo>
                  <a:pt x="0" y="803"/>
                  <a:pt x="21" y="915"/>
                  <a:pt x="45" y="1007"/>
                </a:cubicBezTo>
                <a:lnTo>
                  <a:pt x="48" y="1014"/>
                </a:lnTo>
                <a:cubicBezTo>
                  <a:pt x="48" y="1017"/>
                  <a:pt x="52" y="1017"/>
                  <a:pt x="52" y="1017"/>
                </a:cubicBezTo>
                <a:cubicBezTo>
                  <a:pt x="55" y="1017"/>
                  <a:pt x="58" y="1014"/>
                  <a:pt x="58" y="1014"/>
                </a:cubicBezTo>
                <a:cubicBezTo>
                  <a:pt x="58" y="905"/>
                  <a:pt x="48" y="806"/>
                  <a:pt x="69" y="703"/>
                </a:cubicBezTo>
                <a:cubicBezTo>
                  <a:pt x="86" y="604"/>
                  <a:pt x="123" y="505"/>
                  <a:pt x="181" y="426"/>
                </a:cubicBezTo>
                <a:cubicBezTo>
                  <a:pt x="301" y="259"/>
                  <a:pt x="502" y="174"/>
                  <a:pt x="701" y="140"/>
                </a:cubicBezTo>
                <a:cubicBezTo>
                  <a:pt x="762" y="127"/>
                  <a:pt x="827" y="119"/>
                  <a:pt x="891" y="119"/>
                </a:cubicBezTo>
                <a:cubicBezTo>
                  <a:pt x="1032" y="119"/>
                  <a:pt x="1172" y="154"/>
                  <a:pt x="1284" y="232"/>
                </a:cubicBezTo>
                <a:cubicBezTo>
                  <a:pt x="1451" y="349"/>
                  <a:pt x="1547" y="549"/>
                  <a:pt x="1574" y="748"/>
                </a:cubicBezTo>
                <a:cubicBezTo>
                  <a:pt x="1574" y="751"/>
                  <a:pt x="1577" y="754"/>
                  <a:pt x="1581" y="754"/>
                </a:cubicBezTo>
                <a:cubicBezTo>
                  <a:pt x="1585" y="754"/>
                  <a:pt x="1588" y="751"/>
                  <a:pt x="1588" y="748"/>
                </a:cubicBezTo>
                <a:cubicBezTo>
                  <a:pt x="1598" y="642"/>
                  <a:pt x="1574" y="536"/>
                  <a:pt x="1540" y="431"/>
                </a:cubicBezTo>
                <a:cubicBezTo>
                  <a:pt x="1499" y="328"/>
                  <a:pt x="1431" y="229"/>
                  <a:pt x="1342" y="154"/>
                </a:cubicBezTo>
                <a:cubicBezTo>
                  <a:pt x="1249" y="78"/>
                  <a:pt x="1134" y="27"/>
                  <a:pt x="1021" y="10"/>
                </a:cubicBezTo>
                <a:cubicBezTo>
                  <a:pt x="988" y="2"/>
                  <a:pt x="954" y="1"/>
                  <a:pt x="921" y="1"/>
                </a:cubicBezTo>
                <a:cubicBezTo>
                  <a:pt x="911" y="1"/>
                  <a:pt x="900" y="1"/>
                  <a:pt x="889" y="1"/>
                </a:cubicBezTo>
                <a:cubicBezTo>
                  <a:pt x="875" y="1"/>
                  <a:pt x="861" y="1"/>
                  <a:pt x="847" y="0"/>
                </a:cubicBezTo>
                <a:close/>
              </a:path>
            </a:pathLst>
          </a:custGeom>
          <a:solidFill>
            <a:srgbClr val="463E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549;p37"/>
          <p:cNvSpPr/>
          <p:nvPr/>
        </p:nvSpPr>
        <p:spPr>
          <a:xfrm flipH="1">
            <a:off x="6263165" y="3480546"/>
            <a:ext cx="154855" cy="61729"/>
          </a:xfrm>
          <a:custGeom>
            <a:avLst/>
            <a:gdLst/>
            <a:ahLst/>
            <a:cxnLst/>
            <a:rect l="l" t="t" r="r" b="b"/>
            <a:pathLst>
              <a:path w="2476" h="987" extrusionOk="0">
                <a:moveTo>
                  <a:pt x="1133" y="0"/>
                </a:moveTo>
                <a:cubicBezTo>
                  <a:pt x="659" y="21"/>
                  <a:pt x="249" y="208"/>
                  <a:pt x="0" y="478"/>
                </a:cubicBezTo>
                <a:cubicBezTo>
                  <a:pt x="338" y="788"/>
                  <a:pt x="820" y="983"/>
                  <a:pt x="1349" y="987"/>
                </a:cubicBezTo>
                <a:lnTo>
                  <a:pt x="1355" y="987"/>
                </a:lnTo>
                <a:cubicBezTo>
                  <a:pt x="1820" y="987"/>
                  <a:pt x="2198" y="836"/>
                  <a:pt x="2475" y="587"/>
                </a:cubicBezTo>
                <a:cubicBezTo>
                  <a:pt x="2257" y="239"/>
                  <a:pt x="1776" y="0"/>
                  <a:pt x="1215" y="0"/>
                </a:cubicBezTo>
                <a:close/>
              </a:path>
            </a:pathLst>
          </a:custGeom>
          <a:solidFill>
            <a:srgbClr val="A16A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550;p37"/>
          <p:cNvSpPr/>
          <p:nvPr/>
        </p:nvSpPr>
        <p:spPr>
          <a:xfrm flipH="1">
            <a:off x="6230518" y="3338325"/>
            <a:ext cx="219774" cy="101694"/>
          </a:xfrm>
          <a:custGeom>
            <a:avLst/>
            <a:gdLst/>
            <a:ahLst/>
            <a:cxnLst/>
            <a:rect l="l" t="t" r="r" b="b"/>
            <a:pathLst>
              <a:path w="3514" h="1626" extrusionOk="0">
                <a:moveTo>
                  <a:pt x="1878" y="1"/>
                </a:moveTo>
                <a:cubicBezTo>
                  <a:pt x="1914" y="1"/>
                  <a:pt x="1949" y="2"/>
                  <a:pt x="1983" y="4"/>
                </a:cubicBezTo>
                <a:lnTo>
                  <a:pt x="1983" y="4"/>
                </a:lnTo>
                <a:cubicBezTo>
                  <a:pt x="1947" y="1"/>
                  <a:pt x="1911" y="1"/>
                  <a:pt x="1878" y="1"/>
                </a:cubicBezTo>
                <a:close/>
                <a:moveTo>
                  <a:pt x="1983" y="4"/>
                </a:moveTo>
                <a:cubicBezTo>
                  <a:pt x="1985" y="4"/>
                  <a:pt x="1986" y="4"/>
                  <a:pt x="1988" y="4"/>
                </a:cubicBezTo>
                <a:cubicBezTo>
                  <a:pt x="1993" y="4"/>
                  <a:pt x="1998" y="4"/>
                  <a:pt x="2003" y="5"/>
                </a:cubicBezTo>
                <a:lnTo>
                  <a:pt x="2003" y="5"/>
                </a:lnTo>
                <a:cubicBezTo>
                  <a:pt x="1997" y="4"/>
                  <a:pt x="1990" y="4"/>
                  <a:pt x="1983" y="4"/>
                </a:cubicBezTo>
                <a:close/>
                <a:moveTo>
                  <a:pt x="1868" y="1"/>
                </a:moveTo>
                <a:cubicBezTo>
                  <a:pt x="1786" y="1"/>
                  <a:pt x="1708" y="4"/>
                  <a:pt x="1629" y="14"/>
                </a:cubicBezTo>
                <a:cubicBezTo>
                  <a:pt x="1557" y="22"/>
                  <a:pt x="1486" y="34"/>
                  <a:pt x="1416" y="49"/>
                </a:cubicBezTo>
                <a:lnTo>
                  <a:pt x="1416" y="49"/>
                </a:lnTo>
                <a:cubicBezTo>
                  <a:pt x="1561" y="17"/>
                  <a:pt x="1712" y="1"/>
                  <a:pt x="1868" y="1"/>
                </a:cubicBezTo>
                <a:close/>
                <a:moveTo>
                  <a:pt x="1416" y="49"/>
                </a:moveTo>
                <a:cubicBezTo>
                  <a:pt x="606" y="224"/>
                  <a:pt x="4" y="860"/>
                  <a:pt x="1" y="1622"/>
                </a:cubicBezTo>
                <a:cubicBezTo>
                  <a:pt x="4" y="861"/>
                  <a:pt x="607" y="225"/>
                  <a:pt x="1416" y="49"/>
                </a:cubicBezTo>
                <a:close/>
                <a:moveTo>
                  <a:pt x="2003" y="5"/>
                </a:moveTo>
                <a:lnTo>
                  <a:pt x="2003" y="5"/>
                </a:lnTo>
                <a:cubicBezTo>
                  <a:pt x="2955" y="64"/>
                  <a:pt x="3513" y="765"/>
                  <a:pt x="3510" y="1625"/>
                </a:cubicBezTo>
                <a:cubicBezTo>
                  <a:pt x="3513" y="1014"/>
                  <a:pt x="3234" y="485"/>
                  <a:pt x="2728" y="206"/>
                </a:cubicBezTo>
                <a:cubicBezTo>
                  <a:pt x="2524" y="95"/>
                  <a:pt x="2280" y="20"/>
                  <a:pt x="2003" y="5"/>
                </a:cubicBezTo>
                <a:close/>
              </a:path>
            </a:pathLst>
          </a:custGeom>
          <a:solidFill>
            <a:srgbClr val="3B383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551;p37"/>
          <p:cNvSpPr/>
          <p:nvPr/>
        </p:nvSpPr>
        <p:spPr>
          <a:xfrm flipH="1">
            <a:off x="6249969" y="3367782"/>
            <a:ext cx="33773" cy="95065"/>
          </a:xfrm>
          <a:custGeom>
            <a:avLst/>
            <a:gdLst/>
            <a:ahLst/>
            <a:cxnLst/>
            <a:rect l="l" t="t" r="r" b="b"/>
            <a:pathLst>
              <a:path w="540" h="1520" extrusionOk="0">
                <a:moveTo>
                  <a:pt x="42" y="1"/>
                </a:moveTo>
                <a:cubicBezTo>
                  <a:pt x="1" y="820"/>
                  <a:pt x="314" y="959"/>
                  <a:pt x="540" y="1520"/>
                </a:cubicBezTo>
                <a:cubicBezTo>
                  <a:pt x="540" y="953"/>
                  <a:pt x="448" y="386"/>
                  <a:pt x="42" y="1"/>
                </a:cubicBezTo>
                <a:close/>
              </a:path>
            </a:pathLst>
          </a:custGeom>
          <a:solidFill>
            <a:srgbClr val="E1B3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552;p37"/>
          <p:cNvSpPr/>
          <p:nvPr/>
        </p:nvSpPr>
        <p:spPr>
          <a:xfrm flipH="1">
            <a:off x="6249969" y="3353460"/>
            <a:ext cx="70923" cy="148413"/>
          </a:xfrm>
          <a:custGeom>
            <a:avLst/>
            <a:gdLst/>
            <a:ahLst/>
            <a:cxnLst/>
            <a:rect l="l" t="t" r="r" b="b"/>
            <a:pathLst>
              <a:path w="1134" h="2373" extrusionOk="0">
                <a:moveTo>
                  <a:pt x="273" y="0"/>
                </a:moveTo>
                <a:cubicBezTo>
                  <a:pt x="110" y="0"/>
                  <a:pt x="1" y="246"/>
                  <a:pt x="178" y="349"/>
                </a:cubicBezTo>
                <a:cubicBezTo>
                  <a:pt x="826" y="731"/>
                  <a:pt x="785" y="1537"/>
                  <a:pt x="741" y="2192"/>
                </a:cubicBezTo>
                <a:cubicBezTo>
                  <a:pt x="735" y="2312"/>
                  <a:pt x="823" y="2373"/>
                  <a:pt x="915" y="2373"/>
                </a:cubicBezTo>
                <a:cubicBezTo>
                  <a:pt x="1011" y="2373"/>
                  <a:pt x="1107" y="2312"/>
                  <a:pt x="1116" y="2192"/>
                </a:cubicBezTo>
                <a:cubicBezTo>
                  <a:pt x="1127" y="2045"/>
                  <a:pt x="1134" y="1895"/>
                  <a:pt x="1134" y="1749"/>
                </a:cubicBezTo>
                <a:cubicBezTo>
                  <a:pt x="908" y="1188"/>
                  <a:pt x="595" y="1049"/>
                  <a:pt x="636" y="230"/>
                </a:cubicBezTo>
                <a:cubicBezTo>
                  <a:pt x="560" y="154"/>
                  <a:pt x="468" y="86"/>
                  <a:pt x="366" y="28"/>
                </a:cubicBezTo>
                <a:cubicBezTo>
                  <a:pt x="335" y="8"/>
                  <a:pt x="305" y="0"/>
                  <a:pt x="273" y="0"/>
                </a:cubicBezTo>
                <a:close/>
              </a:path>
            </a:pathLst>
          </a:custGeom>
          <a:solidFill>
            <a:srgbClr val="E0C3B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553;p37"/>
          <p:cNvSpPr/>
          <p:nvPr/>
        </p:nvSpPr>
        <p:spPr>
          <a:xfrm flipH="1">
            <a:off x="6713283" y="3395551"/>
            <a:ext cx="84307" cy="153354"/>
          </a:xfrm>
          <a:custGeom>
            <a:avLst/>
            <a:gdLst/>
            <a:ahLst/>
            <a:cxnLst/>
            <a:rect l="l" t="t" r="r" b="b"/>
            <a:pathLst>
              <a:path w="1348" h="2452" extrusionOk="0">
                <a:moveTo>
                  <a:pt x="259" y="0"/>
                </a:moveTo>
                <a:cubicBezTo>
                  <a:pt x="68" y="0"/>
                  <a:pt x="0" y="307"/>
                  <a:pt x="215" y="369"/>
                </a:cubicBezTo>
                <a:cubicBezTo>
                  <a:pt x="1020" y="594"/>
                  <a:pt x="894" y="1584"/>
                  <a:pt x="782" y="2215"/>
                </a:cubicBezTo>
                <a:cubicBezTo>
                  <a:pt x="758" y="2355"/>
                  <a:pt x="877" y="2451"/>
                  <a:pt x="987" y="2451"/>
                </a:cubicBezTo>
                <a:cubicBezTo>
                  <a:pt x="1058" y="2451"/>
                  <a:pt x="1127" y="2410"/>
                  <a:pt x="1143" y="2314"/>
                </a:cubicBezTo>
                <a:cubicBezTo>
                  <a:pt x="1297" y="1465"/>
                  <a:pt x="1348" y="297"/>
                  <a:pt x="314" y="7"/>
                </a:cubicBezTo>
                <a:cubicBezTo>
                  <a:pt x="293" y="0"/>
                  <a:pt x="276" y="0"/>
                  <a:pt x="259" y="0"/>
                </a:cubicBezTo>
                <a:close/>
              </a:path>
            </a:pathLst>
          </a:custGeom>
          <a:solidFill>
            <a:srgbClr val="E0C3B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554;p37"/>
          <p:cNvSpPr/>
          <p:nvPr/>
        </p:nvSpPr>
        <p:spPr>
          <a:xfrm flipH="1">
            <a:off x="6135077" y="3287165"/>
            <a:ext cx="911307" cy="370127"/>
          </a:xfrm>
          <a:custGeom>
            <a:avLst/>
            <a:gdLst/>
            <a:ahLst/>
            <a:cxnLst/>
            <a:rect l="l" t="t" r="r" b="b"/>
            <a:pathLst>
              <a:path w="14571" h="5918" extrusionOk="0">
                <a:moveTo>
                  <a:pt x="11548" y="819"/>
                </a:moveTo>
                <a:cubicBezTo>
                  <a:pt x="11551" y="819"/>
                  <a:pt x="11554" y="819"/>
                  <a:pt x="11556" y="819"/>
                </a:cubicBezTo>
                <a:cubicBezTo>
                  <a:pt x="12587" y="822"/>
                  <a:pt x="13195" y="1549"/>
                  <a:pt x="13191" y="2447"/>
                </a:cubicBezTo>
                <a:cubicBezTo>
                  <a:pt x="13188" y="3346"/>
                  <a:pt x="12579" y="4079"/>
                  <a:pt x="11549" y="4079"/>
                </a:cubicBezTo>
                <a:cubicBezTo>
                  <a:pt x="11547" y="4079"/>
                  <a:pt x="11545" y="4079"/>
                  <a:pt x="11542" y="4079"/>
                </a:cubicBezTo>
                <a:cubicBezTo>
                  <a:pt x="10512" y="4071"/>
                  <a:pt x="9679" y="3341"/>
                  <a:pt x="9682" y="2440"/>
                </a:cubicBezTo>
                <a:cubicBezTo>
                  <a:pt x="9685" y="1545"/>
                  <a:pt x="10517" y="819"/>
                  <a:pt x="11548" y="819"/>
                </a:cubicBezTo>
                <a:close/>
                <a:moveTo>
                  <a:pt x="3800" y="1395"/>
                </a:moveTo>
                <a:cubicBezTo>
                  <a:pt x="3805" y="1395"/>
                  <a:pt x="3810" y="1395"/>
                  <a:pt x="3814" y="1395"/>
                </a:cubicBezTo>
                <a:cubicBezTo>
                  <a:pt x="4920" y="1399"/>
                  <a:pt x="5814" y="2252"/>
                  <a:pt x="5811" y="3300"/>
                </a:cubicBezTo>
                <a:cubicBezTo>
                  <a:pt x="5808" y="4344"/>
                  <a:pt x="4913" y="5191"/>
                  <a:pt x="3810" y="5191"/>
                </a:cubicBezTo>
                <a:cubicBezTo>
                  <a:pt x="3806" y="5191"/>
                  <a:pt x="3801" y="5191"/>
                  <a:pt x="3797" y="5191"/>
                </a:cubicBezTo>
                <a:cubicBezTo>
                  <a:pt x="2691" y="5188"/>
                  <a:pt x="1796" y="4334"/>
                  <a:pt x="1800" y="3286"/>
                </a:cubicBezTo>
                <a:cubicBezTo>
                  <a:pt x="1803" y="2240"/>
                  <a:pt x="2696" y="1395"/>
                  <a:pt x="3800" y="1395"/>
                </a:cubicBezTo>
                <a:close/>
                <a:moveTo>
                  <a:pt x="11540" y="0"/>
                </a:moveTo>
                <a:cubicBezTo>
                  <a:pt x="9585" y="0"/>
                  <a:pt x="8402" y="1627"/>
                  <a:pt x="8402" y="1627"/>
                </a:cubicBezTo>
                <a:cubicBezTo>
                  <a:pt x="8402" y="1627"/>
                  <a:pt x="7897" y="1459"/>
                  <a:pt x="7442" y="1459"/>
                </a:cubicBezTo>
                <a:cubicBezTo>
                  <a:pt x="7400" y="1459"/>
                  <a:pt x="7358" y="1460"/>
                  <a:pt x="7317" y="1463"/>
                </a:cubicBezTo>
                <a:cubicBezTo>
                  <a:pt x="6832" y="1501"/>
                  <a:pt x="6402" y="1781"/>
                  <a:pt x="6402" y="1781"/>
                </a:cubicBezTo>
                <a:cubicBezTo>
                  <a:pt x="6402" y="1781"/>
                  <a:pt x="5846" y="401"/>
                  <a:pt x="3995" y="401"/>
                </a:cubicBezTo>
                <a:cubicBezTo>
                  <a:pt x="3937" y="401"/>
                  <a:pt x="3878" y="402"/>
                  <a:pt x="3818" y="405"/>
                </a:cubicBezTo>
                <a:cubicBezTo>
                  <a:pt x="1940" y="491"/>
                  <a:pt x="1056" y="1750"/>
                  <a:pt x="769" y="2232"/>
                </a:cubicBezTo>
                <a:cubicBezTo>
                  <a:pt x="690" y="2365"/>
                  <a:pt x="561" y="2457"/>
                  <a:pt x="410" y="2491"/>
                </a:cubicBezTo>
                <a:lnTo>
                  <a:pt x="210" y="2532"/>
                </a:lnTo>
                <a:cubicBezTo>
                  <a:pt x="87" y="2560"/>
                  <a:pt x="1" y="2678"/>
                  <a:pt x="21" y="2801"/>
                </a:cubicBezTo>
                <a:lnTo>
                  <a:pt x="131" y="3515"/>
                </a:lnTo>
                <a:cubicBezTo>
                  <a:pt x="148" y="3628"/>
                  <a:pt x="237" y="3720"/>
                  <a:pt x="349" y="3740"/>
                </a:cubicBezTo>
                <a:cubicBezTo>
                  <a:pt x="561" y="3778"/>
                  <a:pt x="878" y="3846"/>
                  <a:pt x="922" y="3925"/>
                </a:cubicBezTo>
                <a:cubicBezTo>
                  <a:pt x="985" y="4036"/>
                  <a:pt x="1312" y="5917"/>
                  <a:pt x="3695" y="5917"/>
                </a:cubicBezTo>
                <a:cubicBezTo>
                  <a:pt x="3805" y="5917"/>
                  <a:pt x="3920" y="5913"/>
                  <a:pt x="4040" y="5905"/>
                </a:cubicBezTo>
                <a:cubicBezTo>
                  <a:pt x="5985" y="5765"/>
                  <a:pt x="6569" y="4225"/>
                  <a:pt x="6739" y="3379"/>
                </a:cubicBezTo>
                <a:cubicBezTo>
                  <a:pt x="6849" y="2856"/>
                  <a:pt x="7292" y="2453"/>
                  <a:pt x="7821" y="2423"/>
                </a:cubicBezTo>
                <a:cubicBezTo>
                  <a:pt x="7841" y="2422"/>
                  <a:pt x="7860" y="2421"/>
                  <a:pt x="7879" y="2421"/>
                </a:cubicBezTo>
                <a:cubicBezTo>
                  <a:pt x="8001" y="2421"/>
                  <a:pt x="8124" y="2440"/>
                  <a:pt x="8242" y="2484"/>
                </a:cubicBezTo>
                <a:cubicBezTo>
                  <a:pt x="8907" y="2744"/>
                  <a:pt x="9112" y="4703"/>
                  <a:pt x="11085" y="4809"/>
                </a:cubicBezTo>
                <a:cubicBezTo>
                  <a:pt x="11172" y="4813"/>
                  <a:pt x="11257" y="4816"/>
                  <a:pt x="11338" y="4816"/>
                </a:cubicBezTo>
                <a:cubicBezTo>
                  <a:pt x="13109" y="4816"/>
                  <a:pt x="13686" y="3714"/>
                  <a:pt x="13772" y="2982"/>
                </a:cubicBezTo>
                <a:cubicBezTo>
                  <a:pt x="13802" y="2719"/>
                  <a:pt x="13826" y="2549"/>
                  <a:pt x="13843" y="2433"/>
                </a:cubicBezTo>
                <a:cubicBezTo>
                  <a:pt x="13857" y="2300"/>
                  <a:pt x="13966" y="2194"/>
                  <a:pt x="14103" y="2180"/>
                </a:cubicBezTo>
                <a:lnTo>
                  <a:pt x="14304" y="2163"/>
                </a:lnTo>
                <a:cubicBezTo>
                  <a:pt x="14454" y="2150"/>
                  <a:pt x="14567" y="2023"/>
                  <a:pt x="14567" y="1873"/>
                </a:cubicBezTo>
                <a:lnTo>
                  <a:pt x="14570" y="1474"/>
                </a:lnTo>
                <a:cubicBezTo>
                  <a:pt x="14570" y="1337"/>
                  <a:pt x="14471" y="1218"/>
                  <a:pt x="14338" y="1187"/>
                </a:cubicBezTo>
                <a:lnTo>
                  <a:pt x="14010" y="1122"/>
                </a:lnTo>
                <a:cubicBezTo>
                  <a:pt x="13942" y="1109"/>
                  <a:pt x="13881" y="1071"/>
                  <a:pt x="13840" y="1016"/>
                </a:cubicBezTo>
                <a:cubicBezTo>
                  <a:pt x="13646" y="774"/>
                  <a:pt x="12983" y="77"/>
                  <a:pt x="11744" y="6"/>
                </a:cubicBezTo>
                <a:cubicBezTo>
                  <a:pt x="11675" y="2"/>
                  <a:pt x="11607" y="0"/>
                  <a:pt x="11540" y="0"/>
                </a:cubicBezTo>
                <a:close/>
              </a:path>
            </a:pathLst>
          </a:custGeom>
          <a:solidFill>
            <a:srgbClr val="6052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555;p37"/>
          <p:cNvSpPr/>
          <p:nvPr/>
        </p:nvSpPr>
        <p:spPr>
          <a:xfrm flipH="1">
            <a:off x="6996975" y="3458844"/>
            <a:ext cx="20952" cy="29708"/>
          </a:xfrm>
          <a:custGeom>
            <a:avLst/>
            <a:gdLst/>
            <a:ahLst/>
            <a:cxnLst/>
            <a:rect l="l" t="t" r="r" b="b"/>
            <a:pathLst>
              <a:path w="335" h="475" extrusionOk="0">
                <a:moveTo>
                  <a:pt x="254" y="0"/>
                </a:moveTo>
                <a:cubicBezTo>
                  <a:pt x="240" y="0"/>
                  <a:pt x="225" y="16"/>
                  <a:pt x="232" y="33"/>
                </a:cubicBezTo>
                <a:cubicBezTo>
                  <a:pt x="267" y="91"/>
                  <a:pt x="283" y="155"/>
                  <a:pt x="283" y="224"/>
                </a:cubicBezTo>
                <a:cubicBezTo>
                  <a:pt x="283" y="282"/>
                  <a:pt x="270" y="401"/>
                  <a:pt x="208" y="425"/>
                </a:cubicBezTo>
                <a:cubicBezTo>
                  <a:pt x="195" y="431"/>
                  <a:pt x="184" y="433"/>
                  <a:pt x="175" y="433"/>
                </a:cubicBezTo>
                <a:cubicBezTo>
                  <a:pt x="110" y="433"/>
                  <a:pt x="134" y="311"/>
                  <a:pt x="144" y="275"/>
                </a:cubicBezTo>
                <a:cubicBezTo>
                  <a:pt x="164" y="210"/>
                  <a:pt x="191" y="142"/>
                  <a:pt x="212" y="77"/>
                </a:cubicBezTo>
                <a:cubicBezTo>
                  <a:pt x="218" y="63"/>
                  <a:pt x="205" y="53"/>
                  <a:pt x="193" y="53"/>
                </a:cubicBezTo>
                <a:cubicBezTo>
                  <a:pt x="185" y="53"/>
                  <a:pt x="177" y="57"/>
                  <a:pt x="174" y="67"/>
                </a:cubicBezTo>
                <a:cubicBezTo>
                  <a:pt x="151" y="126"/>
                  <a:pt x="1" y="475"/>
                  <a:pt x="171" y="475"/>
                </a:cubicBezTo>
                <a:cubicBezTo>
                  <a:pt x="178" y="475"/>
                  <a:pt x="184" y="474"/>
                  <a:pt x="191" y="473"/>
                </a:cubicBezTo>
                <a:cubicBezTo>
                  <a:pt x="270" y="466"/>
                  <a:pt x="308" y="360"/>
                  <a:pt x="317" y="292"/>
                </a:cubicBezTo>
                <a:cubicBezTo>
                  <a:pt x="335" y="196"/>
                  <a:pt x="317" y="97"/>
                  <a:pt x="270" y="9"/>
                </a:cubicBezTo>
                <a:cubicBezTo>
                  <a:pt x="266" y="3"/>
                  <a:pt x="260" y="0"/>
                  <a:pt x="254" y="0"/>
                </a:cubicBezTo>
                <a:close/>
              </a:path>
            </a:pathLst>
          </a:custGeom>
          <a:solidFill>
            <a:srgbClr val="9392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556;p37"/>
          <p:cNvSpPr/>
          <p:nvPr/>
        </p:nvSpPr>
        <p:spPr>
          <a:xfrm flipH="1">
            <a:off x="6946816" y="3397177"/>
            <a:ext cx="26143" cy="33273"/>
          </a:xfrm>
          <a:custGeom>
            <a:avLst/>
            <a:gdLst/>
            <a:ahLst/>
            <a:cxnLst/>
            <a:rect l="l" t="t" r="r" b="b"/>
            <a:pathLst>
              <a:path w="418" h="532" extrusionOk="0">
                <a:moveTo>
                  <a:pt x="94" y="1"/>
                </a:moveTo>
                <a:cubicBezTo>
                  <a:pt x="71" y="1"/>
                  <a:pt x="65" y="36"/>
                  <a:pt x="90" y="39"/>
                </a:cubicBezTo>
                <a:cubicBezTo>
                  <a:pt x="247" y="73"/>
                  <a:pt x="363" y="230"/>
                  <a:pt x="346" y="394"/>
                </a:cubicBezTo>
                <a:cubicBezTo>
                  <a:pt x="346" y="415"/>
                  <a:pt x="342" y="456"/>
                  <a:pt x="329" y="469"/>
                </a:cubicBezTo>
                <a:cubicBezTo>
                  <a:pt x="316" y="481"/>
                  <a:pt x="301" y="485"/>
                  <a:pt x="285" y="485"/>
                </a:cubicBezTo>
                <a:cubicBezTo>
                  <a:pt x="264" y="485"/>
                  <a:pt x="242" y="476"/>
                  <a:pt x="227" y="462"/>
                </a:cubicBezTo>
                <a:cubicBezTo>
                  <a:pt x="192" y="435"/>
                  <a:pt x="178" y="401"/>
                  <a:pt x="158" y="363"/>
                </a:cubicBezTo>
                <a:cubicBezTo>
                  <a:pt x="131" y="312"/>
                  <a:pt x="97" y="264"/>
                  <a:pt x="35" y="251"/>
                </a:cubicBezTo>
                <a:cubicBezTo>
                  <a:pt x="33" y="250"/>
                  <a:pt x="31" y="250"/>
                  <a:pt x="29" y="250"/>
                </a:cubicBezTo>
                <a:cubicBezTo>
                  <a:pt x="9" y="250"/>
                  <a:pt x="0" y="285"/>
                  <a:pt x="25" y="289"/>
                </a:cubicBezTo>
                <a:cubicBezTo>
                  <a:pt x="134" y="312"/>
                  <a:pt x="137" y="473"/>
                  <a:pt x="237" y="520"/>
                </a:cubicBezTo>
                <a:cubicBezTo>
                  <a:pt x="254" y="528"/>
                  <a:pt x="271" y="532"/>
                  <a:pt x="285" y="532"/>
                </a:cubicBezTo>
                <a:cubicBezTo>
                  <a:pt x="342" y="532"/>
                  <a:pt x="376" y="480"/>
                  <a:pt x="387" y="418"/>
                </a:cubicBezTo>
                <a:cubicBezTo>
                  <a:pt x="418" y="230"/>
                  <a:pt x="285" y="43"/>
                  <a:pt x="101" y="2"/>
                </a:cubicBezTo>
                <a:cubicBezTo>
                  <a:pt x="98" y="1"/>
                  <a:pt x="96" y="1"/>
                  <a:pt x="94" y="1"/>
                </a:cubicBezTo>
                <a:close/>
              </a:path>
            </a:pathLst>
          </a:custGeom>
          <a:solidFill>
            <a:srgbClr val="9392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557;p37"/>
          <p:cNvSpPr/>
          <p:nvPr/>
        </p:nvSpPr>
        <p:spPr>
          <a:xfrm flipH="1">
            <a:off x="6883836" y="3330257"/>
            <a:ext cx="30959" cy="22828"/>
          </a:xfrm>
          <a:custGeom>
            <a:avLst/>
            <a:gdLst/>
            <a:ahLst/>
            <a:cxnLst/>
            <a:rect l="l" t="t" r="r" b="b"/>
            <a:pathLst>
              <a:path w="495" h="365" extrusionOk="0">
                <a:moveTo>
                  <a:pt x="221" y="0"/>
                </a:moveTo>
                <a:cubicBezTo>
                  <a:pt x="125" y="0"/>
                  <a:pt x="42" y="38"/>
                  <a:pt x="58" y="116"/>
                </a:cubicBezTo>
                <a:cubicBezTo>
                  <a:pt x="61" y="127"/>
                  <a:pt x="69" y="132"/>
                  <a:pt x="78" y="132"/>
                </a:cubicBezTo>
                <a:cubicBezTo>
                  <a:pt x="90" y="132"/>
                  <a:pt x="103" y="122"/>
                  <a:pt x="99" y="105"/>
                </a:cubicBezTo>
                <a:cubicBezTo>
                  <a:pt x="88" y="56"/>
                  <a:pt x="157" y="44"/>
                  <a:pt x="221" y="44"/>
                </a:cubicBezTo>
                <a:cubicBezTo>
                  <a:pt x="257" y="44"/>
                  <a:pt x="292" y="48"/>
                  <a:pt x="307" y="51"/>
                </a:cubicBezTo>
                <a:cubicBezTo>
                  <a:pt x="386" y="64"/>
                  <a:pt x="464" y="119"/>
                  <a:pt x="433" y="212"/>
                </a:cubicBezTo>
                <a:cubicBezTo>
                  <a:pt x="412" y="282"/>
                  <a:pt x="343" y="322"/>
                  <a:pt x="272" y="322"/>
                </a:cubicBezTo>
                <a:cubicBezTo>
                  <a:pt x="264" y="322"/>
                  <a:pt x="256" y="322"/>
                  <a:pt x="249" y="321"/>
                </a:cubicBezTo>
                <a:cubicBezTo>
                  <a:pt x="164" y="307"/>
                  <a:pt x="96" y="248"/>
                  <a:pt x="41" y="187"/>
                </a:cubicBezTo>
                <a:cubicBezTo>
                  <a:pt x="36" y="182"/>
                  <a:pt x="32" y="180"/>
                  <a:pt x="27" y="180"/>
                </a:cubicBezTo>
                <a:cubicBezTo>
                  <a:pt x="13" y="180"/>
                  <a:pt x="1" y="199"/>
                  <a:pt x="14" y="215"/>
                </a:cubicBezTo>
                <a:cubicBezTo>
                  <a:pt x="78" y="291"/>
                  <a:pt x="173" y="365"/>
                  <a:pt x="276" y="365"/>
                </a:cubicBezTo>
                <a:cubicBezTo>
                  <a:pt x="293" y="365"/>
                  <a:pt x="310" y="363"/>
                  <a:pt x="327" y="358"/>
                </a:cubicBezTo>
                <a:cubicBezTo>
                  <a:pt x="416" y="338"/>
                  <a:pt x="495" y="245"/>
                  <a:pt x="481" y="150"/>
                </a:cubicBezTo>
                <a:cubicBezTo>
                  <a:pt x="468" y="52"/>
                  <a:pt x="335" y="0"/>
                  <a:pt x="221" y="0"/>
                </a:cubicBezTo>
                <a:close/>
              </a:path>
            </a:pathLst>
          </a:custGeom>
          <a:solidFill>
            <a:srgbClr val="9392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558;p37"/>
          <p:cNvSpPr/>
          <p:nvPr/>
        </p:nvSpPr>
        <p:spPr>
          <a:xfrm flipH="1">
            <a:off x="6727855" y="3362216"/>
            <a:ext cx="23391" cy="27581"/>
          </a:xfrm>
          <a:custGeom>
            <a:avLst/>
            <a:gdLst/>
            <a:ahLst/>
            <a:cxnLst/>
            <a:rect l="l" t="t" r="r" b="b"/>
            <a:pathLst>
              <a:path w="374" h="441" extrusionOk="0">
                <a:moveTo>
                  <a:pt x="120" y="149"/>
                </a:moveTo>
                <a:cubicBezTo>
                  <a:pt x="154" y="154"/>
                  <a:pt x="188" y="168"/>
                  <a:pt x="218" y="188"/>
                </a:cubicBezTo>
                <a:cubicBezTo>
                  <a:pt x="255" y="219"/>
                  <a:pt x="334" y="308"/>
                  <a:pt x="304" y="366"/>
                </a:cubicBezTo>
                <a:cubicBezTo>
                  <a:pt x="296" y="382"/>
                  <a:pt x="287" y="389"/>
                  <a:pt x="278" y="389"/>
                </a:cubicBezTo>
                <a:cubicBezTo>
                  <a:pt x="234" y="389"/>
                  <a:pt x="174" y="254"/>
                  <a:pt x="160" y="226"/>
                </a:cubicBezTo>
                <a:cubicBezTo>
                  <a:pt x="147" y="200"/>
                  <a:pt x="133" y="175"/>
                  <a:pt x="120" y="149"/>
                </a:cubicBezTo>
                <a:close/>
                <a:moveTo>
                  <a:pt x="29" y="1"/>
                </a:moveTo>
                <a:cubicBezTo>
                  <a:pt x="15" y="1"/>
                  <a:pt x="1" y="15"/>
                  <a:pt x="10" y="32"/>
                </a:cubicBezTo>
                <a:cubicBezTo>
                  <a:pt x="24" y="58"/>
                  <a:pt x="38" y="84"/>
                  <a:pt x="52" y="111"/>
                </a:cubicBezTo>
                <a:lnTo>
                  <a:pt x="52" y="111"/>
                </a:lnTo>
                <a:cubicBezTo>
                  <a:pt x="43" y="112"/>
                  <a:pt x="33" y="114"/>
                  <a:pt x="24" y="117"/>
                </a:cubicBezTo>
                <a:cubicBezTo>
                  <a:pt x="2" y="123"/>
                  <a:pt x="8" y="155"/>
                  <a:pt x="31" y="155"/>
                </a:cubicBezTo>
                <a:cubicBezTo>
                  <a:pt x="33" y="155"/>
                  <a:pt x="35" y="155"/>
                  <a:pt x="37" y="155"/>
                </a:cubicBezTo>
                <a:cubicBezTo>
                  <a:pt x="49" y="151"/>
                  <a:pt x="61" y="149"/>
                  <a:pt x="72" y="148"/>
                </a:cubicBezTo>
                <a:lnTo>
                  <a:pt x="72" y="148"/>
                </a:lnTo>
                <a:cubicBezTo>
                  <a:pt x="88" y="177"/>
                  <a:pt x="103" y="207"/>
                  <a:pt x="119" y="236"/>
                </a:cubicBezTo>
                <a:cubicBezTo>
                  <a:pt x="146" y="291"/>
                  <a:pt x="170" y="352"/>
                  <a:pt x="208" y="400"/>
                </a:cubicBezTo>
                <a:cubicBezTo>
                  <a:pt x="229" y="425"/>
                  <a:pt x="258" y="440"/>
                  <a:pt x="284" y="440"/>
                </a:cubicBezTo>
                <a:cubicBezTo>
                  <a:pt x="312" y="440"/>
                  <a:pt x="336" y="423"/>
                  <a:pt x="345" y="383"/>
                </a:cubicBezTo>
                <a:cubicBezTo>
                  <a:pt x="373" y="239"/>
                  <a:pt x="236" y="117"/>
                  <a:pt x="98" y="109"/>
                </a:cubicBezTo>
                <a:lnTo>
                  <a:pt x="98" y="109"/>
                </a:lnTo>
                <a:cubicBezTo>
                  <a:pt x="83" y="80"/>
                  <a:pt x="67" y="52"/>
                  <a:pt x="51" y="23"/>
                </a:cubicBezTo>
                <a:lnTo>
                  <a:pt x="51" y="23"/>
                </a:lnTo>
                <a:cubicBezTo>
                  <a:pt x="49" y="19"/>
                  <a:pt x="46" y="15"/>
                  <a:pt x="44" y="11"/>
                </a:cubicBezTo>
                <a:lnTo>
                  <a:pt x="44" y="11"/>
                </a:lnTo>
                <a:cubicBezTo>
                  <a:pt x="44" y="11"/>
                  <a:pt x="44" y="11"/>
                  <a:pt x="44" y="11"/>
                </a:cubicBezTo>
                <a:cubicBezTo>
                  <a:pt x="41" y="4"/>
                  <a:pt x="35" y="1"/>
                  <a:pt x="29" y="1"/>
                </a:cubicBezTo>
                <a:close/>
              </a:path>
            </a:pathLst>
          </a:custGeom>
          <a:solidFill>
            <a:srgbClr val="9392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559;p37"/>
          <p:cNvSpPr/>
          <p:nvPr/>
        </p:nvSpPr>
        <p:spPr>
          <a:xfrm flipH="1">
            <a:off x="6643610" y="3431575"/>
            <a:ext cx="30458" cy="20827"/>
          </a:xfrm>
          <a:custGeom>
            <a:avLst/>
            <a:gdLst/>
            <a:ahLst/>
            <a:cxnLst/>
            <a:rect l="l" t="t" r="r" b="b"/>
            <a:pathLst>
              <a:path w="487" h="333" extrusionOk="0">
                <a:moveTo>
                  <a:pt x="30" y="0"/>
                </a:moveTo>
                <a:cubicBezTo>
                  <a:pt x="10" y="0"/>
                  <a:pt x="0" y="33"/>
                  <a:pt x="25" y="42"/>
                </a:cubicBezTo>
                <a:cubicBezTo>
                  <a:pt x="115" y="75"/>
                  <a:pt x="414" y="140"/>
                  <a:pt x="358" y="289"/>
                </a:cubicBezTo>
                <a:lnTo>
                  <a:pt x="358" y="289"/>
                </a:lnTo>
                <a:cubicBezTo>
                  <a:pt x="266" y="269"/>
                  <a:pt x="189" y="222"/>
                  <a:pt x="124" y="152"/>
                </a:cubicBezTo>
                <a:cubicBezTo>
                  <a:pt x="120" y="147"/>
                  <a:pt x="116" y="145"/>
                  <a:pt x="111" y="145"/>
                </a:cubicBezTo>
                <a:cubicBezTo>
                  <a:pt x="97" y="145"/>
                  <a:pt x="84" y="166"/>
                  <a:pt x="97" y="182"/>
                </a:cubicBezTo>
                <a:cubicBezTo>
                  <a:pt x="168" y="260"/>
                  <a:pt x="258" y="312"/>
                  <a:pt x="363" y="333"/>
                </a:cubicBezTo>
                <a:cubicBezTo>
                  <a:pt x="373" y="333"/>
                  <a:pt x="384" y="333"/>
                  <a:pt x="387" y="322"/>
                </a:cubicBezTo>
                <a:cubicBezTo>
                  <a:pt x="486" y="120"/>
                  <a:pt x="155" y="46"/>
                  <a:pt x="36" y="1"/>
                </a:cubicBezTo>
                <a:cubicBezTo>
                  <a:pt x="34" y="0"/>
                  <a:pt x="32" y="0"/>
                  <a:pt x="30" y="0"/>
                </a:cubicBezTo>
                <a:close/>
              </a:path>
            </a:pathLst>
          </a:custGeom>
          <a:solidFill>
            <a:srgbClr val="9392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560;p37"/>
          <p:cNvSpPr/>
          <p:nvPr/>
        </p:nvSpPr>
        <p:spPr>
          <a:xfrm flipH="1">
            <a:off x="6677383" y="3568980"/>
            <a:ext cx="34649" cy="18200"/>
          </a:xfrm>
          <a:custGeom>
            <a:avLst/>
            <a:gdLst/>
            <a:ahLst/>
            <a:cxnLst/>
            <a:rect l="l" t="t" r="r" b="b"/>
            <a:pathLst>
              <a:path w="554" h="291" extrusionOk="0">
                <a:moveTo>
                  <a:pt x="405" y="0"/>
                </a:moveTo>
                <a:cubicBezTo>
                  <a:pt x="383" y="0"/>
                  <a:pt x="360" y="7"/>
                  <a:pt x="339" y="23"/>
                </a:cubicBezTo>
                <a:cubicBezTo>
                  <a:pt x="322" y="34"/>
                  <a:pt x="333" y="61"/>
                  <a:pt x="348" y="61"/>
                </a:cubicBezTo>
                <a:cubicBezTo>
                  <a:pt x="352" y="61"/>
                  <a:pt x="356" y="60"/>
                  <a:pt x="359" y="57"/>
                </a:cubicBezTo>
                <a:cubicBezTo>
                  <a:pt x="373" y="48"/>
                  <a:pt x="389" y="44"/>
                  <a:pt x="404" y="44"/>
                </a:cubicBezTo>
                <a:cubicBezTo>
                  <a:pt x="447" y="44"/>
                  <a:pt x="488" y="75"/>
                  <a:pt x="476" y="126"/>
                </a:cubicBezTo>
                <a:cubicBezTo>
                  <a:pt x="465" y="173"/>
                  <a:pt x="407" y="200"/>
                  <a:pt x="366" y="214"/>
                </a:cubicBezTo>
                <a:cubicBezTo>
                  <a:pt x="299" y="238"/>
                  <a:pt x="228" y="248"/>
                  <a:pt x="157" y="248"/>
                </a:cubicBezTo>
                <a:cubicBezTo>
                  <a:pt x="120" y="248"/>
                  <a:pt x="84" y="245"/>
                  <a:pt x="49" y="240"/>
                </a:cubicBezTo>
                <a:lnTo>
                  <a:pt x="49" y="240"/>
                </a:lnTo>
                <a:cubicBezTo>
                  <a:pt x="60" y="131"/>
                  <a:pt x="244" y="148"/>
                  <a:pt x="322" y="118"/>
                </a:cubicBezTo>
                <a:cubicBezTo>
                  <a:pt x="343" y="109"/>
                  <a:pt x="337" y="76"/>
                  <a:pt x="319" y="76"/>
                </a:cubicBezTo>
                <a:cubicBezTo>
                  <a:pt x="317" y="76"/>
                  <a:pt x="314" y="76"/>
                  <a:pt x="312" y="77"/>
                </a:cubicBezTo>
                <a:cubicBezTo>
                  <a:pt x="209" y="115"/>
                  <a:pt x="0" y="98"/>
                  <a:pt x="8" y="258"/>
                </a:cubicBezTo>
                <a:cubicBezTo>
                  <a:pt x="8" y="266"/>
                  <a:pt x="11" y="279"/>
                  <a:pt x="21" y="279"/>
                </a:cubicBezTo>
                <a:cubicBezTo>
                  <a:pt x="63" y="285"/>
                  <a:pt x="116" y="290"/>
                  <a:pt x="173" y="290"/>
                </a:cubicBezTo>
                <a:cubicBezTo>
                  <a:pt x="300" y="290"/>
                  <a:pt x="441" y="265"/>
                  <a:pt x="503" y="170"/>
                </a:cubicBezTo>
                <a:cubicBezTo>
                  <a:pt x="553" y="87"/>
                  <a:pt x="483" y="0"/>
                  <a:pt x="405" y="0"/>
                </a:cubicBezTo>
                <a:close/>
              </a:path>
            </a:pathLst>
          </a:custGeom>
          <a:solidFill>
            <a:srgbClr val="9392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561;p37"/>
          <p:cNvSpPr/>
          <p:nvPr/>
        </p:nvSpPr>
        <p:spPr>
          <a:xfrm flipH="1">
            <a:off x="6780266" y="3624830"/>
            <a:ext cx="30646" cy="9882"/>
          </a:xfrm>
          <a:custGeom>
            <a:avLst/>
            <a:gdLst/>
            <a:ahLst/>
            <a:cxnLst/>
            <a:rect l="l" t="t" r="r" b="b"/>
            <a:pathLst>
              <a:path w="490" h="158" extrusionOk="0">
                <a:moveTo>
                  <a:pt x="345" y="58"/>
                </a:moveTo>
                <a:cubicBezTo>
                  <a:pt x="364" y="58"/>
                  <a:pt x="383" y="59"/>
                  <a:pt x="401" y="61"/>
                </a:cubicBezTo>
                <a:lnTo>
                  <a:pt x="401" y="61"/>
                </a:lnTo>
                <a:cubicBezTo>
                  <a:pt x="352" y="85"/>
                  <a:pt x="300" y="102"/>
                  <a:pt x="244" y="110"/>
                </a:cubicBezTo>
                <a:cubicBezTo>
                  <a:pt x="209" y="117"/>
                  <a:pt x="176" y="117"/>
                  <a:pt x="141" y="117"/>
                </a:cubicBezTo>
                <a:cubicBezTo>
                  <a:pt x="137" y="116"/>
                  <a:pt x="132" y="116"/>
                  <a:pt x="129" y="116"/>
                </a:cubicBezTo>
                <a:lnTo>
                  <a:pt x="129" y="116"/>
                </a:lnTo>
                <a:cubicBezTo>
                  <a:pt x="195" y="77"/>
                  <a:pt x="270" y="58"/>
                  <a:pt x="345" y="58"/>
                </a:cubicBezTo>
                <a:close/>
                <a:moveTo>
                  <a:pt x="102" y="1"/>
                </a:moveTo>
                <a:cubicBezTo>
                  <a:pt x="100" y="1"/>
                  <a:pt x="97" y="2"/>
                  <a:pt x="94" y="4"/>
                </a:cubicBezTo>
                <a:cubicBezTo>
                  <a:pt x="36" y="36"/>
                  <a:pt x="1" y="99"/>
                  <a:pt x="42" y="132"/>
                </a:cubicBezTo>
                <a:lnTo>
                  <a:pt x="42" y="132"/>
                </a:lnTo>
                <a:cubicBezTo>
                  <a:pt x="41" y="144"/>
                  <a:pt x="52" y="154"/>
                  <a:pt x="65" y="154"/>
                </a:cubicBezTo>
                <a:cubicBezTo>
                  <a:pt x="69" y="154"/>
                  <a:pt x="73" y="153"/>
                  <a:pt x="76" y="151"/>
                </a:cubicBezTo>
                <a:cubicBezTo>
                  <a:pt x="77" y="150"/>
                  <a:pt x="78" y="150"/>
                  <a:pt x="79" y="149"/>
                </a:cubicBezTo>
                <a:lnTo>
                  <a:pt x="79" y="149"/>
                </a:lnTo>
                <a:cubicBezTo>
                  <a:pt x="83" y="150"/>
                  <a:pt x="86" y="150"/>
                  <a:pt x="90" y="151"/>
                </a:cubicBezTo>
                <a:cubicBezTo>
                  <a:pt x="117" y="155"/>
                  <a:pt x="144" y="157"/>
                  <a:pt x="171" y="157"/>
                </a:cubicBezTo>
                <a:cubicBezTo>
                  <a:pt x="278" y="157"/>
                  <a:pt x="383" y="126"/>
                  <a:pt x="472" y="69"/>
                </a:cubicBezTo>
                <a:cubicBezTo>
                  <a:pt x="489" y="62"/>
                  <a:pt x="486" y="38"/>
                  <a:pt x="469" y="31"/>
                </a:cubicBezTo>
                <a:cubicBezTo>
                  <a:pt x="429" y="21"/>
                  <a:pt x="388" y="16"/>
                  <a:pt x="348" y="16"/>
                </a:cubicBezTo>
                <a:cubicBezTo>
                  <a:pt x="255" y="16"/>
                  <a:pt x="164" y="44"/>
                  <a:pt x="85" y="95"/>
                </a:cubicBezTo>
                <a:lnTo>
                  <a:pt x="85" y="95"/>
                </a:lnTo>
                <a:cubicBezTo>
                  <a:pt x="84" y="93"/>
                  <a:pt x="84" y="91"/>
                  <a:pt x="83" y="90"/>
                </a:cubicBezTo>
                <a:cubicBezTo>
                  <a:pt x="73" y="58"/>
                  <a:pt x="86" y="55"/>
                  <a:pt x="114" y="38"/>
                </a:cubicBezTo>
                <a:cubicBezTo>
                  <a:pt x="132" y="30"/>
                  <a:pt x="119" y="1"/>
                  <a:pt x="102" y="1"/>
                </a:cubicBezTo>
                <a:close/>
              </a:path>
            </a:pathLst>
          </a:custGeom>
          <a:solidFill>
            <a:srgbClr val="9392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562;p37"/>
          <p:cNvSpPr/>
          <p:nvPr/>
        </p:nvSpPr>
        <p:spPr>
          <a:xfrm flipH="1">
            <a:off x="6540353" y="3378164"/>
            <a:ext cx="31334" cy="15573"/>
          </a:xfrm>
          <a:custGeom>
            <a:avLst/>
            <a:gdLst/>
            <a:ahLst/>
            <a:cxnLst/>
            <a:rect l="l" t="t" r="r" b="b"/>
            <a:pathLst>
              <a:path w="501" h="249" extrusionOk="0">
                <a:moveTo>
                  <a:pt x="130" y="1"/>
                </a:moveTo>
                <a:cubicBezTo>
                  <a:pt x="110" y="1"/>
                  <a:pt x="104" y="33"/>
                  <a:pt x="126" y="40"/>
                </a:cubicBezTo>
                <a:cubicBezTo>
                  <a:pt x="194" y="56"/>
                  <a:pt x="259" y="73"/>
                  <a:pt x="324" y="90"/>
                </a:cubicBezTo>
                <a:cubicBezTo>
                  <a:pt x="344" y="97"/>
                  <a:pt x="371" y="101"/>
                  <a:pt x="389" y="111"/>
                </a:cubicBezTo>
                <a:cubicBezTo>
                  <a:pt x="488" y="155"/>
                  <a:pt x="419" y="199"/>
                  <a:pt x="362" y="203"/>
                </a:cubicBezTo>
                <a:cubicBezTo>
                  <a:pt x="337" y="205"/>
                  <a:pt x="312" y="206"/>
                  <a:pt x="286" y="206"/>
                </a:cubicBezTo>
                <a:cubicBezTo>
                  <a:pt x="199" y="206"/>
                  <a:pt x="110" y="192"/>
                  <a:pt x="44" y="131"/>
                </a:cubicBezTo>
                <a:cubicBezTo>
                  <a:pt x="40" y="128"/>
                  <a:pt x="35" y="126"/>
                  <a:pt x="31" y="126"/>
                </a:cubicBezTo>
                <a:cubicBezTo>
                  <a:pt x="16" y="126"/>
                  <a:pt x="1" y="146"/>
                  <a:pt x="17" y="158"/>
                </a:cubicBezTo>
                <a:cubicBezTo>
                  <a:pt x="75" y="213"/>
                  <a:pt x="143" y="237"/>
                  <a:pt x="222" y="244"/>
                </a:cubicBezTo>
                <a:cubicBezTo>
                  <a:pt x="240" y="247"/>
                  <a:pt x="260" y="248"/>
                  <a:pt x="279" y="248"/>
                </a:cubicBezTo>
                <a:cubicBezTo>
                  <a:pt x="306" y="248"/>
                  <a:pt x="334" y="246"/>
                  <a:pt x="362" y="244"/>
                </a:cubicBezTo>
                <a:cubicBezTo>
                  <a:pt x="389" y="240"/>
                  <a:pt x="433" y="244"/>
                  <a:pt x="457" y="224"/>
                </a:cubicBezTo>
                <a:cubicBezTo>
                  <a:pt x="501" y="190"/>
                  <a:pt x="485" y="122"/>
                  <a:pt x="444" y="90"/>
                </a:cubicBezTo>
                <a:cubicBezTo>
                  <a:pt x="409" y="67"/>
                  <a:pt x="365" y="60"/>
                  <a:pt x="324" y="49"/>
                </a:cubicBezTo>
                <a:cubicBezTo>
                  <a:pt x="262" y="32"/>
                  <a:pt x="201" y="15"/>
                  <a:pt x="136" y="2"/>
                </a:cubicBezTo>
                <a:cubicBezTo>
                  <a:pt x="134" y="1"/>
                  <a:pt x="132" y="1"/>
                  <a:pt x="130" y="1"/>
                </a:cubicBezTo>
                <a:close/>
              </a:path>
            </a:pathLst>
          </a:custGeom>
          <a:solidFill>
            <a:srgbClr val="9392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563;p37"/>
          <p:cNvSpPr/>
          <p:nvPr/>
        </p:nvSpPr>
        <p:spPr>
          <a:xfrm flipH="1">
            <a:off x="6433343" y="3369721"/>
            <a:ext cx="29958" cy="6692"/>
          </a:xfrm>
          <a:custGeom>
            <a:avLst/>
            <a:gdLst/>
            <a:ahLst/>
            <a:cxnLst/>
            <a:rect l="l" t="t" r="r" b="b"/>
            <a:pathLst>
              <a:path w="479" h="107" extrusionOk="0">
                <a:moveTo>
                  <a:pt x="341" y="0"/>
                </a:moveTo>
                <a:cubicBezTo>
                  <a:pt x="231" y="0"/>
                  <a:pt x="122" y="19"/>
                  <a:pt x="17" y="55"/>
                </a:cubicBezTo>
                <a:cubicBezTo>
                  <a:pt x="1" y="62"/>
                  <a:pt x="1" y="85"/>
                  <a:pt x="17" y="93"/>
                </a:cubicBezTo>
                <a:cubicBezTo>
                  <a:pt x="41" y="102"/>
                  <a:pt x="65" y="106"/>
                  <a:pt x="88" y="106"/>
                </a:cubicBezTo>
                <a:cubicBezTo>
                  <a:pt x="125" y="106"/>
                  <a:pt x="160" y="95"/>
                  <a:pt x="192" y="72"/>
                </a:cubicBezTo>
                <a:cubicBezTo>
                  <a:pt x="197" y="67"/>
                  <a:pt x="200" y="59"/>
                  <a:pt x="201" y="52"/>
                </a:cubicBezTo>
                <a:lnTo>
                  <a:pt x="201" y="52"/>
                </a:lnTo>
                <a:cubicBezTo>
                  <a:pt x="248" y="45"/>
                  <a:pt x="295" y="41"/>
                  <a:pt x="343" y="41"/>
                </a:cubicBezTo>
                <a:cubicBezTo>
                  <a:pt x="379" y="41"/>
                  <a:pt x="415" y="43"/>
                  <a:pt x="451" y="48"/>
                </a:cubicBezTo>
                <a:cubicBezTo>
                  <a:pt x="453" y="48"/>
                  <a:pt x="454" y="48"/>
                  <a:pt x="455" y="48"/>
                </a:cubicBezTo>
                <a:cubicBezTo>
                  <a:pt x="478" y="48"/>
                  <a:pt x="477" y="11"/>
                  <a:pt x="451" y="7"/>
                </a:cubicBezTo>
                <a:cubicBezTo>
                  <a:pt x="415" y="3"/>
                  <a:pt x="378" y="0"/>
                  <a:pt x="341" y="0"/>
                </a:cubicBezTo>
                <a:close/>
              </a:path>
            </a:pathLst>
          </a:custGeom>
          <a:solidFill>
            <a:srgbClr val="9392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564;p37"/>
          <p:cNvSpPr/>
          <p:nvPr/>
        </p:nvSpPr>
        <p:spPr>
          <a:xfrm flipH="1">
            <a:off x="6425463" y="3528328"/>
            <a:ext cx="25893" cy="21952"/>
          </a:xfrm>
          <a:custGeom>
            <a:avLst/>
            <a:gdLst/>
            <a:ahLst/>
            <a:cxnLst/>
            <a:rect l="l" t="t" r="r" b="b"/>
            <a:pathLst>
              <a:path w="414" h="351" extrusionOk="0">
                <a:moveTo>
                  <a:pt x="185" y="1"/>
                </a:moveTo>
                <a:cubicBezTo>
                  <a:pt x="182" y="1"/>
                  <a:pt x="178" y="2"/>
                  <a:pt x="174" y="4"/>
                </a:cubicBezTo>
                <a:cubicBezTo>
                  <a:pt x="100" y="48"/>
                  <a:pt x="1" y="117"/>
                  <a:pt x="21" y="219"/>
                </a:cubicBezTo>
                <a:cubicBezTo>
                  <a:pt x="42" y="321"/>
                  <a:pt x="146" y="351"/>
                  <a:pt x="240" y="351"/>
                </a:cubicBezTo>
                <a:cubicBezTo>
                  <a:pt x="255" y="351"/>
                  <a:pt x="270" y="350"/>
                  <a:pt x="284" y="349"/>
                </a:cubicBezTo>
                <a:cubicBezTo>
                  <a:pt x="325" y="345"/>
                  <a:pt x="369" y="345"/>
                  <a:pt x="393" y="304"/>
                </a:cubicBezTo>
                <a:cubicBezTo>
                  <a:pt x="414" y="267"/>
                  <a:pt x="407" y="219"/>
                  <a:pt x="390" y="182"/>
                </a:cubicBezTo>
                <a:cubicBezTo>
                  <a:pt x="359" y="111"/>
                  <a:pt x="290" y="66"/>
                  <a:pt x="217" y="66"/>
                </a:cubicBezTo>
                <a:cubicBezTo>
                  <a:pt x="202" y="66"/>
                  <a:pt x="187" y="68"/>
                  <a:pt x="171" y="72"/>
                </a:cubicBezTo>
                <a:cubicBezTo>
                  <a:pt x="149" y="79"/>
                  <a:pt x="157" y="113"/>
                  <a:pt x="181" y="113"/>
                </a:cubicBezTo>
                <a:cubicBezTo>
                  <a:pt x="182" y="113"/>
                  <a:pt x="184" y="113"/>
                  <a:pt x="185" y="113"/>
                </a:cubicBezTo>
                <a:cubicBezTo>
                  <a:pt x="196" y="110"/>
                  <a:pt x="208" y="108"/>
                  <a:pt x="219" y="108"/>
                </a:cubicBezTo>
                <a:cubicBezTo>
                  <a:pt x="269" y="108"/>
                  <a:pt x="318" y="137"/>
                  <a:pt x="346" y="182"/>
                </a:cubicBezTo>
                <a:cubicBezTo>
                  <a:pt x="376" y="232"/>
                  <a:pt x="376" y="284"/>
                  <a:pt x="294" y="308"/>
                </a:cubicBezTo>
                <a:cubicBezTo>
                  <a:pt x="283" y="311"/>
                  <a:pt x="269" y="312"/>
                  <a:pt x="255" y="312"/>
                </a:cubicBezTo>
                <a:cubicBezTo>
                  <a:pt x="237" y="312"/>
                  <a:pt x="217" y="310"/>
                  <a:pt x="199" y="308"/>
                </a:cubicBezTo>
                <a:cubicBezTo>
                  <a:pt x="124" y="301"/>
                  <a:pt x="35" y="250"/>
                  <a:pt x="66" y="158"/>
                </a:cubicBezTo>
                <a:cubicBezTo>
                  <a:pt x="86" y="103"/>
                  <a:pt x="147" y="69"/>
                  <a:pt x="195" y="38"/>
                </a:cubicBezTo>
                <a:cubicBezTo>
                  <a:pt x="216" y="29"/>
                  <a:pt x="204" y="1"/>
                  <a:pt x="185" y="1"/>
                </a:cubicBezTo>
                <a:close/>
              </a:path>
            </a:pathLst>
          </a:custGeom>
          <a:solidFill>
            <a:srgbClr val="9392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565;p37"/>
          <p:cNvSpPr/>
          <p:nvPr/>
        </p:nvSpPr>
        <p:spPr>
          <a:xfrm flipH="1">
            <a:off x="6267043" y="3555346"/>
            <a:ext cx="29520" cy="15761"/>
          </a:xfrm>
          <a:custGeom>
            <a:avLst/>
            <a:gdLst/>
            <a:ahLst/>
            <a:cxnLst/>
            <a:rect l="l" t="t" r="r" b="b"/>
            <a:pathLst>
              <a:path w="472" h="252" extrusionOk="0">
                <a:moveTo>
                  <a:pt x="316" y="0"/>
                </a:moveTo>
                <a:cubicBezTo>
                  <a:pt x="313" y="0"/>
                  <a:pt x="311" y="1"/>
                  <a:pt x="308" y="2"/>
                </a:cubicBezTo>
                <a:cubicBezTo>
                  <a:pt x="236" y="29"/>
                  <a:pt x="165" y="57"/>
                  <a:pt x="93" y="84"/>
                </a:cubicBezTo>
                <a:cubicBezTo>
                  <a:pt x="59" y="98"/>
                  <a:pt x="14" y="111"/>
                  <a:pt x="11" y="152"/>
                </a:cubicBezTo>
                <a:cubicBezTo>
                  <a:pt x="1" y="251"/>
                  <a:pt x="185" y="248"/>
                  <a:pt x="243" y="251"/>
                </a:cubicBezTo>
                <a:cubicBezTo>
                  <a:pt x="255" y="251"/>
                  <a:pt x="273" y="252"/>
                  <a:pt x="293" y="252"/>
                </a:cubicBezTo>
                <a:cubicBezTo>
                  <a:pt x="365" y="252"/>
                  <a:pt x="471" y="243"/>
                  <a:pt x="469" y="169"/>
                </a:cubicBezTo>
                <a:cubicBezTo>
                  <a:pt x="463" y="101"/>
                  <a:pt x="357" y="87"/>
                  <a:pt x="278" y="87"/>
                </a:cubicBezTo>
                <a:cubicBezTo>
                  <a:pt x="251" y="87"/>
                  <a:pt x="227" y="89"/>
                  <a:pt x="212" y="90"/>
                </a:cubicBezTo>
                <a:cubicBezTo>
                  <a:pt x="185" y="90"/>
                  <a:pt x="185" y="131"/>
                  <a:pt x="212" y="131"/>
                </a:cubicBezTo>
                <a:cubicBezTo>
                  <a:pt x="243" y="128"/>
                  <a:pt x="274" y="128"/>
                  <a:pt x="305" y="128"/>
                </a:cubicBezTo>
                <a:cubicBezTo>
                  <a:pt x="315" y="131"/>
                  <a:pt x="458" y="142"/>
                  <a:pt x="390" y="200"/>
                </a:cubicBezTo>
                <a:cubicBezTo>
                  <a:pt x="379" y="207"/>
                  <a:pt x="321" y="207"/>
                  <a:pt x="305" y="207"/>
                </a:cubicBezTo>
                <a:cubicBezTo>
                  <a:pt x="289" y="208"/>
                  <a:pt x="273" y="209"/>
                  <a:pt x="256" y="209"/>
                </a:cubicBezTo>
                <a:cubicBezTo>
                  <a:pt x="239" y="209"/>
                  <a:pt x="222" y="208"/>
                  <a:pt x="206" y="207"/>
                </a:cubicBezTo>
                <a:cubicBezTo>
                  <a:pt x="198" y="207"/>
                  <a:pt x="187" y="207"/>
                  <a:pt x="176" y="207"/>
                </a:cubicBezTo>
                <a:cubicBezTo>
                  <a:pt x="145" y="207"/>
                  <a:pt x="107" y="205"/>
                  <a:pt x="93" y="193"/>
                </a:cubicBezTo>
                <a:cubicBezTo>
                  <a:pt x="86" y="172"/>
                  <a:pt x="75" y="156"/>
                  <a:pt x="69" y="139"/>
                </a:cubicBezTo>
                <a:cubicBezTo>
                  <a:pt x="86" y="128"/>
                  <a:pt x="106" y="122"/>
                  <a:pt x="127" y="115"/>
                </a:cubicBezTo>
                <a:cubicBezTo>
                  <a:pt x="192" y="90"/>
                  <a:pt x="256" y="63"/>
                  <a:pt x="318" y="40"/>
                </a:cubicBezTo>
                <a:cubicBezTo>
                  <a:pt x="339" y="30"/>
                  <a:pt x="334" y="0"/>
                  <a:pt x="316" y="0"/>
                </a:cubicBezTo>
                <a:close/>
              </a:path>
            </a:pathLst>
          </a:custGeom>
          <a:solidFill>
            <a:srgbClr val="9392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566;p37"/>
          <p:cNvSpPr/>
          <p:nvPr/>
        </p:nvSpPr>
        <p:spPr>
          <a:xfrm flipH="1">
            <a:off x="6167538" y="3366031"/>
            <a:ext cx="18575" cy="17324"/>
          </a:xfrm>
          <a:custGeom>
            <a:avLst/>
            <a:gdLst/>
            <a:ahLst/>
            <a:cxnLst/>
            <a:rect l="l" t="t" r="r" b="b"/>
            <a:pathLst>
              <a:path w="297" h="277" extrusionOk="0">
                <a:moveTo>
                  <a:pt x="203" y="1"/>
                </a:moveTo>
                <a:cubicBezTo>
                  <a:pt x="188" y="1"/>
                  <a:pt x="172" y="6"/>
                  <a:pt x="157" y="18"/>
                </a:cubicBezTo>
                <a:cubicBezTo>
                  <a:pt x="141" y="31"/>
                  <a:pt x="156" y="51"/>
                  <a:pt x="172" y="51"/>
                </a:cubicBezTo>
                <a:cubicBezTo>
                  <a:pt x="177" y="51"/>
                  <a:pt x="182" y="49"/>
                  <a:pt x="187" y="45"/>
                </a:cubicBezTo>
                <a:cubicBezTo>
                  <a:pt x="194" y="40"/>
                  <a:pt x="200" y="38"/>
                  <a:pt x="206" y="38"/>
                </a:cubicBezTo>
                <a:cubicBezTo>
                  <a:pt x="228" y="38"/>
                  <a:pt x="245" y="68"/>
                  <a:pt x="245" y="90"/>
                </a:cubicBezTo>
                <a:cubicBezTo>
                  <a:pt x="249" y="103"/>
                  <a:pt x="245" y="121"/>
                  <a:pt x="239" y="134"/>
                </a:cubicBezTo>
                <a:cubicBezTo>
                  <a:pt x="228" y="168"/>
                  <a:pt x="204" y="202"/>
                  <a:pt x="173" y="223"/>
                </a:cubicBezTo>
                <a:cubicBezTo>
                  <a:pt x="159" y="231"/>
                  <a:pt x="142" y="236"/>
                  <a:pt x="125" y="236"/>
                </a:cubicBezTo>
                <a:cubicBezTo>
                  <a:pt x="107" y="236"/>
                  <a:pt x="89" y="230"/>
                  <a:pt x="75" y="216"/>
                </a:cubicBezTo>
                <a:cubicBezTo>
                  <a:pt x="48" y="193"/>
                  <a:pt x="57" y="144"/>
                  <a:pt x="87" y="133"/>
                </a:cubicBezTo>
                <a:lnTo>
                  <a:pt x="87" y="133"/>
                </a:lnTo>
                <a:cubicBezTo>
                  <a:pt x="88" y="143"/>
                  <a:pt x="88" y="152"/>
                  <a:pt x="88" y="162"/>
                </a:cubicBezTo>
                <a:cubicBezTo>
                  <a:pt x="90" y="175"/>
                  <a:pt x="101" y="182"/>
                  <a:pt x="111" y="182"/>
                </a:cubicBezTo>
                <a:cubicBezTo>
                  <a:pt x="121" y="182"/>
                  <a:pt x="131" y="175"/>
                  <a:pt x="129" y="162"/>
                </a:cubicBezTo>
                <a:cubicBezTo>
                  <a:pt x="129" y="144"/>
                  <a:pt x="129" y="127"/>
                  <a:pt x="126" y="111"/>
                </a:cubicBezTo>
                <a:cubicBezTo>
                  <a:pt x="126" y="100"/>
                  <a:pt x="119" y="90"/>
                  <a:pt x="105" y="90"/>
                </a:cubicBezTo>
                <a:cubicBezTo>
                  <a:pt x="103" y="90"/>
                  <a:pt x="102" y="90"/>
                  <a:pt x="100" y="90"/>
                </a:cubicBezTo>
                <a:cubicBezTo>
                  <a:pt x="41" y="90"/>
                  <a:pt x="0" y="160"/>
                  <a:pt x="23" y="213"/>
                </a:cubicBezTo>
                <a:cubicBezTo>
                  <a:pt x="40" y="256"/>
                  <a:pt x="84" y="276"/>
                  <a:pt x="128" y="276"/>
                </a:cubicBezTo>
                <a:cubicBezTo>
                  <a:pt x="147" y="276"/>
                  <a:pt x="167" y="272"/>
                  <a:pt x="184" y="264"/>
                </a:cubicBezTo>
                <a:cubicBezTo>
                  <a:pt x="245" y="234"/>
                  <a:pt x="296" y="148"/>
                  <a:pt x="286" y="76"/>
                </a:cubicBezTo>
                <a:cubicBezTo>
                  <a:pt x="279" y="33"/>
                  <a:pt x="242" y="1"/>
                  <a:pt x="203" y="1"/>
                </a:cubicBezTo>
                <a:close/>
              </a:path>
            </a:pathLst>
          </a:custGeom>
          <a:solidFill>
            <a:srgbClr val="9392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567;p37"/>
          <p:cNvSpPr/>
          <p:nvPr/>
        </p:nvSpPr>
        <p:spPr>
          <a:xfrm flipH="1">
            <a:off x="6308446" y="3294858"/>
            <a:ext cx="35524" cy="12133"/>
          </a:xfrm>
          <a:custGeom>
            <a:avLst/>
            <a:gdLst/>
            <a:ahLst/>
            <a:cxnLst/>
            <a:rect l="l" t="t" r="r" b="b"/>
            <a:pathLst>
              <a:path w="568" h="194" extrusionOk="0">
                <a:moveTo>
                  <a:pt x="289" y="0"/>
                </a:moveTo>
                <a:cubicBezTo>
                  <a:pt x="188" y="0"/>
                  <a:pt x="87" y="40"/>
                  <a:pt x="11" y="112"/>
                </a:cubicBezTo>
                <a:cubicBezTo>
                  <a:pt x="1" y="122"/>
                  <a:pt x="4" y="143"/>
                  <a:pt x="21" y="146"/>
                </a:cubicBezTo>
                <a:cubicBezTo>
                  <a:pt x="118" y="167"/>
                  <a:pt x="230" y="193"/>
                  <a:pt x="335" y="193"/>
                </a:cubicBezTo>
                <a:cubicBezTo>
                  <a:pt x="363" y="193"/>
                  <a:pt x="390" y="191"/>
                  <a:pt x="417" y="187"/>
                </a:cubicBezTo>
                <a:cubicBezTo>
                  <a:pt x="499" y="176"/>
                  <a:pt x="567" y="108"/>
                  <a:pt x="530" y="23"/>
                </a:cubicBezTo>
                <a:cubicBezTo>
                  <a:pt x="527" y="16"/>
                  <a:pt x="521" y="13"/>
                  <a:pt x="515" y="13"/>
                </a:cubicBezTo>
                <a:cubicBezTo>
                  <a:pt x="502" y="13"/>
                  <a:pt x="489" y="27"/>
                  <a:pt x="496" y="44"/>
                </a:cubicBezTo>
                <a:cubicBezTo>
                  <a:pt x="510" y="71"/>
                  <a:pt x="489" y="115"/>
                  <a:pt x="465" y="129"/>
                </a:cubicBezTo>
                <a:cubicBezTo>
                  <a:pt x="438" y="146"/>
                  <a:pt x="407" y="149"/>
                  <a:pt x="376" y="149"/>
                </a:cubicBezTo>
                <a:cubicBezTo>
                  <a:pt x="342" y="149"/>
                  <a:pt x="305" y="146"/>
                  <a:pt x="271" y="143"/>
                </a:cubicBezTo>
                <a:cubicBezTo>
                  <a:pt x="202" y="137"/>
                  <a:pt x="136" y="126"/>
                  <a:pt x="70" y="113"/>
                </a:cubicBezTo>
                <a:lnTo>
                  <a:pt x="70" y="113"/>
                </a:lnTo>
                <a:cubicBezTo>
                  <a:pt x="135" y="66"/>
                  <a:pt x="212" y="42"/>
                  <a:pt x="290" y="42"/>
                </a:cubicBezTo>
                <a:cubicBezTo>
                  <a:pt x="339" y="42"/>
                  <a:pt x="388" y="51"/>
                  <a:pt x="434" y="71"/>
                </a:cubicBezTo>
                <a:cubicBezTo>
                  <a:pt x="437" y="72"/>
                  <a:pt x="440" y="72"/>
                  <a:pt x="442" y="72"/>
                </a:cubicBezTo>
                <a:cubicBezTo>
                  <a:pt x="460" y="72"/>
                  <a:pt x="466" y="42"/>
                  <a:pt x="444" y="33"/>
                </a:cubicBezTo>
                <a:cubicBezTo>
                  <a:pt x="394" y="11"/>
                  <a:pt x="341" y="0"/>
                  <a:pt x="289" y="0"/>
                </a:cubicBezTo>
                <a:close/>
              </a:path>
            </a:pathLst>
          </a:custGeom>
          <a:solidFill>
            <a:srgbClr val="9392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568;p37"/>
          <p:cNvSpPr/>
          <p:nvPr/>
        </p:nvSpPr>
        <p:spPr>
          <a:xfrm flipH="1">
            <a:off x="6241588" y="3341702"/>
            <a:ext cx="34899" cy="15073"/>
          </a:xfrm>
          <a:custGeom>
            <a:avLst/>
            <a:gdLst/>
            <a:ahLst/>
            <a:cxnLst/>
            <a:rect l="l" t="t" r="r" b="b"/>
            <a:pathLst>
              <a:path w="558" h="241" extrusionOk="0">
                <a:moveTo>
                  <a:pt x="345" y="1"/>
                </a:moveTo>
                <a:cubicBezTo>
                  <a:pt x="338" y="1"/>
                  <a:pt x="331" y="1"/>
                  <a:pt x="325" y="1"/>
                </a:cubicBezTo>
                <a:cubicBezTo>
                  <a:pt x="225" y="1"/>
                  <a:pt x="127" y="4"/>
                  <a:pt x="28" y="8"/>
                </a:cubicBezTo>
                <a:cubicBezTo>
                  <a:pt x="0" y="8"/>
                  <a:pt x="0" y="49"/>
                  <a:pt x="28" y="49"/>
                </a:cubicBezTo>
                <a:cubicBezTo>
                  <a:pt x="127" y="45"/>
                  <a:pt x="225" y="42"/>
                  <a:pt x="325" y="42"/>
                </a:cubicBezTo>
                <a:cubicBezTo>
                  <a:pt x="335" y="42"/>
                  <a:pt x="343" y="41"/>
                  <a:pt x="350" y="41"/>
                </a:cubicBezTo>
                <a:cubicBezTo>
                  <a:pt x="374" y="41"/>
                  <a:pt x="379" y="45"/>
                  <a:pt x="400" y="83"/>
                </a:cubicBezTo>
                <a:cubicBezTo>
                  <a:pt x="430" y="134"/>
                  <a:pt x="420" y="124"/>
                  <a:pt x="379" y="141"/>
                </a:cubicBezTo>
                <a:cubicBezTo>
                  <a:pt x="328" y="165"/>
                  <a:pt x="277" y="182"/>
                  <a:pt x="222" y="199"/>
                </a:cubicBezTo>
                <a:cubicBezTo>
                  <a:pt x="200" y="205"/>
                  <a:pt x="208" y="241"/>
                  <a:pt x="228" y="241"/>
                </a:cubicBezTo>
                <a:cubicBezTo>
                  <a:pt x="229" y="241"/>
                  <a:pt x="231" y="240"/>
                  <a:pt x="233" y="240"/>
                </a:cubicBezTo>
                <a:cubicBezTo>
                  <a:pt x="301" y="220"/>
                  <a:pt x="557" y="161"/>
                  <a:pt x="479" y="45"/>
                </a:cubicBezTo>
                <a:cubicBezTo>
                  <a:pt x="448" y="3"/>
                  <a:pt x="395" y="1"/>
                  <a:pt x="345" y="1"/>
                </a:cubicBezTo>
                <a:close/>
              </a:path>
            </a:pathLst>
          </a:custGeom>
          <a:solidFill>
            <a:srgbClr val="9392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569;p37"/>
          <p:cNvSpPr/>
          <p:nvPr/>
        </p:nvSpPr>
        <p:spPr>
          <a:xfrm flipH="1">
            <a:off x="6933119" y="3545152"/>
            <a:ext cx="41966" cy="28082"/>
          </a:xfrm>
          <a:custGeom>
            <a:avLst/>
            <a:gdLst/>
            <a:ahLst/>
            <a:cxnLst/>
            <a:rect l="l" t="t" r="r" b="b"/>
            <a:pathLst>
              <a:path w="671" h="449" extrusionOk="0">
                <a:moveTo>
                  <a:pt x="381" y="120"/>
                </a:moveTo>
                <a:cubicBezTo>
                  <a:pt x="434" y="137"/>
                  <a:pt x="495" y="157"/>
                  <a:pt x="537" y="196"/>
                </a:cubicBezTo>
                <a:cubicBezTo>
                  <a:pt x="612" y="267"/>
                  <a:pt x="534" y="360"/>
                  <a:pt x="462" y="390"/>
                </a:cubicBezTo>
                <a:cubicBezTo>
                  <a:pt x="434" y="402"/>
                  <a:pt x="401" y="412"/>
                  <a:pt x="368" y="412"/>
                </a:cubicBezTo>
                <a:cubicBezTo>
                  <a:pt x="345" y="412"/>
                  <a:pt x="322" y="407"/>
                  <a:pt x="302" y="394"/>
                </a:cubicBezTo>
                <a:cubicBezTo>
                  <a:pt x="237" y="356"/>
                  <a:pt x="271" y="267"/>
                  <a:pt x="302" y="212"/>
                </a:cubicBezTo>
                <a:cubicBezTo>
                  <a:pt x="323" y="177"/>
                  <a:pt x="350" y="146"/>
                  <a:pt x="381" y="120"/>
                </a:cubicBezTo>
                <a:close/>
                <a:moveTo>
                  <a:pt x="546" y="0"/>
                </a:moveTo>
                <a:cubicBezTo>
                  <a:pt x="544" y="0"/>
                  <a:pt x="542" y="1"/>
                  <a:pt x="540" y="1"/>
                </a:cubicBezTo>
                <a:cubicBezTo>
                  <a:pt x="479" y="11"/>
                  <a:pt x="421" y="36"/>
                  <a:pt x="371" y="73"/>
                </a:cubicBezTo>
                <a:lnTo>
                  <a:pt x="371" y="73"/>
                </a:lnTo>
                <a:cubicBezTo>
                  <a:pt x="333" y="65"/>
                  <a:pt x="293" y="61"/>
                  <a:pt x="253" y="61"/>
                </a:cubicBezTo>
                <a:cubicBezTo>
                  <a:pt x="173" y="61"/>
                  <a:pt x="94" y="77"/>
                  <a:pt x="22" y="107"/>
                </a:cubicBezTo>
                <a:cubicBezTo>
                  <a:pt x="1" y="116"/>
                  <a:pt x="6" y="146"/>
                  <a:pt x="24" y="146"/>
                </a:cubicBezTo>
                <a:cubicBezTo>
                  <a:pt x="26" y="146"/>
                  <a:pt x="29" y="146"/>
                  <a:pt x="32" y="144"/>
                </a:cubicBezTo>
                <a:cubicBezTo>
                  <a:pt x="101" y="117"/>
                  <a:pt x="174" y="102"/>
                  <a:pt x="246" y="102"/>
                </a:cubicBezTo>
                <a:cubicBezTo>
                  <a:pt x="274" y="102"/>
                  <a:pt x="302" y="104"/>
                  <a:pt x="330" y="109"/>
                </a:cubicBezTo>
                <a:lnTo>
                  <a:pt x="330" y="109"/>
                </a:lnTo>
                <a:cubicBezTo>
                  <a:pt x="284" y="154"/>
                  <a:pt x="250" y="212"/>
                  <a:pt x="233" y="278"/>
                </a:cubicBezTo>
                <a:cubicBezTo>
                  <a:pt x="202" y="393"/>
                  <a:pt x="278" y="449"/>
                  <a:pt x="372" y="449"/>
                </a:cubicBezTo>
                <a:cubicBezTo>
                  <a:pt x="402" y="449"/>
                  <a:pt x="434" y="443"/>
                  <a:pt x="466" y="431"/>
                </a:cubicBezTo>
                <a:cubicBezTo>
                  <a:pt x="588" y="387"/>
                  <a:pt x="670" y="237"/>
                  <a:pt x="537" y="144"/>
                </a:cubicBezTo>
                <a:cubicBezTo>
                  <a:pt x="502" y="120"/>
                  <a:pt x="464" y="102"/>
                  <a:pt x="425" y="88"/>
                </a:cubicBezTo>
                <a:lnTo>
                  <a:pt x="425" y="88"/>
                </a:lnTo>
                <a:cubicBezTo>
                  <a:pt x="463" y="64"/>
                  <a:pt x="506" y="48"/>
                  <a:pt x="551" y="39"/>
                </a:cubicBezTo>
                <a:cubicBezTo>
                  <a:pt x="576" y="36"/>
                  <a:pt x="569" y="0"/>
                  <a:pt x="546" y="0"/>
                </a:cubicBezTo>
                <a:close/>
              </a:path>
            </a:pathLst>
          </a:custGeom>
          <a:solidFill>
            <a:srgbClr val="6052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570;p37"/>
          <p:cNvSpPr/>
          <p:nvPr/>
        </p:nvSpPr>
        <p:spPr>
          <a:xfrm flipH="1">
            <a:off x="7001478" y="3446585"/>
            <a:ext cx="13697" cy="23516"/>
          </a:xfrm>
          <a:custGeom>
            <a:avLst/>
            <a:gdLst/>
            <a:ahLst/>
            <a:cxnLst/>
            <a:rect l="l" t="t" r="r" b="b"/>
            <a:pathLst>
              <a:path w="219" h="376" extrusionOk="0">
                <a:moveTo>
                  <a:pt x="70" y="0"/>
                </a:moveTo>
                <a:cubicBezTo>
                  <a:pt x="54" y="0"/>
                  <a:pt x="38" y="4"/>
                  <a:pt x="21" y="11"/>
                </a:cubicBezTo>
                <a:cubicBezTo>
                  <a:pt x="0" y="19"/>
                  <a:pt x="13" y="49"/>
                  <a:pt x="33" y="49"/>
                </a:cubicBezTo>
                <a:cubicBezTo>
                  <a:pt x="36" y="49"/>
                  <a:pt x="39" y="49"/>
                  <a:pt x="42" y="48"/>
                </a:cubicBezTo>
                <a:cubicBezTo>
                  <a:pt x="56" y="41"/>
                  <a:pt x="68" y="39"/>
                  <a:pt x="79" y="39"/>
                </a:cubicBezTo>
                <a:cubicBezTo>
                  <a:pt x="160" y="39"/>
                  <a:pt x="171" y="183"/>
                  <a:pt x="168" y="246"/>
                </a:cubicBezTo>
                <a:cubicBezTo>
                  <a:pt x="165" y="273"/>
                  <a:pt x="150" y="330"/>
                  <a:pt x="126" y="330"/>
                </a:cubicBezTo>
                <a:cubicBezTo>
                  <a:pt x="119" y="330"/>
                  <a:pt x="111" y="325"/>
                  <a:pt x="103" y="314"/>
                </a:cubicBezTo>
                <a:cubicBezTo>
                  <a:pt x="83" y="283"/>
                  <a:pt x="89" y="222"/>
                  <a:pt x="92" y="188"/>
                </a:cubicBezTo>
                <a:cubicBezTo>
                  <a:pt x="94" y="176"/>
                  <a:pt x="85" y="170"/>
                  <a:pt x="74" y="170"/>
                </a:cubicBezTo>
                <a:cubicBezTo>
                  <a:pt x="64" y="170"/>
                  <a:pt x="53" y="176"/>
                  <a:pt x="51" y="188"/>
                </a:cubicBezTo>
                <a:cubicBezTo>
                  <a:pt x="45" y="236"/>
                  <a:pt x="42" y="351"/>
                  <a:pt x="100" y="372"/>
                </a:cubicBezTo>
                <a:cubicBezTo>
                  <a:pt x="108" y="375"/>
                  <a:pt x="115" y="376"/>
                  <a:pt x="122" y="376"/>
                </a:cubicBezTo>
                <a:cubicBezTo>
                  <a:pt x="170" y="376"/>
                  <a:pt x="199" y="322"/>
                  <a:pt x="205" y="280"/>
                </a:cubicBezTo>
                <a:cubicBezTo>
                  <a:pt x="215" y="211"/>
                  <a:pt x="219" y="116"/>
                  <a:pt x="174" y="58"/>
                </a:cubicBezTo>
                <a:cubicBezTo>
                  <a:pt x="147" y="21"/>
                  <a:pt x="110" y="0"/>
                  <a:pt x="70" y="0"/>
                </a:cubicBezTo>
                <a:close/>
              </a:path>
            </a:pathLst>
          </a:custGeom>
          <a:solidFill>
            <a:srgbClr val="4234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571;p37"/>
          <p:cNvSpPr/>
          <p:nvPr/>
        </p:nvSpPr>
        <p:spPr>
          <a:xfrm flipH="1">
            <a:off x="6962889" y="3393299"/>
            <a:ext cx="17074" cy="25893"/>
          </a:xfrm>
          <a:custGeom>
            <a:avLst/>
            <a:gdLst/>
            <a:ahLst/>
            <a:cxnLst/>
            <a:rect l="l" t="t" r="r" b="b"/>
            <a:pathLst>
              <a:path w="273" h="414" extrusionOk="0">
                <a:moveTo>
                  <a:pt x="221" y="250"/>
                </a:moveTo>
                <a:lnTo>
                  <a:pt x="221" y="250"/>
                </a:lnTo>
                <a:cubicBezTo>
                  <a:pt x="219" y="256"/>
                  <a:pt x="218" y="262"/>
                  <a:pt x="216" y="269"/>
                </a:cubicBezTo>
                <a:cubicBezTo>
                  <a:pt x="208" y="303"/>
                  <a:pt x="145" y="377"/>
                  <a:pt x="101" y="377"/>
                </a:cubicBezTo>
                <a:cubicBezTo>
                  <a:pt x="88" y="377"/>
                  <a:pt x="77" y="370"/>
                  <a:pt x="69" y="354"/>
                </a:cubicBezTo>
                <a:cubicBezTo>
                  <a:pt x="45" y="299"/>
                  <a:pt x="164" y="279"/>
                  <a:pt x="199" y="261"/>
                </a:cubicBezTo>
                <a:cubicBezTo>
                  <a:pt x="207" y="258"/>
                  <a:pt x="214" y="254"/>
                  <a:pt x="221" y="250"/>
                </a:cubicBezTo>
                <a:close/>
                <a:moveTo>
                  <a:pt x="130" y="1"/>
                </a:moveTo>
                <a:cubicBezTo>
                  <a:pt x="122" y="1"/>
                  <a:pt x="113" y="3"/>
                  <a:pt x="103" y="6"/>
                </a:cubicBezTo>
                <a:cubicBezTo>
                  <a:pt x="96" y="6"/>
                  <a:pt x="86" y="16"/>
                  <a:pt x="90" y="23"/>
                </a:cubicBezTo>
                <a:cubicBezTo>
                  <a:pt x="99" y="105"/>
                  <a:pt x="146" y="168"/>
                  <a:pt x="217" y="201"/>
                </a:cubicBezTo>
                <a:lnTo>
                  <a:pt x="217" y="201"/>
                </a:lnTo>
                <a:cubicBezTo>
                  <a:pt x="167" y="251"/>
                  <a:pt x="68" y="243"/>
                  <a:pt x="28" y="313"/>
                </a:cubicBezTo>
                <a:cubicBezTo>
                  <a:pt x="0" y="364"/>
                  <a:pt x="24" y="405"/>
                  <a:pt x="79" y="412"/>
                </a:cubicBezTo>
                <a:cubicBezTo>
                  <a:pt x="88" y="413"/>
                  <a:pt x="97" y="414"/>
                  <a:pt x="105" y="414"/>
                </a:cubicBezTo>
                <a:cubicBezTo>
                  <a:pt x="215" y="414"/>
                  <a:pt x="252" y="310"/>
                  <a:pt x="260" y="211"/>
                </a:cubicBezTo>
                <a:lnTo>
                  <a:pt x="260" y="211"/>
                </a:lnTo>
                <a:cubicBezTo>
                  <a:pt x="262" y="207"/>
                  <a:pt x="265" y="204"/>
                  <a:pt x="267" y="200"/>
                </a:cubicBezTo>
                <a:cubicBezTo>
                  <a:pt x="272" y="190"/>
                  <a:pt x="269" y="180"/>
                  <a:pt x="262" y="174"/>
                </a:cubicBezTo>
                <a:lnTo>
                  <a:pt x="262" y="174"/>
                </a:lnTo>
                <a:cubicBezTo>
                  <a:pt x="263" y="147"/>
                  <a:pt x="262" y="122"/>
                  <a:pt x="260" y="101"/>
                </a:cubicBezTo>
                <a:cubicBezTo>
                  <a:pt x="258" y="87"/>
                  <a:pt x="247" y="80"/>
                  <a:pt x="237" y="80"/>
                </a:cubicBezTo>
                <a:cubicBezTo>
                  <a:pt x="227" y="80"/>
                  <a:pt x="218" y="87"/>
                  <a:pt x="219" y="101"/>
                </a:cubicBezTo>
                <a:cubicBezTo>
                  <a:pt x="220" y="119"/>
                  <a:pt x="222" y="139"/>
                  <a:pt x="224" y="158"/>
                </a:cubicBezTo>
                <a:lnTo>
                  <a:pt x="224" y="158"/>
                </a:lnTo>
                <a:cubicBezTo>
                  <a:pt x="179" y="136"/>
                  <a:pt x="147" y="97"/>
                  <a:pt x="135" y="49"/>
                </a:cubicBezTo>
                <a:lnTo>
                  <a:pt x="135" y="49"/>
                </a:lnTo>
                <a:cubicBezTo>
                  <a:pt x="141" y="50"/>
                  <a:pt x="148" y="52"/>
                  <a:pt x="154" y="53"/>
                </a:cubicBezTo>
                <a:cubicBezTo>
                  <a:pt x="159" y="58"/>
                  <a:pt x="163" y="60"/>
                  <a:pt x="168" y="60"/>
                </a:cubicBezTo>
                <a:cubicBezTo>
                  <a:pt x="183" y="60"/>
                  <a:pt x="197" y="39"/>
                  <a:pt x="181" y="26"/>
                </a:cubicBezTo>
                <a:cubicBezTo>
                  <a:pt x="165" y="10"/>
                  <a:pt x="150" y="1"/>
                  <a:pt x="130" y="1"/>
                </a:cubicBezTo>
                <a:close/>
              </a:path>
            </a:pathLst>
          </a:custGeom>
          <a:solidFill>
            <a:srgbClr val="4234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572;p37"/>
          <p:cNvSpPr/>
          <p:nvPr/>
        </p:nvSpPr>
        <p:spPr>
          <a:xfrm flipH="1">
            <a:off x="6904725" y="3557097"/>
            <a:ext cx="34398" cy="28019"/>
          </a:xfrm>
          <a:custGeom>
            <a:avLst/>
            <a:gdLst/>
            <a:ahLst/>
            <a:cxnLst/>
            <a:rect l="l" t="t" r="r" b="b"/>
            <a:pathLst>
              <a:path w="550" h="448" extrusionOk="0">
                <a:moveTo>
                  <a:pt x="34" y="1"/>
                </a:moveTo>
                <a:cubicBezTo>
                  <a:pt x="9" y="1"/>
                  <a:pt x="1" y="39"/>
                  <a:pt x="27" y="42"/>
                </a:cubicBezTo>
                <a:cubicBezTo>
                  <a:pt x="163" y="70"/>
                  <a:pt x="344" y="114"/>
                  <a:pt x="444" y="220"/>
                </a:cubicBezTo>
                <a:cubicBezTo>
                  <a:pt x="474" y="254"/>
                  <a:pt x="505" y="298"/>
                  <a:pt x="491" y="343"/>
                </a:cubicBezTo>
                <a:cubicBezTo>
                  <a:pt x="476" y="384"/>
                  <a:pt x="432" y="405"/>
                  <a:pt x="391" y="405"/>
                </a:cubicBezTo>
                <a:cubicBezTo>
                  <a:pt x="386" y="405"/>
                  <a:pt x="380" y="405"/>
                  <a:pt x="375" y="404"/>
                </a:cubicBezTo>
                <a:cubicBezTo>
                  <a:pt x="290" y="390"/>
                  <a:pt x="252" y="308"/>
                  <a:pt x="236" y="234"/>
                </a:cubicBezTo>
                <a:cubicBezTo>
                  <a:pt x="233" y="224"/>
                  <a:pt x="224" y="220"/>
                  <a:pt x="216" y="220"/>
                </a:cubicBezTo>
                <a:cubicBezTo>
                  <a:pt x="203" y="220"/>
                  <a:pt x="190" y="229"/>
                  <a:pt x="195" y="243"/>
                </a:cubicBezTo>
                <a:cubicBezTo>
                  <a:pt x="215" y="329"/>
                  <a:pt x="259" y="418"/>
                  <a:pt x="348" y="442"/>
                </a:cubicBezTo>
                <a:cubicBezTo>
                  <a:pt x="362" y="446"/>
                  <a:pt x="377" y="448"/>
                  <a:pt x="391" y="448"/>
                </a:cubicBezTo>
                <a:cubicBezTo>
                  <a:pt x="454" y="448"/>
                  <a:pt x="515" y="412"/>
                  <a:pt x="532" y="346"/>
                </a:cubicBezTo>
                <a:cubicBezTo>
                  <a:pt x="549" y="257"/>
                  <a:pt x="471" y="179"/>
                  <a:pt x="406" y="138"/>
                </a:cubicBezTo>
                <a:cubicBezTo>
                  <a:pt x="297" y="67"/>
                  <a:pt x="163" y="26"/>
                  <a:pt x="37" y="1"/>
                </a:cubicBezTo>
                <a:cubicBezTo>
                  <a:pt x="36" y="1"/>
                  <a:pt x="35" y="1"/>
                  <a:pt x="34" y="1"/>
                </a:cubicBezTo>
                <a:close/>
              </a:path>
            </a:pathLst>
          </a:custGeom>
          <a:solidFill>
            <a:srgbClr val="4234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573;p37"/>
          <p:cNvSpPr/>
          <p:nvPr/>
        </p:nvSpPr>
        <p:spPr>
          <a:xfrm flipH="1">
            <a:off x="6774950" y="3606318"/>
            <a:ext cx="28144" cy="17074"/>
          </a:xfrm>
          <a:custGeom>
            <a:avLst/>
            <a:gdLst/>
            <a:ahLst/>
            <a:cxnLst/>
            <a:rect l="l" t="t" r="r" b="b"/>
            <a:pathLst>
              <a:path w="450" h="273" extrusionOk="0">
                <a:moveTo>
                  <a:pt x="388" y="0"/>
                </a:moveTo>
                <a:cubicBezTo>
                  <a:pt x="353" y="0"/>
                  <a:pt x="322" y="7"/>
                  <a:pt x="286" y="20"/>
                </a:cubicBezTo>
                <a:cubicBezTo>
                  <a:pt x="264" y="29"/>
                  <a:pt x="271" y="63"/>
                  <a:pt x="289" y="63"/>
                </a:cubicBezTo>
                <a:cubicBezTo>
                  <a:pt x="291" y="63"/>
                  <a:pt x="294" y="62"/>
                  <a:pt x="296" y="61"/>
                </a:cubicBezTo>
                <a:cubicBezTo>
                  <a:pt x="329" y="48"/>
                  <a:pt x="360" y="41"/>
                  <a:pt x="392" y="41"/>
                </a:cubicBezTo>
                <a:cubicBezTo>
                  <a:pt x="395" y="41"/>
                  <a:pt x="397" y="41"/>
                  <a:pt x="400" y="42"/>
                </a:cubicBezTo>
                <a:lnTo>
                  <a:pt x="400" y="42"/>
                </a:lnTo>
                <a:cubicBezTo>
                  <a:pt x="381" y="112"/>
                  <a:pt x="333" y="167"/>
                  <a:pt x="265" y="201"/>
                </a:cubicBezTo>
                <a:cubicBezTo>
                  <a:pt x="235" y="217"/>
                  <a:pt x="180" y="233"/>
                  <a:pt x="133" y="233"/>
                </a:cubicBezTo>
                <a:cubicBezTo>
                  <a:pt x="87" y="233"/>
                  <a:pt x="48" y="218"/>
                  <a:pt x="43" y="173"/>
                </a:cubicBezTo>
                <a:cubicBezTo>
                  <a:pt x="41" y="160"/>
                  <a:pt x="30" y="153"/>
                  <a:pt x="20" y="153"/>
                </a:cubicBezTo>
                <a:cubicBezTo>
                  <a:pt x="10" y="153"/>
                  <a:pt x="1" y="160"/>
                  <a:pt x="2" y="173"/>
                </a:cubicBezTo>
                <a:cubicBezTo>
                  <a:pt x="10" y="238"/>
                  <a:pt x="19" y="252"/>
                  <a:pt x="84" y="266"/>
                </a:cubicBezTo>
                <a:cubicBezTo>
                  <a:pt x="103" y="271"/>
                  <a:pt x="122" y="273"/>
                  <a:pt x="142" y="273"/>
                </a:cubicBezTo>
                <a:cubicBezTo>
                  <a:pt x="177" y="273"/>
                  <a:pt x="211" y="266"/>
                  <a:pt x="241" y="255"/>
                </a:cubicBezTo>
                <a:cubicBezTo>
                  <a:pt x="344" y="222"/>
                  <a:pt x="426" y="136"/>
                  <a:pt x="446" y="30"/>
                </a:cubicBezTo>
                <a:cubicBezTo>
                  <a:pt x="449" y="13"/>
                  <a:pt x="440" y="6"/>
                  <a:pt x="426" y="3"/>
                </a:cubicBezTo>
                <a:cubicBezTo>
                  <a:pt x="413" y="1"/>
                  <a:pt x="400" y="0"/>
                  <a:pt x="388" y="0"/>
                </a:cubicBezTo>
                <a:close/>
              </a:path>
            </a:pathLst>
          </a:custGeom>
          <a:solidFill>
            <a:srgbClr val="4234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574;p37"/>
          <p:cNvSpPr/>
          <p:nvPr/>
        </p:nvSpPr>
        <p:spPr>
          <a:xfrm flipH="1">
            <a:off x="6700649" y="3561913"/>
            <a:ext cx="19701" cy="10382"/>
          </a:xfrm>
          <a:custGeom>
            <a:avLst/>
            <a:gdLst/>
            <a:ahLst/>
            <a:cxnLst/>
            <a:rect l="l" t="t" r="r" b="b"/>
            <a:pathLst>
              <a:path w="315" h="166" extrusionOk="0">
                <a:moveTo>
                  <a:pt x="253" y="47"/>
                </a:moveTo>
                <a:cubicBezTo>
                  <a:pt x="259" y="47"/>
                  <a:pt x="265" y="47"/>
                  <a:pt x="272" y="48"/>
                </a:cubicBezTo>
                <a:lnTo>
                  <a:pt x="272" y="48"/>
                </a:lnTo>
                <a:cubicBezTo>
                  <a:pt x="263" y="88"/>
                  <a:pt x="222" y="109"/>
                  <a:pt x="181" y="118"/>
                </a:cubicBezTo>
                <a:lnTo>
                  <a:pt x="181" y="118"/>
                </a:lnTo>
                <a:cubicBezTo>
                  <a:pt x="182" y="116"/>
                  <a:pt x="184" y="115"/>
                  <a:pt x="185" y="112"/>
                </a:cubicBezTo>
                <a:cubicBezTo>
                  <a:pt x="199" y="95"/>
                  <a:pt x="209" y="78"/>
                  <a:pt x="223" y="58"/>
                </a:cubicBezTo>
                <a:cubicBezTo>
                  <a:pt x="225" y="56"/>
                  <a:pt x="226" y="53"/>
                  <a:pt x="226" y="49"/>
                </a:cubicBezTo>
                <a:lnTo>
                  <a:pt x="226" y="49"/>
                </a:lnTo>
                <a:cubicBezTo>
                  <a:pt x="235" y="48"/>
                  <a:pt x="244" y="47"/>
                  <a:pt x="253" y="47"/>
                </a:cubicBezTo>
                <a:close/>
                <a:moveTo>
                  <a:pt x="102" y="41"/>
                </a:moveTo>
                <a:cubicBezTo>
                  <a:pt x="114" y="41"/>
                  <a:pt x="128" y="44"/>
                  <a:pt x="141" y="47"/>
                </a:cubicBezTo>
                <a:lnTo>
                  <a:pt x="141" y="47"/>
                </a:lnTo>
                <a:cubicBezTo>
                  <a:pt x="132" y="54"/>
                  <a:pt x="124" y="62"/>
                  <a:pt x="117" y="71"/>
                </a:cubicBezTo>
                <a:cubicBezTo>
                  <a:pt x="104" y="87"/>
                  <a:pt x="116" y="106"/>
                  <a:pt x="130" y="106"/>
                </a:cubicBezTo>
                <a:cubicBezTo>
                  <a:pt x="135" y="106"/>
                  <a:pt x="140" y="104"/>
                  <a:pt x="144" y="98"/>
                </a:cubicBezTo>
                <a:cubicBezTo>
                  <a:pt x="146" y="96"/>
                  <a:pt x="149" y="94"/>
                  <a:pt x="151" y="91"/>
                </a:cubicBezTo>
                <a:lnTo>
                  <a:pt x="151" y="91"/>
                </a:lnTo>
                <a:cubicBezTo>
                  <a:pt x="151" y="92"/>
                  <a:pt x="151" y="92"/>
                  <a:pt x="151" y="92"/>
                </a:cubicBezTo>
                <a:cubicBezTo>
                  <a:pt x="141" y="105"/>
                  <a:pt x="148" y="117"/>
                  <a:pt x="159" y="121"/>
                </a:cubicBezTo>
                <a:lnTo>
                  <a:pt x="159" y="121"/>
                </a:lnTo>
                <a:cubicBezTo>
                  <a:pt x="155" y="122"/>
                  <a:pt x="151" y="122"/>
                  <a:pt x="147" y="122"/>
                </a:cubicBezTo>
                <a:cubicBezTo>
                  <a:pt x="142" y="123"/>
                  <a:pt x="135" y="123"/>
                  <a:pt x="126" y="123"/>
                </a:cubicBezTo>
                <a:cubicBezTo>
                  <a:pt x="93" y="123"/>
                  <a:pt x="45" y="115"/>
                  <a:pt x="59" y="71"/>
                </a:cubicBezTo>
                <a:cubicBezTo>
                  <a:pt x="64" y="49"/>
                  <a:pt x="81" y="41"/>
                  <a:pt x="102" y="41"/>
                </a:cubicBezTo>
                <a:close/>
                <a:moveTo>
                  <a:pt x="105" y="0"/>
                </a:moveTo>
                <a:cubicBezTo>
                  <a:pt x="77" y="0"/>
                  <a:pt x="51" y="9"/>
                  <a:pt x="31" y="34"/>
                </a:cubicBezTo>
                <a:cubicBezTo>
                  <a:pt x="1" y="75"/>
                  <a:pt x="7" y="129"/>
                  <a:pt x="56" y="149"/>
                </a:cubicBezTo>
                <a:cubicBezTo>
                  <a:pt x="78" y="161"/>
                  <a:pt x="106" y="166"/>
                  <a:pt x="135" y="166"/>
                </a:cubicBezTo>
                <a:cubicBezTo>
                  <a:pt x="220" y="166"/>
                  <a:pt x="314" y="117"/>
                  <a:pt x="314" y="30"/>
                </a:cubicBezTo>
                <a:cubicBezTo>
                  <a:pt x="314" y="20"/>
                  <a:pt x="308" y="13"/>
                  <a:pt x="301" y="10"/>
                </a:cubicBezTo>
                <a:cubicBezTo>
                  <a:pt x="287" y="7"/>
                  <a:pt x="272" y="6"/>
                  <a:pt x="258" y="6"/>
                </a:cubicBezTo>
                <a:cubicBezTo>
                  <a:pt x="233" y="6"/>
                  <a:pt x="209" y="10"/>
                  <a:pt x="187" y="19"/>
                </a:cubicBezTo>
                <a:lnTo>
                  <a:pt x="187" y="19"/>
                </a:lnTo>
                <a:cubicBezTo>
                  <a:pt x="161" y="9"/>
                  <a:pt x="132" y="0"/>
                  <a:pt x="105" y="0"/>
                </a:cubicBezTo>
                <a:close/>
              </a:path>
            </a:pathLst>
          </a:custGeom>
          <a:solidFill>
            <a:srgbClr val="4234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575;p37"/>
          <p:cNvSpPr/>
          <p:nvPr/>
        </p:nvSpPr>
        <p:spPr>
          <a:xfrm flipH="1">
            <a:off x="6643235" y="3453653"/>
            <a:ext cx="23328" cy="17449"/>
          </a:xfrm>
          <a:custGeom>
            <a:avLst/>
            <a:gdLst/>
            <a:ahLst/>
            <a:cxnLst/>
            <a:rect l="l" t="t" r="r" b="b"/>
            <a:pathLst>
              <a:path w="373" h="279" extrusionOk="0">
                <a:moveTo>
                  <a:pt x="222" y="43"/>
                </a:moveTo>
                <a:cubicBezTo>
                  <a:pt x="226" y="43"/>
                  <a:pt x="229" y="43"/>
                  <a:pt x="233" y="43"/>
                </a:cubicBezTo>
                <a:lnTo>
                  <a:pt x="233" y="43"/>
                </a:lnTo>
                <a:cubicBezTo>
                  <a:pt x="233" y="43"/>
                  <a:pt x="233" y="44"/>
                  <a:pt x="233" y="44"/>
                </a:cubicBezTo>
                <a:cubicBezTo>
                  <a:pt x="240" y="98"/>
                  <a:pt x="240" y="170"/>
                  <a:pt x="192" y="211"/>
                </a:cubicBezTo>
                <a:cubicBezTo>
                  <a:pt x="174" y="228"/>
                  <a:pt x="150" y="237"/>
                  <a:pt x="128" y="237"/>
                </a:cubicBezTo>
                <a:cubicBezTo>
                  <a:pt x="89" y="237"/>
                  <a:pt x="54" y="210"/>
                  <a:pt x="59" y="160"/>
                </a:cubicBezTo>
                <a:cubicBezTo>
                  <a:pt x="65" y="67"/>
                  <a:pt x="142" y="43"/>
                  <a:pt x="222" y="43"/>
                </a:cubicBezTo>
                <a:close/>
                <a:moveTo>
                  <a:pt x="220" y="0"/>
                </a:moveTo>
                <a:cubicBezTo>
                  <a:pt x="173" y="0"/>
                  <a:pt x="126" y="9"/>
                  <a:pt x="86" y="37"/>
                </a:cubicBezTo>
                <a:cubicBezTo>
                  <a:pt x="31" y="71"/>
                  <a:pt x="1" y="150"/>
                  <a:pt x="25" y="215"/>
                </a:cubicBezTo>
                <a:cubicBezTo>
                  <a:pt x="41" y="257"/>
                  <a:pt x="83" y="279"/>
                  <a:pt x="126" y="279"/>
                </a:cubicBezTo>
                <a:cubicBezTo>
                  <a:pt x="145" y="279"/>
                  <a:pt x="164" y="275"/>
                  <a:pt x="182" y="266"/>
                </a:cubicBezTo>
                <a:cubicBezTo>
                  <a:pt x="267" y="229"/>
                  <a:pt x="284" y="128"/>
                  <a:pt x="274" y="46"/>
                </a:cubicBezTo>
                <a:lnTo>
                  <a:pt x="274" y="46"/>
                </a:lnTo>
                <a:cubicBezTo>
                  <a:pt x="291" y="48"/>
                  <a:pt x="308" y="50"/>
                  <a:pt x="324" y="53"/>
                </a:cubicBezTo>
                <a:lnTo>
                  <a:pt x="324" y="53"/>
                </a:lnTo>
                <a:cubicBezTo>
                  <a:pt x="322" y="62"/>
                  <a:pt x="320" y="71"/>
                  <a:pt x="318" y="78"/>
                </a:cubicBezTo>
                <a:cubicBezTo>
                  <a:pt x="314" y="94"/>
                  <a:pt x="327" y="104"/>
                  <a:pt x="339" y="104"/>
                </a:cubicBezTo>
                <a:cubicBezTo>
                  <a:pt x="348" y="104"/>
                  <a:pt x="356" y="100"/>
                  <a:pt x="359" y="89"/>
                </a:cubicBezTo>
                <a:cubicBezTo>
                  <a:pt x="363" y="75"/>
                  <a:pt x="366" y="57"/>
                  <a:pt x="370" y="41"/>
                </a:cubicBezTo>
                <a:cubicBezTo>
                  <a:pt x="373" y="30"/>
                  <a:pt x="366" y="21"/>
                  <a:pt x="356" y="16"/>
                </a:cubicBezTo>
                <a:cubicBezTo>
                  <a:pt x="312" y="8"/>
                  <a:pt x="266" y="0"/>
                  <a:pt x="220" y="0"/>
                </a:cubicBezTo>
                <a:close/>
              </a:path>
            </a:pathLst>
          </a:custGeom>
          <a:solidFill>
            <a:srgbClr val="4234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576;p37"/>
          <p:cNvSpPr/>
          <p:nvPr/>
        </p:nvSpPr>
        <p:spPr>
          <a:xfrm flipH="1">
            <a:off x="6534974" y="3377539"/>
            <a:ext cx="36587" cy="12884"/>
          </a:xfrm>
          <a:custGeom>
            <a:avLst/>
            <a:gdLst/>
            <a:ahLst/>
            <a:cxnLst/>
            <a:rect l="l" t="t" r="r" b="b"/>
            <a:pathLst>
              <a:path w="585" h="206" extrusionOk="0">
                <a:moveTo>
                  <a:pt x="337" y="1"/>
                </a:moveTo>
                <a:cubicBezTo>
                  <a:pt x="300" y="1"/>
                  <a:pt x="265" y="4"/>
                  <a:pt x="237" y="9"/>
                </a:cubicBezTo>
                <a:cubicBezTo>
                  <a:pt x="213" y="12"/>
                  <a:pt x="222" y="50"/>
                  <a:pt x="247" y="50"/>
                </a:cubicBezTo>
                <a:cubicBezTo>
                  <a:pt x="248" y="50"/>
                  <a:pt x="249" y="50"/>
                  <a:pt x="250" y="50"/>
                </a:cubicBezTo>
                <a:cubicBezTo>
                  <a:pt x="275" y="45"/>
                  <a:pt x="301" y="42"/>
                  <a:pt x="327" y="42"/>
                </a:cubicBezTo>
                <a:cubicBezTo>
                  <a:pt x="359" y="42"/>
                  <a:pt x="392" y="47"/>
                  <a:pt x="424" y="56"/>
                </a:cubicBezTo>
                <a:cubicBezTo>
                  <a:pt x="437" y="59"/>
                  <a:pt x="489" y="70"/>
                  <a:pt x="499" y="83"/>
                </a:cubicBezTo>
                <a:cubicBezTo>
                  <a:pt x="527" y="132"/>
                  <a:pt x="451" y="141"/>
                  <a:pt x="431" y="148"/>
                </a:cubicBezTo>
                <a:cubicBezTo>
                  <a:pt x="373" y="159"/>
                  <a:pt x="315" y="162"/>
                  <a:pt x="257" y="162"/>
                </a:cubicBezTo>
                <a:cubicBezTo>
                  <a:pt x="237" y="162"/>
                  <a:pt x="212" y="159"/>
                  <a:pt x="192" y="159"/>
                </a:cubicBezTo>
                <a:cubicBezTo>
                  <a:pt x="171" y="155"/>
                  <a:pt x="155" y="152"/>
                  <a:pt x="134" y="148"/>
                </a:cubicBezTo>
                <a:cubicBezTo>
                  <a:pt x="110" y="148"/>
                  <a:pt x="93" y="138"/>
                  <a:pt x="79" y="121"/>
                </a:cubicBezTo>
                <a:cubicBezTo>
                  <a:pt x="100" y="109"/>
                  <a:pt x="87" y="81"/>
                  <a:pt x="68" y="81"/>
                </a:cubicBezTo>
                <a:cubicBezTo>
                  <a:pt x="65" y="81"/>
                  <a:pt x="62" y="82"/>
                  <a:pt x="59" y="83"/>
                </a:cubicBezTo>
                <a:cubicBezTo>
                  <a:pt x="1" y="118"/>
                  <a:pt x="56" y="172"/>
                  <a:pt x="97" y="182"/>
                </a:cubicBezTo>
                <a:cubicBezTo>
                  <a:pt x="153" y="197"/>
                  <a:pt x="218" y="205"/>
                  <a:pt x="282" y="205"/>
                </a:cubicBezTo>
                <a:cubicBezTo>
                  <a:pt x="350" y="205"/>
                  <a:pt x="418" y="197"/>
                  <a:pt x="475" y="179"/>
                </a:cubicBezTo>
                <a:cubicBezTo>
                  <a:pt x="527" y="162"/>
                  <a:pt x="585" y="111"/>
                  <a:pt x="533" y="59"/>
                </a:cubicBezTo>
                <a:cubicBezTo>
                  <a:pt x="488" y="14"/>
                  <a:pt x="409" y="1"/>
                  <a:pt x="337" y="1"/>
                </a:cubicBezTo>
                <a:close/>
              </a:path>
            </a:pathLst>
          </a:custGeom>
          <a:solidFill>
            <a:srgbClr val="4234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577;p37"/>
          <p:cNvSpPr/>
          <p:nvPr/>
        </p:nvSpPr>
        <p:spPr>
          <a:xfrm flipH="1">
            <a:off x="6485628" y="3455967"/>
            <a:ext cx="30646" cy="26581"/>
          </a:xfrm>
          <a:custGeom>
            <a:avLst/>
            <a:gdLst/>
            <a:ahLst/>
            <a:cxnLst/>
            <a:rect l="l" t="t" r="r" b="b"/>
            <a:pathLst>
              <a:path w="490" h="425" extrusionOk="0">
                <a:moveTo>
                  <a:pt x="320" y="129"/>
                </a:moveTo>
                <a:cubicBezTo>
                  <a:pt x="371" y="129"/>
                  <a:pt x="413" y="163"/>
                  <a:pt x="410" y="225"/>
                </a:cubicBezTo>
                <a:cubicBezTo>
                  <a:pt x="407" y="335"/>
                  <a:pt x="288" y="369"/>
                  <a:pt x="196" y="379"/>
                </a:cubicBezTo>
                <a:cubicBezTo>
                  <a:pt x="178" y="381"/>
                  <a:pt x="154" y="385"/>
                  <a:pt x="131" y="385"/>
                </a:cubicBezTo>
                <a:cubicBezTo>
                  <a:pt x="106" y="385"/>
                  <a:pt x="82" y="380"/>
                  <a:pt x="70" y="362"/>
                </a:cubicBezTo>
                <a:cubicBezTo>
                  <a:pt x="36" y="312"/>
                  <a:pt x="89" y="259"/>
                  <a:pt x="132" y="227"/>
                </a:cubicBezTo>
                <a:lnTo>
                  <a:pt x="132" y="227"/>
                </a:lnTo>
                <a:cubicBezTo>
                  <a:pt x="139" y="235"/>
                  <a:pt x="148" y="240"/>
                  <a:pt x="158" y="240"/>
                </a:cubicBezTo>
                <a:cubicBezTo>
                  <a:pt x="167" y="240"/>
                  <a:pt x="177" y="236"/>
                  <a:pt x="185" y="225"/>
                </a:cubicBezTo>
                <a:cubicBezTo>
                  <a:pt x="196" y="215"/>
                  <a:pt x="189" y="198"/>
                  <a:pt x="178" y="193"/>
                </a:cubicBezTo>
                <a:lnTo>
                  <a:pt x="178" y="193"/>
                </a:lnTo>
                <a:cubicBezTo>
                  <a:pt x="194" y="180"/>
                  <a:pt x="210" y="168"/>
                  <a:pt x="227" y="156"/>
                </a:cubicBezTo>
                <a:lnTo>
                  <a:pt x="227" y="156"/>
                </a:lnTo>
                <a:cubicBezTo>
                  <a:pt x="249" y="146"/>
                  <a:pt x="272" y="138"/>
                  <a:pt x="288" y="133"/>
                </a:cubicBezTo>
                <a:cubicBezTo>
                  <a:pt x="299" y="131"/>
                  <a:pt x="309" y="129"/>
                  <a:pt x="320" y="129"/>
                </a:cubicBezTo>
                <a:close/>
                <a:moveTo>
                  <a:pt x="403" y="1"/>
                </a:moveTo>
                <a:cubicBezTo>
                  <a:pt x="400" y="1"/>
                  <a:pt x="397" y="2"/>
                  <a:pt x="393" y="4"/>
                </a:cubicBezTo>
                <a:cubicBezTo>
                  <a:pt x="331" y="38"/>
                  <a:pt x="270" y="75"/>
                  <a:pt x="211" y="116"/>
                </a:cubicBezTo>
                <a:lnTo>
                  <a:pt x="211" y="116"/>
                </a:lnTo>
                <a:cubicBezTo>
                  <a:pt x="178" y="131"/>
                  <a:pt x="145" y="152"/>
                  <a:pt x="131" y="176"/>
                </a:cubicBezTo>
                <a:lnTo>
                  <a:pt x="131" y="176"/>
                </a:lnTo>
                <a:cubicBezTo>
                  <a:pt x="124" y="181"/>
                  <a:pt x="117" y="186"/>
                  <a:pt x="111" y="192"/>
                </a:cubicBezTo>
                <a:cubicBezTo>
                  <a:pt x="59" y="233"/>
                  <a:pt x="1" y="291"/>
                  <a:pt x="25" y="362"/>
                </a:cubicBezTo>
                <a:cubicBezTo>
                  <a:pt x="42" y="413"/>
                  <a:pt x="84" y="424"/>
                  <a:pt x="129" y="424"/>
                </a:cubicBezTo>
                <a:cubicBezTo>
                  <a:pt x="148" y="424"/>
                  <a:pt x="167" y="422"/>
                  <a:pt x="185" y="420"/>
                </a:cubicBezTo>
                <a:cubicBezTo>
                  <a:pt x="264" y="414"/>
                  <a:pt x="352" y="396"/>
                  <a:pt x="407" y="335"/>
                </a:cubicBezTo>
                <a:cubicBezTo>
                  <a:pt x="489" y="243"/>
                  <a:pt x="454" y="93"/>
                  <a:pt x="330" y="88"/>
                </a:cubicBezTo>
                <a:lnTo>
                  <a:pt x="330" y="88"/>
                </a:lnTo>
                <a:cubicBezTo>
                  <a:pt x="358" y="71"/>
                  <a:pt x="386" y="54"/>
                  <a:pt x="414" y="38"/>
                </a:cubicBezTo>
                <a:cubicBezTo>
                  <a:pt x="431" y="27"/>
                  <a:pt x="419" y="1"/>
                  <a:pt x="403" y="1"/>
                </a:cubicBezTo>
                <a:close/>
              </a:path>
            </a:pathLst>
          </a:custGeom>
          <a:solidFill>
            <a:srgbClr val="4234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578;p37"/>
          <p:cNvSpPr/>
          <p:nvPr/>
        </p:nvSpPr>
        <p:spPr>
          <a:xfrm flipH="1">
            <a:off x="6402197" y="3509753"/>
            <a:ext cx="38276" cy="20702"/>
          </a:xfrm>
          <a:custGeom>
            <a:avLst/>
            <a:gdLst/>
            <a:ahLst/>
            <a:cxnLst/>
            <a:rect l="l" t="t" r="r" b="b"/>
            <a:pathLst>
              <a:path w="612" h="331" extrusionOk="0">
                <a:moveTo>
                  <a:pt x="260" y="0"/>
                </a:moveTo>
                <a:cubicBezTo>
                  <a:pt x="154" y="4"/>
                  <a:pt x="8" y="38"/>
                  <a:pt x="5" y="168"/>
                </a:cubicBezTo>
                <a:cubicBezTo>
                  <a:pt x="0" y="266"/>
                  <a:pt x="103" y="318"/>
                  <a:pt x="189" y="328"/>
                </a:cubicBezTo>
                <a:cubicBezTo>
                  <a:pt x="205" y="330"/>
                  <a:pt x="223" y="330"/>
                  <a:pt x="243" y="330"/>
                </a:cubicBezTo>
                <a:cubicBezTo>
                  <a:pt x="349" y="330"/>
                  <a:pt x="490" y="303"/>
                  <a:pt x="550" y="222"/>
                </a:cubicBezTo>
                <a:cubicBezTo>
                  <a:pt x="612" y="134"/>
                  <a:pt x="513" y="62"/>
                  <a:pt x="441" y="31"/>
                </a:cubicBezTo>
                <a:cubicBezTo>
                  <a:pt x="438" y="30"/>
                  <a:pt x="435" y="29"/>
                  <a:pt x="432" y="29"/>
                </a:cubicBezTo>
                <a:cubicBezTo>
                  <a:pt x="412" y="29"/>
                  <a:pt x="397" y="56"/>
                  <a:pt x="417" y="66"/>
                </a:cubicBezTo>
                <a:cubicBezTo>
                  <a:pt x="445" y="79"/>
                  <a:pt x="472" y="89"/>
                  <a:pt x="492" y="110"/>
                </a:cubicBezTo>
                <a:cubicBezTo>
                  <a:pt x="537" y="148"/>
                  <a:pt x="520" y="205"/>
                  <a:pt x="476" y="233"/>
                </a:cubicBezTo>
                <a:cubicBezTo>
                  <a:pt x="410" y="270"/>
                  <a:pt x="326" y="287"/>
                  <a:pt x="250" y="287"/>
                </a:cubicBezTo>
                <a:cubicBezTo>
                  <a:pt x="242" y="287"/>
                  <a:pt x="234" y="287"/>
                  <a:pt x="226" y="287"/>
                </a:cubicBezTo>
                <a:cubicBezTo>
                  <a:pt x="164" y="287"/>
                  <a:pt x="69" y="271"/>
                  <a:pt x="49" y="198"/>
                </a:cubicBezTo>
                <a:cubicBezTo>
                  <a:pt x="8" y="79"/>
                  <a:pt x="175" y="45"/>
                  <a:pt x="260" y="41"/>
                </a:cubicBezTo>
                <a:cubicBezTo>
                  <a:pt x="284" y="41"/>
                  <a:pt x="284" y="0"/>
                  <a:pt x="260" y="0"/>
                </a:cubicBezTo>
                <a:close/>
              </a:path>
            </a:pathLst>
          </a:custGeom>
          <a:solidFill>
            <a:srgbClr val="4234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79;p37"/>
          <p:cNvSpPr/>
          <p:nvPr/>
        </p:nvSpPr>
        <p:spPr>
          <a:xfrm flipH="1">
            <a:off x="6270858" y="3543213"/>
            <a:ext cx="48533" cy="16449"/>
          </a:xfrm>
          <a:custGeom>
            <a:avLst/>
            <a:gdLst/>
            <a:ahLst/>
            <a:cxnLst/>
            <a:rect l="l" t="t" r="r" b="b"/>
            <a:pathLst>
              <a:path w="776" h="263" extrusionOk="0">
                <a:moveTo>
                  <a:pt x="396" y="0"/>
                </a:moveTo>
                <a:cubicBezTo>
                  <a:pt x="377" y="0"/>
                  <a:pt x="372" y="33"/>
                  <a:pt x="393" y="39"/>
                </a:cubicBezTo>
                <a:cubicBezTo>
                  <a:pt x="444" y="56"/>
                  <a:pt x="492" y="70"/>
                  <a:pt x="543" y="87"/>
                </a:cubicBezTo>
                <a:cubicBezTo>
                  <a:pt x="580" y="100"/>
                  <a:pt x="635" y="107"/>
                  <a:pt x="670" y="128"/>
                </a:cubicBezTo>
                <a:cubicBezTo>
                  <a:pt x="761" y="189"/>
                  <a:pt x="642" y="213"/>
                  <a:pt x="604" y="213"/>
                </a:cubicBezTo>
                <a:cubicBezTo>
                  <a:pt x="567" y="216"/>
                  <a:pt x="530" y="216"/>
                  <a:pt x="492" y="216"/>
                </a:cubicBezTo>
                <a:cubicBezTo>
                  <a:pt x="331" y="216"/>
                  <a:pt x="161" y="193"/>
                  <a:pt x="45" y="73"/>
                </a:cubicBezTo>
                <a:cubicBezTo>
                  <a:pt x="40" y="69"/>
                  <a:pt x="35" y="68"/>
                  <a:pt x="31" y="68"/>
                </a:cubicBezTo>
                <a:cubicBezTo>
                  <a:pt x="14" y="68"/>
                  <a:pt x="1" y="88"/>
                  <a:pt x="14" y="104"/>
                </a:cubicBezTo>
                <a:cubicBezTo>
                  <a:pt x="135" y="225"/>
                  <a:pt x="318" y="263"/>
                  <a:pt x="490" y="263"/>
                </a:cubicBezTo>
                <a:cubicBezTo>
                  <a:pt x="541" y="263"/>
                  <a:pt x="591" y="260"/>
                  <a:pt x="639" y="254"/>
                </a:cubicBezTo>
                <a:cubicBezTo>
                  <a:pt x="697" y="248"/>
                  <a:pt x="775" y="210"/>
                  <a:pt x="741" y="138"/>
                </a:cubicBezTo>
                <a:cubicBezTo>
                  <a:pt x="724" y="100"/>
                  <a:pt x="676" y="87"/>
                  <a:pt x="642" y="73"/>
                </a:cubicBezTo>
                <a:cubicBezTo>
                  <a:pt x="563" y="49"/>
                  <a:pt x="481" y="26"/>
                  <a:pt x="403" y="2"/>
                </a:cubicBezTo>
                <a:cubicBezTo>
                  <a:pt x="401" y="1"/>
                  <a:pt x="398" y="0"/>
                  <a:pt x="396" y="0"/>
                </a:cubicBezTo>
                <a:close/>
              </a:path>
            </a:pathLst>
          </a:custGeom>
          <a:solidFill>
            <a:srgbClr val="4234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80;p37"/>
          <p:cNvSpPr/>
          <p:nvPr/>
        </p:nvSpPr>
        <p:spPr>
          <a:xfrm flipH="1">
            <a:off x="6166600" y="3386983"/>
            <a:ext cx="17700" cy="11758"/>
          </a:xfrm>
          <a:custGeom>
            <a:avLst/>
            <a:gdLst/>
            <a:ahLst/>
            <a:cxnLst/>
            <a:rect l="l" t="t" r="r" b="b"/>
            <a:pathLst>
              <a:path w="283" h="188" extrusionOk="0">
                <a:moveTo>
                  <a:pt x="124" y="140"/>
                </a:moveTo>
                <a:cubicBezTo>
                  <a:pt x="123" y="141"/>
                  <a:pt x="123" y="141"/>
                  <a:pt x="122" y="142"/>
                </a:cubicBezTo>
                <a:lnTo>
                  <a:pt x="122" y="142"/>
                </a:lnTo>
                <a:cubicBezTo>
                  <a:pt x="123" y="141"/>
                  <a:pt x="123" y="141"/>
                  <a:pt x="124" y="140"/>
                </a:cubicBezTo>
                <a:close/>
                <a:moveTo>
                  <a:pt x="147" y="1"/>
                </a:moveTo>
                <a:cubicBezTo>
                  <a:pt x="113" y="1"/>
                  <a:pt x="78" y="10"/>
                  <a:pt x="49" y="38"/>
                </a:cubicBezTo>
                <a:cubicBezTo>
                  <a:pt x="11" y="72"/>
                  <a:pt x="1" y="134"/>
                  <a:pt x="46" y="168"/>
                </a:cubicBezTo>
                <a:cubicBezTo>
                  <a:pt x="61" y="180"/>
                  <a:pt x="82" y="187"/>
                  <a:pt x="102" y="187"/>
                </a:cubicBezTo>
                <a:cubicBezTo>
                  <a:pt x="123" y="187"/>
                  <a:pt x="143" y="180"/>
                  <a:pt x="155" y="161"/>
                </a:cubicBezTo>
                <a:cubicBezTo>
                  <a:pt x="177" y="128"/>
                  <a:pt x="152" y="97"/>
                  <a:pt x="123" y="97"/>
                </a:cubicBezTo>
                <a:cubicBezTo>
                  <a:pt x="113" y="97"/>
                  <a:pt x="102" y="101"/>
                  <a:pt x="93" y="110"/>
                </a:cubicBezTo>
                <a:cubicBezTo>
                  <a:pt x="82" y="124"/>
                  <a:pt x="90" y="141"/>
                  <a:pt x="103" y="146"/>
                </a:cubicBezTo>
                <a:lnTo>
                  <a:pt x="103" y="146"/>
                </a:lnTo>
                <a:cubicBezTo>
                  <a:pt x="93" y="145"/>
                  <a:pt x="82" y="143"/>
                  <a:pt x="76" y="140"/>
                </a:cubicBezTo>
                <a:cubicBezTo>
                  <a:pt x="49" y="124"/>
                  <a:pt x="56" y="93"/>
                  <a:pt x="73" y="72"/>
                </a:cubicBezTo>
                <a:cubicBezTo>
                  <a:pt x="94" y="49"/>
                  <a:pt x="121" y="42"/>
                  <a:pt x="150" y="42"/>
                </a:cubicBezTo>
                <a:cubicBezTo>
                  <a:pt x="184" y="42"/>
                  <a:pt x="221" y="53"/>
                  <a:pt x="251" y="62"/>
                </a:cubicBezTo>
                <a:cubicBezTo>
                  <a:pt x="253" y="63"/>
                  <a:pt x="254" y="63"/>
                  <a:pt x="256" y="63"/>
                </a:cubicBezTo>
                <a:cubicBezTo>
                  <a:pt x="276" y="63"/>
                  <a:pt x="282" y="31"/>
                  <a:pt x="261" y="25"/>
                </a:cubicBezTo>
                <a:cubicBezTo>
                  <a:pt x="225" y="12"/>
                  <a:pt x="186" y="1"/>
                  <a:pt x="147" y="1"/>
                </a:cubicBezTo>
                <a:close/>
              </a:path>
            </a:pathLst>
          </a:custGeom>
          <a:solidFill>
            <a:srgbClr val="4234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81;p37"/>
          <p:cNvSpPr/>
          <p:nvPr/>
        </p:nvSpPr>
        <p:spPr>
          <a:xfrm flipH="1">
            <a:off x="6306757" y="3276596"/>
            <a:ext cx="30145" cy="19763"/>
          </a:xfrm>
          <a:custGeom>
            <a:avLst/>
            <a:gdLst/>
            <a:ahLst/>
            <a:cxnLst/>
            <a:rect l="l" t="t" r="r" b="b"/>
            <a:pathLst>
              <a:path w="482" h="316" extrusionOk="0">
                <a:moveTo>
                  <a:pt x="218" y="1"/>
                </a:moveTo>
                <a:cubicBezTo>
                  <a:pt x="150" y="1"/>
                  <a:pt x="82" y="18"/>
                  <a:pt x="21" y="46"/>
                </a:cubicBezTo>
                <a:cubicBezTo>
                  <a:pt x="0" y="54"/>
                  <a:pt x="13" y="81"/>
                  <a:pt x="32" y="81"/>
                </a:cubicBezTo>
                <a:cubicBezTo>
                  <a:pt x="35" y="81"/>
                  <a:pt x="38" y="81"/>
                  <a:pt x="41" y="79"/>
                </a:cubicBezTo>
                <a:cubicBezTo>
                  <a:pt x="94" y="57"/>
                  <a:pt x="161" y="40"/>
                  <a:pt x="225" y="40"/>
                </a:cubicBezTo>
                <a:cubicBezTo>
                  <a:pt x="297" y="40"/>
                  <a:pt x="366" y="61"/>
                  <a:pt x="413" y="117"/>
                </a:cubicBezTo>
                <a:cubicBezTo>
                  <a:pt x="471" y="192"/>
                  <a:pt x="413" y="274"/>
                  <a:pt x="328" y="274"/>
                </a:cubicBezTo>
                <a:cubicBezTo>
                  <a:pt x="257" y="271"/>
                  <a:pt x="205" y="209"/>
                  <a:pt x="167" y="151"/>
                </a:cubicBezTo>
                <a:cubicBezTo>
                  <a:pt x="164" y="145"/>
                  <a:pt x="158" y="143"/>
                  <a:pt x="152" y="143"/>
                </a:cubicBezTo>
                <a:cubicBezTo>
                  <a:pt x="138" y="143"/>
                  <a:pt x="124" y="157"/>
                  <a:pt x="134" y="172"/>
                </a:cubicBezTo>
                <a:cubicBezTo>
                  <a:pt x="178" y="246"/>
                  <a:pt x="246" y="315"/>
                  <a:pt x="339" y="315"/>
                </a:cubicBezTo>
                <a:cubicBezTo>
                  <a:pt x="410" y="312"/>
                  <a:pt x="482" y="260"/>
                  <a:pt x="482" y="182"/>
                </a:cubicBezTo>
                <a:cubicBezTo>
                  <a:pt x="479" y="103"/>
                  <a:pt x="407" y="46"/>
                  <a:pt x="339" y="21"/>
                </a:cubicBezTo>
                <a:cubicBezTo>
                  <a:pt x="300" y="7"/>
                  <a:pt x="259" y="1"/>
                  <a:pt x="218" y="1"/>
                </a:cubicBezTo>
                <a:close/>
              </a:path>
            </a:pathLst>
          </a:custGeom>
          <a:solidFill>
            <a:srgbClr val="4234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82;p37"/>
          <p:cNvSpPr/>
          <p:nvPr/>
        </p:nvSpPr>
        <p:spPr>
          <a:xfrm flipH="1">
            <a:off x="6720100" y="3348957"/>
            <a:ext cx="31647" cy="16136"/>
          </a:xfrm>
          <a:custGeom>
            <a:avLst/>
            <a:gdLst/>
            <a:ahLst/>
            <a:cxnLst/>
            <a:rect l="l" t="t" r="r" b="b"/>
            <a:pathLst>
              <a:path w="506" h="258" extrusionOk="0">
                <a:moveTo>
                  <a:pt x="109" y="1"/>
                </a:moveTo>
                <a:cubicBezTo>
                  <a:pt x="105" y="1"/>
                  <a:pt x="101" y="1"/>
                  <a:pt x="96" y="1"/>
                </a:cubicBezTo>
                <a:cubicBezTo>
                  <a:pt x="0" y="4"/>
                  <a:pt x="18" y="100"/>
                  <a:pt x="69" y="148"/>
                </a:cubicBezTo>
                <a:cubicBezTo>
                  <a:pt x="128" y="201"/>
                  <a:pt x="227" y="257"/>
                  <a:pt x="315" y="257"/>
                </a:cubicBezTo>
                <a:cubicBezTo>
                  <a:pt x="328" y="257"/>
                  <a:pt x="340" y="256"/>
                  <a:pt x="353" y="253"/>
                </a:cubicBezTo>
                <a:cubicBezTo>
                  <a:pt x="438" y="240"/>
                  <a:pt x="506" y="162"/>
                  <a:pt x="485" y="76"/>
                </a:cubicBezTo>
                <a:cubicBezTo>
                  <a:pt x="483" y="65"/>
                  <a:pt x="475" y="60"/>
                  <a:pt x="467" y="60"/>
                </a:cubicBezTo>
                <a:cubicBezTo>
                  <a:pt x="455" y="60"/>
                  <a:pt x="443" y="70"/>
                  <a:pt x="444" y="86"/>
                </a:cubicBezTo>
                <a:cubicBezTo>
                  <a:pt x="464" y="165"/>
                  <a:pt x="386" y="216"/>
                  <a:pt x="316" y="216"/>
                </a:cubicBezTo>
                <a:cubicBezTo>
                  <a:pt x="313" y="216"/>
                  <a:pt x="310" y="216"/>
                  <a:pt x="308" y="216"/>
                </a:cubicBezTo>
                <a:cubicBezTo>
                  <a:pt x="243" y="212"/>
                  <a:pt x="178" y="175"/>
                  <a:pt x="127" y="138"/>
                </a:cubicBezTo>
                <a:cubicBezTo>
                  <a:pt x="107" y="124"/>
                  <a:pt x="18" y="63"/>
                  <a:pt x="103" y="42"/>
                </a:cubicBezTo>
                <a:cubicBezTo>
                  <a:pt x="106" y="41"/>
                  <a:pt x="110" y="41"/>
                  <a:pt x="114" y="41"/>
                </a:cubicBezTo>
                <a:cubicBezTo>
                  <a:pt x="139" y="41"/>
                  <a:pt x="174" y="57"/>
                  <a:pt x="192" y="63"/>
                </a:cubicBezTo>
                <a:cubicBezTo>
                  <a:pt x="250" y="86"/>
                  <a:pt x="295" y="124"/>
                  <a:pt x="336" y="168"/>
                </a:cubicBezTo>
                <a:cubicBezTo>
                  <a:pt x="340" y="173"/>
                  <a:pt x="345" y="176"/>
                  <a:pt x="350" y="176"/>
                </a:cubicBezTo>
                <a:cubicBezTo>
                  <a:pt x="364" y="176"/>
                  <a:pt x="375" y="157"/>
                  <a:pt x="363" y="141"/>
                </a:cubicBezTo>
                <a:cubicBezTo>
                  <a:pt x="304" y="69"/>
                  <a:pt x="204" y="1"/>
                  <a:pt x="109" y="1"/>
                </a:cubicBezTo>
                <a:close/>
              </a:path>
            </a:pathLst>
          </a:custGeom>
          <a:solidFill>
            <a:srgbClr val="4234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83;p37"/>
          <p:cNvSpPr/>
          <p:nvPr/>
        </p:nvSpPr>
        <p:spPr>
          <a:xfrm flipH="1">
            <a:off x="6882773" y="3322752"/>
            <a:ext cx="17574" cy="17137"/>
          </a:xfrm>
          <a:custGeom>
            <a:avLst/>
            <a:gdLst/>
            <a:ahLst/>
            <a:cxnLst/>
            <a:rect l="l" t="t" r="r" b="b"/>
            <a:pathLst>
              <a:path w="281" h="274" extrusionOk="0">
                <a:moveTo>
                  <a:pt x="141" y="117"/>
                </a:moveTo>
                <a:cubicBezTo>
                  <a:pt x="172" y="117"/>
                  <a:pt x="206" y="126"/>
                  <a:pt x="234" y="135"/>
                </a:cubicBezTo>
                <a:lnTo>
                  <a:pt x="234" y="135"/>
                </a:lnTo>
                <a:cubicBezTo>
                  <a:pt x="233" y="139"/>
                  <a:pt x="232" y="143"/>
                  <a:pt x="230" y="147"/>
                </a:cubicBezTo>
                <a:cubicBezTo>
                  <a:pt x="216" y="181"/>
                  <a:pt x="189" y="212"/>
                  <a:pt x="155" y="225"/>
                </a:cubicBezTo>
                <a:cubicBezTo>
                  <a:pt x="145" y="229"/>
                  <a:pt x="133" y="231"/>
                  <a:pt x="122" y="231"/>
                </a:cubicBezTo>
                <a:cubicBezTo>
                  <a:pt x="78" y="231"/>
                  <a:pt x="34" y="202"/>
                  <a:pt x="66" y="154"/>
                </a:cubicBezTo>
                <a:cubicBezTo>
                  <a:pt x="82" y="126"/>
                  <a:pt x="110" y="117"/>
                  <a:pt x="141" y="117"/>
                </a:cubicBezTo>
                <a:close/>
                <a:moveTo>
                  <a:pt x="207" y="0"/>
                </a:moveTo>
                <a:cubicBezTo>
                  <a:pt x="192" y="0"/>
                  <a:pt x="178" y="9"/>
                  <a:pt x="172" y="28"/>
                </a:cubicBezTo>
                <a:cubicBezTo>
                  <a:pt x="165" y="42"/>
                  <a:pt x="176" y="51"/>
                  <a:pt x="189" y="51"/>
                </a:cubicBezTo>
                <a:cubicBezTo>
                  <a:pt x="197" y="51"/>
                  <a:pt x="205" y="47"/>
                  <a:pt x="209" y="38"/>
                </a:cubicBezTo>
                <a:cubicBezTo>
                  <a:pt x="209" y="41"/>
                  <a:pt x="226" y="58"/>
                  <a:pt x="230" y="65"/>
                </a:cubicBezTo>
                <a:cubicBezTo>
                  <a:pt x="233" y="72"/>
                  <a:pt x="236" y="81"/>
                  <a:pt x="237" y="92"/>
                </a:cubicBezTo>
                <a:lnTo>
                  <a:pt x="237" y="92"/>
                </a:lnTo>
                <a:cubicBezTo>
                  <a:pt x="209" y="85"/>
                  <a:pt x="177" y="79"/>
                  <a:pt x="145" y="79"/>
                </a:cubicBezTo>
                <a:cubicBezTo>
                  <a:pt x="84" y="79"/>
                  <a:pt x="27" y="100"/>
                  <a:pt x="14" y="171"/>
                </a:cubicBezTo>
                <a:cubicBezTo>
                  <a:pt x="1" y="238"/>
                  <a:pt x="64" y="274"/>
                  <a:pt x="123" y="274"/>
                </a:cubicBezTo>
                <a:cubicBezTo>
                  <a:pt x="139" y="274"/>
                  <a:pt x="155" y="271"/>
                  <a:pt x="169" y="266"/>
                </a:cubicBezTo>
                <a:cubicBezTo>
                  <a:pt x="237" y="239"/>
                  <a:pt x="281" y="164"/>
                  <a:pt x="277" y="92"/>
                </a:cubicBezTo>
                <a:cubicBezTo>
                  <a:pt x="274" y="65"/>
                  <a:pt x="264" y="28"/>
                  <a:pt x="237" y="10"/>
                </a:cubicBezTo>
                <a:cubicBezTo>
                  <a:pt x="227" y="4"/>
                  <a:pt x="217" y="0"/>
                  <a:pt x="207" y="0"/>
                </a:cubicBezTo>
                <a:close/>
              </a:path>
            </a:pathLst>
          </a:custGeom>
          <a:solidFill>
            <a:srgbClr val="4234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84;p37"/>
          <p:cNvSpPr/>
          <p:nvPr/>
        </p:nvSpPr>
        <p:spPr>
          <a:xfrm flipH="1">
            <a:off x="6928554" y="3481922"/>
            <a:ext cx="17262" cy="12133"/>
          </a:xfrm>
          <a:custGeom>
            <a:avLst/>
            <a:gdLst/>
            <a:ahLst/>
            <a:cxnLst/>
            <a:rect l="l" t="t" r="r" b="b"/>
            <a:pathLst>
              <a:path w="276" h="194" extrusionOk="0">
                <a:moveTo>
                  <a:pt x="142" y="0"/>
                </a:moveTo>
                <a:cubicBezTo>
                  <a:pt x="121" y="0"/>
                  <a:pt x="100" y="3"/>
                  <a:pt x="80" y="12"/>
                </a:cubicBezTo>
                <a:cubicBezTo>
                  <a:pt x="35" y="29"/>
                  <a:pt x="1" y="70"/>
                  <a:pt x="7" y="122"/>
                </a:cubicBezTo>
                <a:cubicBezTo>
                  <a:pt x="14" y="161"/>
                  <a:pt x="42" y="193"/>
                  <a:pt x="83" y="193"/>
                </a:cubicBezTo>
                <a:cubicBezTo>
                  <a:pt x="85" y="193"/>
                  <a:pt x="87" y="193"/>
                  <a:pt x="89" y="193"/>
                </a:cubicBezTo>
                <a:cubicBezTo>
                  <a:pt x="134" y="190"/>
                  <a:pt x="161" y="149"/>
                  <a:pt x="154" y="108"/>
                </a:cubicBezTo>
                <a:cubicBezTo>
                  <a:pt x="151" y="96"/>
                  <a:pt x="143" y="92"/>
                  <a:pt x="134" y="92"/>
                </a:cubicBezTo>
                <a:cubicBezTo>
                  <a:pt x="122" y="92"/>
                  <a:pt x="109" y="102"/>
                  <a:pt x="113" y="117"/>
                </a:cubicBezTo>
                <a:cubicBezTo>
                  <a:pt x="119" y="141"/>
                  <a:pt x="100" y="149"/>
                  <a:pt x="84" y="149"/>
                </a:cubicBezTo>
                <a:cubicBezTo>
                  <a:pt x="82" y="149"/>
                  <a:pt x="79" y="149"/>
                  <a:pt x="76" y="149"/>
                </a:cubicBezTo>
                <a:cubicBezTo>
                  <a:pt x="56" y="142"/>
                  <a:pt x="48" y="128"/>
                  <a:pt x="48" y="111"/>
                </a:cubicBezTo>
                <a:cubicBezTo>
                  <a:pt x="48" y="84"/>
                  <a:pt x="66" y="63"/>
                  <a:pt x="89" y="49"/>
                </a:cubicBezTo>
                <a:cubicBezTo>
                  <a:pt x="105" y="42"/>
                  <a:pt x="122" y="39"/>
                  <a:pt x="140" y="39"/>
                </a:cubicBezTo>
                <a:cubicBezTo>
                  <a:pt x="175" y="39"/>
                  <a:pt x="211" y="51"/>
                  <a:pt x="243" y="60"/>
                </a:cubicBezTo>
                <a:cubicBezTo>
                  <a:pt x="245" y="61"/>
                  <a:pt x="247" y="61"/>
                  <a:pt x="249" y="61"/>
                </a:cubicBezTo>
                <a:cubicBezTo>
                  <a:pt x="268" y="61"/>
                  <a:pt x="275" y="28"/>
                  <a:pt x="253" y="22"/>
                </a:cubicBezTo>
                <a:cubicBezTo>
                  <a:pt x="218" y="11"/>
                  <a:pt x="180" y="0"/>
                  <a:pt x="142" y="0"/>
                </a:cubicBezTo>
                <a:close/>
              </a:path>
            </a:pathLst>
          </a:custGeom>
          <a:solidFill>
            <a:srgbClr val="4234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85;p37"/>
          <p:cNvSpPr/>
          <p:nvPr/>
        </p:nvSpPr>
        <p:spPr>
          <a:xfrm flipH="1">
            <a:off x="6679823" y="3502748"/>
            <a:ext cx="33710" cy="12446"/>
          </a:xfrm>
          <a:custGeom>
            <a:avLst/>
            <a:gdLst/>
            <a:ahLst/>
            <a:cxnLst/>
            <a:rect l="l" t="t" r="r" b="b"/>
            <a:pathLst>
              <a:path w="539" h="199" extrusionOk="0">
                <a:moveTo>
                  <a:pt x="177" y="0"/>
                </a:moveTo>
                <a:cubicBezTo>
                  <a:pt x="125" y="0"/>
                  <a:pt x="73" y="5"/>
                  <a:pt x="21" y="17"/>
                </a:cubicBezTo>
                <a:cubicBezTo>
                  <a:pt x="4" y="20"/>
                  <a:pt x="1" y="47"/>
                  <a:pt x="15" y="55"/>
                </a:cubicBezTo>
                <a:cubicBezTo>
                  <a:pt x="172" y="133"/>
                  <a:pt x="336" y="181"/>
                  <a:pt x="509" y="198"/>
                </a:cubicBezTo>
                <a:cubicBezTo>
                  <a:pt x="510" y="199"/>
                  <a:pt x="511" y="199"/>
                  <a:pt x="512" y="199"/>
                </a:cubicBezTo>
                <a:cubicBezTo>
                  <a:pt x="519" y="199"/>
                  <a:pt x="527" y="190"/>
                  <a:pt x="530" y="184"/>
                </a:cubicBezTo>
                <a:cubicBezTo>
                  <a:pt x="533" y="164"/>
                  <a:pt x="533" y="143"/>
                  <a:pt x="536" y="123"/>
                </a:cubicBezTo>
                <a:cubicBezTo>
                  <a:pt x="539" y="108"/>
                  <a:pt x="526" y="97"/>
                  <a:pt x="514" y="97"/>
                </a:cubicBezTo>
                <a:cubicBezTo>
                  <a:pt x="507" y="97"/>
                  <a:pt x="501" y="102"/>
                  <a:pt x="500" y="112"/>
                </a:cubicBezTo>
                <a:cubicBezTo>
                  <a:pt x="497" y="127"/>
                  <a:pt x="494" y="141"/>
                  <a:pt x="492" y="155"/>
                </a:cubicBezTo>
                <a:lnTo>
                  <a:pt x="492" y="155"/>
                </a:lnTo>
                <a:cubicBezTo>
                  <a:pt x="352" y="139"/>
                  <a:pt x="218" y="104"/>
                  <a:pt x="93" y="47"/>
                </a:cubicBezTo>
                <a:lnTo>
                  <a:pt x="93" y="47"/>
                </a:lnTo>
                <a:cubicBezTo>
                  <a:pt x="122" y="43"/>
                  <a:pt x="151" y="41"/>
                  <a:pt x="180" y="41"/>
                </a:cubicBezTo>
                <a:cubicBezTo>
                  <a:pt x="203" y="41"/>
                  <a:pt x="226" y="42"/>
                  <a:pt x="250" y="44"/>
                </a:cubicBezTo>
                <a:cubicBezTo>
                  <a:pt x="251" y="44"/>
                  <a:pt x="252" y="44"/>
                  <a:pt x="252" y="44"/>
                </a:cubicBezTo>
                <a:cubicBezTo>
                  <a:pt x="274" y="44"/>
                  <a:pt x="273" y="6"/>
                  <a:pt x="250" y="3"/>
                </a:cubicBezTo>
                <a:cubicBezTo>
                  <a:pt x="225" y="1"/>
                  <a:pt x="201" y="0"/>
                  <a:pt x="177" y="0"/>
                </a:cubicBezTo>
                <a:close/>
              </a:path>
            </a:pathLst>
          </a:custGeom>
          <a:solidFill>
            <a:srgbClr val="7568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86;p37"/>
          <p:cNvSpPr/>
          <p:nvPr/>
        </p:nvSpPr>
        <p:spPr>
          <a:xfrm flipH="1">
            <a:off x="6630226" y="3426572"/>
            <a:ext cx="14260" cy="22015"/>
          </a:xfrm>
          <a:custGeom>
            <a:avLst/>
            <a:gdLst/>
            <a:ahLst/>
            <a:cxnLst/>
            <a:rect l="l" t="t" r="r" b="b"/>
            <a:pathLst>
              <a:path w="228" h="352" extrusionOk="0">
                <a:moveTo>
                  <a:pt x="85" y="1"/>
                </a:moveTo>
                <a:cubicBezTo>
                  <a:pt x="61" y="1"/>
                  <a:pt x="36" y="11"/>
                  <a:pt x="13" y="33"/>
                </a:cubicBezTo>
                <a:cubicBezTo>
                  <a:pt x="0" y="46"/>
                  <a:pt x="13" y="67"/>
                  <a:pt x="29" y="67"/>
                </a:cubicBezTo>
                <a:cubicBezTo>
                  <a:pt x="34" y="67"/>
                  <a:pt x="39" y="65"/>
                  <a:pt x="44" y="60"/>
                </a:cubicBezTo>
                <a:cubicBezTo>
                  <a:pt x="56" y="49"/>
                  <a:pt x="70" y="44"/>
                  <a:pt x="85" y="44"/>
                </a:cubicBezTo>
                <a:cubicBezTo>
                  <a:pt x="110" y="44"/>
                  <a:pt x="135" y="57"/>
                  <a:pt x="149" y="77"/>
                </a:cubicBezTo>
                <a:cubicBezTo>
                  <a:pt x="174" y="105"/>
                  <a:pt x="177" y="142"/>
                  <a:pt x="177" y="177"/>
                </a:cubicBezTo>
                <a:cubicBezTo>
                  <a:pt x="174" y="235"/>
                  <a:pt x="153" y="303"/>
                  <a:pt x="92" y="310"/>
                </a:cubicBezTo>
                <a:cubicBezTo>
                  <a:pt x="65" y="316"/>
                  <a:pt x="74" y="351"/>
                  <a:pt x="98" y="351"/>
                </a:cubicBezTo>
                <a:cubicBezTo>
                  <a:pt x="100" y="351"/>
                  <a:pt x="101" y="351"/>
                  <a:pt x="102" y="351"/>
                </a:cubicBezTo>
                <a:cubicBezTo>
                  <a:pt x="204" y="337"/>
                  <a:pt x="228" y="208"/>
                  <a:pt x="215" y="122"/>
                </a:cubicBezTo>
                <a:cubicBezTo>
                  <a:pt x="203" y="59"/>
                  <a:pt x="146" y="1"/>
                  <a:pt x="85" y="1"/>
                </a:cubicBezTo>
                <a:close/>
              </a:path>
            </a:pathLst>
          </a:custGeom>
          <a:solidFill>
            <a:srgbClr val="7568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7;p37"/>
          <p:cNvSpPr/>
          <p:nvPr/>
        </p:nvSpPr>
        <p:spPr>
          <a:xfrm flipH="1">
            <a:off x="6514460" y="3387358"/>
            <a:ext cx="19763" cy="13634"/>
          </a:xfrm>
          <a:custGeom>
            <a:avLst/>
            <a:gdLst/>
            <a:ahLst/>
            <a:cxnLst/>
            <a:rect l="l" t="t" r="r" b="b"/>
            <a:pathLst>
              <a:path w="316" h="218" extrusionOk="0">
                <a:moveTo>
                  <a:pt x="256" y="1"/>
                </a:moveTo>
                <a:cubicBezTo>
                  <a:pt x="236" y="1"/>
                  <a:pt x="228" y="36"/>
                  <a:pt x="250" y="43"/>
                </a:cubicBezTo>
                <a:cubicBezTo>
                  <a:pt x="264" y="46"/>
                  <a:pt x="220" y="87"/>
                  <a:pt x="217" y="90"/>
                </a:cubicBezTo>
                <a:cubicBezTo>
                  <a:pt x="196" y="104"/>
                  <a:pt x="179" y="114"/>
                  <a:pt x="158" y="124"/>
                </a:cubicBezTo>
                <a:cubicBezTo>
                  <a:pt x="114" y="148"/>
                  <a:pt x="70" y="165"/>
                  <a:pt x="22" y="179"/>
                </a:cubicBezTo>
                <a:cubicBezTo>
                  <a:pt x="0" y="185"/>
                  <a:pt x="6" y="218"/>
                  <a:pt x="25" y="218"/>
                </a:cubicBezTo>
                <a:cubicBezTo>
                  <a:pt x="27" y="218"/>
                  <a:pt x="29" y="217"/>
                  <a:pt x="32" y="216"/>
                </a:cubicBezTo>
                <a:cubicBezTo>
                  <a:pt x="111" y="196"/>
                  <a:pt x="196" y="162"/>
                  <a:pt x="261" y="111"/>
                </a:cubicBezTo>
                <a:cubicBezTo>
                  <a:pt x="288" y="83"/>
                  <a:pt x="316" y="19"/>
                  <a:pt x="261" y="2"/>
                </a:cubicBezTo>
                <a:cubicBezTo>
                  <a:pt x="259" y="1"/>
                  <a:pt x="257" y="1"/>
                  <a:pt x="256" y="1"/>
                </a:cubicBezTo>
                <a:close/>
              </a:path>
            </a:pathLst>
          </a:custGeom>
          <a:solidFill>
            <a:srgbClr val="7568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88;p37"/>
          <p:cNvSpPr/>
          <p:nvPr/>
        </p:nvSpPr>
        <p:spPr>
          <a:xfrm flipH="1">
            <a:off x="6386811" y="3501998"/>
            <a:ext cx="44968" cy="5942"/>
          </a:xfrm>
          <a:custGeom>
            <a:avLst/>
            <a:gdLst/>
            <a:ahLst/>
            <a:cxnLst/>
            <a:rect l="l" t="t" r="r" b="b"/>
            <a:pathLst>
              <a:path w="719" h="95" extrusionOk="0">
                <a:moveTo>
                  <a:pt x="30" y="1"/>
                </a:moveTo>
                <a:cubicBezTo>
                  <a:pt x="7" y="1"/>
                  <a:pt x="0" y="33"/>
                  <a:pt x="22" y="39"/>
                </a:cubicBezTo>
                <a:cubicBezTo>
                  <a:pt x="22" y="39"/>
                  <a:pt x="22" y="39"/>
                  <a:pt x="22" y="39"/>
                </a:cubicBezTo>
                <a:lnTo>
                  <a:pt x="22" y="39"/>
                </a:lnTo>
                <a:cubicBezTo>
                  <a:pt x="39" y="50"/>
                  <a:pt x="53" y="56"/>
                  <a:pt x="70" y="67"/>
                </a:cubicBezTo>
                <a:cubicBezTo>
                  <a:pt x="75" y="70"/>
                  <a:pt x="80" y="72"/>
                  <a:pt x="84" y="72"/>
                </a:cubicBezTo>
                <a:cubicBezTo>
                  <a:pt x="94" y="72"/>
                  <a:pt x="102" y="65"/>
                  <a:pt x="104" y="55"/>
                </a:cubicBezTo>
                <a:lnTo>
                  <a:pt x="104" y="55"/>
                </a:lnTo>
                <a:cubicBezTo>
                  <a:pt x="250" y="82"/>
                  <a:pt x="396" y="95"/>
                  <a:pt x="543" y="95"/>
                </a:cubicBezTo>
                <a:cubicBezTo>
                  <a:pt x="592" y="95"/>
                  <a:pt x="642" y="93"/>
                  <a:pt x="691" y="91"/>
                </a:cubicBezTo>
                <a:cubicBezTo>
                  <a:pt x="718" y="91"/>
                  <a:pt x="718" y="50"/>
                  <a:pt x="691" y="50"/>
                </a:cubicBezTo>
                <a:cubicBezTo>
                  <a:pt x="642" y="53"/>
                  <a:pt x="593" y="54"/>
                  <a:pt x="543" y="54"/>
                </a:cubicBezTo>
                <a:cubicBezTo>
                  <a:pt x="372" y="54"/>
                  <a:pt x="203" y="36"/>
                  <a:pt x="36" y="1"/>
                </a:cubicBezTo>
                <a:cubicBezTo>
                  <a:pt x="34" y="1"/>
                  <a:pt x="32" y="1"/>
                  <a:pt x="30" y="1"/>
                </a:cubicBezTo>
                <a:close/>
              </a:path>
            </a:pathLst>
          </a:custGeom>
          <a:solidFill>
            <a:srgbClr val="7568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589;p37"/>
          <p:cNvSpPr/>
          <p:nvPr/>
        </p:nvSpPr>
        <p:spPr>
          <a:xfrm flipH="1">
            <a:off x="6296250" y="3569731"/>
            <a:ext cx="36337" cy="18325"/>
          </a:xfrm>
          <a:custGeom>
            <a:avLst/>
            <a:gdLst/>
            <a:ahLst/>
            <a:cxnLst/>
            <a:rect l="l" t="t" r="r" b="b"/>
            <a:pathLst>
              <a:path w="581" h="293" extrusionOk="0">
                <a:moveTo>
                  <a:pt x="294" y="0"/>
                </a:moveTo>
                <a:cubicBezTo>
                  <a:pt x="270" y="0"/>
                  <a:pt x="244" y="5"/>
                  <a:pt x="215" y="14"/>
                </a:cubicBezTo>
                <a:cubicBezTo>
                  <a:pt x="133" y="45"/>
                  <a:pt x="0" y="103"/>
                  <a:pt x="16" y="213"/>
                </a:cubicBezTo>
                <a:cubicBezTo>
                  <a:pt x="18" y="222"/>
                  <a:pt x="25" y="226"/>
                  <a:pt x="33" y="226"/>
                </a:cubicBezTo>
                <a:cubicBezTo>
                  <a:pt x="45" y="226"/>
                  <a:pt x="60" y="215"/>
                  <a:pt x="57" y="199"/>
                </a:cubicBezTo>
                <a:cubicBezTo>
                  <a:pt x="44" y="110"/>
                  <a:pt x="232" y="41"/>
                  <a:pt x="297" y="38"/>
                </a:cubicBezTo>
                <a:cubicBezTo>
                  <a:pt x="298" y="38"/>
                  <a:pt x="300" y="38"/>
                  <a:pt x="302" y="38"/>
                </a:cubicBezTo>
                <a:cubicBezTo>
                  <a:pt x="393" y="38"/>
                  <a:pt x="421" y="121"/>
                  <a:pt x="478" y="178"/>
                </a:cubicBezTo>
                <a:cubicBezTo>
                  <a:pt x="484" y="185"/>
                  <a:pt x="495" y="192"/>
                  <a:pt x="501" y="199"/>
                </a:cubicBezTo>
                <a:cubicBezTo>
                  <a:pt x="505" y="202"/>
                  <a:pt x="512" y="205"/>
                  <a:pt x="515" y="209"/>
                </a:cubicBezTo>
                <a:cubicBezTo>
                  <a:pt x="527" y="227"/>
                  <a:pt x="526" y="237"/>
                  <a:pt x="507" y="237"/>
                </a:cubicBezTo>
                <a:cubicBezTo>
                  <a:pt x="504" y="237"/>
                  <a:pt x="501" y="237"/>
                  <a:pt x="498" y="236"/>
                </a:cubicBezTo>
                <a:cubicBezTo>
                  <a:pt x="478" y="246"/>
                  <a:pt x="452" y="248"/>
                  <a:pt x="425" y="248"/>
                </a:cubicBezTo>
                <a:cubicBezTo>
                  <a:pt x="403" y="248"/>
                  <a:pt x="380" y="246"/>
                  <a:pt x="361" y="246"/>
                </a:cubicBezTo>
                <a:cubicBezTo>
                  <a:pt x="266" y="246"/>
                  <a:pt x="174" y="240"/>
                  <a:pt x="78" y="223"/>
                </a:cubicBezTo>
                <a:cubicBezTo>
                  <a:pt x="77" y="222"/>
                  <a:pt x="76" y="222"/>
                  <a:pt x="75" y="222"/>
                </a:cubicBezTo>
                <a:cubicBezTo>
                  <a:pt x="53" y="222"/>
                  <a:pt x="42" y="257"/>
                  <a:pt x="68" y="264"/>
                </a:cubicBezTo>
                <a:cubicBezTo>
                  <a:pt x="156" y="279"/>
                  <a:pt x="253" y="293"/>
                  <a:pt x="348" y="293"/>
                </a:cubicBezTo>
                <a:cubicBezTo>
                  <a:pt x="402" y="293"/>
                  <a:pt x="454" y="288"/>
                  <a:pt x="505" y="277"/>
                </a:cubicBezTo>
                <a:cubicBezTo>
                  <a:pt x="536" y="270"/>
                  <a:pt x="580" y="254"/>
                  <a:pt x="574" y="213"/>
                </a:cubicBezTo>
                <a:cubicBezTo>
                  <a:pt x="569" y="199"/>
                  <a:pt x="563" y="192"/>
                  <a:pt x="553" y="182"/>
                </a:cubicBezTo>
                <a:cubicBezTo>
                  <a:pt x="525" y="158"/>
                  <a:pt x="501" y="144"/>
                  <a:pt x="478" y="117"/>
                </a:cubicBezTo>
                <a:cubicBezTo>
                  <a:pt x="423" y="46"/>
                  <a:pt x="370" y="0"/>
                  <a:pt x="294" y="0"/>
                </a:cubicBezTo>
                <a:close/>
              </a:path>
            </a:pathLst>
          </a:custGeom>
          <a:solidFill>
            <a:srgbClr val="7568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590;p37"/>
          <p:cNvSpPr/>
          <p:nvPr/>
        </p:nvSpPr>
        <p:spPr>
          <a:xfrm flipH="1">
            <a:off x="6174167" y="3433827"/>
            <a:ext cx="20764" cy="28832"/>
          </a:xfrm>
          <a:custGeom>
            <a:avLst/>
            <a:gdLst/>
            <a:ahLst/>
            <a:cxnLst/>
            <a:rect l="l" t="t" r="r" b="b"/>
            <a:pathLst>
              <a:path w="332" h="461" extrusionOk="0">
                <a:moveTo>
                  <a:pt x="304" y="0"/>
                </a:moveTo>
                <a:cubicBezTo>
                  <a:pt x="300" y="0"/>
                  <a:pt x="297" y="1"/>
                  <a:pt x="294" y="2"/>
                </a:cubicBezTo>
                <a:cubicBezTo>
                  <a:pt x="290" y="2"/>
                  <a:pt x="290" y="2"/>
                  <a:pt x="287" y="6"/>
                </a:cubicBezTo>
                <a:cubicBezTo>
                  <a:pt x="278" y="10"/>
                  <a:pt x="275" y="17"/>
                  <a:pt x="277" y="25"/>
                </a:cubicBezTo>
                <a:lnTo>
                  <a:pt x="277" y="25"/>
                </a:lnTo>
                <a:cubicBezTo>
                  <a:pt x="268" y="20"/>
                  <a:pt x="257" y="18"/>
                  <a:pt x="246" y="18"/>
                </a:cubicBezTo>
                <a:cubicBezTo>
                  <a:pt x="184" y="18"/>
                  <a:pt x="102" y="81"/>
                  <a:pt x="72" y="119"/>
                </a:cubicBezTo>
                <a:cubicBezTo>
                  <a:pt x="21" y="184"/>
                  <a:pt x="0" y="276"/>
                  <a:pt x="35" y="354"/>
                </a:cubicBezTo>
                <a:cubicBezTo>
                  <a:pt x="58" y="410"/>
                  <a:pt x="112" y="461"/>
                  <a:pt x="176" y="461"/>
                </a:cubicBezTo>
                <a:cubicBezTo>
                  <a:pt x="187" y="461"/>
                  <a:pt x="197" y="459"/>
                  <a:pt x="208" y="456"/>
                </a:cubicBezTo>
                <a:cubicBezTo>
                  <a:pt x="273" y="440"/>
                  <a:pt x="322" y="365"/>
                  <a:pt x="294" y="300"/>
                </a:cubicBezTo>
                <a:cubicBezTo>
                  <a:pt x="290" y="289"/>
                  <a:pt x="281" y="284"/>
                  <a:pt x="273" y="284"/>
                </a:cubicBezTo>
                <a:cubicBezTo>
                  <a:pt x="260" y="284"/>
                  <a:pt x="247" y="295"/>
                  <a:pt x="253" y="310"/>
                </a:cubicBezTo>
                <a:cubicBezTo>
                  <a:pt x="280" y="375"/>
                  <a:pt x="230" y="414"/>
                  <a:pt x="176" y="414"/>
                </a:cubicBezTo>
                <a:cubicBezTo>
                  <a:pt x="148" y="414"/>
                  <a:pt x="119" y="404"/>
                  <a:pt x="100" y="382"/>
                </a:cubicBezTo>
                <a:cubicBezTo>
                  <a:pt x="52" y="330"/>
                  <a:pt x="48" y="252"/>
                  <a:pt x="76" y="190"/>
                </a:cubicBezTo>
                <a:cubicBezTo>
                  <a:pt x="103" y="139"/>
                  <a:pt x="144" y="98"/>
                  <a:pt x="199" y="78"/>
                </a:cubicBezTo>
                <a:cubicBezTo>
                  <a:pt x="240" y="61"/>
                  <a:pt x="284" y="75"/>
                  <a:pt x="322" y="54"/>
                </a:cubicBezTo>
                <a:cubicBezTo>
                  <a:pt x="328" y="51"/>
                  <a:pt x="331" y="43"/>
                  <a:pt x="331" y="37"/>
                </a:cubicBezTo>
                <a:cubicBezTo>
                  <a:pt x="331" y="20"/>
                  <a:pt x="328" y="16"/>
                  <a:pt x="318" y="6"/>
                </a:cubicBezTo>
                <a:cubicBezTo>
                  <a:pt x="314" y="2"/>
                  <a:pt x="309" y="0"/>
                  <a:pt x="304" y="0"/>
                </a:cubicBezTo>
                <a:close/>
              </a:path>
            </a:pathLst>
          </a:custGeom>
          <a:solidFill>
            <a:srgbClr val="7568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591;p37"/>
          <p:cNvSpPr/>
          <p:nvPr/>
        </p:nvSpPr>
        <p:spPr>
          <a:xfrm flipH="1">
            <a:off x="6902849" y="3582802"/>
            <a:ext cx="26455" cy="19826"/>
          </a:xfrm>
          <a:custGeom>
            <a:avLst/>
            <a:gdLst/>
            <a:ahLst/>
            <a:cxnLst/>
            <a:rect l="l" t="t" r="r" b="b"/>
            <a:pathLst>
              <a:path w="423" h="317" extrusionOk="0">
                <a:moveTo>
                  <a:pt x="396" y="0"/>
                </a:moveTo>
                <a:cubicBezTo>
                  <a:pt x="388" y="0"/>
                  <a:pt x="379" y="4"/>
                  <a:pt x="375" y="14"/>
                </a:cubicBezTo>
                <a:cubicBezTo>
                  <a:pt x="341" y="102"/>
                  <a:pt x="283" y="204"/>
                  <a:pt x="197" y="253"/>
                </a:cubicBezTo>
                <a:cubicBezTo>
                  <a:pt x="175" y="265"/>
                  <a:pt x="147" y="275"/>
                  <a:pt x="121" y="275"/>
                </a:cubicBezTo>
                <a:cubicBezTo>
                  <a:pt x="91" y="275"/>
                  <a:pt x="63" y="262"/>
                  <a:pt x="51" y="225"/>
                </a:cubicBezTo>
                <a:cubicBezTo>
                  <a:pt x="33" y="181"/>
                  <a:pt x="47" y="127"/>
                  <a:pt x="54" y="82"/>
                </a:cubicBezTo>
                <a:cubicBezTo>
                  <a:pt x="56" y="70"/>
                  <a:pt x="47" y="64"/>
                  <a:pt x="37" y="64"/>
                </a:cubicBezTo>
                <a:cubicBezTo>
                  <a:pt x="26" y="64"/>
                  <a:pt x="15" y="70"/>
                  <a:pt x="13" y="82"/>
                </a:cubicBezTo>
                <a:cubicBezTo>
                  <a:pt x="4" y="177"/>
                  <a:pt x="0" y="317"/>
                  <a:pt x="118" y="317"/>
                </a:cubicBezTo>
                <a:cubicBezTo>
                  <a:pt x="127" y="317"/>
                  <a:pt x="136" y="316"/>
                  <a:pt x="147" y="314"/>
                </a:cubicBezTo>
                <a:cubicBezTo>
                  <a:pt x="283" y="290"/>
                  <a:pt x="369" y="143"/>
                  <a:pt x="416" y="27"/>
                </a:cubicBezTo>
                <a:cubicBezTo>
                  <a:pt x="423" y="10"/>
                  <a:pt x="410" y="0"/>
                  <a:pt x="396" y="0"/>
                </a:cubicBezTo>
                <a:close/>
              </a:path>
            </a:pathLst>
          </a:custGeom>
          <a:solidFill>
            <a:srgbClr val="7568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592;p37"/>
          <p:cNvSpPr/>
          <p:nvPr/>
        </p:nvSpPr>
        <p:spPr>
          <a:xfrm flipH="1">
            <a:off x="6852189" y="3326379"/>
            <a:ext cx="18450" cy="22140"/>
          </a:xfrm>
          <a:custGeom>
            <a:avLst/>
            <a:gdLst/>
            <a:ahLst/>
            <a:cxnLst/>
            <a:rect l="l" t="t" r="r" b="b"/>
            <a:pathLst>
              <a:path w="295" h="354" extrusionOk="0">
                <a:moveTo>
                  <a:pt x="178" y="1"/>
                </a:moveTo>
                <a:cubicBezTo>
                  <a:pt x="163" y="1"/>
                  <a:pt x="148" y="21"/>
                  <a:pt x="160" y="34"/>
                </a:cubicBezTo>
                <a:cubicBezTo>
                  <a:pt x="228" y="108"/>
                  <a:pt x="247" y="212"/>
                  <a:pt x="207" y="303"/>
                </a:cubicBezTo>
                <a:lnTo>
                  <a:pt x="207" y="303"/>
                </a:lnTo>
                <a:cubicBezTo>
                  <a:pt x="142" y="269"/>
                  <a:pt x="55" y="209"/>
                  <a:pt x="113" y="130"/>
                </a:cubicBezTo>
                <a:cubicBezTo>
                  <a:pt x="123" y="116"/>
                  <a:pt x="109" y="101"/>
                  <a:pt x="94" y="101"/>
                </a:cubicBezTo>
                <a:cubicBezTo>
                  <a:pt x="88" y="101"/>
                  <a:pt x="83" y="104"/>
                  <a:pt x="79" y="110"/>
                </a:cubicBezTo>
                <a:cubicBezTo>
                  <a:pt x="1" y="215"/>
                  <a:pt x="120" y="307"/>
                  <a:pt x="209" y="351"/>
                </a:cubicBezTo>
                <a:cubicBezTo>
                  <a:pt x="211" y="353"/>
                  <a:pt x="213" y="353"/>
                  <a:pt x="215" y="353"/>
                </a:cubicBezTo>
                <a:cubicBezTo>
                  <a:pt x="222" y="353"/>
                  <a:pt x="231" y="349"/>
                  <a:pt x="236" y="342"/>
                </a:cubicBezTo>
                <a:cubicBezTo>
                  <a:pt x="294" y="233"/>
                  <a:pt x="277" y="99"/>
                  <a:pt x="192" y="7"/>
                </a:cubicBezTo>
                <a:cubicBezTo>
                  <a:pt x="188" y="3"/>
                  <a:pt x="183" y="1"/>
                  <a:pt x="178" y="1"/>
                </a:cubicBezTo>
                <a:close/>
              </a:path>
            </a:pathLst>
          </a:custGeom>
          <a:solidFill>
            <a:srgbClr val="7568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593;p37"/>
          <p:cNvSpPr/>
          <p:nvPr/>
        </p:nvSpPr>
        <p:spPr>
          <a:xfrm flipH="1">
            <a:off x="6689141" y="3338825"/>
            <a:ext cx="21640" cy="14322"/>
          </a:xfrm>
          <a:custGeom>
            <a:avLst/>
            <a:gdLst/>
            <a:ahLst/>
            <a:cxnLst/>
            <a:rect l="l" t="t" r="r" b="b"/>
            <a:pathLst>
              <a:path w="346" h="229" extrusionOk="0">
                <a:moveTo>
                  <a:pt x="65" y="0"/>
                </a:moveTo>
                <a:cubicBezTo>
                  <a:pt x="61" y="0"/>
                  <a:pt x="57" y="1"/>
                  <a:pt x="56" y="3"/>
                </a:cubicBezTo>
                <a:cubicBezTo>
                  <a:pt x="8" y="37"/>
                  <a:pt x="1" y="98"/>
                  <a:pt x="32" y="146"/>
                </a:cubicBezTo>
                <a:cubicBezTo>
                  <a:pt x="70" y="204"/>
                  <a:pt x="155" y="225"/>
                  <a:pt x="216" y="228"/>
                </a:cubicBezTo>
                <a:cubicBezTo>
                  <a:pt x="220" y="228"/>
                  <a:pt x="223" y="228"/>
                  <a:pt x="226" y="228"/>
                </a:cubicBezTo>
                <a:cubicBezTo>
                  <a:pt x="279" y="228"/>
                  <a:pt x="342" y="204"/>
                  <a:pt x="342" y="146"/>
                </a:cubicBezTo>
                <a:cubicBezTo>
                  <a:pt x="345" y="106"/>
                  <a:pt x="316" y="63"/>
                  <a:pt x="277" y="63"/>
                </a:cubicBezTo>
                <a:cubicBezTo>
                  <a:pt x="269" y="63"/>
                  <a:pt x="262" y="64"/>
                  <a:pt x="254" y="67"/>
                </a:cubicBezTo>
                <a:cubicBezTo>
                  <a:pt x="233" y="77"/>
                  <a:pt x="238" y="107"/>
                  <a:pt x="256" y="107"/>
                </a:cubicBezTo>
                <a:cubicBezTo>
                  <a:pt x="258" y="107"/>
                  <a:pt x="261" y="106"/>
                  <a:pt x="264" y="105"/>
                </a:cubicBezTo>
                <a:cubicBezTo>
                  <a:pt x="268" y="103"/>
                  <a:pt x="272" y="103"/>
                  <a:pt x="275" y="103"/>
                </a:cubicBezTo>
                <a:cubicBezTo>
                  <a:pt x="294" y="103"/>
                  <a:pt x="302" y="125"/>
                  <a:pt x="302" y="139"/>
                </a:cubicBezTo>
                <a:cubicBezTo>
                  <a:pt x="302" y="166"/>
                  <a:pt x="281" y="180"/>
                  <a:pt x="257" y="184"/>
                </a:cubicBezTo>
                <a:cubicBezTo>
                  <a:pt x="248" y="186"/>
                  <a:pt x="239" y="186"/>
                  <a:pt x="229" y="186"/>
                </a:cubicBezTo>
                <a:cubicBezTo>
                  <a:pt x="207" y="186"/>
                  <a:pt x="183" y="182"/>
                  <a:pt x="161" y="177"/>
                </a:cubicBezTo>
                <a:cubicBezTo>
                  <a:pt x="134" y="170"/>
                  <a:pt x="111" y="163"/>
                  <a:pt x="87" y="146"/>
                </a:cubicBezTo>
                <a:cubicBezTo>
                  <a:pt x="58" y="124"/>
                  <a:pt x="39" y="76"/>
                  <a:pt x="67" y="48"/>
                </a:cubicBezTo>
                <a:lnTo>
                  <a:pt x="67" y="48"/>
                </a:lnTo>
                <a:cubicBezTo>
                  <a:pt x="91" y="62"/>
                  <a:pt x="114" y="77"/>
                  <a:pt x="138" y="91"/>
                </a:cubicBezTo>
                <a:cubicBezTo>
                  <a:pt x="141" y="93"/>
                  <a:pt x="144" y="94"/>
                  <a:pt x="148" y="94"/>
                </a:cubicBezTo>
                <a:cubicBezTo>
                  <a:pt x="164" y="94"/>
                  <a:pt x="175" y="68"/>
                  <a:pt x="158" y="57"/>
                </a:cubicBezTo>
                <a:cubicBezTo>
                  <a:pt x="131" y="40"/>
                  <a:pt x="103" y="20"/>
                  <a:pt x="76" y="3"/>
                </a:cubicBezTo>
                <a:cubicBezTo>
                  <a:pt x="73" y="1"/>
                  <a:pt x="69" y="0"/>
                  <a:pt x="65" y="0"/>
                </a:cubicBezTo>
                <a:close/>
              </a:path>
            </a:pathLst>
          </a:custGeom>
          <a:solidFill>
            <a:srgbClr val="7568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594;p37"/>
          <p:cNvSpPr/>
          <p:nvPr/>
        </p:nvSpPr>
        <p:spPr>
          <a:xfrm flipH="1">
            <a:off x="6859319" y="3624393"/>
            <a:ext cx="29020" cy="25705"/>
          </a:xfrm>
          <a:custGeom>
            <a:avLst/>
            <a:gdLst/>
            <a:ahLst/>
            <a:cxnLst/>
            <a:rect l="l" t="t" r="r" b="b"/>
            <a:pathLst>
              <a:path w="464" h="411" extrusionOk="0">
                <a:moveTo>
                  <a:pt x="326" y="0"/>
                </a:moveTo>
                <a:cubicBezTo>
                  <a:pt x="303" y="0"/>
                  <a:pt x="279" y="6"/>
                  <a:pt x="256" y="11"/>
                </a:cubicBezTo>
                <a:cubicBezTo>
                  <a:pt x="171" y="28"/>
                  <a:pt x="92" y="62"/>
                  <a:pt x="17" y="103"/>
                </a:cubicBezTo>
                <a:cubicBezTo>
                  <a:pt x="0" y="115"/>
                  <a:pt x="12" y="140"/>
                  <a:pt x="28" y="140"/>
                </a:cubicBezTo>
                <a:cubicBezTo>
                  <a:pt x="31" y="140"/>
                  <a:pt x="35" y="140"/>
                  <a:pt x="38" y="137"/>
                </a:cubicBezTo>
                <a:cubicBezTo>
                  <a:pt x="109" y="100"/>
                  <a:pt x="185" y="69"/>
                  <a:pt x="267" y="51"/>
                </a:cubicBezTo>
                <a:cubicBezTo>
                  <a:pt x="284" y="48"/>
                  <a:pt x="298" y="44"/>
                  <a:pt x="311" y="44"/>
                </a:cubicBezTo>
                <a:cubicBezTo>
                  <a:pt x="323" y="44"/>
                  <a:pt x="335" y="47"/>
                  <a:pt x="348" y="59"/>
                </a:cubicBezTo>
                <a:cubicBezTo>
                  <a:pt x="379" y="83"/>
                  <a:pt x="379" y="89"/>
                  <a:pt x="382" y="124"/>
                </a:cubicBezTo>
                <a:cubicBezTo>
                  <a:pt x="382" y="161"/>
                  <a:pt x="375" y="199"/>
                  <a:pt x="358" y="233"/>
                </a:cubicBezTo>
                <a:cubicBezTo>
                  <a:pt x="328" y="294"/>
                  <a:pt x="273" y="346"/>
                  <a:pt x="208" y="363"/>
                </a:cubicBezTo>
                <a:cubicBezTo>
                  <a:pt x="196" y="365"/>
                  <a:pt x="182" y="367"/>
                  <a:pt x="168" y="367"/>
                </a:cubicBezTo>
                <a:cubicBezTo>
                  <a:pt x="162" y="367"/>
                  <a:pt x="156" y="367"/>
                  <a:pt x="150" y="366"/>
                </a:cubicBezTo>
                <a:cubicBezTo>
                  <a:pt x="99" y="363"/>
                  <a:pt x="79" y="314"/>
                  <a:pt x="95" y="270"/>
                </a:cubicBezTo>
                <a:cubicBezTo>
                  <a:pt x="116" y="219"/>
                  <a:pt x="194" y="209"/>
                  <a:pt x="243" y="202"/>
                </a:cubicBezTo>
                <a:cubicBezTo>
                  <a:pt x="266" y="199"/>
                  <a:pt x="266" y="161"/>
                  <a:pt x="245" y="161"/>
                </a:cubicBezTo>
                <a:cubicBezTo>
                  <a:pt x="245" y="161"/>
                  <a:pt x="244" y="161"/>
                  <a:pt x="243" y="161"/>
                </a:cubicBezTo>
                <a:cubicBezTo>
                  <a:pt x="181" y="171"/>
                  <a:pt x="113" y="178"/>
                  <a:pt x="72" y="229"/>
                </a:cubicBezTo>
                <a:cubicBezTo>
                  <a:pt x="41" y="264"/>
                  <a:pt x="27" y="322"/>
                  <a:pt x="54" y="363"/>
                </a:cubicBezTo>
                <a:cubicBezTo>
                  <a:pt x="79" y="397"/>
                  <a:pt x="115" y="411"/>
                  <a:pt x="155" y="411"/>
                </a:cubicBezTo>
                <a:cubicBezTo>
                  <a:pt x="220" y="411"/>
                  <a:pt x="294" y="373"/>
                  <a:pt x="335" y="335"/>
                </a:cubicBezTo>
                <a:cubicBezTo>
                  <a:pt x="407" y="267"/>
                  <a:pt x="464" y="120"/>
                  <a:pt x="396" y="31"/>
                </a:cubicBezTo>
                <a:cubicBezTo>
                  <a:pt x="378" y="7"/>
                  <a:pt x="353" y="0"/>
                  <a:pt x="326" y="0"/>
                </a:cubicBezTo>
                <a:close/>
              </a:path>
            </a:pathLst>
          </a:custGeom>
          <a:solidFill>
            <a:srgbClr val="47372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595;p37"/>
          <p:cNvSpPr/>
          <p:nvPr/>
        </p:nvSpPr>
        <p:spPr>
          <a:xfrm flipH="1">
            <a:off x="6683575" y="3593997"/>
            <a:ext cx="30145" cy="25330"/>
          </a:xfrm>
          <a:custGeom>
            <a:avLst/>
            <a:gdLst/>
            <a:ahLst/>
            <a:cxnLst/>
            <a:rect l="l" t="t" r="r" b="b"/>
            <a:pathLst>
              <a:path w="482" h="405" extrusionOk="0">
                <a:moveTo>
                  <a:pt x="334" y="43"/>
                </a:moveTo>
                <a:cubicBezTo>
                  <a:pt x="334" y="48"/>
                  <a:pt x="337" y="53"/>
                  <a:pt x="342" y="57"/>
                </a:cubicBezTo>
                <a:cubicBezTo>
                  <a:pt x="481" y="145"/>
                  <a:pt x="287" y="359"/>
                  <a:pt x="159" y="359"/>
                </a:cubicBezTo>
                <a:cubicBezTo>
                  <a:pt x="125" y="359"/>
                  <a:pt x="96" y="343"/>
                  <a:pt x="79" y="306"/>
                </a:cubicBezTo>
                <a:cubicBezTo>
                  <a:pt x="41" y="220"/>
                  <a:pt x="106" y="138"/>
                  <a:pt x="175" y="94"/>
                </a:cubicBezTo>
                <a:cubicBezTo>
                  <a:pt x="223" y="64"/>
                  <a:pt x="278" y="47"/>
                  <a:pt x="334" y="43"/>
                </a:cubicBezTo>
                <a:close/>
                <a:moveTo>
                  <a:pt x="364" y="1"/>
                </a:moveTo>
                <a:cubicBezTo>
                  <a:pt x="259" y="1"/>
                  <a:pt x="151" y="38"/>
                  <a:pt x="79" y="121"/>
                </a:cubicBezTo>
                <a:cubicBezTo>
                  <a:pt x="18" y="197"/>
                  <a:pt x="0" y="320"/>
                  <a:pt x="93" y="384"/>
                </a:cubicBezTo>
                <a:cubicBezTo>
                  <a:pt x="114" y="399"/>
                  <a:pt x="137" y="405"/>
                  <a:pt x="160" y="405"/>
                </a:cubicBezTo>
                <a:cubicBezTo>
                  <a:pt x="240" y="405"/>
                  <a:pt x="325" y="331"/>
                  <a:pt x="372" y="275"/>
                </a:cubicBezTo>
                <a:cubicBezTo>
                  <a:pt x="434" y="211"/>
                  <a:pt x="453" y="106"/>
                  <a:pt x="392" y="43"/>
                </a:cubicBezTo>
                <a:lnTo>
                  <a:pt x="392" y="43"/>
                </a:lnTo>
                <a:cubicBezTo>
                  <a:pt x="399" y="44"/>
                  <a:pt x="406" y="45"/>
                  <a:pt x="413" y="46"/>
                </a:cubicBezTo>
                <a:cubicBezTo>
                  <a:pt x="414" y="46"/>
                  <a:pt x="415" y="46"/>
                  <a:pt x="417" y="46"/>
                </a:cubicBezTo>
                <a:cubicBezTo>
                  <a:pt x="438" y="46"/>
                  <a:pt x="450" y="9"/>
                  <a:pt x="424" y="5"/>
                </a:cubicBezTo>
                <a:cubicBezTo>
                  <a:pt x="404" y="2"/>
                  <a:pt x="384" y="1"/>
                  <a:pt x="364" y="1"/>
                </a:cubicBezTo>
                <a:close/>
              </a:path>
            </a:pathLst>
          </a:custGeom>
          <a:solidFill>
            <a:srgbClr val="47372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596;p37"/>
          <p:cNvSpPr/>
          <p:nvPr/>
        </p:nvSpPr>
        <p:spPr>
          <a:xfrm flipH="1">
            <a:off x="6926490" y="3493304"/>
            <a:ext cx="30583" cy="18387"/>
          </a:xfrm>
          <a:custGeom>
            <a:avLst/>
            <a:gdLst/>
            <a:ahLst/>
            <a:cxnLst/>
            <a:rect l="l" t="t" r="r" b="b"/>
            <a:pathLst>
              <a:path w="489" h="294" extrusionOk="0">
                <a:moveTo>
                  <a:pt x="26" y="1"/>
                </a:moveTo>
                <a:cubicBezTo>
                  <a:pt x="13" y="1"/>
                  <a:pt x="0" y="10"/>
                  <a:pt x="6" y="25"/>
                </a:cubicBezTo>
                <a:cubicBezTo>
                  <a:pt x="17" y="58"/>
                  <a:pt x="31" y="93"/>
                  <a:pt x="41" y="124"/>
                </a:cubicBezTo>
                <a:cubicBezTo>
                  <a:pt x="51" y="151"/>
                  <a:pt x="61" y="198"/>
                  <a:pt x="78" y="222"/>
                </a:cubicBezTo>
                <a:cubicBezTo>
                  <a:pt x="99" y="247"/>
                  <a:pt x="133" y="260"/>
                  <a:pt x="164" y="271"/>
                </a:cubicBezTo>
                <a:cubicBezTo>
                  <a:pt x="209" y="286"/>
                  <a:pt x="255" y="293"/>
                  <a:pt x="301" y="293"/>
                </a:cubicBezTo>
                <a:cubicBezTo>
                  <a:pt x="357" y="293"/>
                  <a:pt x="413" y="282"/>
                  <a:pt x="468" y="260"/>
                </a:cubicBezTo>
                <a:cubicBezTo>
                  <a:pt x="477" y="257"/>
                  <a:pt x="488" y="243"/>
                  <a:pt x="482" y="230"/>
                </a:cubicBezTo>
                <a:cubicBezTo>
                  <a:pt x="416" y="144"/>
                  <a:pt x="328" y="83"/>
                  <a:pt x="222" y="62"/>
                </a:cubicBezTo>
                <a:cubicBezTo>
                  <a:pt x="220" y="62"/>
                  <a:pt x="218" y="62"/>
                  <a:pt x="216" y="62"/>
                </a:cubicBezTo>
                <a:cubicBezTo>
                  <a:pt x="196" y="62"/>
                  <a:pt x="186" y="96"/>
                  <a:pt x="211" y="99"/>
                </a:cubicBezTo>
                <a:cubicBezTo>
                  <a:pt x="299" y="118"/>
                  <a:pt x="373" y="163"/>
                  <a:pt x="429" y="231"/>
                </a:cubicBezTo>
                <a:lnTo>
                  <a:pt x="429" y="231"/>
                </a:lnTo>
                <a:cubicBezTo>
                  <a:pt x="387" y="244"/>
                  <a:pt x="344" y="252"/>
                  <a:pt x="301" y="252"/>
                </a:cubicBezTo>
                <a:cubicBezTo>
                  <a:pt x="266" y="252"/>
                  <a:pt x="230" y="247"/>
                  <a:pt x="195" y="236"/>
                </a:cubicBezTo>
                <a:cubicBezTo>
                  <a:pt x="140" y="222"/>
                  <a:pt x="116" y="206"/>
                  <a:pt x="96" y="151"/>
                </a:cubicBezTo>
                <a:cubicBezTo>
                  <a:pt x="78" y="107"/>
                  <a:pt x="61" y="58"/>
                  <a:pt x="44" y="14"/>
                </a:cubicBezTo>
                <a:cubicBezTo>
                  <a:pt x="41" y="5"/>
                  <a:pt x="34" y="1"/>
                  <a:pt x="26" y="1"/>
                </a:cubicBezTo>
                <a:close/>
              </a:path>
            </a:pathLst>
          </a:custGeom>
          <a:solidFill>
            <a:srgbClr val="47372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597;p37"/>
          <p:cNvSpPr/>
          <p:nvPr/>
        </p:nvSpPr>
        <p:spPr>
          <a:xfrm flipH="1">
            <a:off x="6204438" y="3438893"/>
            <a:ext cx="19951" cy="27331"/>
          </a:xfrm>
          <a:custGeom>
            <a:avLst/>
            <a:gdLst/>
            <a:ahLst/>
            <a:cxnLst/>
            <a:rect l="l" t="t" r="r" b="b"/>
            <a:pathLst>
              <a:path w="319" h="437" extrusionOk="0">
                <a:moveTo>
                  <a:pt x="90" y="1"/>
                </a:moveTo>
                <a:cubicBezTo>
                  <a:pt x="70" y="1"/>
                  <a:pt x="50" y="2"/>
                  <a:pt x="31" y="3"/>
                </a:cubicBezTo>
                <a:cubicBezTo>
                  <a:pt x="8" y="7"/>
                  <a:pt x="4" y="45"/>
                  <a:pt x="28" y="45"/>
                </a:cubicBezTo>
                <a:cubicBezTo>
                  <a:pt x="29" y="45"/>
                  <a:pt x="30" y="44"/>
                  <a:pt x="31" y="44"/>
                </a:cubicBezTo>
                <a:cubicBezTo>
                  <a:pt x="53" y="42"/>
                  <a:pt x="78" y="40"/>
                  <a:pt x="103" y="40"/>
                </a:cubicBezTo>
                <a:cubicBezTo>
                  <a:pt x="184" y="40"/>
                  <a:pt x="271" y="60"/>
                  <a:pt x="273" y="150"/>
                </a:cubicBezTo>
                <a:cubicBezTo>
                  <a:pt x="277" y="251"/>
                  <a:pt x="131" y="396"/>
                  <a:pt x="31" y="396"/>
                </a:cubicBezTo>
                <a:cubicBezTo>
                  <a:pt x="30" y="396"/>
                  <a:pt x="29" y="396"/>
                  <a:pt x="27" y="396"/>
                </a:cubicBezTo>
                <a:cubicBezTo>
                  <a:pt x="26" y="396"/>
                  <a:pt x="25" y="396"/>
                  <a:pt x="24" y="396"/>
                </a:cubicBezTo>
                <a:cubicBezTo>
                  <a:pt x="0" y="396"/>
                  <a:pt x="1" y="434"/>
                  <a:pt x="27" y="437"/>
                </a:cubicBezTo>
                <a:cubicBezTo>
                  <a:pt x="30" y="437"/>
                  <a:pt x="33" y="437"/>
                  <a:pt x="36" y="437"/>
                </a:cubicBezTo>
                <a:cubicBezTo>
                  <a:pt x="110" y="437"/>
                  <a:pt x="169" y="384"/>
                  <a:pt x="222" y="331"/>
                </a:cubicBezTo>
                <a:cubicBezTo>
                  <a:pt x="270" y="284"/>
                  <a:pt x="318" y="222"/>
                  <a:pt x="318" y="150"/>
                </a:cubicBezTo>
                <a:cubicBezTo>
                  <a:pt x="315" y="28"/>
                  <a:pt x="194" y="1"/>
                  <a:pt x="90" y="1"/>
                </a:cubicBezTo>
                <a:close/>
              </a:path>
            </a:pathLst>
          </a:custGeom>
          <a:solidFill>
            <a:srgbClr val="47372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598;p37"/>
          <p:cNvSpPr/>
          <p:nvPr/>
        </p:nvSpPr>
        <p:spPr>
          <a:xfrm flipH="1">
            <a:off x="6216634" y="3312933"/>
            <a:ext cx="32084" cy="27956"/>
          </a:xfrm>
          <a:custGeom>
            <a:avLst/>
            <a:gdLst/>
            <a:ahLst/>
            <a:cxnLst/>
            <a:rect l="l" t="t" r="r" b="b"/>
            <a:pathLst>
              <a:path w="513" h="447" extrusionOk="0">
                <a:moveTo>
                  <a:pt x="248" y="41"/>
                </a:moveTo>
                <a:cubicBezTo>
                  <a:pt x="290" y="41"/>
                  <a:pt x="333" y="49"/>
                  <a:pt x="372" y="59"/>
                </a:cubicBezTo>
                <a:cubicBezTo>
                  <a:pt x="512" y="92"/>
                  <a:pt x="413" y="253"/>
                  <a:pt x="348" y="314"/>
                </a:cubicBezTo>
                <a:cubicBezTo>
                  <a:pt x="289" y="371"/>
                  <a:pt x="208" y="407"/>
                  <a:pt x="126" y="407"/>
                </a:cubicBezTo>
                <a:cubicBezTo>
                  <a:pt x="119" y="407"/>
                  <a:pt x="113" y="407"/>
                  <a:pt x="106" y="407"/>
                </a:cubicBezTo>
                <a:cubicBezTo>
                  <a:pt x="58" y="407"/>
                  <a:pt x="58" y="393"/>
                  <a:pt x="55" y="352"/>
                </a:cubicBezTo>
                <a:cubicBezTo>
                  <a:pt x="52" y="328"/>
                  <a:pt x="55" y="304"/>
                  <a:pt x="58" y="284"/>
                </a:cubicBezTo>
                <a:cubicBezTo>
                  <a:pt x="65" y="218"/>
                  <a:pt x="85" y="157"/>
                  <a:pt x="120" y="103"/>
                </a:cubicBezTo>
                <a:cubicBezTo>
                  <a:pt x="124" y="96"/>
                  <a:pt x="124" y="89"/>
                  <a:pt x="121" y="84"/>
                </a:cubicBezTo>
                <a:lnTo>
                  <a:pt x="121" y="84"/>
                </a:lnTo>
                <a:cubicBezTo>
                  <a:pt x="157" y="52"/>
                  <a:pt x="202" y="41"/>
                  <a:pt x="248" y="41"/>
                </a:cubicBezTo>
                <a:close/>
                <a:moveTo>
                  <a:pt x="247" y="1"/>
                </a:moveTo>
                <a:cubicBezTo>
                  <a:pt x="185" y="1"/>
                  <a:pt x="126" y="17"/>
                  <a:pt x="82" y="65"/>
                </a:cubicBezTo>
                <a:cubicBezTo>
                  <a:pt x="76" y="73"/>
                  <a:pt x="76" y="81"/>
                  <a:pt x="79" y="89"/>
                </a:cubicBezTo>
                <a:lnTo>
                  <a:pt x="79" y="89"/>
                </a:lnTo>
                <a:cubicBezTo>
                  <a:pt x="20" y="193"/>
                  <a:pt x="1" y="307"/>
                  <a:pt x="24" y="423"/>
                </a:cubicBezTo>
                <a:cubicBezTo>
                  <a:pt x="24" y="430"/>
                  <a:pt x="31" y="437"/>
                  <a:pt x="38" y="437"/>
                </a:cubicBezTo>
                <a:cubicBezTo>
                  <a:pt x="64" y="443"/>
                  <a:pt x="90" y="446"/>
                  <a:pt x="116" y="446"/>
                </a:cubicBezTo>
                <a:cubicBezTo>
                  <a:pt x="281" y="446"/>
                  <a:pt x="443" y="332"/>
                  <a:pt x="482" y="167"/>
                </a:cubicBezTo>
                <a:cubicBezTo>
                  <a:pt x="506" y="54"/>
                  <a:pt x="437" y="27"/>
                  <a:pt x="339" y="10"/>
                </a:cubicBezTo>
                <a:cubicBezTo>
                  <a:pt x="308" y="5"/>
                  <a:pt x="277" y="1"/>
                  <a:pt x="247" y="1"/>
                </a:cubicBezTo>
                <a:close/>
              </a:path>
            </a:pathLst>
          </a:custGeom>
          <a:solidFill>
            <a:srgbClr val="47372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599;p37"/>
          <p:cNvSpPr/>
          <p:nvPr/>
        </p:nvSpPr>
        <p:spPr>
          <a:xfrm flipH="1">
            <a:off x="6397694" y="3360527"/>
            <a:ext cx="48721" cy="38026"/>
          </a:xfrm>
          <a:custGeom>
            <a:avLst/>
            <a:gdLst/>
            <a:ahLst/>
            <a:cxnLst/>
            <a:rect l="l" t="t" r="r" b="b"/>
            <a:pathLst>
              <a:path w="779" h="608" extrusionOk="0">
                <a:moveTo>
                  <a:pt x="427" y="1"/>
                </a:moveTo>
                <a:cubicBezTo>
                  <a:pt x="310" y="1"/>
                  <a:pt x="196" y="66"/>
                  <a:pt x="127" y="164"/>
                </a:cubicBezTo>
                <a:cubicBezTo>
                  <a:pt x="72" y="236"/>
                  <a:pt x="45" y="325"/>
                  <a:pt x="27" y="413"/>
                </a:cubicBezTo>
                <a:cubicBezTo>
                  <a:pt x="21" y="468"/>
                  <a:pt x="0" y="557"/>
                  <a:pt x="51" y="594"/>
                </a:cubicBezTo>
                <a:cubicBezTo>
                  <a:pt x="65" y="604"/>
                  <a:pt x="83" y="607"/>
                  <a:pt x="102" y="607"/>
                </a:cubicBezTo>
                <a:cubicBezTo>
                  <a:pt x="161" y="607"/>
                  <a:pt x="236" y="572"/>
                  <a:pt x="277" y="557"/>
                </a:cubicBezTo>
                <a:cubicBezTo>
                  <a:pt x="366" y="522"/>
                  <a:pt x="454" y="481"/>
                  <a:pt x="536" y="434"/>
                </a:cubicBezTo>
                <a:cubicBezTo>
                  <a:pt x="676" y="345"/>
                  <a:pt x="779" y="212"/>
                  <a:pt x="694" y="48"/>
                </a:cubicBezTo>
                <a:cubicBezTo>
                  <a:pt x="689" y="40"/>
                  <a:pt x="683" y="37"/>
                  <a:pt x="676" y="37"/>
                </a:cubicBezTo>
                <a:cubicBezTo>
                  <a:pt x="662" y="37"/>
                  <a:pt x="649" y="52"/>
                  <a:pt x="656" y="68"/>
                </a:cubicBezTo>
                <a:cubicBezTo>
                  <a:pt x="738" y="229"/>
                  <a:pt x="612" y="342"/>
                  <a:pt x="485" y="413"/>
                </a:cubicBezTo>
                <a:cubicBezTo>
                  <a:pt x="423" y="451"/>
                  <a:pt x="362" y="478"/>
                  <a:pt x="300" y="506"/>
                </a:cubicBezTo>
                <a:cubicBezTo>
                  <a:pt x="270" y="516"/>
                  <a:pt x="239" y="526"/>
                  <a:pt x="212" y="536"/>
                </a:cubicBezTo>
                <a:cubicBezTo>
                  <a:pt x="188" y="542"/>
                  <a:pt x="140" y="565"/>
                  <a:pt x="112" y="565"/>
                </a:cubicBezTo>
                <a:cubicBezTo>
                  <a:pt x="109" y="565"/>
                  <a:pt x="106" y="564"/>
                  <a:pt x="103" y="563"/>
                </a:cubicBezTo>
                <a:cubicBezTo>
                  <a:pt x="27" y="543"/>
                  <a:pt x="68" y="410"/>
                  <a:pt x="82" y="358"/>
                </a:cubicBezTo>
                <a:cubicBezTo>
                  <a:pt x="100" y="297"/>
                  <a:pt x="123" y="236"/>
                  <a:pt x="161" y="185"/>
                </a:cubicBezTo>
                <a:cubicBezTo>
                  <a:pt x="223" y="96"/>
                  <a:pt x="325" y="42"/>
                  <a:pt x="428" y="42"/>
                </a:cubicBezTo>
                <a:cubicBezTo>
                  <a:pt x="461" y="42"/>
                  <a:pt x="494" y="47"/>
                  <a:pt x="526" y="59"/>
                </a:cubicBezTo>
                <a:cubicBezTo>
                  <a:pt x="528" y="60"/>
                  <a:pt x="531" y="60"/>
                  <a:pt x="533" y="60"/>
                </a:cubicBezTo>
                <a:cubicBezTo>
                  <a:pt x="552" y="60"/>
                  <a:pt x="560" y="27"/>
                  <a:pt x="536" y="21"/>
                </a:cubicBezTo>
                <a:cubicBezTo>
                  <a:pt x="500" y="7"/>
                  <a:pt x="463" y="1"/>
                  <a:pt x="427" y="1"/>
                </a:cubicBezTo>
                <a:close/>
              </a:path>
            </a:pathLst>
          </a:custGeom>
          <a:solidFill>
            <a:srgbClr val="47372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600;p37"/>
          <p:cNvSpPr/>
          <p:nvPr/>
        </p:nvSpPr>
        <p:spPr>
          <a:xfrm flipH="1">
            <a:off x="6418646" y="3377789"/>
            <a:ext cx="3878" cy="2627"/>
          </a:xfrm>
          <a:custGeom>
            <a:avLst/>
            <a:gdLst/>
            <a:ahLst/>
            <a:cxnLst/>
            <a:rect l="l" t="t" r="r" b="b"/>
            <a:pathLst>
              <a:path w="62" h="42" extrusionOk="0">
                <a:moveTo>
                  <a:pt x="21" y="1"/>
                </a:moveTo>
                <a:cubicBezTo>
                  <a:pt x="11" y="1"/>
                  <a:pt x="0" y="11"/>
                  <a:pt x="0" y="21"/>
                </a:cubicBezTo>
                <a:cubicBezTo>
                  <a:pt x="0" y="35"/>
                  <a:pt x="8" y="42"/>
                  <a:pt x="21" y="42"/>
                </a:cubicBezTo>
                <a:lnTo>
                  <a:pt x="41" y="42"/>
                </a:lnTo>
                <a:cubicBezTo>
                  <a:pt x="52" y="42"/>
                  <a:pt x="62" y="35"/>
                  <a:pt x="62" y="21"/>
                </a:cubicBezTo>
                <a:cubicBezTo>
                  <a:pt x="62" y="11"/>
                  <a:pt x="52" y="1"/>
                  <a:pt x="41" y="1"/>
                </a:cubicBezTo>
                <a:close/>
              </a:path>
            </a:pathLst>
          </a:custGeom>
          <a:solidFill>
            <a:srgbClr val="47372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601;p37"/>
          <p:cNvSpPr/>
          <p:nvPr/>
        </p:nvSpPr>
        <p:spPr>
          <a:xfrm flipH="1">
            <a:off x="6419584" y="3375412"/>
            <a:ext cx="11320" cy="8944"/>
          </a:xfrm>
          <a:custGeom>
            <a:avLst/>
            <a:gdLst/>
            <a:ahLst/>
            <a:cxnLst/>
            <a:rect l="l" t="t" r="r" b="b"/>
            <a:pathLst>
              <a:path w="181" h="143" extrusionOk="0">
                <a:moveTo>
                  <a:pt x="67" y="0"/>
                </a:moveTo>
                <a:cubicBezTo>
                  <a:pt x="60" y="0"/>
                  <a:pt x="53" y="1"/>
                  <a:pt x="46" y="2"/>
                </a:cubicBezTo>
                <a:cubicBezTo>
                  <a:pt x="39" y="2"/>
                  <a:pt x="32" y="8"/>
                  <a:pt x="32" y="15"/>
                </a:cubicBezTo>
                <a:cubicBezTo>
                  <a:pt x="22" y="49"/>
                  <a:pt x="11" y="84"/>
                  <a:pt x="5" y="117"/>
                </a:cubicBezTo>
                <a:cubicBezTo>
                  <a:pt x="1" y="132"/>
                  <a:pt x="13" y="143"/>
                  <a:pt x="25" y="143"/>
                </a:cubicBezTo>
                <a:cubicBezTo>
                  <a:pt x="33" y="143"/>
                  <a:pt x="40" y="138"/>
                  <a:pt x="42" y="128"/>
                </a:cubicBezTo>
                <a:cubicBezTo>
                  <a:pt x="51" y="98"/>
                  <a:pt x="58" y="68"/>
                  <a:pt x="66" y="38"/>
                </a:cubicBezTo>
                <a:lnTo>
                  <a:pt x="66" y="38"/>
                </a:lnTo>
                <a:cubicBezTo>
                  <a:pt x="93" y="38"/>
                  <a:pt x="120" y="52"/>
                  <a:pt x="134" y="73"/>
                </a:cubicBezTo>
                <a:cubicBezTo>
                  <a:pt x="138" y="79"/>
                  <a:pt x="144" y="81"/>
                  <a:pt x="151" y="81"/>
                </a:cubicBezTo>
                <a:cubicBezTo>
                  <a:pt x="166" y="81"/>
                  <a:pt x="181" y="67"/>
                  <a:pt x="169" y="52"/>
                </a:cubicBezTo>
                <a:cubicBezTo>
                  <a:pt x="143" y="18"/>
                  <a:pt x="106" y="0"/>
                  <a:pt x="67" y="0"/>
                </a:cubicBezTo>
                <a:close/>
              </a:path>
            </a:pathLst>
          </a:custGeom>
          <a:solidFill>
            <a:srgbClr val="47372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602;p37"/>
          <p:cNvSpPr/>
          <p:nvPr/>
        </p:nvSpPr>
        <p:spPr>
          <a:xfrm flipH="1">
            <a:off x="6720475" y="3352960"/>
            <a:ext cx="5379" cy="5816"/>
          </a:xfrm>
          <a:custGeom>
            <a:avLst/>
            <a:gdLst/>
            <a:ahLst/>
            <a:cxnLst/>
            <a:rect l="l" t="t" r="r" b="b"/>
            <a:pathLst>
              <a:path w="86" h="93" extrusionOk="0">
                <a:moveTo>
                  <a:pt x="35" y="56"/>
                </a:moveTo>
                <a:lnTo>
                  <a:pt x="35" y="56"/>
                </a:lnTo>
                <a:cubicBezTo>
                  <a:pt x="35" y="56"/>
                  <a:pt x="34" y="56"/>
                  <a:pt x="34" y="57"/>
                </a:cubicBezTo>
                <a:cubicBezTo>
                  <a:pt x="34" y="56"/>
                  <a:pt x="35" y="56"/>
                  <a:pt x="35" y="56"/>
                </a:cubicBezTo>
                <a:close/>
                <a:moveTo>
                  <a:pt x="60" y="1"/>
                </a:moveTo>
                <a:cubicBezTo>
                  <a:pt x="58" y="1"/>
                  <a:pt x="56" y="1"/>
                  <a:pt x="54" y="2"/>
                </a:cubicBezTo>
                <a:cubicBezTo>
                  <a:pt x="30" y="12"/>
                  <a:pt x="0" y="29"/>
                  <a:pt x="3" y="60"/>
                </a:cubicBezTo>
                <a:cubicBezTo>
                  <a:pt x="8" y="79"/>
                  <a:pt x="24" y="93"/>
                  <a:pt x="42" y="93"/>
                </a:cubicBezTo>
                <a:cubicBezTo>
                  <a:pt x="50" y="93"/>
                  <a:pt x="58" y="90"/>
                  <a:pt x="65" y="84"/>
                </a:cubicBezTo>
                <a:cubicBezTo>
                  <a:pt x="71" y="77"/>
                  <a:pt x="71" y="63"/>
                  <a:pt x="65" y="57"/>
                </a:cubicBezTo>
                <a:cubicBezTo>
                  <a:pt x="60" y="52"/>
                  <a:pt x="55" y="50"/>
                  <a:pt x="51" y="50"/>
                </a:cubicBezTo>
                <a:cubicBezTo>
                  <a:pt x="50" y="50"/>
                  <a:pt x="49" y="50"/>
                  <a:pt x="48" y="50"/>
                </a:cubicBezTo>
                <a:lnTo>
                  <a:pt x="48" y="50"/>
                </a:lnTo>
                <a:cubicBezTo>
                  <a:pt x="53" y="45"/>
                  <a:pt x="59" y="42"/>
                  <a:pt x="68" y="40"/>
                </a:cubicBezTo>
                <a:cubicBezTo>
                  <a:pt x="78" y="36"/>
                  <a:pt x="85" y="26"/>
                  <a:pt x="82" y="16"/>
                </a:cubicBezTo>
                <a:cubicBezTo>
                  <a:pt x="79" y="7"/>
                  <a:pt x="69" y="1"/>
                  <a:pt x="60" y="1"/>
                </a:cubicBezTo>
                <a:close/>
              </a:path>
            </a:pathLst>
          </a:custGeom>
          <a:solidFill>
            <a:srgbClr val="47372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603;p37"/>
          <p:cNvSpPr/>
          <p:nvPr/>
        </p:nvSpPr>
        <p:spPr>
          <a:xfrm flipH="1">
            <a:off x="6782830" y="3358964"/>
            <a:ext cx="53661" cy="25580"/>
          </a:xfrm>
          <a:custGeom>
            <a:avLst/>
            <a:gdLst/>
            <a:ahLst/>
            <a:cxnLst/>
            <a:rect l="l" t="t" r="r" b="b"/>
            <a:pathLst>
              <a:path w="858" h="409" extrusionOk="0">
                <a:moveTo>
                  <a:pt x="712" y="40"/>
                </a:moveTo>
                <a:cubicBezTo>
                  <a:pt x="750" y="40"/>
                  <a:pt x="783" y="48"/>
                  <a:pt x="801" y="68"/>
                </a:cubicBezTo>
                <a:lnTo>
                  <a:pt x="801" y="68"/>
                </a:lnTo>
                <a:cubicBezTo>
                  <a:pt x="775" y="67"/>
                  <a:pt x="748" y="66"/>
                  <a:pt x="722" y="66"/>
                </a:cubicBezTo>
                <a:cubicBezTo>
                  <a:pt x="653" y="66"/>
                  <a:pt x="585" y="70"/>
                  <a:pt x="517" y="78"/>
                </a:cubicBezTo>
                <a:lnTo>
                  <a:pt x="517" y="78"/>
                </a:lnTo>
                <a:cubicBezTo>
                  <a:pt x="580" y="58"/>
                  <a:pt x="653" y="40"/>
                  <a:pt x="712" y="40"/>
                </a:cubicBezTo>
                <a:close/>
                <a:moveTo>
                  <a:pt x="713" y="0"/>
                </a:moveTo>
                <a:cubicBezTo>
                  <a:pt x="623" y="0"/>
                  <a:pt x="515" y="35"/>
                  <a:pt x="465" y="52"/>
                </a:cubicBezTo>
                <a:cubicBezTo>
                  <a:pt x="414" y="68"/>
                  <a:pt x="364" y="88"/>
                  <a:pt x="317" y="111"/>
                </a:cubicBezTo>
                <a:lnTo>
                  <a:pt x="317" y="111"/>
                </a:lnTo>
                <a:cubicBezTo>
                  <a:pt x="261" y="124"/>
                  <a:pt x="206" y="140"/>
                  <a:pt x="151" y="158"/>
                </a:cubicBezTo>
                <a:cubicBezTo>
                  <a:pt x="129" y="165"/>
                  <a:pt x="135" y="198"/>
                  <a:pt x="153" y="198"/>
                </a:cubicBezTo>
                <a:cubicBezTo>
                  <a:pt x="156" y="198"/>
                  <a:pt x="158" y="197"/>
                  <a:pt x="161" y="196"/>
                </a:cubicBezTo>
                <a:cubicBezTo>
                  <a:pt x="170" y="193"/>
                  <a:pt x="179" y="190"/>
                  <a:pt x="188" y="187"/>
                </a:cubicBezTo>
                <a:lnTo>
                  <a:pt x="188" y="187"/>
                </a:lnTo>
                <a:cubicBezTo>
                  <a:pt x="122" y="233"/>
                  <a:pt x="62" y="286"/>
                  <a:pt x="8" y="347"/>
                </a:cubicBezTo>
                <a:cubicBezTo>
                  <a:pt x="0" y="356"/>
                  <a:pt x="0" y="367"/>
                  <a:pt x="8" y="377"/>
                </a:cubicBezTo>
                <a:cubicBezTo>
                  <a:pt x="24" y="397"/>
                  <a:pt x="41" y="404"/>
                  <a:pt x="72" y="408"/>
                </a:cubicBezTo>
                <a:cubicBezTo>
                  <a:pt x="73" y="408"/>
                  <a:pt x="74" y="408"/>
                  <a:pt x="75" y="408"/>
                </a:cubicBezTo>
                <a:cubicBezTo>
                  <a:pt x="96" y="408"/>
                  <a:pt x="95" y="370"/>
                  <a:pt x="72" y="367"/>
                </a:cubicBezTo>
                <a:cubicBezTo>
                  <a:pt x="66" y="363"/>
                  <a:pt x="60" y="360"/>
                  <a:pt x="54" y="357"/>
                </a:cubicBezTo>
                <a:lnTo>
                  <a:pt x="54" y="357"/>
                </a:lnTo>
                <a:cubicBezTo>
                  <a:pt x="138" y="272"/>
                  <a:pt x="232" y="201"/>
                  <a:pt x="337" y="148"/>
                </a:cubicBezTo>
                <a:lnTo>
                  <a:pt x="337" y="148"/>
                </a:lnTo>
                <a:cubicBezTo>
                  <a:pt x="464" y="121"/>
                  <a:pt x="593" y="107"/>
                  <a:pt x="723" y="107"/>
                </a:cubicBezTo>
                <a:cubicBezTo>
                  <a:pt x="761" y="107"/>
                  <a:pt x="799" y="108"/>
                  <a:pt x="837" y="111"/>
                </a:cubicBezTo>
                <a:cubicBezTo>
                  <a:pt x="851" y="111"/>
                  <a:pt x="857" y="97"/>
                  <a:pt x="854" y="84"/>
                </a:cubicBezTo>
                <a:cubicBezTo>
                  <a:pt x="839" y="20"/>
                  <a:pt x="781" y="0"/>
                  <a:pt x="713" y="0"/>
                </a:cubicBezTo>
                <a:close/>
              </a:path>
            </a:pathLst>
          </a:custGeom>
          <a:solidFill>
            <a:srgbClr val="47372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604;p37"/>
          <p:cNvSpPr/>
          <p:nvPr/>
        </p:nvSpPr>
        <p:spPr>
          <a:xfrm flipH="1">
            <a:off x="6482689" y="3449087"/>
            <a:ext cx="67734" cy="64544"/>
          </a:xfrm>
          <a:custGeom>
            <a:avLst/>
            <a:gdLst/>
            <a:ahLst/>
            <a:cxnLst/>
            <a:rect l="l" t="t" r="r" b="b"/>
            <a:pathLst>
              <a:path w="1083" h="1032" extrusionOk="0">
                <a:moveTo>
                  <a:pt x="11" y="110"/>
                </a:moveTo>
                <a:cubicBezTo>
                  <a:pt x="11" y="110"/>
                  <a:pt x="1" y="133"/>
                  <a:pt x="22" y="147"/>
                </a:cubicBezTo>
                <a:lnTo>
                  <a:pt x="22" y="147"/>
                </a:lnTo>
                <a:cubicBezTo>
                  <a:pt x="17" y="134"/>
                  <a:pt x="14" y="122"/>
                  <a:pt x="11" y="110"/>
                </a:cubicBezTo>
                <a:close/>
                <a:moveTo>
                  <a:pt x="751" y="0"/>
                </a:moveTo>
                <a:cubicBezTo>
                  <a:pt x="635" y="0"/>
                  <a:pt x="486" y="50"/>
                  <a:pt x="291" y="110"/>
                </a:cubicBezTo>
                <a:cubicBezTo>
                  <a:pt x="182" y="145"/>
                  <a:pt x="114" y="157"/>
                  <a:pt x="73" y="157"/>
                </a:cubicBezTo>
                <a:cubicBezTo>
                  <a:pt x="47" y="157"/>
                  <a:pt x="32" y="153"/>
                  <a:pt x="22" y="147"/>
                </a:cubicBezTo>
                <a:lnTo>
                  <a:pt x="22" y="147"/>
                </a:lnTo>
                <a:cubicBezTo>
                  <a:pt x="140" y="467"/>
                  <a:pt x="851" y="1032"/>
                  <a:pt x="851" y="1032"/>
                </a:cubicBezTo>
                <a:cubicBezTo>
                  <a:pt x="851" y="1032"/>
                  <a:pt x="1083" y="237"/>
                  <a:pt x="950" y="86"/>
                </a:cubicBezTo>
                <a:cubicBezTo>
                  <a:pt x="897" y="24"/>
                  <a:pt x="832" y="0"/>
                  <a:pt x="751" y="0"/>
                </a:cubicBezTo>
                <a:close/>
              </a:path>
            </a:pathLst>
          </a:custGeom>
          <a:solidFill>
            <a:srgbClr val="FFB4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605;p37"/>
          <p:cNvSpPr/>
          <p:nvPr/>
        </p:nvSpPr>
        <p:spPr>
          <a:xfrm flipH="1">
            <a:off x="6482001" y="3436516"/>
            <a:ext cx="69485" cy="71236"/>
          </a:xfrm>
          <a:custGeom>
            <a:avLst/>
            <a:gdLst/>
            <a:ahLst/>
            <a:cxnLst/>
            <a:rect l="l" t="t" r="r" b="b"/>
            <a:pathLst>
              <a:path w="1111" h="1139" extrusionOk="0">
                <a:moveTo>
                  <a:pt x="1" y="0"/>
                </a:moveTo>
                <a:cubicBezTo>
                  <a:pt x="4" y="90"/>
                  <a:pt x="11" y="181"/>
                  <a:pt x="45" y="267"/>
                </a:cubicBezTo>
                <a:cubicBezTo>
                  <a:pt x="66" y="308"/>
                  <a:pt x="93" y="356"/>
                  <a:pt x="151" y="372"/>
                </a:cubicBezTo>
                <a:cubicBezTo>
                  <a:pt x="160" y="374"/>
                  <a:pt x="170" y="374"/>
                  <a:pt x="179" y="374"/>
                </a:cubicBezTo>
                <a:cubicBezTo>
                  <a:pt x="224" y="374"/>
                  <a:pt x="260" y="360"/>
                  <a:pt x="294" y="349"/>
                </a:cubicBezTo>
                <a:cubicBezTo>
                  <a:pt x="436" y="304"/>
                  <a:pt x="579" y="246"/>
                  <a:pt x="711" y="246"/>
                </a:cubicBezTo>
                <a:cubicBezTo>
                  <a:pt x="737" y="246"/>
                  <a:pt x="763" y="248"/>
                  <a:pt x="789" y="254"/>
                </a:cubicBezTo>
                <a:cubicBezTo>
                  <a:pt x="861" y="270"/>
                  <a:pt x="919" y="322"/>
                  <a:pt x="946" y="383"/>
                </a:cubicBezTo>
                <a:cubicBezTo>
                  <a:pt x="973" y="448"/>
                  <a:pt x="981" y="530"/>
                  <a:pt x="977" y="612"/>
                </a:cubicBezTo>
                <a:cubicBezTo>
                  <a:pt x="973" y="697"/>
                  <a:pt x="964" y="782"/>
                  <a:pt x="950" y="868"/>
                </a:cubicBezTo>
                <a:lnTo>
                  <a:pt x="929" y="997"/>
                </a:lnTo>
                <a:lnTo>
                  <a:pt x="919" y="1065"/>
                </a:lnTo>
                <a:lnTo>
                  <a:pt x="915" y="1100"/>
                </a:lnTo>
                <a:lnTo>
                  <a:pt x="915" y="1117"/>
                </a:lnTo>
                <a:lnTo>
                  <a:pt x="915" y="1127"/>
                </a:lnTo>
                <a:cubicBezTo>
                  <a:pt x="915" y="1130"/>
                  <a:pt x="918" y="1138"/>
                  <a:pt x="926" y="1138"/>
                </a:cubicBezTo>
                <a:cubicBezTo>
                  <a:pt x="927" y="1138"/>
                  <a:pt x="928" y="1138"/>
                  <a:pt x="929" y="1138"/>
                </a:cubicBezTo>
                <a:lnTo>
                  <a:pt x="926" y="1127"/>
                </a:lnTo>
                <a:lnTo>
                  <a:pt x="926" y="1127"/>
                </a:lnTo>
                <a:cubicBezTo>
                  <a:pt x="927" y="1127"/>
                  <a:pt x="928" y="1127"/>
                  <a:pt x="928" y="1127"/>
                </a:cubicBezTo>
                <a:cubicBezTo>
                  <a:pt x="935" y="1127"/>
                  <a:pt x="933" y="1113"/>
                  <a:pt x="940" y="1106"/>
                </a:cubicBezTo>
                <a:lnTo>
                  <a:pt x="953" y="1076"/>
                </a:lnTo>
                <a:lnTo>
                  <a:pt x="984" y="1015"/>
                </a:lnTo>
                <a:cubicBezTo>
                  <a:pt x="1001" y="974"/>
                  <a:pt x="1018" y="933"/>
                  <a:pt x="1035" y="889"/>
                </a:cubicBezTo>
                <a:cubicBezTo>
                  <a:pt x="1066" y="807"/>
                  <a:pt x="1090" y="714"/>
                  <a:pt x="1100" y="622"/>
                </a:cubicBezTo>
                <a:cubicBezTo>
                  <a:pt x="1110" y="530"/>
                  <a:pt x="1107" y="427"/>
                  <a:pt x="1059" y="328"/>
                </a:cubicBezTo>
                <a:cubicBezTo>
                  <a:pt x="1008" y="233"/>
                  <a:pt x="909" y="168"/>
                  <a:pt x="806" y="154"/>
                </a:cubicBezTo>
                <a:cubicBezTo>
                  <a:pt x="785" y="152"/>
                  <a:pt x="764" y="151"/>
                  <a:pt x="743" y="151"/>
                </a:cubicBezTo>
                <a:cubicBezTo>
                  <a:pt x="567" y="151"/>
                  <a:pt x="418" y="235"/>
                  <a:pt x="274" y="290"/>
                </a:cubicBezTo>
                <a:cubicBezTo>
                  <a:pt x="239" y="306"/>
                  <a:pt x="199" y="322"/>
                  <a:pt x="169" y="322"/>
                </a:cubicBezTo>
                <a:cubicBezTo>
                  <a:pt x="167" y="322"/>
                  <a:pt x="164" y="322"/>
                  <a:pt x="162" y="322"/>
                </a:cubicBezTo>
                <a:cubicBezTo>
                  <a:pt x="127" y="318"/>
                  <a:pt x="100" y="287"/>
                  <a:pt x="80" y="249"/>
                </a:cubicBezTo>
                <a:cubicBezTo>
                  <a:pt x="42" y="178"/>
                  <a:pt x="21" y="86"/>
                  <a:pt x="11" y="0"/>
                </a:cubicBezTo>
                <a:close/>
              </a:path>
            </a:pathLst>
          </a:custGeom>
          <a:solidFill>
            <a:srgbClr val="C677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606;p37"/>
          <p:cNvSpPr/>
          <p:nvPr/>
        </p:nvSpPr>
        <p:spPr>
          <a:xfrm flipH="1">
            <a:off x="6897032" y="3854298"/>
            <a:ext cx="85496" cy="149977"/>
          </a:xfrm>
          <a:custGeom>
            <a:avLst/>
            <a:gdLst/>
            <a:ahLst/>
            <a:cxnLst/>
            <a:rect l="l" t="t" r="r" b="b"/>
            <a:pathLst>
              <a:path w="1367" h="2398" extrusionOk="0">
                <a:moveTo>
                  <a:pt x="1366" y="1"/>
                </a:moveTo>
                <a:cubicBezTo>
                  <a:pt x="1366" y="1"/>
                  <a:pt x="45" y="834"/>
                  <a:pt x="178" y="1660"/>
                </a:cubicBezTo>
                <a:cubicBezTo>
                  <a:pt x="287" y="2332"/>
                  <a:pt x="823" y="2397"/>
                  <a:pt x="1021" y="2397"/>
                </a:cubicBezTo>
                <a:cubicBezTo>
                  <a:pt x="1062" y="2397"/>
                  <a:pt x="1089" y="2394"/>
                  <a:pt x="1089" y="2394"/>
                </a:cubicBezTo>
                <a:cubicBezTo>
                  <a:pt x="1089" y="2394"/>
                  <a:pt x="0" y="1407"/>
                  <a:pt x="1366" y="1"/>
                </a:cubicBezTo>
                <a:close/>
              </a:path>
            </a:pathLst>
          </a:custGeom>
          <a:solidFill>
            <a:srgbClr val="EF6F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607;p37"/>
          <p:cNvSpPr/>
          <p:nvPr/>
        </p:nvSpPr>
        <p:spPr>
          <a:xfrm flipH="1">
            <a:off x="6827485" y="4024287"/>
            <a:ext cx="221213" cy="143723"/>
          </a:xfrm>
          <a:custGeom>
            <a:avLst/>
            <a:gdLst/>
            <a:ahLst/>
            <a:cxnLst/>
            <a:rect l="l" t="t" r="r" b="b"/>
            <a:pathLst>
              <a:path w="3537" h="2298" extrusionOk="0">
                <a:moveTo>
                  <a:pt x="1" y="0"/>
                </a:moveTo>
                <a:lnTo>
                  <a:pt x="1" y="0"/>
                </a:lnTo>
                <a:cubicBezTo>
                  <a:pt x="25" y="226"/>
                  <a:pt x="209" y="1202"/>
                  <a:pt x="1772" y="1861"/>
                </a:cubicBezTo>
                <a:cubicBezTo>
                  <a:pt x="2649" y="2229"/>
                  <a:pt x="3124" y="2297"/>
                  <a:pt x="3352" y="2297"/>
                </a:cubicBezTo>
                <a:cubicBezTo>
                  <a:pt x="3483" y="2297"/>
                  <a:pt x="3533" y="2274"/>
                  <a:pt x="3537" y="2274"/>
                </a:cubicBezTo>
                <a:cubicBezTo>
                  <a:pt x="3537" y="2270"/>
                  <a:pt x="3533" y="2270"/>
                  <a:pt x="3530" y="2267"/>
                </a:cubicBezTo>
                <a:cubicBezTo>
                  <a:pt x="1161" y="1875"/>
                  <a:pt x="362" y="919"/>
                  <a:pt x="157" y="509"/>
                </a:cubicBezTo>
                <a:cubicBezTo>
                  <a:pt x="89" y="331"/>
                  <a:pt x="38" y="161"/>
                  <a:pt x="1" y="0"/>
                </a:cubicBezTo>
                <a:close/>
              </a:path>
            </a:pathLst>
          </a:custGeom>
          <a:solidFill>
            <a:srgbClr val="7C6D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608;p37"/>
          <p:cNvSpPr/>
          <p:nvPr/>
        </p:nvSpPr>
        <p:spPr>
          <a:xfrm flipH="1">
            <a:off x="6827860" y="4021535"/>
            <a:ext cx="221088" cy="144598"/>
          </a:xfrm>
          <a:custGeom>
            <a:avLst/>
            <a:gdLst/>
            <a:ahLst/>
            <a:cxnLst/>
            <a:rect l="l" t="t" r="r" b="b"/>
            <a:pathLst>
              <a:path w="3535" h="2312" extrusionOk="0">
                <a:moveTo>
                  <a:pt x="1" y="0"/>
                </a:moveTo>
                <a:cubicBezTo>
                  <a:pt x="1" y="0"/>
                  <a:pt x="1" y="14"/>
                  <a:pt x="5" y="44"/>
                </a:cubicBezTo>
                <a:cubicBezTo>
                  <a:pt x="42" y="205"/>
                  <a:pt x="93" y="375"/>
                  <a:pt x="161" y="553"/>
                </a:cubicBezTo>
                <a:cubicBezTo>
                  <a:pt x="366" y="963"/>
                  <a:pt x="1165" y="1919"/>
                  <a:pt x="3534" y="2311"/>
                </a:cubicBezTo>
                <a:cubicBezTo>
                  <a:pt x="3500" y="2270"/>
                  <a:pt x="3466" y="2233"/>
                  <a:pt x="3435" y="2192"/>
                </a:cubicBezTo>
                <a:lnTo>
                  <a:pt x="3319" y="2055"/>
                </a:lnTo>
                <a:lnTo>
                  <a:pt x="3315" y="2055"/>
                </a:lnTo>
                <a:cubicBezTo>
                  <a:pt x="3257" y="2055"/>
                  <a:pt x="2835" y="2045"/>
                  <a:pt x="2404" y="1738"/>
                </a:cubicBezTo>
                <a:cubicBezTo>
                  <a:pt x="1943" y="1403"/>
                  <a:pt x="1705" y="1358"/>
                  <a:pt x="1705" y="1358"/>
                </a:cubicBezTo>
                <a:cubicBezTo>
                  <a:pt x="1670" y="1325"/>
                  <a:pt x="1271" y="1389"/>
                  <a:pt x="793" y="952"/>
                </a:cubicBezTo>
                <a:cubicBezTo>
                  <a:pt x="315" y="515"/>
                  <a:pt x="1" y="0"/>
                  <a:pt x="1" y="0"/>
                </a:cubicBezTo>
                <a:close/>
              </a:path>
            </a:pathLst>
          </a:custGeom>
          <a:solidFill>
            <a:srgbClr val="EF6F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609;p37"/>
          <p:cNvSpPr/>
          <p:nvPr/>
        </p:nvSpPr>
        <p:spPr>
          <a:xfrm flipH="1">
            <a:off x="6420959" y="3966186"/>
            <a:ext cx="471008" cy="263742"/>
          </a:xfrm>
          <a:custGeom>
            <a:avLst/>
            <a:gdLst/>
            <a:ahLst/>
            <a:cxnLst/>
            <a:rect l="l" t="t" r="r" b="b"/>
            <a:pathLst>
              <a:path w="7531" h="4217" extrusionOk="0">
                <a:moveTo>
                  <a:pt x="5782" y="1"/>
                </a:moveTo>
                <a:cubicBezTo>
                  <a:pt x="4096" y="1"/>
                  <a:pt x="1284" y="66"/>
                  <a:pt x="833" y="66"/>
                </a:cubicBezTo>
                <a:cubicBezTo>
                  <a:pt x="208" y="66"/>
                  <a:pt x="0" y="291"/>
                  <a:pt x="68" y="765"/>
                </a:cubicBezTo>
                <a:cubicBezTo>
                  <a:pt x="137" y="1236"/>
                  <a:pt x="375" y="4217"/>
                  <a:pt x="3564" y="4217"/>
                </a:cubicBezTo>
                <a:cubicBezTo>
                  <a:pt x="5053" y="4217"/>
                  <a:pt x="6005" y="3882"/>
                  <a:pt x="6674" y="3032"/>
                </a:cubicBezTo>
                <a:cubicBezTo>
                  <a:pt x="6814" y="2855"/>
                  <a:pt x="6943" y="2660"/>
                  <a:pt x="7060" y="2435"/>
                </a:cubicBezTo>
                <a:cubicBezTo>
                  <a:pt x="7070" y="2418"/>
                  <a:pt x="7076" y="2401"/>
                  <a:pt x="7087" y="2383"/>
                </a:cubicBezTo>
                <a:cubicBezTo>
                  <a:pt x="7363" y="1841"/>
                  <a:pt x="7500" y="1363"/>
                  <a:pt x="7517" y="977"/>
                </a:cubicBezTo>
                <a:cubicBezTo>
                  <a:pt x="7531" y="721"/>
                  <a:pt x="7490" y="513"/>
                  <a:pt x="7404" y="352"/>
                </a:cubicBezTo>
                <a:cubicBezTo>
                  <a:pt x="7322" y="192"/>
                  <a:pt x="7196" y="83"/>
                  <a:pt x="7035" y="39"/>
                </a:cubicBezTo>
                <a:cubicBezTo>
                  <a:pt x="6932" y="11"/>
                  <a:pt x="6444" y="1"/>
                  <a:pt x="5782" y="1"/>
                </a:cubicBezTo>
                <a:close/>
              </a:path>
            </a:pathLst>
          </a:custGeom>
          <a:solidFill>
            <a:srgbClr val="D2BFA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610;p37"/>
          <p:cNvSpPr/>
          <p:nvPr/>
        </p:nvSpPr>
        <p:spPr>
          <a:xfrm flipH="1">
            <a:off x="6705590" y="3950362"/>
            <a:ext cx="233784" cy="301142"/>
          </a:xfrm>
          <a:custGeom>
            <a:avLst/>
            <a:gdLst/>
            <a:ahLst/>
            <a:cxnLst/>
            <a:rect l="l" t="t" r="r" b="b"/>
            <a:pathLst>
              <a:path w="3738" h="4815" extrusionOk="0">
                <a:moveTo>
                  <a:pt x="3410" y="1"/>
                </a:moveTo>
                <a:cubicBezTo>
                  <a:pt x="3410" y="1"/>
                  <a:pt x="1956" y="35"/>
                  <a:pt x="1482" y="56"/>
                </a:cubicBezTo>
                <a:cubicBezTo>
                  <a:pt x="1468" y="56"/>
                  <a:pt x="1453" y="57"/>
                  <a:pt x="1439" y="57"/>
                </a:cubicBezTo>
                <a:cubicBezTo>
                  <a:pt x="1306" y="57"/>
                  <a:pt x="1155" y="30"/>
                  <a:pt x="1004" y="30"/>
                </a:cubicBezTo>
                <a:cubicBezTo>
                  <a:pt x="619" y="30"/>
                  <a:pt x="234" y="207"/>
                  <a:pt x="137" y="1469"/>
                </a:cubicBezTo>
                <a:cubicBezTo>
                  <a:pt x="0" y="3278"/>
                  <a:pt x="2759" y="4814"/>
                  <a:pt x="2759" y="4814"/>
                </a:cubicBezTo>
                <a:lnTo>
                  <a:pt x="3738" y="4234"/>
                </a:lnTo>
                <a:cubicBezTo>
                  <a:pt x="3035" y="3978"/>
                  <a:pt x="2560" y="2926"/>
                  <a:pt x="2461" y="1674"/>
                </a:cubicBezTo>
                <a:cubicBezTo>
                  <a:pt x="2362" y="418"/>
                  <a:pt x="3410" y="1"/>
                  <a:pt x="3410" y="1"/>
                </a:cubicBezTo>
                <a:close/>
              </a:path>
            </a:pathLst>
          </a:custGeom>
          <a:solidFill>
            <a:srgbClr val="C6B09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611;p37"/>
          <p:cNvSpPr/>
          <p:nvPr/>
        </p:nvSpPr>
        <p:spPr>
          <a:xfrm flipH="1">
            <a:off x="6789459" y="4011716"/>
            <a:ext cx="129463" cy="147976"/>
          </a:xfrm>
          <a:custGeom>
            <a:avLst/>
            <a:gdLst/>
            <a:ahLst/>
            <a:cxnLst/>
            <a:rect l="l" t="t" r="r" b="b"/>
            <a:pathLst>
              <a:path w="2070" h="2366" extrusionOk="0">
                <a:moveTo>
                  <a:pt x="1765" y="1"/>
                </a:moveTo>
                <a:cubicBezTo>
                  <a:pt x="1383" y="1"/>
                  <a:pt x="121" y="696"/>
                  <a:pt x="80" y="707"/>
                </a:cubicBezTo>
                <a:cubicBezTo>
                  <a:pt x="1" y="727"/>
                  <a:pt x="1104" y="2366"/>
                  <a:pt x="1104" y="2366"/>
                </a:cubicBezTo>
                <a:cubicBezTo>
                  <a:pt x="1104" y="2366"/>
                  <a:pt x="1567" y="2212"/>
                  <a:pt x="1578" y="1918"/>
                </a:cubicBezTo>
                <a:cubicBezTo>
                  <a:pt x="1588" y="1625"/>
                  <a:pt x="1862" y="1782"/>
                  <a:pt x="1947" y="1515"/>
                </a:cubicBezTo>
                <a:cubicBezTo>
                  <a:pt x="1991" y="1375"/>
                  <a:pt x="1899" y="1260"/>
                  <a:pt x="1916" y="1123"/>
                </a:cubicBezTo>
                <a:cubicBezTo>
                  <a:pt x="1936" y="986"/>
                  <a:pt x="2070" y="830"/>
                  <a:pt x="2005" y="676"/>
                </a:cubicBezTo>
                <a:cubicBezTo>
                  <a:pt x="1961" y="567"/>
                  <a:pt x="1783" y="331"/>
                  <a:pt x="1858" y="140"/>
                </a:cubicBezTo>
                <a:cubicBezTo>
                  <a:pt x="1897" y="41"/>
                  <a:pt x="1856" y="1"/>
                  <a:pt x="1765" y="1"/>
                </a:cubicBezTo>
                <a:close/>
              </a:path>
            </a:pathLst>
          </a:custGeom>
          <a:solidFill>
            <a:srgbClr val="A888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612;p37"/>
          <p:cNvSpPr/>
          <p:nvPr/>
        </p:nvSpPr>
        <p:spPr>
          <a:xfrm flipH="1">
            <a:off x="6359480" y="4026226"/>
            <a:ext cx="111889" cy="89874"/>
          </a:xfrm>
          <a:custGeom>
            <a:avLst/>
            <a:gdLst/>
            <a:ahLst/>
            <a:cxnLst/>
            <a:rect l="l" t="t" r="r" b="b"/>
            <a:pathLst>
              <a:path w="1789" h="1437" extrusionOk="0">
                <a:moveTo>
                  <a:pt x="423" y="0"/>
                </a:moveTo>
                <a:cubicBezTo>
                  <a:pt x="423" y="0"/>
                  <a:pt x="136" y="7"/>
                  <a:pt x="61" y="256"/>
                </a:cubicBezTo>
                <a:cubicBezTo>
                  <a:pt x="0" y="460"/>
                  <a:pt x="169" y="504"/>
                  <a:pt x="233" y="513"/>
                </a:cubicBezTo>
                <a:lnTo>
                  <a:pt x="233" y="513"/>
                </a:lnTo>
                <a:cubicBezTo>
                  <a:pt x="232" y="513"/>
                  <a:pt x="231" y="513"/>
                  <a:pt x="230" y="513"/>
                </a:cubicBezTo>
                <a:cubicBezTo>
                  <a:pt x="187" y="513"/>
                  <a:pt x="104" y="532"/>
                  <a:pt x="82" y="669"/>
                </a:cubicBezTo>
                <a:cubicBezTo>
                  <a:pt x="48" y="894"/>
                  <a:pt x="201" y="935"/>
                  <a:pt x="201" y="935"/>
                </a:cubicBezTo>
                <a:cubicBezTo>
                  <a:pt x="201" y="935"/>
                  <a:pt x="64" y="1048"/>
                  <a:pt x="82" y="1236"/>
                </a:cubicBezTo>
                <a:cubicBezTo>
                  <a:pt x="99" y="1404"/>
                  <a:pt x="264" y="1436"/>
                  <a:pt x="389" y="1436"/>
                </a:cubicBezTo>
                <a:cubicBezTo>
                  <a:pt x="467" y="1436"/>
                  <a:pt x="529" y="1423"/>
                  <a:pt x="529" y="1423"/>
                </a:cubicBezTo>
                <a:cubicBezTo>
                  <a:pt x="1789" y="113"/>
                  <a:pt x="423" y="0"/>
                  <a:pt x="423" y="0"/>
                </a:cubicBezTo>
                <a:close/>
              </a:path>
            </a:pathLst>
          </a:custGeom>
          <a:solidFill>
            <a:srgbClr val="A888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613;p37"/>
          <p:cNvSpPr/>
          <p:nvPr/>
        </p:nvSpPr>
        <p:spPr>
          <a:xfrm flipH="1">
            <a:off x="6565495" y="4215166"/>
            <a:ext cx="167051" cy="26518"/>
          </a:xfrm>
          <a:custGeom>
            <a:avLst/>
            <a:gdLst/>
            <a:ahLst/>
            <a:cxnLst/>
            <a:rect l="l" t="t" r="r" b="b"/>
            <a:pathLst>
              <a:path w="2671" h="424" extrusionOk="0">
                <a:moveTo>
                  <a:pt x="11" y="0"/>
                </a:moveTo>
                <a:cubicBezTo>
                  <a:pt x="5" y="0"/>
                  <a:pt x="1" y="3"/>
                  <a:pt x="1" y="11"/>
                </a:cubicBezTo>
                <a:lnTo>
                  <a:pt x="1" y="413"/>
                </a:lnTo>
                <a:cubicBezTo>
                  <a:pt x="1" y="420"/>
                  <a:pt x="5" y="424"/>
                  <a:pt x="11" y="424"/>
                </a:cubicBezTo>
                <a:lnTo>
                  <a:pt x="2660" y="424"/>
                </a:lnTo>
                <a:cubicBezTo>
                  <a:pt x="2663" y="424"/>
                  <a:pt x="2671" y="420"/>
                  <a:pt x="2671" y="413"/>
                </a:cubicBezTo>
                <a:lnTo>
                  <a:pt x="2671" y="11"/>
                </a:lnTo>
                <a:cubicBezTo>
                  <a:pt x="2671" y="3"/>
                  <a:pt x="2663" y="0"/>
                  <a:pt x="2660" y="0"/>
                </a:cubicBezTo>
                <a:close/>
              </a:path>
            </a:pathLst>
          </a:custGeom>
          <a:solidFill>
            <a:srgbClr val="00949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614;p37"/>
          <p:cNvSpPr/>
          <p:nvPr/>
        </p:nvSpPr>
        <p:spPr>
          <a:xfrm flipH="1">
            <a:off x="6616092" y="3832971"/>
            <a:ext cx="82494" cy="125148"/>
          </a:xfrm>
          <a:custGeom>
            <a:avLst/>
            <a:gdLst/>
            <a:ahLst/>
            <a:cxnLst/>
            <a:rect l="l" t="t" r="r" b="b"/>
            <a:pathLst>
              <a:path w="1319" h="2001" extrusionOk="0">
                <a:moveTo>
                  <a:pt x="778" y="1"/>
                </a:moveTo>
                <a:cubicBezTo>
                  <a:pt x="739" y="1"/>
                  <a:pt x="700" y="6"/>
                  <a:pt x="663" y="18"/>
                </a:cubicBezTo>
                <a:lnTo>
                  <a:pt x="656" y="59"/>
                </a:lnTo>
                <a:cubicBezTo>
                  <a:pt x="837" y="223"/>
                  <a:pt x="878" y="400"/>
                  <a:pt x="861" y="520"/>
                </a:cubicBezTo>
                <a:cubicBezTo>
                  <a:pt x="850" y="584"/>
                  <a:pt x="834" y="649"/>
                  <a:pt x="809" y="710"/>
                </a:cubicBezTo>
                <a:cubicBezTo>
                  <a:pt x="800" y="742"/>
                  <a:pt x="786" y="769"/>
                  <a:pt x="759" y="800"/>
                </a:cubicBezTo>
                <a:cubicBezTo>
                  <a:pt x="735" y="827"/>
                  <a:pt x="697" y="858"/>
                  <a:pt x="656" y="885"/>
                </a:cubicBezTo>
                <a:lnTo>
                  <a:pt x="510" y="973"/>
                </a:lnTo>
                <a:cubicBezTo>
                  <a:pt x="458" y="1008"/>
                  <a:pt x="404" y="1045"/>
                  <a:pt x="356" y="1086"/>
                </a:cubicBezTo>
                <a:cubicBezTo>
                  <a:pt x="261" y="1168"/>
                  <a:pt x="179" y="1260"/>
                  <a:pt x="110" y="1363"/>
                </a:cubicBezTo>
                <a:cubicBezTo>
                  <a:pt x="76" y="1414"/>
                  <a:pt x="42" y="1476"/>
                  <a:pt x="21" y="1544"/>
                </a:cubicBezTo>
                <a:cubicBezTo>
                  <a:pt x="1" y="1616"/>
                  <a:pt x="4" y="1701"/>
                  <a:pt x="39" y="1766"/>
                </a:cubicBezTo>
                <a:cubicBezTo>
                  <a:pt x="107" y="1895"/>
                  <a:pt x="215" y="1950"/>
                  <a:pt x="318" y="2001"/>
                </a:cubicBezTo>
                <a:lnTo>
                  <a:pt x="342" y="1967"/>
                </a:lnTo>
                <a:cubicBezTo>
                  <a:pt x="261" y="1889"/>
                  <a:pt x="182" y="1803"/>
                  <a:pt x="168" y="1718"/>
                </a:cubicBezTo>
                <a:cubicBezTo>
                  <a:pt x="161" y="1677"/>
                  <a:pt x="168" y="1643"/>
                  <a:pt x="188" y="1608"/>
                </a:cubicBezTo>
                <a:cubicBezTo>
                  <a:pt x="209" y="1575"/>
                  <a:pt x="240" y="1540"/>
                  <a:pt x="281" y="1503"/>
                </a:cubicBezTo>
                <a:cubicBezTo>
                  <a:pt x="352" y="1431"/>
                  <a:pt x="438" y="1370"/>
                  <a:pt x="527" y="1322"/>
                </a:cubicBezTo>
                <a:cubicBezTo>
                  <a:pt x="568" y="1298"/>
                  <a:pt x="612" y="1277"/>
                  <a:pt x="660" y="1257"/>
                </a:cubicBezTo>
                <a:lnTo>
                  <a:pt x="817" y="1195"/>
                </a:lnTo>
                <a:cubicBezTo>
                  <a:pt x="871" y="1172"/>
                  <a:pt x="932" y="1145"/>
                  <a:pt x="998" y="1107"/>
                </a:cubicBezTo>
                <a:cubicBezTo>
                  <a:pt x="1063" y="1066"/>
                  <a:pt x="1127" y="1008"/>
                  <a:pt x="1175" y="946"/>
                </a:cubicBezTo>
                <a:cubicBezTo>
                  <a:pt x="1274" y="820"/>
                  <a:pt x="1318" y="656"/>
                  <a:pt x="1298" y="496"/>
                </a:cubicBezTo>
                <a:cubicBezTo>
                  <a:pt x="1285" y="414"/>
                  <a:pt x="1257" y="335"/>
                  <a:pt x="1216" y="267"/>
                </a:cubicBezTo>
                <a:cubicBezTo>
                  <a:pt x="1178" y="198"/>
                  <a:pt x="1124" y="141"/>
                  <a:pt x="1063" y="100"/>
                </a:cubicBezTo>
                <a:cubicBezTo>
                  <a:pt x="977" y="36"/>
                  <a:pt x="876" y="1"/>
                  <a:pt x="778" y="1"/>
                </a:cubicBezTo>
                <a:close/>
              </a:path>
            </a:pathLst>
          </a:custGeom>
          <a:solidFill>
            <a:srgbClr val="EFE8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615;p37"/>
          <p:cNvSpPr/>
          <p:nvPr/>
        </p:nvSpPr>
        <p:spPr>
          <a:xfrm flipH="1">
            <a:off x="6434594" y="3981696"/>
            <a:ext cx="47532" cy="68609"/>
          </a:xfrm>
          <a:custGeom>
            <a:avLst/>
            <a:gdLst/>
            <a:ahLst/>
            <a:cxnLst/>
            <a:rect l="l" t="t" r="r" b="b"/>
            <a:pathLst>
              <a:path w="760" h="1097" extrusionOk="0">
                <a:moveTo>
                  <a:pt x="149" y="1"/>
                </a:moveTo>
                <a:cubicBezTo>
                  <a:pt x="41" y="1"/>
                  <a:pt x="0" y="167"/>
                  <a:pt x="113" y="183"/>
                </a:cubicBezTo>
                <a:cubicBezTo>
                  <a:pt x="513" y="237"/>
                  <a:pt x="558" y="647"/>
                  <a:pt x="490" y="979"/>
                </a:cubicBezTo>
                <a:cubicBezTo>
                  <a:pt x="475" y="1050"/>
                  <a:pt x="535" y="1096"/>
                  <a:pt x="590" y="1096"/>
                </a:cubicBezTo>
                <a:cubicBezTo>
                  <a:pt x="626" y="1096"/>
                  <a:pt x="661" y="1076"/>
                  <a:pt x="671" y="1029"/>
                </a:cubicBezTo>
                <a:cubicBezTo>
                  <a:pt x="759" y="606"/>
                  <a:pt x="674" y="70"/>
                  <a:pt x="165" y="2"/>
                </a:cubicBezTo>
                <a:cubicBezTo>
                  <a:pt x="160" y="1"/>
                  <a:pt x="154" y="1"/>
                  <a:pt x="149" y="1"/>
                </a:cubicBezTo>
                <a:close/>
              </a:path>
            </a:pathLst>
          </a:custGeom>
          <a:solidFill>
            <a:srgbClr val="CCE2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616;p37"/>
          <p:cNvSpPr/>
          <p:nvPr/>
        </p:nvSpPr>
        <p:spPr>
          <a:xfrm flipH="1">
            <a:off x="6444663" y="4062313"/>
            <a:ext cx="12884" cy="11758"/>
          </a:xfrm>
          <a:custGeom>
            <a:avLst/>
            <a:gdLst/>
            <a:ahLst/>
            <a:cxnLst/>
            <a:rect l="l" t="t" r="r" b="b"/>
            <a:pathLst>
              <a:path w="206" h="188" extrusionOk="0">
                <a:moveTo>
                  <a:pt x="100" y="0"/>
                </a:moveTo>
                <a:cubicBezTo>
                  <a:pt x="48" y="0"/>
                  <a:pt x="1" y="41"/>
                  <a:pt x="4" y="92"/>
                </a:cubicBezTo>
                <a:cubicBezTo>
                  <a:pt x="7" y="144"/>
                  <a:pt x="45" y="188"/>
                  <a:pt x="100" y="188"/>
                </a:cubicBezTo>
                <a:lnTo>
                  <a:pt x="106" y="188"/>
                </a:lnTo>
                <a:cubicBezTo>
                  <a:pt x="158" y="188"/>
                  <a:pt x="205" y="144"/>
                  <a:pt x="202" y="92"/>
                </a:cubicBezTo>
                <a:cubicBezTo>
                  <a:pt x="199" y="41"/>
                  <a:pt x="161" y="0"/>
                  <a:pt x="106" y="0"/>
                </a:cubicBezTo>
                <a:close/>
              </a:path>
            </a:pathLst>
          </a:custGeom>
          <a:solidFill>
            <a:srgbClr val="CCE2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617;p37"/>
          <p:cNvSpPr/>
          <p:nvPr/>
        </p:nvSpPr>
        <p:spPr>
          <a:xfrm flipH="1">
            <a:off x="6355665" y="3992704"/>
            <a:ext cx="49033" cy="33398"/>
          </a:xfrm>
          <a:custGeom>
            <a:avLst/>
            <a:gdLst/>
            <a:ahLst/>
            <a:cxnLst/>
            <a:rect l="l" t="t" r="r" b="b"/>
            <a:pathLst>
              <a:path w="784" h="534" extrusionOk="0">
                <a:moveTo>
                  <a:pt x="138" y="1"/>
                </a:moveTo>
                <a:cubicBezTo>
                  <a:pt x="37" y="1"/>
                  <a:pt x="0" y="162"/>
                  <a:pt x="112" y="184"/>
                </a:cubicBezTo>
                <a:cubicBezTo>
                  <a:pt x="303" y="225"/>
                  <a:pt x="466" y="327"/>
                  <a:pt x="575" y="491"/>
                </a:cubicBezTo>
                <a:cubicBezTo>
                  <a:pt x="595" y="521"/>
                  <a:pt x="624" y="534"/>
                  <a:pt x="653" y="534"/>
                </a:cubicBezTo>
                <a:cubicBezTo>
                  <a:pt x="719" y="534"/>
                  <a:pt x="784" y="468"/>
                  <a:pt x="736" y="396"/>
                </a:cubicBezTo>
                <a:cubicBezTo>
                  <a:pt x="600" y="195"/>
                  <a:pt x="398" y="55"/>
                  <a:pt x="163" y="4"/>
                </a:cubicBezTo>
                <a:cubicBezTo>
                  <a:pt x="154" y="2"/>
                  <a:pt x="146" y="1"/>
                  <a:pt x="138" y="1"/>
                </a:cubicBezTo>
                <a:close/>
              </a:path>
            </a:pathLst>
          </a:custGeom>
          <a:solidFill>
            <a:srgbClr val="7FAD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618;p37"/>
          <p:cNvSpPr/>
          <p:nvPr/>
        </p:nvSpPr>
        <p:spPr>
          <a:xfrm flipH="1">
            <a:off x="6338966" y="3988138"/>
            <a:ext cx="135655" cy="167739"/>
          </a:xfrm>
          <a:custGeom>
            <a:avLst/>
            <a:gdLst/>
            <a:ahLst/>
            <a:cxnLst/>
            <a:rect l="l" t="t" r="r" b="b"/>
            <a:pathLst>
              <a:path w="2169" h="2682" extrusionOk="0">
                <a:moveTo>
                  <a:pt x="799" y="1"/>
                </a:moveTo>
                <a:cubicBezTo>
                  <a:pt x="776" y="1"/>
                  <a:pt x="753" y="1"/>
                  <a:pt x="731" y="1"/>
                </a:cubicBezTo>
                <a:cubicBezTo>
                  <a:pt x="817" y="162"/>
                  <a:pt x="858" y="370"/>
                  <a:pt x="844" y="626"/>
                </a:cubicBezTo>
                <a:cubicBezTo>
                  <a:pt x="1472" y="643"/>
                  <a:pt x="1485" y="944"/>
                  <a:pt x="1493" y="1142"/>
                </a:cubicBezTo>
                <a:cubicBezTo>
                  <a:pt x="1506" y="1466"/>
                  <a:pt x="1403" y="1613"/>
                  <a:pt x="1325" y="1691"/>
                </a:cubicBezTo>
                <a:cubicBezTo>
                  <a:pt x="1158" y="1869"/>
                  <a:pt x="837" y="1985"/>
                  <a:pt x="414" y="2032"/>
                </a:cubicBezTo>
                <a:cubicBezTo>
                  <a:pt x="403" y="2050"/>
                  <a:pt x="397" y="2067"/>
                  <a:pt x="387" y="2084"/>
                </a:cubicBezTo>
                <a:cubicBezTo>
                  <a:pt x="270" y="2309"/>
                  <a:pt x="141" y="2504"/>
                  <a:pt x="1" y="2681"/>
                </a:cubicBezTo>
                <a:cubicBezTo>
                  <a:pt x="1093" y="2678"/>
                  <a:pt x="2169" y="2336"/>
                  <a:pt x="2120" y="1117"/>
                </a:cubicBezTo>
                <a:cubicBezTo>
                  <a:pt x="2081" y="161"/>
                  <a:pt x="1311" y="1"/>
                  <a:pt x="799" y="1"/>
                </a:cubicBezTo>
                <a:close/>
              </a:path>
            </a:pathLst>
          </a:custGeom>
          <a:solidFill>
            <a:srgbClr val="00949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619;p37"/>
          <p:cNvSpPr/>
          <p:nvPr/>
        </p:nvSpPr>
        <p:spPr>
          <a:xfrm flipH="1">
            <a:off x="6408389" y="4026852"/>
            <a:ext cx="56163" cy="30583"/>
          </a:xfrm>
          <a:custGeom>
            <a:avLst/>
            <a:gdLst/>
            <a:ahLst/>
            <a:cxnLst/>
            <a:rect l="l" t="t" r="r" b="b"/>
            <a:pathLst>
              <a:path w="898" h="489" extrusionOk="0">
                <a:moveTo>
                  <a:pt x="242" y="0"/>
                </a:moveTo>
                <a:cubicBezTo>
                  <a:pt x="106" y="0"/>
                  <a:pt x="0" y="109"/>
                  <a:pt x="0" y="246"/>
                </a:cubicBezTo>
                <a:cubicBezTo>
                  <a:pt x="0" y="380"/>
                  <a:pt x="106" y="488"/>
                  <a:pt x="242" y="488"/>
                </a:cubicBezTo>
                <a:lnTo>
                  <a:pt x="656" y="488"/>
                </a:lnTo>
                <a:cubicBezTo>
                  <a:pt x="789" y="488"/>
                  <a:pt x="898" y="380"/>
                  <a:pt x="898" y="246"/>
                </a:cubicBezTo>
                <a:cubicBezTo>
                  <a:pt x="898" y="109"/>
                  <a:pt x="789" y="0"/>
                  <a:pt x="656" y="0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620;p37"/>
          <p:cNvSpPr/>
          <p:nvPr/>
        </p:nvSpPr>
        <p:spPr>
          <a:xfrm flipH="1">
            <a:off x="6411953" y="4054996"/>
            <a:ext cx="49033" cy="30396"/>
          </a:xfrm>
          <a:custGeom>
            <a:avLst/>
            <a:gdLst/>
            <a:ahLst/>
            <a:cxnLst/>
            <a:rect l="l" t="t" r="r" b="b"/>
            <a:pathLst>
              <a:path w="784" h="486" extrusionOk="0">
                <a:moveTo>
                  <a:pt x="243" y="1"/>
                </a:moveTo>
                <a:cubicBezTo>
                  <a:pt x="111" y="1"/>
                  <a:pt x="1" y="106"/>
                  <a:pt x="1" y="243"/>
                </a:cubicBezTo>
                <a:cubicBezTo>
                  <a:pt x="1" y="376"/>
                  <a:pt x="111" y="486"/>
                  <a:pt x="243" y="486"/>
                </a:cubicBezTo>
                <a:lnTo>
                  <a:pt x="541" y="486"/>
                </a:lnTo>
                <a:cubicBezTo>
                  <a:pt x="673" y="486"/>
                  <a:pt x="783" y="376"/>
                  <a:pt x="783" y="243"/>
                </a:cubicBezTo>
                <a:cubicBezTo>
                  <a:pt x="783" y="106"/>
                  <a:pt x="673" y="1"/>
                  <a:pt x="541" y="1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621;p37"/>
          <p:cNvSpPr/>
          <p:nvPr/>
        </p:nvSpPr>
        <p:spPr>
          <a:xfrm flipH="1">
            <a:off x="6413892" y="4084703"/>
            <a:ext cx="48971" cy="30396"/>
          </a:xfrm>
          <a:custGeom>
            <a:avLst/>
            <a:gdLst/>
            <a:ahLst/>
            <a:cxnLst/>
            <a:rect l="l" t="t" r="r" b="b"/>
            <a:pathLst>
              <a:path w="783" h="486" extrusionOk="0">
                <a:moveTo>
                  <a:pt x="246" y="0"/>
                </a:moveTo>
                <a:cubicBezTo>
                  <a:pt x="109" y="0"/>
                  <a:pt x="0" y="110"/>
                  <a:pt x="0" y="243"/>
                </a:cubicBezTo>
                <a:cubicBezTo>
                  <a:pt x="0" y="376"/>
                  <a:pt x="109" y="485"/>
                  <a:pt x="246" y="485"/>
                </a:cubicBezTo>
                <a:lnTo>
                  <a:pt x="540" y="485"/>
                </a:lnTo>
                <a:cubicBezTo>
                  <a:pt x="673" y="485"/>
                  <a:pt x="782" y="376"/>
                  <a:pt x="782" y="243"/>
                </a:cubicBezTo>
                <a:cubicBezTo>
                  <a:pt x="782" y="110"/>
                  <a:pt x="673" y="0"/>
                  <a:pt x="540" y="0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622;p37"/>
          <p:cNvSpPr/>
          <p:nvPr/>
        </p:nvSpPr>
        <p:spPr>
          <a:xfrm flipH="1">
            <a:off x="6766819" y="4126356"/>
            <a:ext cx="19513" cy="19451"/>
          </a:xfrm>
          <a:custGeom>
            <a:avLst/>
            <a:gdLst/>
            <a:ahLst/>
            <a:cxnLst/>
            <a:rect l="l" t="t" r="r" b="b"/>
            <a:pathLst>
              <a:path w="312" h="311" extrusionOk="0">
                <a:moveTo>
                  <a:pt x="154" y="0"/>
                </a:moveTo>
                <a:cubicBezTo>
                  <a:pt x="69" y="0"/>
                  <a:pt x="0" y="68"/>
                  <a:pt x="0" y="157"/>
                </a:cubicBezTo>
                <a:cubicBezTo>
                  <a:pt x="0" y="243"/>
                  <a:pt x="69" y="311"/>
                  <a:pt x="154" y="311"/>
                </a:cubicBezTo>
                <a:cubicBezTo>
                  <a:pt x="240" y="311"/>
                  <a:pt x="312" y="243"/>
                  <a:pt x="312" y="157"/>
                </a:cubicBezTo>
                <a:cubicBezTo>
                  <a:pt x="312" y="68"/>
                  <a:pt x="240" y="0"/>
                  <a:pt x="154" y="0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623;p37"/>
          <p:cNvSpPr/>
          <p:nvPr/>
        </p:nvSpPr>
        <p:spPr>
          <a:xfrm flipH="1">
            <a:off x="6736924" y="4109220"/>
            <a:ext cx="19263" cy="19513"/>
          </a:xfrm>
          <a:custGeom>
            <a:avLst/>
            <a:gdLst/>
            <a:ahLst/>
            <a:cxnLst/>
            <a:rect l="l" t="t" r="r" b="b"/>
            <a:pathLst>
              <a:path w="308" h="312" extrusionOk="0">
                <a:moveTo>
                  <a:pt x="153" y="1"/>
                </a:moveTo>
                <a:cubicBezTo>
                  <a:pt x="68" y="1"/>
                  <a:pt x="0" y="69"/>
                  <a:pt x="0" y="155"/>
                </a:cubicBezTo>
                <a:cubicBezTo>
                  <a:pt x="0" y="240"/>
                  <a:pt x="68" y="312"/>
                  <a:pt x="153" y="312"/>
                </a:cubicBezTo>
                <a:cubicBezTo>
                  <a:pt x="239" y="312"/>
                  <a:pt x="307" y="240"/>
                  <a:pt x="307" y="155"/>
                </a:cubicBezTo>
                <a:cubicBezTo>
                  <a:pt x="307" y="69"/>
                  <a:pt x="239" y="1"/>
                  <a:pt x="153" y="1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624;p37"/>
          <p:cNvSpPr/>
          <p:nvPr/>
        </p:nvSpPr>
        <p:spPr>
          <a:xfrm flipH="1">
            <a:off x="6709843" y="4166258"/>
            <a:ext cx="17762" cy="17762"/>
          </a:xfrm>
          <a:custGeom>
            <a:avLst/>
            <a:gdLst/>
            <a:ahLst/>
            <a:cxnLst/>
            <a:rect l="l" t="t" r="r" b="b"/>
            <a:pathLst>
              <a:path w="284" h="284" extrusionOk="0">
                <a:moveTo>
                  <a:pt x="144" y="0"/>
                </a:moveTo>
                <a:cubicBezTo>
                  <a:pt x="65" y="0"/>
                  <a:pt x="0" y="62"/>
                  <a:pt x="0" y="141"/>
                </a:cubicBezTo>
                <a:cubicBezTo>
                  <a:pt x="0" y="219"/>
                  <a:pt x="65" y="284"/>
                  <a:pt x="144" y="284"/>
                </a:cubicBezTo>
                <a:cubicBezTo>
                  <a:pt x="222" y="284"/>
                  <a:pt x="284" y="219"/>
                  <a:pt x="284" y="141"/>
                </a:cubicBezTo>
                <a:cubicBezTo>
                  <a:pt x="284" y="62"/>
                  <a:pt x="222" y="0"/>
                  <a:pt x="144" y="0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625;p37"/>
          <p:cNvSpPr/>
          <p:nvPr/>
        </p:nvSpPr>
        <p:spPr>
          <a:xfrm flipH="1">
            <a:off x="6684826" y="4169010"/>
            <a:ext cx="12634" cy="12258"/>
          </a:xfrm>
          <a:custGeom>
            <a:avLst/>
            <a:gdLst/>
            <a:ahLst/>
            <a:cxnLst/>
            <a:rect l="l" t="t" r="r" b="b"/>
            <a:pathLst>
              <a:path w="202" h="196" extrusionOk="0">
                <a:moveTo>
                  <a:pt x="100" y="1"/>
                </a:moveTo>
                <a:cubicBezTo>
                  <a:pt x="47" y="1"/>
                  <a:pt x="3" y="40"/>
                  <a:pt x="3" y="93"/>
                </a:cubicBezTo>
                <a:cubicBezTo>
                  <a:pt x="0" y="147"/>
                  <a:pt x="44" y="192"/>
                  <a:pt x="95" y="196"/>
                </a:cubicBezTo>
                <a:cubicBezTo>
                  <a:pt x="97" y="196"/>
                  <a:pt x="99" y="196"/>
                  <a:pt x="101" y="196"/>
                </a:cubicBezTo>
                <a:cubicBezTo>
                  <a:pt x="153" y="196"/>
                  <a:pt x="194" y="153"/>
                  <a:pt x="197" y="100"/>
                </a:cubicBezTo>
                <a:cubicBezTo>
                  <a:pt x="202" y="48"/>
                  <a:pt x="157" y="1"/>
                  <a:pt x="106" y="1"/>
                </a:cubicBezTo>
                <a:cubicBezTo>
                  <a:pt x="104" y="1"/>
                  <a:pt x="102" y="1"/>
                  <a:pt x="100" y="1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626;p37"/>
          <p:cNvSpPr/>
          <p:nvPr/>
        </p:nvSpPr>
        <p:spPr>
          <a:xfrm flipH="1">
            <a:off x="6688078" y="4137676"/>
            <a:ext cx="12634" cy="12196"/>
          </a:xfrm>
          <a:custGeom>
            <a:avLst/>
            <a:gdLst/>
            <a:ahLst/>
            <a:cxnLst/>
            <a:rect l="l" t="t" r="r" b="b"/>
            <a:pathLst>
              <a:path w="202" h="195" extrusionOk="0">
                <a:moveTo>
                  <a:pt x="103" y="0"/>
                </a:moveTo>
                <a:cubicBezTo>
                  <a:pt x="52" y="0"/>
                  <a:pt x="4" y="41"/>
                  <a:pt x="4" y="95"/>
                </a:cubicBezTo>
                <a:cubicBezTo>
                  <a:pt x="0" y="150"/>
                  <a:pt x="41" y="194"/>
                  <a:pt x="96" y="194"/>
                </a:cubicBezTo>
                <a:cubicBezTo>
                  <a:pt x="98" y="195"/>
                  <a:pt x="100" y="195"/>
                  <a:pt x="102" y="195"/>
                </a:cubicBezTo>
                <a:cubicBezTo>
                  <a:pt x="154" y="195"/>
                  <a:pt x="196" y="155"/>
                  <a:pt x="199" y="103"/>
                </a:cubicBezTo>
                <a:cubicBezTo>
                  <a:pt x="202" y="48"/>
                  <a:pt x="158" y="4"/>
                  <a:pt x="103" y="0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627;p37"/>
          <p:cNvSpPr/>
          <p:nvPr/>
        </p:nvSpPr>
        <p:spPr>
          <a:xfrm flipH="1">
            <a:off x="6744616" y="4157690"/>
            <a:ext cx="19513" cy="19263"/>
          </a:xfrm>
          <a:custGeom>
            <a:avLst/>
            <a:gdLst/>
            <a:ahLst/>
            <a:cxnLst/>
            <a:rect l="l" t="t" r="r" b="b"/>
            <a:pathLst>
              <a:path w="312" h="308" extrusionOk="0">
                <a:moveTo>
                  <a:pt x="154" y="1"/>
                </a:moveTo>
                <a:cubicBezTo>
                  <a:pt x="69" y="1"/>
                  <a:pt x="1" y="69"/>
                  <a:pt x="1" y="155"/>
                </a:cubicBezTo>
                <a:cubicBezTo>
                  <a:pt x="1" y="240"/>
                  <a:pt x="69" y="308"/>
                  <a:pt x="154" y="308"/>
                </a:cubicBezTo>
                <a:cubicBezTo>
                  <a:pt x="243" y="308"/>
                  <a:pt x="311" y="240"/>
                  <a:pt x="311" y="155"/>
                </a:cubicBezTo>
                <a:cubicBezTo>
                  <a:pt x="311" y="69"/>
                  <a:pt x="243" y="1"/>
                  <a:pt x="154" y="1"/>
                </a:cubicBezTo>
                <a:close/>
              </a:path>
            </a:pathLst>
          </a:custGeom>
          <a:solidFill>
            <a:srgbClr val="F478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628;p37"/>
          <p:cNvSpPr/>
          <p:nvPr/>
        </p:nvSpPr>
        <p:spPr>
          <a:xfrm flipH="1">
            <a:off x="6691455" y="4138302"/>
            <a:ext cx="3065" cy="5816"/>
          </a:xfrm>
          <a:custGeom>
            <a:avLst/>
            <a:gdLst/>
            <a:ahLst/>
            <a:cxnLst/>
            <a:rect l="l" t="t" r="r" b="b"/>
            <a:pathLst>
              <a:path w="49" h="93" extrusionOk="0">
                <a:moveTo>
                  <a:pt x="1" y="0"/>
                </a:moveTo>
                <a:lnTo>
                  <a:pt x="1" y="93"/>
                </a:lnTo>
                <a:cubicBezTo>
                  <a:pt x="28" y="93"/>
                  <a:pt x="48" y="72"/>
                  <a:pt x="48" y="44"/>
                </a:cubicBezTo>
                <a:cubicBezTo>
                  <a:pt x="48" y="21"/>
                  <a:pt x="28" y="0"/>
                  <a:pt x="1" y="0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1629;p37"/>
          <p:cNvSpPr/>
          <p:nvPr/>
        </p:nvSpPr>
        <p:spPr>
          <a:xfrm flipH="1">
            <a:off x="6692331" y="4174326"/>
            <a:ext cx="4065" cy="4128"/>
          </a:xfrm>
          <a:custGeom>
            <a:avLst/>
            <a:gdLst/>
            <a:ahLst/>
            <a:cxnLst/>
            <a:rect l="l" t="t" r="r" b="b"/>
            <a:pathLst>
              <a:path w="65" h="66" extrusionOk="0">
                <a:moveTo>
                  <a:pt x="31" y="1"/>
                </a:moveTo>
                <a:cubicBezTo>
                  <a:pt x="13" y="1"/>
                  <a:pt x="0" y="18"/>
                  <a:pt x="0" y="35"/>
                </a:cubicBezTo>
                <a:cubicBezTo>
                  <a:pt x="0" y="53"/>
                  <a:pt x="13" y="66"/>
                  <a:pt x="31" y="66"/>
                </a:cubicBezTo>
                <a:cubicBezTo>
                  <a:pt x="51" y="66"/>
                  <a:pt x="65" y="53"/>
                  <a:pt x="65" y="35"/>
                </a:cubicBezTo>
                <a:cubicBezTo>
                  <a:pt x="65" y="18"/>
                  <a:pt x="51" y="1"/>
                  <a:pt x="31" y="1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1630;p37"/>
          <p:cNvSpPr/>
          <p:nvPr/>
        </p:nvSpPr>
        <p:spPr>
          <a:xfrm flipH="1">
            <a:off x="6755061" y="4165383"/>
            <a:ext cx="7943" cy="7943"/>
          </a:xfrm>
          <a:custGeom>
            <a:avLst/>
            <a:gdLst/>
            <a:ahLst/>
            <a:cxnLst/>
            <a:rect l="l" t="t" r="r" b="b"/>
            <a:pathLst>
              <a:path w="127" h="127" extrusionOk="0">
                <a:moveTo>
                  <a:pt x="65" y="1"/>
                </a:moveTo>
                <a:cubicBezTo>
                  <a:pt x="31" y="1"/>
                  <a:pt x="0" y="28"/>
                  <a:pt x="0" y="62"/>
                </a:cubicBezTo>
                <a:cubicBezTo>
                  <a:pt x="0" y="100"/>
                  <a:pt x="31" y="127"/>
                  <a:pt x="65" y="127"/>
                </a:cubicBezTo>
                <a:cubicBezTo>
                  <a:pt x="99" y="127"/>
                  <a:pt x="126" y="100"/>
                  <a:pt x="126" y="62"/>
                </a:cubicBezTo>
                <a:cubicBezTo>
                  <a:pt x="126" y="28"/>
                  <a:pt x="99" y="1"/>
                  <a:pt x="65" y="1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1631;p37"/>
          <p:cNvSpPr/>
          <p:nvPr/>
        </p:nvSpPr>
        <p:spPr>
          <a:xfrm flipH="1">
            <a:off x="6775387" y="4129546"/>
            <a:ext cx="7693" cy="7693"/>
          </a:xfrm>
          <a:custGeom>
            <a:avLst/>
            <a:gdLst/>
            <a:ahLst/>
            <a:cxnLst/>
            <a:rect l="l" t="t" r="r" b="b"/>
            <a:pathLst>
              <a:path w="123" h="123" extrusionOk="0">
                <a:moveTo>
                  <a:pt x="61" y="0"/>
                </a:moveTo>
                <a:cubicBezTo>
                  <a:pt x="27" y="0"/>
                  <a:pt x="0" y="28"/>
                  <a:pt x="0" y="61"/>
                </a:cubicBezTo>
                <a:cubicBezTo>
                  <a:pt x="0" y="96"/>
                  <a:pt x="27" y="123"/>
                  <a:pt x="61" y="123"/>
                </a:cubicBezTo>
                <a:cubicBezTo>
                  <a:pt x="96" y="123"/>
                  <a:pt x="123" y="96"/>
                  <a:pt x="123" y="61"/>
                </a:cubicBezTo>
                <a:cubicBezTo>
                  <a:pt x="123" y="28"/>
                  <a:pt x="96" y="0"/>
                  <a:pt x="61" y="0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1632;p37"/>
          <p:cNvSpPr/>
          <p:nvPr/>
        </p:nvSpPr>
        <p:spPr>
          <a:xfrm flipH="1">
            <a:off x="6743553" y="4109908"/>
            <a:ext cx="6067" cy="6067"/>
          </a:xfrm>
          <a:custGeom>
            <a:avLst/>
            <a:gdLst/>
            <a:ahLst/>
            <a:cxnLst/>
            <a:rect l="l" t="t" r="r" b="b"/>
            <a:pathLst>
              <a:path w="97" h="97" extrusionOk="0">
                <a:moveTo>
                  <a:pt x="48" y="0"/>
                </a:moveTo>
                <a:cubicBezTo>
                  <a:pt x="21" y="0"/>
                  <a:pt x="1" y="24"/>
                  <a:pt x="1" y="48"/>
                </a:cubicBezTo>
                <a:cubicBezTo>
                  <a:pt x="1" y="76"/>
                  <a:pt x="21" y="96"/>
                  <a:pt x="48" y="96"/>
                </a:cubicBezTo>
                <a:cubicBezTo>
                  <a:pt x="73" y="96"/>
                  <a:pt x="97" y="76"/>
                  <a:pt x="97" y="48"/>
                </a:cubicBezTo>
                <a:cubicBezTo>
                  <a:pt x="97" y="24"/>
                  <a:pt x="73" y="0"/>
                  <a:pt x="48" y="0"/>
                </a:cubicBezTo>
                <a:close/>
              </a:path>
            </a:pathLst>
          </a:custGeom>
          <a:solidFill>
            <a:srgbClr val="FEC3A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1633;p37"/>
          <p:cNvSpPr/>
          <p:nvPr/>
        </p:nvSpPr>
        <p:spPr>
          <a:xfrm flipH="1">
            <a:off x="6797152" y="3988638"/>
            <a:ext cx="118956" cy="56851"/>
          </a:xfrm>
          <a:custGeom>
            <a:avLst/>
            <a:gdLst/>
            <a:ahLst/>
            <a:cxnLst/>
            <a:rect l="l" t="t" r="r" b="b"/>
            <a:pathLst>
              <a:path w="1902" h="909" extrusionOk="0">
                <a:moveTo>
                  <a:pt x="1530" y="0"/>
                </a:moveTo>
                <a:cubicBezTo>
                  <a:pt x="1506" y="0"/>
                  <a:pt x="1482" y="3"/>
                  <a:pt x="1458" y="7"/>
                </a:cubicBezTo>
                <a:lnTo>
                  <a:pt x="318" y="253"/>
                </a:lnTo>
                <a:cubicBezTo>
                  <a:pt x="126" y="290"/>
                  <a:pt x="0" y="468"/>
                  <a:pt x="35" y="646"/>
                </a:cubicBezTo>
                <a:cubicBezTo>
                  <a:pt x="64" y="800"/>
                  <a:pt x="208" y="908"/>
                  <a:pt x="372" y="908"/>
                </a:cubicBezTo>
                <a:cubicBezTo>
                  <a:pt x="396" y="908"/>
                  <a:pt x="420" y="906"/>
                  <a:pt x="444" y="901"/>
                </a:cubicBezTo>
                <a:lnTo>
                  <a:pt x="1584" y="655"/>
                </a:lnTo>
                <a:cubicBezTo>
                  <a:pt x="1776" y="618"/>
                  <a:pt x="1902" y="444"/>
                  <a:pt x="1867" y="266"/>
                </a:cubicBezTo>
                <a:cubicBezTo>
                  <a:pt x="1834" y="108"/>
                  <a:pt x="1693" y="0"/>
                  <a:pt x="1530" y="0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1634;p37"/>
          <p:cNvSpPr/>
          <p:nvPr/>
        </p:nvSpPr>
        <p:spPr>
          <a:xfrm flipH="1">
            <a:off x="6790335" y="4034232"/>
            <a:ext cx="118080" cy="46907"/>
          </a:xfrm>
          <a:custGeom>
            <a:avLst/>
            <a:gdLst/>
            <a:ahLst/>
            <a:cxnLst/>
            <a:rect l="l" t="t" r="r" b="b"/>
            <a:pathLst>
              <a:path w="1888" h="750" extrusionOk="0">
                <a:moveTo>
                  <a:pt x="1535" y="1"/>
                </a:moveTo>
                <a:cubicBezTo>
                  <a:pt x="1527" y="1"/>
                  <a:pt x="1518" y="1"/>
                  <a:pt x="1509" y="2"/>
                </a:cubicBezTo>
                <a:lnTo>
                  <a:pt x="345" y="90"/>
                </a:lnTo>
                <a:cubicBezTo>
                  <a:pt x="150" y="101"/>
                  <a:pt x="0" y="257"/>
                  <a:pt x="11" y="438"/>
                </a:cubicBezTo>
                <a:cubicBezTo>
                  <a:pt x="20" y="616"/>
                  <a:pt x="176" y="750"/>
                  <a:pt x="361" y="750"/>
                </a:cubicBezTo>
                <a:cubicBezTo>
                  <a:pt x="368" y="750"/>
                  <a:pt x="376" y="749"/>
                  <a:pt x="383" y="749"/>
                </a:cubicBezTo>
                <a:lnTo>
                  <a:pt x="1547" y="661"/>
                </a:lnTo>
                <a:cubicBezTo>
                  <a:pt x="1741" y="647"/>
                  <a:pt x="1888" y="493"/>
                  <a:pt x="1878" y="309"/>
                </a:cubicBezTo>
                <a:cubicBezTo>
                  <a:pt x="1868" y="136"/>
                  <a:pt x="1715" y="1"/>
                  <a:pt x="1535" y="1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1635;p37"/>
          <p:cNvSpPr/>
          <p:nvPr/>
        </p:nvSpPr>
        <p:spPr>
          <a:xfrm flipH="1">
            <a:off x="6796902" y="4059999"/>
            <a:ext cx="119456" cy="58665"/>
          </a:xfrm>
          <a:custGeom>
            <a:avLst/>
            <a:gdLst/>
            <a:ahLst/>
            <a:cxnLst/>
            <a:rect l="l" t="t" r="r" b="b"/>
            <a:pathLst>
              <a:path w="1910" h="938" extrusionOk="0">
                <a:moveTo>
                  <a:pt x="375" y="0"/>
                </a:moveTo>
                <a:cubicBezTo>
                  <a:pt x="223" y="0"/>
                  <a:pt x="85" y="98"/>
                  <a:pt x="45" y="242"/>
                </a:cubicBezTo>
                <a:cubicBezTo>
                  <a:pt x="1" y="419"/>
                  <a:pt x="117" y="603"/>
                  <a:pt x="305" y="652"/>
                </a:cubicBezTo>
                <a:lnTo>
                  <a:pt x="1438" y="924"/>
                </a:lnTo>
                <a:cubicBezTo>
                  <a:pt x="1470" y="933"/>
                  <a:pt x="1502" y="937"/>
                  <a:pt x="1534" y="937"/>
                </a:cubicBezTo>
                <a:cubicBezTo>
                  <a:pt x="1687" y="937"/>
                  <a:pt x="1825" y="840"/>
                  <a:pt x="1862" y="696"/>
                </a:cubicBezTo>
                <a:cubicBezTo>
                  <a:pt x="1909" y="518"/>
                  <a:pt x="1793" y="334"/>
                  <a:pt x="1605" y="286"/>
                </a:cubicBezTo>
                <a:lnTo>
                  <a:pt x="472" y="13"/>
                </a:lnTo>
                <a:cubicBezTo>
                  <a:pt x="440" y="4"/>
                  <a:pt x="407" y="0"/>
                  <a:pt x="375" y="0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1636;p37"/>
          <p:cNvSpPr/>
          <p:nvPr/>
        </p:nvSpPr>
        <p:spPr>
          <a:xfrm flipH="1">
            <a:off x="6826422" y="4078324"/>
            <a:ext cx="114453" cy="75614"/>
          </a:xfrm>
          <a:custGeom>
            <a:avLst/>
            <a:gdLst/>
            <a:ahLst/>
            <a:cxnLst/>
            <a:rect l="l" t="t" r="r" b="b"/>
            <a:pathLst>
              <a:path w="1830" h="1209" extrusionOk="0">
                <a:moveTo>
                  <a:pt x="375" y="1"/>
                </a:moveTo>
                <a:cubicBezTo>
                  <a:pt x="256" y="1"/>
                  <a:pt x="145" y="61"/>
                  <a:pt x="86" y="167"/>
                </a:cubicBezTo>
                <a:cubicBezTo>
                  <a:pt x="1" y="327"/>
                  <a:pt x="69" y="536"/>
                  <a:pt x="239" y="628"/>
                </a:cubicBezTo>
                <a:lnTo>
                  <a:pt x="1274" y="1164"/>
                </a:lnTo>
                <a:cubicBezTo>
                  <a:pt x="1330" y="1194"/>
                  <a:pt x="1390" y="1209"/>
                  <a:pt x="1450" y="1209"/>
                </a:cubicBezTo>
                <a:cubicBezTo>
                  <a:pt x="1570" y="1209"/>
                  <a:pt x="1684" y="1149"/>
                  <a:pt x="1741" y="1041"/>
                </a:cubicBezTo>
                <a:cubicBezTo>
                  <a:pt x="1830" y="880"/>
                  <a:pt x="1762" y="676"/>
                  <a:pt x="1591" y="584"/>
                </a:cubicBezTo>
                <a:lnTo>
                  <a:pt x="554" y="48"/>
                </a:lnTo>
                <a:cubicBezTo>
                  <a:pt x="496" y="16"/>
                  <a:pt x="435" y="1"/>
                  <a:pt x="375" y="1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1637;p37"/>
          <p:cNvSpPr/>
          <p:nvPr/>
        </p:nvSpPr>
        <p:spPr>
          <a:xfrm flipH="1">
            <a:off x="6840056" y="3994205"/>
            <a:ext cx="114703" cy="127024"/>
          </a:xfrm>
          <a:custGeom>
            <a:avLst/>
            <a:gdLst/>
            <a:ahLst/>
            <a:cxnLst/>
            <a:rect l="l" t="t" r="r" b="b"/>
            <a:pathLst>
              <a:path w="1834" h="2031" extrusionOk="0">
                <a:moveTo>
                  <a:pt x="1120" y="0"/>
                </a:moveTo>
                <a:cubicBezTo>
                  <a:pt x="1085" y="0"/>
                  <a:pt x="1049" y="6"/>
                  <a:pt x="1014" y="17"/>
                </a:cubicBezTo>
                <a:cubicBezTo>
                  <a:pt x="618" y="140"/>
                  <a:pt x="219" y="461"/>
                  <a:pt x="79" y="884"/>
                </a:cubicBezTo>
                <a:lnTo>
                  <a:pt x="35" y="1328"/>
                </a:lnTo>
                <a:cubicBezTo>
                  <a:pt x="1" y="1652"/>
                  <a:pt x="240" y="1942"/>
                  <a:pt x="563" y="1973"/>
                </a:cubicBezTo>
                <a:lnTo>
                  <a:pt x="1093" y="2028"/>
                </a:lnTo>
                <a:cubicBezTo>
                  <a:pt x="1111" y="2030"/>
                  <a:pt x="1130" y="2031"/>
                  <a:pt x="1149" y="2031"/>
                </a:cubicBezTo>
                <a:cubicBezTo>
                  <a:pt x="1450" y="2031"/>
                  <a:pt x="1709" y="1804"/>
                  <a:pt x="1738" y="1499"/>
                </a:cubicBezTo>
                <a:lnTo>
                  <a:pt x="1809" y="771"/>
                </a:lnTo>
                <a:cubicBezTo>
                  <a:pt x="1833" y="546"/>
                  <a:pt x="1728" y="331"/>
                  <a:pt x="1537" y="212"/>
                </a:cubicBezTo>
                <a:lnTo>
                  <a:pt x="1352" y="78"/>
                </a:lnTo>
                <a:cubicBezTo>
                  <a:pt x="1283" y="28"/>
                  <a:pt x="1202" y="0"/>
                  <a:pt x="1120" y="0"/>
                </a:cubicBezTo>
                <a:close/>
              </a:path>
            </a:pathLst>
          </a:custGeom>
          <a:solidFill>
            <a:srgbClr val="FCB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1638;p37"/>
          <p:cNvSpPr/>
          <p:nvPr/>
        </p:nvSpPr>
        <p:spPr>
          <a:xfrm flipH="1">
            <a:off x="6482251" y="3970501"/>
            <a:ext cx="364498" cy="12821"/>
          </a:xfrm>
          <a:custGeom>
            <a:avLst/>
            <a:gdLst/>
            <a:ahLst/>
            <a:cxnLst/>
            <a:rect l="l" t="t" r="r" b="b"/>
            <a:pathLst>
              <a:path w="5828" h="205" extrusionOk="0">
                <a:moveTo>
                  <a:pt x="2912" y="0"/>
                </a:moveTo>
                <a:cubicBezTo>
                  <a:pt x="1305" y="0"/>
                  <a:pt x="1" y="48"/>
                  <a:pt x="1" y="102"/>
                </a:cubicBezTo>
                <a:cubicBezTo>
                  <a:pt x="1" y="161"/>
                  <a:pt x="1305" y="205"/>
                  <a:pt x="2912" y="205"/>
                </a:cubicBezTo>
                <a:cubicBezTo>
                  <a:pt x="4524" y="205"/>
                  <a:pt x="5828" y="161"/>
                  <a:pt x="5828" y="102"/>
                </a:cubicBezTo>
                <a:cubicBezTo>
                  <a:pt x="5828" y="48"/>
                  <a:pt x="4524" y="0"/>
                  <a:pt x="2912" y="0"/>
                </a:cubicBezTo>
                <a:close/>
              </a:path>
            </a:pathLst>
          </a:custGeom>
          <a:solidFill>
            <a:srgbClr val="00949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1639;p37"/>
          <p:cNvSpPr/>
          <p:nvPr/>
        </p:nvSpPr>
        <p:spPr>
          <a:xfrm flipH="1">
            <a:off x="6943501" y="4159253"/>
            <a:ext cx="269621" cy="348737"/>
          </a:xfrm>
          <a:custGeom>
            <a:avLst/>
            <a:gdLst/>
            <a:ahLst/>
            <a:cxnLst/>
            <a:rect l="l" t="t" r="r" b="b"/>
            <a:pathLst>
              <a:path w="4311" h="5576" extrusionOk="0">
                <a:moveTo>
                  <a:pt x="811" y="0"/>
                </a:moveTo>
                <a:cubicBezTo>
                  <a:pt x="754" y="0"/>
                  <a:pt x="696" y="26"/>
                  <a:pt x="656" y="89"/>
                </a:cubicBezTo>
                <a:cubicBezTo>
                  <a:pt x="1" y="1102"/>
                  <a:pt x="550" y="2216"/>
                  <a:pt x="1203" y="3076"/>
                </a:cubicBezTo>
                <a:cubicBezTo>
                  <a:pt x="1954" y="4069"/>
                  <a:pt x="2889" y="4895"/>
                  <a:pt x="3950" y="5547"/>
                </a:cubicBezTo>
                <a:cubicBezTo>
                  <a:pt x="3983" y="5567"/>
                  <a:pt x="4015" y="5575"/>
                  <a:pt x="4045" y="5575"/>
                </a:cubicBezTo>
                <a:cubicBezTo>
                  <a:pt x="4205" y="5575"/>
                  <a:pt x="4310" y="5329"/>
                  <a:pt x="4138" y="5222"/>
                </a:cubicBezTo>
                <a:cubicBezTo>
                  <a:pt x="3292" y="4700"/>
                  <a:pt x="2527" y="4069"/>
                  <a:pt x="1875" y="3317"/>
                </a:cubicBezTo>
                <a:cubicBezTo>
                  <a:pt x="1182" y="2515"/>
                  <a:pt x="295" y="1341"/>
                  <a:pt x="981" y="276"/>
                </a:cubicBezTo>
                <a:cubicBezTo>
                  <a:pt x="1070" y="134"/>
                  <a:pt x="942" y="0"/>
                  <a:pt x="811" y="0"/>
                </a:cubicBezTo>
                <a:close/>
              </a:path>
            </a:pathLst>
          </a:custGeom>
          <a:solidFill>
            <a:srgbClr val="9993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1640;p37"/>
          <p:cNvSpPr/>
          <p:nvPr/>
        </p:nvSpPr>
        <p:spPr>
          <a:xfrm flipH="1">
            <a:off x="6693769" y="3907459"/>
            <a:ext cx="77615" cy="27644"/>
          </a:xfrm>
          <a:custGeom>
            <a:avLst/>
            <a:gdLst/>
            <a:ahLst/>
            <a:cxnLst/>
            <a:rect l="l" t="t" r="r" b="b"/>
            <a:pathLst>
              <a:path w="1241" h="442" extrusionOk="0">
                <a:moveTo>
                  <a:pt x="219" y="0"/>
                </a:moveTo>
                <a:cubicBezTo>
                  <a:pt x="1" y="0"/>
                  <a:pt x="8" y="353"/>
                  <a:pt x="240" y="373"/>
                </a:cubicBezTo>
                <a:cubicBezTo>
                  <a:pt x="495" y="397"/>
                  <a:pt x="749" y="421"/>
                  <a:pt x="1001" y="441"/>
                </a:cubicBezTo>
                <a:cubicBezTo>
                  <a:pt x="1007" y="442"/>
                  <a:pt x="1014" y="442"/>
                  <a:pt x="1020" y="442"/>
                </a:cubicBezTo>
                <a:cubicBezTo>
                  <a:pt x="1240" y="442"/>
                  <a:pt x="1234" y="89"/>
                  <a:pt x="1001" y="66"/>
                </a:cubicBezTo>
                <a:cubicBezTo>
                  <a:pt x="749" y="45"/>
                  <a:pt x="495" y="22"/>
                  <a:pt x="240" y="1"/>
                </a:cubicBezTo>
                <a:cubicBezTo>
                  <a:pt x="233" y="0"/>
                  <a:pt x="225" y="0"/>
                  <a:pt x="219" y="0"/>
                </a:cubicBezTo>
                <a:close/>
              </a:path>
            </a:pathLst>
          </a:custGeom>
          <a:solidFill>
            <a:srgbClr val="EFE3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1641;p37"/>
          <p:cNvSpPr/>
          <p:nvPr/>
        </p:nvSpPr>
        <p:spPr>
          <a:xfrm flipH="1">
            <a:off x="6644486" y="3934102"/>
            <a:ext cx="36150" cy="49846"/>
          </a:xfrm>
          <a:custGeom>
            <a:avLst/>
            <a:gdLst/>
            <a:ahLst/>
            <a:cxnLst/>
            <a:rect l="l" t="t" r="r" b="b"/>
            <a:pathLst>
              <a:path w="578" h="797" extrusionOk="0">
                <a:moveTo>
                  <a:pt x="228" y="1"/>
                </a:moveTo>
                <a:cubicBezTo>
                  <a:pt x="115" y="1"/>
                  <a:pt x="1" y="91"/>
                  <a:pt x="42" y="231"/>
                </a:cubicBezTo>
                <a:cubicBezTo>
                  <a:pt x="86" y="377"/>
                  <a:pt x="130" y="521"/>
                  <a:pt x="174" y="664"/>
                </a:cubicBezTo>
                <a:cubicBezTo>
                  <a:pt x="202" y="756"/>
                  <a:pt x="275" y="796"/>
                  <a:pt x="350" y="796"/>
                </a:cubicBezTo>
                <a:cubicBezTo>
                  <a:pt x="463" y="796"/>
                  <a:pt x="577" y="705"/>
                  <a:pt x="536" y="565"/>
                </a:cubicBezTo>
                <a:cubicBezTo>
                  <a:pt x="492" y="421"/>
                  <a:pt x="448" y="275"/>
                  <a:pt x="404" y="131"/>
                </a:cubicBezTo>
                <a:cubicBezTo>
                  <a:pt x="376" y="40"/>
                  <a:pt x="302" y="1"/>
                  <a:pt x="228" y="1"/>
                </a:cubicBezTo>
                <a:close/>
              </a:path>
            </a:pathLst>
          </a:custGeom>
          <a:solidFill>
            <a:srgbClr val="EFE3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1642;p37"/>
          <p:cNvSpPr/>
          <p:nvPr/>
        </p:nvSpPr>
        <p:spPr>
          <a:xfrm flipH="1">
            <a:off x="6952883" y="3895388"/>
            <a:ext cx="107323" cy="198010"/>
          </a:xfrm>
          <a:custGeom>
            <a:avLst/>
            <a:gdLst/>
            <a:ahLst/>
            <a:cxnLst/>
            <a:rect l="l" t="t" r="r" b="b"/>
            <a:pathLst>
              <a:path w="1716" h="3166" extrusionOk="0">
                <a:moveTo>
                  <a:pt x="1053" y="0"/>
                </a:moveTo>
                <a:cubicBezTo>
                  <a:pt x="1011" y="0"/>
                  <a:pt x="967" y="17"/>
                  <a:pt x="929" y="57"/>
                </a:cubicBezTo>
                <a:cubicBezTo>
                  <a:pt x="0" y="1013"/>
                  <a:pt x="4" y="2553"/>
                  <a:pt x="1335" y="3147"/>
                </a:cubicBezTo>
                <a:cubicBezTo>
                  <a:pt x="1363" y="3160"/>
                  <a:pt x="1391" y="3165"/>
                  <a:pt x="1418" y="3165"/>
                </a:cubicBezTo>
                <a:cubicBezTo>
                  <a:pt x="1596" y="3165"/>
                  <a:pt x="1716" y="2909"/>
                  <a:pt x="1523" y="2822"/>
                </a:cubicBezTo>
                <a:cubicBezTo>
                  <a:pt x="423" y="2331"/>
                  <a:pt x="423" y="1116"/>
                  <a:pt x="1192" y="320"/>
                </a:cubicBezTo>
                <a:cubicBezTo>
                  <a:pt x="1320" y="187"/>
                  <a:pt x="1194" y="0"/>
                  <a:pt x="1053" y="0"/>
                </a:cubicBezTo>
                <a:close/>
              </a:path>
            </a:pathLst>
          </a:custGeom>
          <a:solidFill>
            <a:srgbClr val="FF9D7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1643;p37"/>
          <p:cNvSpPr/>
          <p:nvPr/>
        </p:nvSpPr>
        <p:spPr>
          <a:xfrm flipH="1">
            <a:off x="6491632" y="3876750"/>
            <a:ext cx="66233" cy="82243"/>
          </a:xfrm>
          <a:custGeom>
            <a:avLst/>
            <a:gdLst/>
            <a:ahLst/>
            <a:cxnLst/>
            <a:rect l="l" t="t" r="r" b="b"/>
            <a:pathLst>
              <a:path w="1059" h="1315" extrusionOk="0">
                <a:moveTo>
                  <a:pt x="21" y="1"/>
                </a:moveTo>
                <a:cubicBezTo>
                  <a:pt x="7" y="1"/>
                  <a:pt x="1" y="7"/>
                  <a:pt x="1" y="24"/>
                </a:cubicBezTo>
                <a:cubicBezTo>
                  <a:pt x="1" y="137"/>
                  <a:pt x="785" y="1267"/>
                  <a:pt x="785" y="1267"/>
                </a:cubicBezTo>
                <a:cubicBezTo>
                  <a:pt x="785" y="1267"/>
                  <a:pt x="861" y="1315"/>
                  <a:pt x="935" y="1315"/>
                </a:cubicBezTo>
                <a:cubicBezTo>
                  <a:pt x="997" y="1315"/>
                  <a:pt x="1058" y="1277"/>
                  <a:pt x="1058" y="1137"/>
                </a:cubicBezTo>
                <a:cubicBezTo>
                  <a:pt x="1058" y="861"/>
                  <a:pt x="171" y="1"/>
                  <a:pt x="21" y="1"/>
                </a:cubicBezTo>
                <a:close/>
              </a:path>
            </a:pathLst>
          </a:custGeom>
          <a:solidFill>
            <a:srgbClr val="EF6F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1644;p37"/>
          <p:cNvSpPr/>
          <p:nvPr/>
        </p:nvSpPr>
        <p:spPr>
          <a:xfrm flipH="1">
            <a:off x="5956394" y="3583115"/>
            <a:ext cx="201324" cy="210393"/>
          </a:xfrm>
          <a:custGeom>
            <a:avLst/>
            <a:gdLst/>
            <a:ahLst/>
            <a:cxnLst/>
            <a:rect l="l" t="t" r="r" b="b"/>
            <a:pathLst>
              <a:path w="3219" h="3364" extrusionOk="0">
                <a:moveTo>
                  <a:pt x="2248" y="0"/>
                </a:moveTo>
                <a:cubicBezTo>
                  <a:pt x="2046" y="0"/>
                  <a:pt x="1971" y="319"/>
                  <a:pt x="2191" y="363"/>
                </a:cubicBezTo>
                <a:cubicBezTo>
                  <a:pt x="2706" y="473"/>
                  <a:pt x="2768" y="1067"/>
                  <a:pt x="2536" y="1466"/>
                </a:cubicBezTo>
                <a:cubicBezTo>
                  <a:pt x="2361" y="1767"/>
                  <a:pt x="2054" y="2002"/>
                  <a:pt x="1781" y="2197"/>
                </a:cubicBezTo>
                <a:cubicBezTo>
                  <a:pt x="1296" y="2542"/>
                  <a:pt x="768" y="2801"/>
                  <a:pt x="207" y="2992"/>
                </a:cubicBezTo>
                <a:cubicBezTo>
                  <a:pt x="0" y="3060"/>
                  <a:pt x="62" y="3364"/>
                  <a:pt x="246" y="3364"/>
                </a:cubicBezTo>
                <a:cubicBezTo>
                  <a:pt x="265" y="3364"/>
                  <a:pt x="285" y="3361"/>
                  <a:pt x="307" y="3354"/>
                </a:cubicBezTo>
                <a:cubicBezTo>
                  <a:pt x="1201" y="3046"/>
                  <a:pt x="2273" y="2545"/>
                  <a:pt x="2812" y="1726"/>
                </a:cubicBezTo>
                <a:cubicBezTo>
                  <a:pt x="3218" y="1105"/>
                  <a:pt x="3119" y="176"/>
                  <a:pt x="2293" y="5"/>
                </a:cubicBezTo>
                <a:cubicBezTo>
                  <a:pt x="2278" y="2"/>
                  <a:pt x="2263" y="0"/>
                  <a:pt x="2248" y="0"/>
                </a:cubicBezTo>
                <a:close/>
              </a:path>
            </a:pathLst>
          </a:custGeom>
          <a:solidFill>
            <a:srgbClr val="F7C9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1645;p37"/>
          <p:cNvSpPr/>
          <p:nvPr/>
        </p:nvSpPr>
        <p:spPr>
          <a:xfrm flipH="1">
            <a:off x="5991418" y="3169461"/>
            <a:ext cx="76990" cy="169052"/>
          </a:xfrm>
          <a:custGeom>
            <a:avLst/>
            <a:gdLst/>
            <a:ahLst/>
            <a:cxnLst/>
            <a:rect l="l" t="t" r="r" b="b"/>
            <a:pathLst>
              <a:path w="1231" h="2703" extrusionOk="0">
                <a:moveTo>
                  <a:pt x="255" y="0"/>
                </a:moveTo>
                <a:cubicBezTo>
                  <a:pt x="103" y="0"/>
                  <a:pt x="1" y="245"/>
                  <a:pt x="166" y="358"/>
                </a:cubicBezTo>
                <a:cubicBezTo>
                  <a:pt x="862" y="850"/>
                  <a:pt x="733" y="1748"/>
                  <a:pt x="394" y="2417"/>
                </a:cubicBezTo>
                <a:cubicBezTo>
                  <a:pt x="321" y="2565"/>
                  <a:pt x="453" y="2703"/>
                  <a:pt x="577" y="2703"/>
                </a:cubicBezTo>
                <a:cubicBezTo>
                  <a:pt x="632" y="2703"/>
                  <a:pt x="686" y="2675"/>
                  <a:pt x="719" y="2608"/>
                </a:cubicBezTo>
                <a:cubicBezTo>
                  <a:pt x="1155" y="1734"/>
                  <a:pt x="1231" y="653"/>
                  <a:pt x="353" y="34"/>
                </a:cubicBezTo>
                <a:cubicBezTo>
                  <a:pt x="320" y="10"/>
                  <a:pt x="286" y="0"/>
                  <a:pt x="255" y="0"/>
                </a:cubicBezTo>
                <a:close/>
              </a:path>
            </a:pathLst>
          </a:custGeom>
          <a:solidFill>
            <a:srgbClr val="F7C9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1646;p37"/>
          <p:cNvSpPr/>
          <p:nvPr/>
        </p:nvSpPr>
        <p:spPr>
          <a:xfrm flipH="1">
            <a:off x="6139393" y="2892211"/>
            <a:ext cx="208016" cy="174306"/>
          </a:xfrm>
          <a:custGeom>
            <a:avLst/>
            <a:gdLst/>
            <a:ahLst/>
            <a:cxnLst/>
            <a:rect l="l" t="t" r="r" b="b"/>
            <a:pathLst>
              <a:path w="3326" h="2787" extrusionOk="0">
                <a:moveTo>
                  <a:pt x="271" y="0"/>
                </a:moveTo>
                <a:cubicBezTo>
                  <a:pt x="71" y="0"/>
                  <a:pt x="1" y="313"/>
                  <a:pt x="220" y="367"/>
                </a:cubicBezTo>
                <a:cubicBezTo>
                  <a:pt x="1359" y="634"/>
                  <a:pt x="2933" y="1139"/>
                  <a:pt x="2810" y="2607"/>
                </a:cubicBezTo>
                <a:cubicBezTo>
                  <a:pt x="2800" y="2726"/>
                  <a:pt x="2888" y="2786"/>
                  <a:pt x="2981" y="2786"/>
                </a:cubicBezTo>
                <a:cubicBezTo>
                  <a:pt x="3074" y="2786"/>
                  <a:pt x="3172" y="2726"/>
                  <a:pt x="3182" y="2607"/>
                </a:cubicBezTo>
                <a:cubicBezTo>
                  <a:pt x="3326" y="965"/>
                  <a:pt x="1622" y="309"/>
                  <a:pt x="319" y="6"/>
                </a:cubicBezTo>
                <a:cubicBezTo>
                  <a:pt x="302" y="2"/>
                  <a:pt x="286" y="0"/>
                  <a:pt x="271" y="0"/>
                </a:cubicBezTo>
                <a:close/>
              </a:path>
            </a:pathLst>
          </a:custGeom>
          <a:solidFill>
            <a:srgbClr val="F7C9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1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/>
          <p:cNvSpPr/>
          <p:nvPr/>
        </p:nvSpPr>
        <p:spPr>
          <a:xfrm rot="5400000">
            <a:off x="4357702" y="-4357702"/>
            <a:ext cx="428596" cy="914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03" name="Google Shape;1103;p34"/>
          <p:cNvGrpSpPr/>
          <p:nvPr/>
        </p:nvGrpSpPr>
        <p:grpSpPr>
          <a:xfrm>
            <a:off x="1371731" y="1601110"/>
            <a:ext cx="510431" cy="580347"/>
            <a:chOff x="1507400" y="238125"/>
            <a:chExt cx="4598475" cy="5228350"/>
          </a:xfrm>
        </p:grpSpPr>
        <p:sp>
          <p:nvSpPr>
            <p:cNvPr id="1104" name="Google Shape;1104;p34"/>
            <p:cNvSpPr/>
            <p:nvPr/>
          </p:nvSpPr>
          <p:spPr>
            <a:xfrm>
              <a:off x="4686800" y="2318300"/>
              <a:ext cx="153200" cy="338850"/>
            </a:xfrm>
            <a:custGeom>
              <a:avLst/>
              <a:gdLst/>
              <a:ahLst/>
              <a:cxnLst/>
              <a:rect l="l" t="t" r="r" b="b"/>
              <a:pathLst>
                <a:path w="6128" h="13554" extrusionOk="0">
                  <a:moveTo>
                    <a:pt x="3064" y="0"/>
                  </a:moveTo>
                  <a:cubicBezTo>
                    <a:pt x="1373" y="0"/>
                    <a:pt x="0" y="1373"/>
                    <a:pt x="0" y="3064"/>
                  </a:cubicBezTo>
                  <a:lnTo>
                    <a:pt x="0" y="10490"/>
                  </a:lnTo>
                  <a:cubicBezTo>
                    <a:pt x="0" y="12181"/>
                    <a:pt x="1373" y="13554"/>
                    <a:pt x="3064" y="13554"/>
                  </a:cubicBezTo>
                  <a:cubicBezTo>
                    <a:pt x="4755" y="13554"/>
                    <a:pt x="6127" y="12181"/>
                    <a:pt x="6127" y="10490"/>
                  </a:cubicBezTo>
                  <a:lnTo>
                    <a:pt x="6127" y="3064"/>
                  </a:lnTo>
                  <a:cubicBezTo>
                    <a:pt x="6127" y="1373"/>
                    <a:pt x="4755" y="0"/>
                    <a:pt x="3064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34"/>
            <p:cNvSpPr/>
            <p:nvPr/>
          </p:nvSpPr>
          <p:spPr>
            <a:xfrm>
              <a:off x="4559950" y="2777825"/>
              <a:ext cx="406875" cy="153225"/>
            </a:xfrm>
            <a:custGeom>
              <a:avLst/>
              <a:gdLst/>
              <a:ahLst/>
              <a:cxnLst/>
              <a:rect l="l" t="t" r="r" b="b"/>
              <a:pathLst>
                <a:path w="16275" h="6129" extrusionOk="0">
                  <a:moveTo>
                    <a:pt x="3064" y="1"/>
                  </a:moveTo>
                  <a:cubicBezTo>
                    <a:pt x="1373" y="1"/>
                    <a:pt x="1" y="1373"/>
                    <a:pt x="1" y="3064"/>
                  </a:cubicBezTo>
                  <a:cubicBezTo>
                    <a:pt x="1" y="4756"/>
                    <a:pt x="1373" y="6128"/>
                    <a:pt x="3064" y="6128"/>
                  </a:cubicBezTo>
                  <a:lnTo>
                    <a:pt x="13211" y="6128"/>
                  </a:lnTo>
                  <a:cubicBezTo>
                    <a:pt x="14902" y="6128"/>
                    <a:pt x="16275" y="4756"/>
                    <a:pt x="16275" y="3064"/>
                  </a:cubicBezTo>
                  <a:cubicBezTo>
                    <a:pt x="16275" y="1373"/>
                    <a:pt x="14902" y="1"/>
                    <a:pt x="13211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34"/>
            <p:cNvSpPr/>
            <p:nvPr/>
          </p:nvSpPr>
          <p:spPr>
            <a:xfrm>
              <a:off x="2773275" y="2318300"/>
              <a:ext cx="153200" cy="338850"/>
            </a:xfrm>
            <a:custGeom>
              <a:avLst/>
              <a:gdLst/>
              <a:ahLst/>
              <a:cxnLst/>
              <a:rect l="l" t="t" r="r" b="b"/>
              <a:pathLst>
                <a:path w="6128" h="13554" extrusionOk="0">
                  <a:moveTo>
                    <a:pt x="3064" y="0"/>
                  </a:moveTo>
                  <a:cubicBezTo>
                    <a:pt x="1373" y="0"/>
                    <a:pt x="0" y="1373"/>
                    <a:pt x="0" y="3064"/>
                  </a:cubicBezTo>
                  <a:lnTo>
                    <a:pt x="0" y="10490"/>
                  </a:lnTo>
                  <a:cubicBezTo>
                    <a:pt x="0" y="12181"/>
                    <a:pt x="1373" y="13554"/>
                    <a:pt x="3064" y="13554"/>
                  </a:cubicBezTo>
                  <a:cubicBezTo>
                    <a:pt x="4755" y="13554"/>
                    <a:pt x="6127" y="12181"/>
                    <a:pt x="6127" y="10490"/>
                  </a:cubicBezTo>
                  <a:lnTo>
                    <a:pt x="6127" y="3064"/>
                  </a:lnTo>
                  <a:cubicBezTo>
                    <a:pt x="6127" y="1373"/>
                    <a:pt x="4755" y="0"/>
                    <a:pt x="3064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34"/>
            <p:cNvSpPr/>
            <p:nvPr/>
          </p:nvSpPr>
          <p:spPr>
            <a:xfrm>
              <a:off x="2646425" y="2777825"/>
              <a:ext cx="406875" cy="153225"/>
            </a:xfrm>
            <a:custGeom>
              <a:avLst/>
              <a:gdLst/>
              <a:ahLst/>
              <a:cxnLst/>
              <a:rect l="l" t="t" r="r" b="b"/>
              <a:pathLst>
                <a:path w="16275" h="6129" extrusionOk="0">
                  <a:moveTo>
                    <a:pt x="3064" y="1"/>
                  </a:moveTo>
                  <a:cubicBezTo>
                    <a:pt x="1373" y="1"/>
                    <a:pt x="1" y="1373"/>
                    <a:pt x="1" y="3064"/>
                  </a:cubicBezTo>
                  <a:cubicBezTo>
                    <a:pt x="1" y="4756"/>
                    <a:pt x="1373" y="6128"/>
                    <a:pt x="3064" y="6128"/>
                  </a:cubicBezTo>
                  <a:lnTo>
                    <a:pt x="13211" y="6128"/>
                  </a:lnTo>
                  <a:cubicBezTo>
                    <a:pt x="14902" y="6128"/>
                    <a:pt x="16275" y="4756"/>
                    <a:pt x="16275" y="3064"/>
                  </a:cubicBezTo>
                  <a:cubicBezTo>
                    <a:pt x="16275" y="1373"/>
                    <a:pt x="14902" y="1"/>
                    <a:pt x="13211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34"/>
            <p:cNvSpPr/>
            <p:nvPr/>
          </p:nvSpPr>
          <p:spPr>
            <a:xfrm>
              <a:off x="3550200" y="2691400"/>
              <a:ext cx="512875" cy="228600"/>
            </a:xfrm>
            <a:custGeom>
              <a:avLst/>
              <a:gdLst/>
              <a:ahLst/>
              <a:cxnLst/>
              <a:rect l="l" t="t" r="r" b="b"/>
              <a:pathLst>
                <a:path w="20515" h="9144" extrusionOk="0">
                  <a:moveTo>
                    <a:pt x="3403" y="1"/>
                  </a:moveTo>
                  <a:cubicBezTo>
                    <a:pt x="2692" y="1"/>
                    <a:pt x="1976" y="250"/>
                    <a:pt x="1397" y="762"/>
                  </a:cubicBezTo>
                  <a:cubicBezTo>
                    <a:pt x="123" y="1865"/>
                    <a:pt x="0" y="3801"/>
                    <a:pt x="1103" y="5075"/>
                  </a:cubicBezTo>
                  <a:cubicBezTo>
                    <a:pt x="3358" y="7673"/>
                    <a:pt x="6716" y="9144"/>
                    <a:pt x="10269" y="9144"/>
                  </a:cubicBezTo>
                  <a:cubicBezTo>
                    <a:pt x="13799" y="9144"/>
                    <a:pt x="17156" y="7673"/>
                    <a:pt x="19411" y="5075"/>
                  </a:cubicBezTo>
                  <a:cubicBezTo>
                    <a:pt x="20514" y="3801"/>
                    <a:pt x="20392" y="1865"/>
                    <a:pt x="19117" y="762"/>
                  </a:cubicBezTo>
                  <a:cubicBezTo>
                    <a:pt x="18538" y="250"/>
                    <a:pt x="17823" y="1"/>
                    <a:pt x="17111" y="1"/>
                  </a:cubicBezTo>
                  <a:cubicBezTo>
                    <a:pt x="16256" y="1"/>
                    <a:pt x="15406" y="360"/>
                    <a:pt x="14804" y="1056"/>
                  </a:cubicBezTo>
                  <a:cubicBezTo>
                    <a:pt x="13701" y="2306"/>
                    <a:pt x="12034" y="3017"/>
                    <a:pt x="10269" y="3017"/>
                  </a:cubicBezTo>
                  <a:cubicBezTo>
                    <a:pt x="8480" y="3017"/>
                    <a:pt x="6814" y="2306"/>
                    <a:pt x="5711" y="1056"/>
                  </a:cubicBezTo>
                  <a:cubicBezTo>
                    <a:pt x="5109" y="360"/>
                    <a:pt x="4259" y="1"/>
                    <a:pt x="3403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34"/>
            <p:cNvSpPr/>
            <p:nvPr/>
          </p:nvSpPr>
          <p:spPr>
            <a:xfrm>
              <a:off x="1507400" y="238125"/>
              <a:ext cx="4598475" cy="5228350"/>
            </a:xfrm>
            <a:custGeom>
              <a:avLst/>
              <a:gdLst/>
              <a:ahLst/>
              <a:cxnLst/>
              <a:rect l="l" t="t" r="r" b="b"/>
              <a:pathLst>
                <a:path w="183939" h="209134" extrusionOk="0">
                  <a:moveTo>
                    <a:pt x="163106" y="24460"/>
                  </a:moveTo>
                  <a:lnTo>
                    <a:pt x="163106" y="51493"/>
                  </a:lnTo>
                  <a:lnTo>
                    <a:pt x="140019" y="51493"/>
                  </a:lnTo>
                  <a:cubicBezTo>
                    <a:pt x="138328" y="51493"/>
                    <a:pt x="136955" y="52865"/>
                    <a:pt x="136955" y="54557"/>
                  </a:cubicBezTo>
                  <a:cubicBezTo>
                    <a:pt x="136955" y="56248"/>
                    <a:pt x="138328" y="57620"/>
                    <a:pt x="140019" y="57620"/>
                  </a:cubicBezTo>
                  <a:lnTo>
                    <a:pt x="164307" y="57620"/>
                  </a:lnTo>
                  <a:cubicBezTo>
                    <a:pt x="166978" y="62865"/>
                    <a:pt x="168988" y="68379"/>
                    <a:pt x="170311" y="74090"/>
                  </a:cubicBezTo>
                  <a:cubicBezTo>
                    <a:pt x="169797" y="73943"/>
                    <a:pt x="169282" y="73845"/>
                    <a:pt x="168767" y="73747"/>
                  </a:cubicBezTo>
                  <a:cubicBezTo>
                    <a:pt x="168179" y="73624"/>
                    <a:pt x="166390" y="73428"/>
                    <a:pt x="166071" y="73428"/>
                  </a:cubicBezTo>
                  <a:cubicBezTo>
                    <a:pt x="166071" y="73379"/>
                    <a:pt x="166071" y="73355"/>
                    <a:pt x="166047" y="73306"/>
                  </a:cubicBezTo>
                  <a:cubicBezTo>
                    <a:pt x="165606" y="71615"/>
                    <a:pt x="165189" y="69825"/>
                    <a:pt x="164331" y="68281"/>
                  </a:cubicBezTo>
                  <a:cubicBezTo>
                    <a:pt x="162565" y="65226"/>
                    <a:pt x="159207" y="63468"/>
                    <a:pt x="155800" y="63468"/>
                  </a:cubicBezTo>
                  <a:cubicBezTo>
                    <a:pt x="154479" y="63468"/>
                    <a:pt x="153151" y="63732"/>
                    <a:pt x="151905" y="64287"/>
                  </a:cubicBezTo>
                  <a:cubicBezTo>
                    <a:pt x="142298" y="68551"/>
                    <a:pt x="131955" y="71026"/>
                    <a:pt x="121441" y="71394"/>
                  </a:cubicBezTo>
                  <a:cubicBezTo>
                    <a:pt x="120471" y="71428"/>
                    <a:pt x="119504" y="71444"/>
                    <a:pt x="118537" y="71444"/>
                  </a:cubicBezTo>
                  <a:cubicBezTo>
                    <a:pt x="104067" y="71444"/>
                    <a:pt x="89957" y="67816"/>
                    <a:pt x="75781" y="65242"/>
                  </a:cubicBezTo>
                  <a:cubicBezTo>
                    <a:pt x="68831" y="63978"/>
                    <a:pt x="61964" y="63039"/>
                    <a:pt x="55018" y="63039"/>
                  </a:cubicBezTo>
                  <a:cubicBezTo>
                    <a:pt x="48909" y="63039"/>
                    <a:pt x="42738" y="63765"/>
                    <a:pt x="36396" y="65634"/>
                  </a:cubicBezTo>
                  <a:cubicBezTo>
                    <a:pt x="31028" y="67228"/>
                    <a:pt x="26053" y="69556"/>
                    <a:pt x="22229" y="73722"/>
                  </a:cubicBezTo>
                  <a:cubicBezTo>
                    <a:pt x="21911" y="73673"/>
                    <a:pt x="21568" y="73624"/>
                    <a:pt x="21249" y="73575"/>
                  </a:cubicBezTo>
                  <a:cubicBezTo>
                    <a:pt x="20408" y="73461"/>
                    <a:pt x="19555" y="73404"/>
                    <a:pt x="18701" y="73404"/>
                  </a:cubicBezTo>
                  <a:cubicBezTo>
                    <a:pt x="16993" y="73404"/>
                    <a:pt x="15277" y="73633"/>
                    <a:pt x="13627" y="74090"/>
                  </a:cubicBezTo>
                  <a:cubicBezTo>
                    <a:pt x="14950" y="68379"/>
                    <a:pt x="16960" y="62865"/>
                    <a:pt x="19632" y="57620"/>
                  </a:cubicBezTo>
                  <a:lnTo>
                    <a:pt x="128058" y="57620"/>
                  </a:lnTo>
                  <a:cubicBezTo>
                    <a:pt x="129749" y="57620"/>
                    <a:pt x="131122" y="56248"/>
                    <a:pt x="131122" y="54557"/>
                  </a:cubicBezTo>
                  <a:cubicBezTo>
                    <a:pt x="131122" y="52865"/>
                    <a:pt x="129749" y="51493"/>
                    <a:pt x="128058" y="51493"/>
                  </a:cubicBezTo>
                  <a:lnTo>
                    <a:pt x="20832" y="51493"/>
                  </a:lnTo>
                  <a:lnTo>
                    <a:pt x="20832" y="24460"/>
                  </a:lnTo>
                  <a:close/>
                  <a:moveTo>
                    <a:pt x="18259" y="79555"/>
                  </a:moveTo>
                  <a:cubicBezTo>
                    <a:pt x="16543" y="83036"/>
                    <a:pt x="15637" y="86933"/>
                    <a:pt x="15637" y="90830"/>
                  </a:cubicBezTo>
                  <a:cubicBezTo>
                    <a:pt x="15637" y="95437"/>
                    <a:pt x="16102" y="100069"/>
                    <a:pt x="17009" y="104579"/>
                  </a:cubicBezTo>
                  <a:cubicBezTo>
                    <a:pt x="10882" y="103746"/>
                    <a:pt x="6127" y="98476"/>
                    <a:pt x="6127" y="92104"/>
                  </a:cubicBezTo>
                  <a:cubicBezTo>
                    <a:pt x="6127" y="85683"/>
                    <a:pt x="11250" y="80095"/>
                    <a:pt x="17671" y="79580"/>
                  </a:cubicBezTo>
                  <a:cubicBezTo>
                    <a:pt x="17720" y="79555"/>
                    <a:pt x="18112" y="79555"/>
                    <a:pt x="18259" y="79555"/>
                  </a:cubicBezTo>
                  <a:close/>
                  <a:moveTo>
                    <a:pt x="167397" y="79727"/>
                  </a:moveTo>
                  <a:cubicBezTo>
                    <a:pt x="169234" y="80046"/>
                    <a:pt x="170949" y="80757"/>
                    <a:pt x="172419" y="81786"/>
                  </a:cubicBezTo>
                  <a:cubicBezTo>
                    <a:pt x="172419" y="81786"/>
                    <a:pt x="172444" y="81810"/>
                    <a:pt x="172468" y="81810"/>
                  </a:cubicBezTo>
                  <a:cubicBezTo>
                    <a:pt x="175703" y="84090"/>
                    <a:pt x="177811" y="87864"/>
                    <a:pt x="177811" y="92104"/>
                  </a:cubicBezTo>
                  <a:cubicBezTo>
                    <a:pt x="177811" y="98476"/>
                    <a:pt x="173081" y="103746"/>
                    <a:pt x="166929" y="104579"/>
                  </a:cubicBezTo>
                  <a:cubicBezTo>
                    <a:pt x="166954" y="104407"/>
                    <a:pt x="166978" y="104260"/>
                    <a:pt x="167027" y="104089"/>
                  </a:cubicBezTo>
                  <a:cubicBezTo>
                    <a:pt x="168571" y="96172"/>
                    <a:pt x="168718" y="87888"/>
                    <a:pt x="167444" y="79899"/>
                  </a:cubicBezTo>
                  <a:cubicBezTo>
                    <a:pt x="167444" y="79899"/>
                    <a:pt x="167421" y="79736"/>
                    <a:pt x="167397" y="79727"/>
                  </a:cubicBezTo>
                  <a:close/>
                  <a:moveTo>
                    <a:pt x="54961" y="69239"/>
                  </a:moveTo>
                  <a:cubicBezTo>
                    <a:pt x="66597" y="69239"/>
                    <a:pt x="78183" y="71959"/>
                    <a:pt x="89604" y="74188"/>
                  </a:cubicBezTo>
                  <a:cubicBezTo>
                    <a:pt x="98770" y="76002"/>
                    <a:pt x="108255" y="77570"/>
                    <a:pt x="118353" y="77570"/>
                  </a:cubicBezTo>
                  <a:cubicBezTo>
                    <a:pt x="129725" y="77570"/>
                    <a:pt x="140999" y="75340"/>
                    <a:pt x="151538" y="71075"/>
                  </a:cubicBezTo>
                  <a:cubicBezTo>
                    <a:pt x="152902" y="70530"/>
                    <a:pt x="154414" y="69562"/>
                    <a:pt x="155937" y="69562"/>
                  </a:cubicBezTo>
                  <a:cubicBezTo>
                    <a:pt x="156055" y="69562"/>
                    <a:pt x="156174" y="69568"/>
                    <a:pt x="156292" y="69580"/>
                  </a:cubicBezTo>
                  <a:cubicBezTo>
                    <a:pt x="158376" y="69801"/>
                    <a:pt x="159185" y="71664"/>
                    <a:pt x="159724" y="73428"/>
                  </a:cubicBezTo>
                  <a:cubicBezTo>
                    <a:pt x="162934" y="83992"/>
                    <a:pt x="162959" y="95535"/>
                    <a:pt x="160287" y="106197"/>
                  </a:cubicBezTo>
                  <a:cubicBezTo>
                    <a:pt x="154283" y="129995"/>
                    <a:pt x="134725" y="148866"/>
                    <a:pt x="109775" y="155067"/>
                  </a:cubicBezTo>
                  <a:cubicBezTo>
                    <a:pt x="103966" y="156513"/>
                    <a:pt x="97974" y="157236"/>
                    <a:pt x="91978" y="157236"/>
                  </a:cubicBezTo>
                  <a:cubicBezTo>
                    <a:pt x="85983" y="157236"/>
                    <a:pt x="79984" y="156513"/>
                    <a:pt x="74164" y="155067"/>
                  </a:cubicBezTo>
                  <a:cubicBezTo>
                    <a:pt x="49214" y="148866"/>
                    <a:pt x="29656" y="129995"/>
                    <a:pt x="23676" y="106197"/>
                  </a:cubicBezTo>
                  <a:cubicBezTo>
                    <a:pt x="21396" y="97226"/>
                    <a:pt x="19730" y="86565"/>
                    <a:pt x="26004" y="78747"/>
                  </a:cubicBezTo>
                  <a:cubicBezTo>
                    <a:pt x="30170" y="73600"/>
                    <a:pt x="36763" y="71517"/>
                    <a:pt x="43037" y="70316"/>
                  </a:cubicBezTo>
                  <a:cubicBezTo>
                    <a:pt x="47015" y="69555"/>
                    <a:pt x="50991" y="69239"/>
                    <a:pt x="54961" y="69239"/>
                  </a:cubicBezTo>
                  <a:close/>
                  <a:moveTo>
                    <a:pt x="84678" y="163032"/>
                  </a:moveTo>
                  <a:cubicBezTo>
                    <a:pt x="85266" y="163081"/>
                    <a:pt x="85830" y="163130"/>
                    <a:pt x="86418" y="163155"/>
                  </a:cubicBezTo>
                  <a:cubicBezTo>
                    <a:pt x="88163" y="163285"/>
                    <a:pt x="89922" y="163344"/>
                    <a:pt x="91673" y="163344"/>
                  </a:cubicBezTo>
                  <a:cubicBezTo>
                    <a:pt x="92235" y="163344"/>
                    <a:pt x="92795" y="163338"/>
                    <a:pt x="93354" y="163326"/>
                  </a:cubicBezTo>
                  <a:cubicBezTo>
                    <a:pt x="95315" y="163302"/>
                    <a:pt x="97300" y="163204"/>
                    <a:pt x="99261" y="163032"/>
                  </a:cubicBezTo>
                  <a:lnTo>
                    <a:pt x="99261" y="163032"/>
                  </a:lnTo>
                  <a:cubicBezTo>
                    <a:pt x="99236" y="163057"/>
                    <a:pt x="99212" y="163106"/>
                    <a:pt x="99212" y="163130"/>
                  </a:cubicBezTo>
                  <a:cubicBezTo>
                    <a:pt x="98329" y="164944"/>
                    <a:pt x="97324" y="166660"/>
                    <a:pt x="96172" y="168302"/>
                  </a:cubicBezTo>
                  <a:lnTo>
                    <a:pt x="87766" y="168302"/>
                  </a:lnTo>
                  <a:cubicBezTo>
                    <a:pt x="86614" y="166660"/>
                    <a:pt x="85585" y="164920"/>
                    <a:pt x="84727" y="163130"/>
                  </a:cubicBezTo>
                  <a:cubicBezTo>
                    <a:pt x="84727" y="163081"/>
                    <a:pt x="84702" y="163057"/>
                    <a:pt x="84678" y="163032"/>
                  </a:cubicBezTo>
                  <a:close/>
                  <a:moveTo>
                    <a:pt x="64924" y="158670"/>
                  </a:moveTo>
                  <a:cubicBezTo>
                    <a:pt x="68085" y="159797"/>
                    <a:pt x="71370" y="160753"/>
                    <a:pt x="74678" y="161488"/>
                  </a:cubicBezTo>
                  <a:cubicBezTo>
                    <a:pt x="74727" y="161488"/>
                    <a:pt x="77717" y="162027"/>
                    <a:pt x="77717" y="162077"/>
                  </a:cubicBezTo>
                  <a:cubicBezTo>
                    <a:pt x="77766" y="162199"/>
                    <a:pt x="77791" y="162346"/>
                    <a:pt x="77840" y="162469"/>
                  </a:cubicBezTo>
                  <a:cubicBezTo>
                    <a:pt x="78967" y="165777"/>
                    <a:pt x="80707" y="168865"/>
                    <a:pt x="82693" y="171757"/>
                  </a:cubicBezTo>
                  <a:cubicBezTo>
                    <a:pt x="82717" y="171782"/>
                    <a:pt x="82864" y="171929"/>
                    <a:pt x="82840" y="171978"/>
                  </a:cubicBezTo>
                  <a:cubicBezTo>
                    <a:pt x="82153" y="174650"/>
                    <a:pt x="80658" y="180801"/>
                    <a:pt x="79531" y="188301"/>
                  </a:cubicBezTo>
                  <a:cubicBezTo>
                    <a:pt x="79482" y="188472"/>
                    <a:pt x="79457" y="188644"/>
                    <a:pt x="79433" y="188840"/>
                  </a:cubicBezTo>
                  <a:cubicBezTo>
                    <a:pt x="79384" y="188816"/>
                    <a:pt x="79335" y="188791"/>
                    <a:pt x="79286" y="188742"/>
                  </a:cubicBezTo>
                  <a:cubicBezTo>
                    <a:pt x="71492" y="184429"/>
                    <a:pt x="65365" y="177468"/>
                    <a:pt x="60855" y="169870"/>
                  </a:cubicBezTo>
                  <a:cubicBezTo>
                    <a:pt x="59605" y="167738"/>
                    <a:pt x="58453" y="165532"/>
                    <a:pt x="57449" y="163277"/>
                  </a:cubicBezTo>
                  <a:cubicBezTo>
                    <a:pt x="57449" y="163253"/>
                    <a:pt x="57424" y="163228"/>
                    <a:pt x="57424" y="163228"/>
                  </a:cubicBezTo>
                  <a:cubicBezTo>
                    <a:pt x="60414" y="161023"/>
                    <a:pt x="63086" y="159552"/>
                    <a:pt x="64924" y="158670"/>
                  </a:cubicBezTo>
                  <a:close/>
                  <a:moveTo>
                    <a:pt x="119039" y="158670"/>
                  </a:moveTo>
                  <a:cubicBezTo>
                    <a:pt x="120853" y="159552"/>
                    <a:pt x="123549" y="161023"/>
                    <a:pt x="126514" y="163228"/>
                  </a:cubicBezTo>
                  <a:cubicBezTo>
                    <a:pt x="124456" y="167910"/>
                    <a:pt x="118426" y="179674"/>
                    <a:pt x="107471" y="187026"/>
                  </a:cubicBezTo>
                  <a:cubicBezTo>
                    <a:pt x="106515" y="187664"/>
                    <a:pt x="105510" y="188276"/>
                    <a:pt x="104505" y="188840"/>
                  </a:cubicBezTo>
                  <a:cubicBezTo>
                    <a:pt x="104505" y="188791"/>
                    <a:pt x="104481" y="188742"/>
                    <a:pt x="104481" y="188718"/>
                  </a:cubicBezTo>
                  <a:cubicBezTo>
                    <a:pt x="103819" y="184306"/>
                    <a:pt x="102986" y="179943"/>
                    <a:pt x="101981" y="175630"/>
                  </a:cubicBezTo>
                  <a:cubicBezTo>
                    <a:pt x="101711" y="174429"/>
                    <a:pt x="101417" y="173228"/>
                    <a:pt x="101099" y="172027"/>
                  </a:cubicBezTo>
                  <a:cubicBezTo>
                    <a:pt x="101099" y="172003"/>
                    <a:pt x="101099" y="171978"/>
                    <a:pt x="101099" y="171978"/>
                  </a:cubicBezTo>
                  <a:cubicBezTo>
                    <a:pt x="103231" y="168914"/>
                    <a:pt x="105045" y="165630"/>
                    <a:pt x="106221" y="162077"/>
                  </a:cubicBezTo>
                  <a:cubicBezTo>
                    <a:pt x="107250" y="161905"/>
                    <a:pt x="108255" y="161709"/>
                    <a:pt x="109260" y="161488"/>
                  </a:cubicBezTo>
                  <a:cubicBezTo>
                    <a:pt x="112593" y="160753"/>
                    <a:pt x="115853" y="159797"/>
                    <a:pt x="119039" y="158670"/>
                  </a:cubicBezTo>
                  <a:close/>
                  <a:moveTo>
                    <a:pt x="95388" y="174429"/>
                  </a:moveTo>
                  <a:cubicBezTo>
                    <a:pt x="96489" y="174429"/>
                    <a:pt x="98593" y="191389"/>
                    <a:pt x="98672" y="191414"/>
                  </a:cubicBezTo>
                  <a:lnTo>
                    <a:pt x="98648" y="191414"/>
                  </a:lnTo>
                  <a:cubicBezTo>
                    <a:pt x="98182" y="191585"/>
                    <a:pt x="94751" y="192516"/>
                    <a:pt x="93476" y="192761"/>
                  </a:cubicBezTo>
                  <a:cubicBezTo>
                    <a:pt x="92986" y="192835"/>
                    <a:pt x="92472" y="192933"/>
                    <a:pt x="91981" y="193007"/>
                  </a:cubicBezTo>
                  <a:cubicBezTo>
                    <a:pt x="91467" y="192933"/>
                    <a:pt x="90952" y="192835"/>
                    <a:pt x="90462" y="192761"/>
                  </a:cubicBezTo>
                  <a:cubicBezTo>
                    <a:pt x="88697" y="192443"/>
                    <a:pt x="86957" y="192002"/>
                    <a:pt x="85291" y="191414"/>
                  </a:cubicBezTo>
                  <a:lnTo>
                    <a:pt x="85266" y="191414"/>
                  </a:lnTo>
                  <a:cubicBezTo>
                    <a:pt x="85266" y="191389"/>
                    <a:pt x="85266" y="191364"/>
                    <a:pt x="85266" y="191340"/>
                  </a:cubicBezTo>
                  <a:cubicBezTo>
                    <a:pt x="86271" y="183987"/>
                    <a:pt x="87741" y="177640"/>
                    <a:pt x="88550" y="174429"/>
                  </a:cubicBezTo>
                  <a:close/>
                  <a:moveTo>
                    <a:pt x="131416" y="167321"/>
                  </a:moveTo>
                  <a:cubicBezTo>
                    <a:pt x="138646" y="174233"/>
                    <a:pt x="146072" y="185531"/>
                    <a:pt x="146832" y="203006"/>
                  </a:cubicBezTo>
                  <a:lnTo>
                    <a:pt x="136097" y="203006"/>
                  </a:lnTo>
                  <a:lnTo>
                    <a:pt x="136097" y="190262"/>
                  </a:lnTo>
                  <a:cubicBezTo>
                    <a:pt x="136097" y="188570"/>
                    <a:pt x="134725" y="187198"/>
                    <a:pt x="133034" y="187198"/>
                  </a:cubicBezTo>
                  <a:cubicBezTo>
                    <a:pt x="131343" y="187198"/>
                    <a:pt x="129970" y="188570"/>
                    <a:pt x="129970" y="190262"/>
                  </a:cubicBezTo>
                  <a:lnTo>
                    <a:pt x="129970" y="203006"/>
                  </a:lnTo>
                  <a:lnTo>
                    <a:pt x="53968" y="203006"/>
                  </a:lnTo>
                  <a:lnTo>
                    <a:pt x="53968" y="190262"/>
                  </a:lnTo>
                  <a:cubicBezTo>
                    <a:pt x="53968" y="188570"/>
                    <a:pt x="52596" y="187198"/>
                    <a:pt x="50905" y="187198"/>
                  </a:cubicBezTo>
                  <a:cubicBezTo>
                    <a:pt x="49214" y="187198"/>
                    <a:pt x="47841" y="188570"/>
                    <a:pt x="47841" y="190262"/>
                  </a:cubicBezTo>
                  <a:lnTo>
                    <a:pt x="47841" y="203006"/>
                  </a:lnTo>
                  <a:lnTo>
                    <a:pt x="37106" y="203006"/>
                  </a:lnTo>
                  <a:cubicBezTo>
                    <a:pt x="37891" y="185531"/>
                    <a:pt x="45292" y="174233"/>
                    <a:pt x="52547" y="167321"/>
                  </a:cubicBezTo>
                  <a:cubicBezTo>
                    <a:pt x="55635" y="173890"/>
                    <a:pt x="63086" y="186806"/>
                    <a:pt x="76345" y="194134"/>
                  </a:cubicBezTo>
                  <a:cubicBezTo>
                    <a:pt x="81075" y="196732"/>
                    <a:pt x="86246" y="198448"/>
                    <a:pt x="91589" y="199134"/>
                  </a:cubicBezTo>
                  <a:cubicBezTo>
                    <a:pt x="91712" y="199146"/>
                    <a:pt x="91841" y="199152"/>
                    <a:pt x="91969" y="199152"/>
                  </a:cubicBezTo>
                  <a:cubicBezTo>
                    <a:pt x="92098" y="199152"/>
                    <a:pt x="92227" y="199146"/>
                    <a:pt x="92349" y="199134"/>
                  </a:cubicBezTo>
                  <a:cubicBezTo>
                    <a:pt x="99702" y="198202"/>
                    <a:pt x="106760" y="195237"/>
                    <a:pt x="112716" y="190850"/>
                  </a:cubicBezTo>
                  <a:cubicBezTo>
                    <a:pt x="122813" y="183375"/>
                    <a:pt x="128720" y="172983"/>
                    <a:pt x="131416" y="167321"/>
                  </a:cubicBezTo>
                  <a:close/>
                  <a:moveTo>
                    <a:pt x="8186" y="0"/>
                  </a:moveTo>
                  <a:cubicBezTo>
                    <a:pt x="3676" y="0"/>
                    <a:pt x="0" y="3676"/>
                    <a:pt x="0" y="8210"/>
                  </a:cubicBezTo>
                  <a:lnTo>
                    <a:pt x="0" y="16249"/>
                  </a:lnTo>
                  <a:cubicBezTo>
                    <a:pt x="0" y="20759"/>
                    <a:pt x="3676" y="24460"/>
                    <a:pt x="8186" y="24460"/>
                  </a:cubicBezTo>
                  <a:lnTo>
                    <a:pt x="14705" y="24460"/>
                  </a:lnTo>
                  <a:lnTo>
                    <a:pt x="14705" y="53797"/>
                  </a:lnTo>
                  <a:cubicBezTo>
                    <a:pt x="10735" y="61345"/>
                    <a:pt x="8039" y="69409"/>
                    <a:pt x="6642" y="77815"/>
                  </a:cubicBezTo>
                  <a:cubicBezTo>
                    <a:pt x="2573" y="81247"/>
                    <a:pt x="0" y="86393"/>
                    <a:pt x="0" y="92104"/>
                  </a:cubicBezTo>
                  <a:cubicBezTo>
                    <a:pt x="0" y="102398"/>
                    <a:pt x="8333" y="110755"/>
                    <a:pt x="18578" y="110804"/>
                  </a:cubicBezTo>
                  <a:cubicBezTo>
                    <a:pt x="24509" y="130411"/>
                    <a:pt x="38895" y="146611"/>
                    <a:pt x="57718" y="155631"/>
                  </a:cubicBezTo>
                  <a:cubicBezTo>
                    <a:pt x="55905" y="156758"/>
                    <a:pt x="53870" y="158131"/>
                    <a:pt x="51763" y="159846"/>
                  </a:cubicBezTo>
                  <a:cubicBezTo>
                    <a:pt x="42253" y="167517"/>
                    <a:pt x="30906" y="181806"/>
                    <a:pt x="30906" y="206070"/>
                  </a:cubicBezTo>
                  <a:cubicBezTo>
                    <a:pt x="30906" y="207761"/>
                    <a:pt x="32278" y="209133"/>
                    <a:pt x="33969" y="209133"/>
                  </a:cubicBezTo>
                  <a:lnTo>
                    <a:pt x="149969" y="209133"/>
                  </a:lnTo>
                  <a:cubicBezTo>
                    <a:pt x="151660" y="209133"/>
                    <a:pt x="153033" y="207761"/>
                    <a:pt x="153033" y="206070"/>
                  </a:cubicBezTo>
                  <a:cubicBezTo>
                    <a:pt x="153033" y="181806"/>
                    <a:pt x="141685" y="167542"/>
                    <a:pt x="132176" y="159846"/>
                  </a:cubicBezTo>
                  <a:cubicBezTo>
                    <a:pt x="130068" y="158131"/>
                    <a:pt x="128034" y="156758"/>
                    <a:pt x="126220" y="155631"/>
                  </a:cubicBezTo>
                  <a:cubicBezTo>
                    <a:pt x="145043" y="146611"/>
                    <a:pt x="159430" y="130411"/>
                    <a:pt x="165361" y="110804"/>
                  </a:cubicBezTo>
                  <a:cubicBezTo>
                    <a:pt x="175605" y="110755"/>
                    <a:pt x="183938" y="102398"/>
                    <a:pt x="183938" y="92104"/>
                  </a:cubicBezTo>
                  <a:cubicBezTo>
                    <a:pt x="183938" y="86393"/>
                    <a:pt x="181365" y="81247"/>
                    <a:pt x="177296" y="77815"/>
                  </a:cubicBezTo>
                  <a:cubicBezTo>
                    <a:pt x="175899" y="69409"/>
                    <a:pt x="173204" y="61345"/>
                    <a:pt x="169233" y="53797"/>
                  </a:cubicBezTo>
                  <a:lnTo>
                    <a:pt x="169233" y="24460"/>
                  </a:lnTo>
                  <a:lnTo>
                    <a:pt x="175752" y="24460"/>
                  </a:lnTo>
                  <a:cubicBezTo>
                    <a:pt x="180262" y="24460"/>
                    <a:pt x="183938" y="20759"/>
                    <a:pt x="183938" y="16249"/>
                  </a:cubicBezTo>
                  <a:lnTo>
                    <a:pt x="183938" y="8210"/>
                  </a:lnTo>
                  <a:cubicBezTo>
                    <a:pt x="183938" y="3676"/>
                    <a:pt x="180262" y="0"/>
                    <a:pt x="175752" y="0"/>
                  </a:cubicBezTo>
                  <a:lnTo>
                    <a:pt x="49851" y="0"/>
                  </a:lnTo>
                  <a:cubicBezTo>
                    <a:pt x="48160" y="0"/>
                    <a:pt x="46787" y="1372"/>
                    <a:pt x="46787" y="3064"/>
                  </a:cubicBezTo>
                  <a:cubicBezTo>
                    <a:pt x="46787" y="4755"/>
                    <a:pt x="48160" y="6127"/>
                    <a:pt x="49851" y="6127"/>
                  </a:cubicBezTo>
                  <a:lnTo>
                    <a:pt x="175752" y="6127"/>
                  </a:lnTo>
                  <a:cubicBezTo>
                    <a:pt x="176880" y="6127"/>
                    <a:pt x="177811" y="7059"/>
                    <a:pt x="177811" y="8210"/>
                  </a:cubicBezTo>
                  <a:lnTo>
                    <a:pt x="177811" y="16249"/>
                  </a:lnTo>
                  <a:cubicBezTo>
                    <a:pt x="177811" y="17401"/>
                    <a:pt x="176880" y="18333"/>
                    <a:pt x="175752" y="18333"/>
                  </a:cubicBezTo>
                  <a:lnTo>
                    <a:pt x="8186" y="18333"/>
                  </a:lnTo>
                  <a:cubicBezTo>
                    <a:pt x="7059" y="18333"/>
                    <a:pt x="6127" y="17401"/>
                    <a:pt x="6127" y="16249"/>
                  </a:cubicBezTo>
                  <a:lnTo>
                    <a:pt x="6127" y="8210"/>
                  </a:lnTo>
                  <a:cubicBezTo>
                    <a:pt x="6127" y="7059"/>
                    <a:pt x="7059" y="6127"/>
                    <a:pt x="8186" y="6127"/>
                  </a:cubicBezTo>
                  <a:lnTo>
                    <a:pt x="37596" y="6127"/>
                  </a:lnTo>
                  <a:cubicBezTo>
                    <a:pt x="39288" y="6127"/>
                    <a:pt x="40660" y="4755"/>
                    <a:pt x="40660" y="3064"/>
                  </a:cubicBezTo>
                  <a:cubicBezTo>
                    <a:pt x="40660" y="1372"/>
                    <a:pt x="39288" y="0"/>
                    <a:pt x="37596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0" name="Google Shape;1110;p34"/>
          <p:cNvGrpSpPr/>
          <p:nvPr/>
        </p:nvGrpSpPr>
        <p:grpSpPr>
          <a:xfrm>
            <a:off x="7228278" y="1624251"/>
            <a:ext cx="540689" cy="557342"/>
            <a:chOff x="1272100" y="238125"/>
            <a:chExt cx="5072125" cy="5228350"/>
          </a:xfrm>
        </p:grpSpPr>
        <p:sp>
          <p:nvSpPr>
            <p:cNvPr id="1111" name="Google Shape;1111;p34"/>
            <p:cNvSpPr/>
            <p:nvPr/>
          </p:nvSpPr>
          <p:spPr>
            <a:xfrm>
              <a:off x="4669025" y="2586050"/>
              <a:ext cx="153200" cy="324150"/>
            </a:xfrm>
            <a:custGeom>
              <a:avLst/>
              <a:gdLst/>
              <a:ahLst/>
              <a:cxnLst/>
              <a:rect l="l" t="t" r="r" b="b"/>
              <a:pathLst>
                <a:path w="6128" h="12966" extrusionOk="0">
                  <a:moveTo>
                    <a:pt x="3064" y="1"/>
                  </a:moveTo>
                  <a:cubicBezTo>
                    <a:pt x="1373" y="1"/>
                    <a:pt x="0" y="1373"/>
                    <a:pt x="0" y="3064"/>
                  </a:cubicBezTo>
                  <a:lnTo>
                    <a:pt x="0" y="9902"/>
                  </a:lnTo>
                  <a:cubicBezTo>
                    <a:pt x="0" y="11593"/>
                    <a:pt x="1373" y="12966"/>
                    <a:pt x="3064" y="12966"/>
                  </a:cubicBezTo>
                  <a:cubicBezTo>
                    <a:pt x="4755" y="12966"/>
                    <a:pt x="6127" y="11593"/>
                    <a:pt x="6127" y="9902"/>
                  </a:cubicBezTo>
                  <a:lnTo>
                    <a:pt x="6127" y="3064"/>
                  </a:lnTo>
                  <a:cubicBezTo>
                    <a:pt x="6127" y="1373"/>
                    <a:pt x="4755" y="1"/>
                    <a:pt x="3064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34"/>
            <p:cNvSpPr/>
            <p:nvPr/>
          </p:nvSpPr>
          <p:spPr>
            <a:xfrm>
              <a:off x="4545250" y="3024750"/>
              <a:ext cx="401350" cy="153225"/>
            </a:xfrm>
            <a:custGeom>
              <a:avLst/>
              <a:gdLst/>
              <a:ahLst/>
              <a:cxnLst/>
              <a:rect l="l" t="t" r="r" b="b"/>
              <a:pathLst>
                <a:path w="16054" h="6129" extrusionOk="0">
                  <a:moveTo>
                    <a:pt x="3064" y="1"/>
                  </a:moveTo>
                  <a:cubicBezTo>
                    <a:pt x="1349" y="1"/>
                    <a:pt x="1" y="1373"/>
                    <a:pt x="1" y="3064"/>
                  </a:cubicBezTo>
                  <a:cubicBezTo>
                    <a:pt x="1" y="4756"/>
                    <a:pt x="1349" y="6128"/>
                    <a:pt x="3064" y="6128"/>
                  </a:cubicBezTo>
                  <a:lnTo>
                    <a:pt x="12990" y="6128"/>
                  </a:lnTo>
                  <a:cubicBezTo>
                    <a:pt x="14681" y="6128"/>
                    <a:pt x="16054" y="4756"/>
                    <a:pt x="16054" y="3064"/>
                  </a:cubicBezTo>
                  <a:cubicBezTo>
                    <a:pt x="16054" y="1373"/>
                    <a:pt x="14681" y="1"/>
                    <a:pt x="12990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34"/>
            <p:cNvSpPr/>
            <p:nvPr/>
          </p:nvSpPr>
          <p:spPr>
            <a:xfrm>
              <a:off x="2794100" y="2586050"/>
              <a:ext cx="153200" cy="324150"/>
            </a:xfrm>
            <a:custGeom>
              <a:avLst/>
              <a:gdLst/>
              <a:ahLst/>
              <a:cxnLst/>
              <a:rect l="l" t="t" r="r" b="b"/>
              <a:pathLst>
                <a:path w="6128" h="12966" extrusionOk="0">
                  <a:moveTo>
                    <a:pt x="3064" y="1"/>
                  </a:moveTo>
                  <a:cubicBezTo>
                    <a:pt x="1373" y="1"/>
                    <a:pt x="0" y="1373"/>
                    <a:pt x="0" y="3064"/>
                  </a:cubicBezTo>
                  <a:lnTo>
                    <a:pt x="0" y="9902"/>
                  </a:lnTo>
                  <a:cubicBezTo>
                    <a:pt x="0" y="11593"/>
                    <a:pt x="1373" y="12966"/>
                    <a:pt x="3064" y="12966"/>
                  </a:cubicBezTo>
                  <a:cubicBezTo>
                    <a:pt x="4755" y="12966"/>
                    <a:pt x="6128" y="11593"/>
                    <a:pt x="6128" y="9902"/>
                  </a:cubicBezTo>
                  <a:lnTo>
                    <a:pt x="6128" y="3064"/>
                  </a:lnTo>
                  <a:cubicBezTo>
                    <a:pt x="6128" y="1373"/>
                    <a:pt x="4755" y="1"/>
                    <a:pt x="3064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34"/>
            <p:cNvSpPr/>
            <p:nvPr/>
          </p:nvSpPr>
          <p:spPr>
            <a:xfrm>
              <a:off x="2670325" y="3024750"/>
              <a:ext cx="401350" cy="153225"/>
            </a:xfrm>
            <a:custGeom>
              <a:avLst/>
              <a:gdLst/>
              <a:ahLst/>
              <a:cxnLst/>
              <a:rect l="l" t="t" r="r" b="b"/>
              <a:pathLst>
                <a:path w="16054" h="6129" extrusionOk="0">
                  <a:moveTo>
                    <a:pt x="3064" y="1"/>
                  </a:moveTo>
                  <a:cubicBezTo>
                    <a:pt x="1373" y="1"/>
                    <a:pt x="1" y="1373"/>
                    <a:pt x="1" y="3064"/>
                  </a:cubicBezTo>
                  <a:cubicBezTo>
                    <a:pt x="1" y="4756"/>
                    <a:pt x="1373" y="6128"/>
                    <a:pt x="3064" y="6128"/>
                  </a:cubicBezTo>
                  <a:lnTo>
                    <a:pt x="12990" y="6128"/>
                  </a:lnTo>
                  <a:cubicBezTo>
                    <a:pt x="14681" y="6128"/>
                    <a:pt x="16054" y="4756"/>
                    <a:pt x="16054" y="3064"/>
                  </a:cubicBezTo>
                  <a:cubicBezTo>
                    <a:pt x="16054" y="1373"/>
                    <a:pt x="14681" y="1"/>
                    <a:pt x="12990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34"/>
            <p:cNvSpPr/>
            <p:nvPr/>
          </p:nvSpPr>
          <p:spPr>
            <a:xfrm>
              <a:off x="3555100" y="2940425"/>
              <a:ext cx="506125" cy="227125"/>
            </a:xfrm>
            <a:custGeom>
              <a:avLst/>
              <a:gdLst/>
              <a:ahLst/>
              <a:cxnLst/>
              <a:rect l="l" t="t" r="r" b="b"/>
              <a:pathLst>
                <a:path w="20245" h="9085" extrusionOk="0">
                  <a:moveTo>
                    <a:pt x="3415" y="0"/>
                  </a:moveTo>
                  <a:cubicBezTo>
                    <a:pt x="2698" y="0"/>
                    <a:pt x="1979" y="248"/>
                    <a:pt x="1397" y="751"/>
                  </a:cubicBezTo>
                  <a:cubicBezTo>
                    <a:pt x="123" y="1879"/>
                    <a:pt x="0" y="3815"/>
                    <a:pt x="1103" y="5090"/>
                  </a:cubicBezTo>
                  <a:cubicBezTo>
                    <a:pt x="3334" y="7638"/>
                    <a:pt x="6618" y="9084"/>
                    <a:pt x="10122" y="9084"/>
                  </a:cubicBezTo>
                  <a:cubicBezTo>
                    <a:pt x="13627" y="9084"/>
                    <a:pt x="16911" y="7638"/>
                    <a:pt x="19142" y="5090"/>
                  </a:cubicBezTo>
                  <a:cubicBezTo>
                    <a:pt x="20245" y="3815"/>
                    <a:pt x="20122" y="1879"/>
                    <a:pt x="18848" y="751"/>
                  </a:cubicBezTo>
                  <a:cubicBezTo>
                    <a:pt x="18266" y="248"/>
                    <a:pt x="17547" y="0"/>
                    <a:pt x="16832" y="0"/>
                  </a:cubicBezTo>
                  <a:cubicBezTo>
                    <a:pt x="15980" y="0"/>
                    <a:pt x="15134" y="353"/>
                    <a:pt x="14534" y="1046"/>
                  </a:cubicBezTo>
                  <a:cubicBezTo>
                    <a:pt x="13456" y="2271"/>
                    <a:pt x="11863" y="2957"/>
                    <a:pt x="10122" y="2957"/>
                  </a:cubicBezTo>
                  <a:cubicBezTo>
                    <a:pt x="8407" y="2957"/>
                    <a:pt x="6789" y="2271"/>
                    <a:pt x="5735" y="1046"/>
                  </a:cubicBezTo>
                  <a:cubicBezTo>
                    <a:pt x="5122" y="353"/>
                    <a:pt x="4270" y="0"/>
                    <a:pt x="3415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34"/>
            <p:cNvSpPr/>
            <p:nvPr/>
          </p:nvSpPr>
          <p:spPr>
            <a:xfrm>
              <a:off x="1272100" y="238125"/>
              <a:ext cx="5072125" cy="5228350"/>
            </a:xfrm>
            <a:custGeom>
              <a:avLst/>
              <a:gdLst/>
              <a:ahLst/>
              <a:cxnLst/>
              <a:rect l="l" t="t" r="r" b="b"/>
              <a:pathLst>
                <a:path w="202885" h="209134" extrusionOk="0">
                  <a:moveTo>
                    <a:pt x="26029" y="68134"/>
                  </a:moveTo>
                  <a:cubicBezTo>
                    <a:pt x="25073" y="71124"/>
                    <a:pt x="24264" y="74164"/>
                    <a:pt x="23652" y="77252"/>
                  </a:cubicBezTo>
                  <a:cubicBezTo>
                    <a:pt x="22990" y="80438"/>
                    <a:pt x="22524" y="83673"/>
                    <a:pt x="22255" y="86933"/>
                  </a:cubicBezTo>
                  <a:cubicBezTo>
                    <a:pt x="22255" y="86957"/>
                    <a:pt x="21985" y="86982"/>
                    <a:pt x="21936" y="86982"/>
                  </a:cubicBezTo>
                  <a:cubicBezTo>
                    <a:pt x="19902" y="87300"/>
                    <a:pt x="17917" y="87913"/>
                    <a:pt x="16103" y="88844"/>
                  </a:cubicBezTo>
                  <a:cubicBezTo>
                    <a:pt x="16495" y="81786"/>
                    <a:pt x="17721" y="74850"/>
                    <a:pt x="19730" y="68134"/>
                  </a:cubicBezTo>
                  <a:close/>
                  <a:moveTo>
                    <a:pt x="183179" y="68134"/>
                  </a:moveTo>
                  <a:cubicBezTo>
                    <a:pt x="185164" y="74850"/>
                    <a:pt x="186390" y="81786"/>
                    <a:pt x="186782" y="88844"/>
                  </a:cubicBezTo>
                  <a:cubicBezTo>
                    <a:pt x="184968" y="87913"/>
                    <a:pt x="183008" y="87300"/>
                    <a:pt x="180949" y="86982"/>
                  </a:cubicBezTo>
                  <a:cubicBezTo>
                    <a:pt x="180924" y="86982"/>
                    <a:pt x="180630" y="86957"/>
                    <a:pt x="180630" y="86933"/>
                  </a:cubicBezTo>
                  <a:cubicBezTo>
                    <a:pt x="180508" y="85364"/>
                    <a:pt x="180336" y="83795"/>
                    <a:pt x="180116" y="82251"/>
                  </a:cubicBezTo>
                  <a:cubicBezTo>
                    <a:pt x="179429" y="77472"/>
                    <a:pt x="178351" y="72718"/>
                    <a:pt x="176856" y="68134"/>
                  </a:cubicBezTo>
                  <a:close/>
                  <a:moveTo>
                    <a:pt x="21961" y="93231"/>
                  </a:moveTo>
                  <a:cubicBezTo>
                    <a:pt x="21838" y="102471"/>
                    <a:pt x="23235" y="111735"/>
                    <a:pt x="26127" y="120534"/>
                  </a:cubicBezTo>
                  <a:cubicBezTo>
                    <a:pt x="25759" y="120559"/>
                    <a:pt x="25392" y="120583"/>
                    <a:pt x="25024" y="120583"/>
                  </a:cubicBezTo>
                  <a:cubicBezTo>
                    <a:pt x="17377" y="120583"/>
                    <a:pt x="11152" y="114358"/>
                    <a:pt x="11152" y="106736"/>
                  </a:cubicBezTo>
                  <a:cubicBezTo>
                    <a:pt x="11152" y="100363"/>
                    <a:pt x="15711" y="94677"/>
                    <a:pt x="21936" y="93231"/>
                  </a:cubicBezTo>
                  <a:close/>
                  <a:moveTo>
                    <a:pt x="180949" y="93231"/>
                  </a:moveTo>
                  <a:cubicBezTo>
                    <a:pt x="187125" y="94604"/>
                    <a:pt x="191733" y="100363"/>
                    <a:pt x="191733" y="106736"/>
                  </a:cubicBezTo>
                  <a:cubicBezTo>
                    <a:pt x="191733" y="114358"/>
                    <a:pt x="185508" y="120583"/>
                    <a:pt x="177885" y="120583"/>
                  </a:cubicBezTo>
                  <a:cubicBezTo>
                    <a:pt x="177518" y="120583"/>
                    <a:pt x="177126" y="120559"/>
                    <a:pt x="176758" y="120534"/>
                  </a:cubicBezTo>
                  <a:cubicBezTo>
                    <a:pt x="178890" y="114064"/>
                    <a:pt x="180189" y="107397"/>
                    <a:pt x="180704" y="100584"/>
                  </a:cubicBezTo>
                  <a:cubicBezTo>
                    <a:pt x="180875" y="98133"/>
                    <a:pt x="180973" y="95682"/>
                    <a:pt x="180924" y="93231"/>
                  </a:cubicBezTo>
                  <a:close/>
                  <a:moveTo>
                    <a:pt x="170386" y="68134"/>
                  </a:moveTo>
                  <a:cubicBezTo>
                    <a:pt x="172003" y="72693"/>
                    <a:pt x="173180" y="77399"/>
                    <a:pt x="173915" y="82178"/>
                  </a:cubicBezTo>
                  <a:cubicBezTo>
                    <a:pt x="174993" y="89334"/>
                    <a:pt x="175189" y="96761"/>
                    <a:pt x="174209" y="103942"/>
                  </a:cubicBezTo>
                  <a:cubicBezTo>
                    <a:pt x="170141" y="136832"/>
                    <a:pt x="145705" y="163228"/>
                    <a:pt x="114481" y="169062"/>
                  </a:cubicBezTo>
                  <a:cubicBezTo>
                    <a:pt x="110192" y="169858"/>
                    <a:pt x="105823" y="170256"/>
                    <a:pt x="101452" y="170256"/>
                  </a:cubicBezTo>
                  <a:cubicBezTo>
                    <a:pt x="97080" y="170256"/>
                    <a:pt x="92705" y="169858"/>
                    <a:pt x="88404" y="169062"/>
                  </a:cubicBezTo>
                  <a:cubicBezTo>
                    <a:pt x="57180" y="163228"/>
                    <a:pt x="32744" y="136832"/>
                    <a:pt x="28676" y="103942"/>
                  </a:cubicBezTo>
                  <a:cubicBezTo>
                    <a:pt x="27181" y="91932"/>
                    <a:pt x="28480" y="79555"/>
                    <a:pt x="32499" y="68134"/>
                  </a:cubicBezTo>
                  <a:close/>
                  <a:moveTo>
                    <a:pt x="105094" y="176292"/>
                  </a:moveTo>
                  <a:lnTo>
                    <a:pt x="105094" y="177051"/>
                  </a:lnTo>
                  <a:cubicBezTo>
                    <a:pt x="105094" y="179012"/>
                    <a:pt x="103428" y="180703"/>
                    <a:pt x="101442" y="180703"/>
                  </a:cubicBezTo>
                  <a:cubicBezTo>
                    <a:pt x="99457" y="180703"/>
                    <a:pt x="97815" y="179012"/>
                    <a:pt x="97815" y="177051"/>
                  </a:cubicBezTo>
                  <a:lnTo>
                    <a:pt x="97815" y="176292"/>
                  </a:lnTo>
                  <a:cubicBezTo>
                    <a:pt x="99028" y="176353"/>
                    <a:pt x="100242" y="176384"/>
                    <a:pt x="101455" y="176384"/>
                  </a:cubicBezTo>
                  <a:cubicBezTo>
                    <a:pt x="102668" y="176384"/>
                    <a:pt x="103881" y="176353"/>
                    <a:pt x="105094" y="176292"/>
                  </a:cubicBezTo>
                  <a:close/>
                  <a:moveTo>
                    <a:pt x="77007" y="172419"/>
                  </a:moveTo>
                  <a:cubicBezTo>
                    <a:pt x="81051" y="173767"/>
                    <a:pt x="85169" y="174772"/>
                    <a:pt x="89335" y="175434"/>
                  </a:cubicBezTo>
                  <a:cubicBezTo>
                    <a:pt x="89360" y="175434"/>
                    <a:pt x="91614" y="175752"/>
                    <a:pt x="91688" y="175752"/>
                  </a:cubicBezTo>
                  <a:lnTo>
                    <a:pt x="91688" y="177051"/>
                  </a:lnTo>
                  <a:cubicBezTo>
                    <a:pt x="91688" y="178988"/>
                    <a:pt x="92252" y="180801"/>
                    <a:pt x="93232" y="182321"/>
                  </a:cubicBezTo>
                  <a:cubicBezTo>
                    <a:pt x="92521" y="184110"/>
                    <a:pt x="91467" y="187026"/>
                    <a:pt x="90904" y="190139"/>
                  </a:cubicBezTo>
                  <a:cubicBezTo>
                    <a:pt x="88551" y="189061"/>
                    <a:pt x="86321" y="187762"/>
                    <a:pt x="84213" y="186267"/>
                  </a:cubicBezTo>
                  <a:cubicBezTo>
                    <a:pt x="80218" y="183473"/>
                    <a:pt x="76689" y="180041"/>
                    <a:pt x="73699" y="176218"/>
                  </a:cubicBezTo>
                  <a:cubicBezTo>
                    <a:pt x="73699" y="176194"/>
                    <a:pt x="73699" y="176194"/>
                    <a:pt x="73674" y="176169"/>
                  </a:cubicBezTo>
                  <a:cubicBezTo>
                    <a:pt x="74998" y="174527"/>
                    <a:pt x="76174" y="173277"/>
                    <a:pt x="77007" y="172419"/>
                  </a:cubicBezTo>
                  <a:close/>
                  <a:moveTo>
                    <a:pt x="125878" y="172419"/>
                  </a:moveTo>
                  <a:cubicBezTo>
                    <a:pt x="126711" y="173277"/>
                    <a:pt x="127887" y="174527"/>
                    <a:pt x="129211" y="176169"/>
                  </a:cubicBezTo>
                  <a:cubicBezTo>
                    <a:pt x="126809" y="179306"/>
                    <a:pt x="120951" y="185997"/>
                    <a:pt x="112006" y="190139"/>
                  </a:cubicBezTo>
                  <a:cubicBezTo>
                    <a:pt x="111418" y="187026"/>
                    <a:pt x="110388" y="184110"/>
                    <a:pt x="109653" y="182321"/>
                  </a:cubicBezTo>
                  <a:cubicBezTo>
                    <a:pt x="110633" y="180801"/>
                    <a:pt x="111221" y="178988"/>
                    <a:pt x="111221" y="177051"/>
                  </a:cubicBezTo>
                  <a:lnTo>
                    <a:pt x="111221" y="175777"/>
                  </a:lnTo>
                  <a:cubicBezTo>
                    <a:pt x="111270" y="175752"/>
                    <a:pt x="113525" y="175434"/>
                    <a:pt x="113550" y="175434"/>
                  </a:cubicBezTo>
                  <a:cubicBezTo>
                    <a:pt x="117716" y="174772"/>
                    <a:pt x="121858" y="173767"/>
                    <a:pt x="125878" y="172419"/>
                  </a:cubicBezTo>
                  <a:close/>
                  <a:moveTo>
                    <a:pt x="104604" y="186291"/>
                  </a:moveTo>
                  <a:cubicBezTo>
                    <a:pt x="105217" y="188056"/>
                    <a:pt x="105854" y="190237"/>
                    <a:pt x="106148" y="192296"/>
                  </a:cubicBezTo>
                  <a:cubicBezTo>
                    <a:pt x="106173" y="192418"/>
                    <a:pt x="101859" y="193227"/>
                    <a:pt x="101442" y="193276"/>
                  </a:cubicBezTo>
                  <a:cubicBezTo>
                    <a:pt x="100021" y="193080"/>
                    <a:pt x="96908" y="192345"/>
                    <a:pt x="96737" y="192296"/>
                  </a:cubicBezTo>
                  <a:cubicBezTo>
                    <a:pt x="97031" y="190164"/>
                    <a:pt x="97693" y="187982"/>
                    <a:pt x="98281" y="186291"/>
                  </a:cubicBezTo>
                  <a:cubicBezTo>
                    <a:pt x="99286" y="186634"/>
                    <a:pt x="100364" y="186830"/>
                    <a:pt x="101442" y="186830"/>
                  </a:cubicBezTo>
                  <a:cubicBezTo>
                    <a:pt x="102521" y="186830"/>
                    <a:pt x="103599" y="186634"/>
                    <a:pt x="104604" y="186291"/>
                  </a:cubicBezTo>
                  <a:close/>
                  <a:moveTo>
                    <a:pt x="132961" y="181340"/>
                  </a:moveTo>
                  <a:cubicBezTo>
                    <a:pt x="136539" y="186879"/>
                    <a:pt x="140044" y="194355"/>
                    <a:pt x="140730" y="203006"/>
                  </a:cubicBezTo>
                  <a:lnTo>
                    <a:pt x="62179" y="203006"/>
                  </a:lnTo>
                  <a:cubicBezTo>
                    <a:pt x="62866" y="194355"/>
                    <a:pt x="66346" y="186879"/>
                    <a:pt x="69924" y="181340"/>
                  </a:cubicBezTo>
                  <a:cubicBezTo>
                    <a:pt x="73527" y="185727"/>
                    <a:pt x="80708" y="193007"/>
                    <a:pt x="91320" y="196977"/>
                  </a:cubicBezTo>
                  <a:cubicBezTo>
                    <a:pt x="94457" y="198178"/>
                    <a:pt x="97742" y="198987"/>
                    <a:pt x="101050" y="199403"/>
                  </a:cubicBezTo>
                  <a:cubicBezTo>
                    <a:pt x="101185" y="199428"/>
                    <a:pt x="101320" y="199440"/>
                    <a:pt x="101452" y="199440"/>
                  </a:cubicBezTo>
                  <a:cubicBezTo>
                    <a:pt x="101583" y="199440"/>
                    <a:pt x="101712" y="199428"/>
                    <a:pt x="101835" y="199403"/>
                  </a:cubicBezTo>
                  <a:cubicBezTo>
                    <a:pt x="105143" y="198987"/>
                    <a:pt x="108452" y="198202"/>
                    <a:pt x="111565" y="196977"/>
                  </a:cubicBezTo>
                  <a:cubicBezTo>
                    <a:pt x="122201" y="193007"/>
                    <a:pt x="129358" y="185727"/>
                    <a:pt x="132961" y="181340"/>
                  </a:cubicBezTo>
                  <a:close/>
                  <a:moveTo>
                    <a:pt x="7892" y="0"/>
                  </a:moveTo>
                  <a:cubicBezTo>
                    <a:pt x="3554" y="0"/>
                    <a:pt x="1" y="3529"/>
                    <a:pt x="1" y="7867"/>
                  </a:cubicBezTo>
                  <a:lnTo>
                    <a:pt x="1" y="20367"/>
                  </a:lnTo>
                  <a:cubicBezTo>
                    <a:pt x="1" y="24705"/>
                    <a:pt x="3554" y="28234"/>
                    <a:pt x="7892" y="28234"/>
                  </a:cubicBezTo>
                  <a:lnTo>
                    <a:pt x="14412" y="28234"/>
                  </a:lnTo>
                  <a:lnTo>
                    <a:pt x="14412" y="64605"/>
                  </a:lnTo>
                  <a:cubicBezTo>
                    <a:pt x="11397" y="73992"/>
                    <a:pt x="9853" y="83795"/>
                    <a:pt x="9829" y="93771"/>
                  </a:cubicBezTo>
                  <a:cubicBezTo>
                    <a:pt x="6839" y="97275"/>
                    <a:pt x="5025" y="101785"/>
                    <a:pt x="5025" y="106736"/>
                  </a:cubicBezTo>
                  <a:cubicBezTo>
                    <a:pt x="5025" y="117740"/>
                    <a:pt x="13995" y="126710"/>
                    <a:pt x="25024" y="126710"/>
                  </a:cubicBezTo>
                  <a:cubicBezTo>
                    <a:pt x="26127" y="126710"/>
                    <a:pt x="27230" y="126612"/>
                    <a:pt x="28333" y="126416"/>
                  </a:cubicBezTo>
                  <a:cubicBezTo>
                    <a:pt x="36445" y="146072"/>
                    <a:pt x="51788" y="161782"/>
                    <a:pt x="70856" y="170042"/>
                  </a:cubicBezTo>
                  <a:cubicBezTo>
                    <a:pt x="69826" y="171194"/>
                    <a:pt x="68650" y="172591"/>
                    <a:pt x="67400" y="174257"/>
                  </a:cubicBezTo>
                  <a:cubicBezTo>
                    <a:pt x="62179" y="181242"/>
                    <a:pt x="55930" y="192418"/>
                    <a:pt x="55930" y="206070"/>
                  </a:cubicBezTo>
                  <a:cubicBezTo>
                    <a:pt x="55930" y="207761"/>
                    <a:pt x="57302" y="209133"/>
                    <a:pt x="58993" y="209133"/>
                  </a:cubicBezTo>
                  <a:lnTo>
                    <a:pt x="143916" y="209133"/>
                  </a:lnTo>
                  <a:cubicBezTo>
                    <a:pt x="145607" y="209133"/>
                    <a:pt x="146980" y="207761"/>
                    <a:pt x="146980" y="206070"/>
                  </a:cubicBezTo>
                  <a:cubicBezTo>
                    <a:pt x="146980" y="192418"/>
                    <a:pt x="140730" y="181242"/>
                    <a:pt x="135485" y="174257"/>
                  </a:cubicBezTo>
                  <a:cubicBezTo>
                    <a:pt x="134235" y="172591"/>
                    <a:pt x="133059" y="171194"/>
                    <a:pt x="132054" y="170042"/>
                  </a:cubicBezTo>
                  <a:cubicBezTo>
                    <a:pt x="151122" y="161782"/>
                    <a:pt x="166440" y="146072"/>
                    <a:pt x="174577" y="126416"/>
                  </a:cubicBezTo>
                  <a:cubicBezTo>
                    <a:pt x="175655" y="126612"/>
                    <a:pt x="176758" y="126710"/>
                    <a:pt x="177885" y="126710"/>
                  </a:cubicBezTo>
                  <a:cubicBezTo>
                    <a:pt x="188890" y="126710"/>
                    <a:pt x="197860" y="117740"/>
                    <a:pt x="197860" y="106736"/>
                  </a:cubicBezTo>
                  <a:cubicBezTo>
                    <a:pt x="197860" y="101785"/>
                    <a:pt x="196046" y="97275"/>
                    <a:pt x="193081" y="93771"/>
                  </a:cubicBezTo>
                  <a:cubicBezTo>
                    <a:pt x="193032" y="83795"/>
                    <a:pt x="191488" y="73992"/>
                    <a:pt x="188498" y="64605"/>
                  </a:cubicBezTo>
                  <a:lnTo>
                    <a:pt x="188498" y="28234"/>
                  </a:lnTo>
                  <a:lnTo>
                    <a:pt x="195017" y="28234"/>
                  </a:lnTo>
                  <a:cubicBezTo>
                    <a:pt x="199355" y="28234"/>
                    <a:pt x="202884" y="24705"/>
                    <a:pt x="202884" y="20367"/>
                  </a:cubicBezTo>
                  <a:lnTo>
                    <a:pt x="202884" y="7867"/>
                  </a:lnTo>
                  <a:cubicBezTo>
                    <a:pt x="202884" y="3529"/>
                    <a:pt x="199355" y="0"/>
                    <a:pt x="195017" y="0"/>
                  </a:cubicBezTo>
                  <a:lnTo>
                    <a:pt x="53773" y="0"/>
                  </a:lnTo>
                  <a:cubicBezTo>
                    <a:pt x="52082" y="0"/>
                    <a:pt x="50709" y="1372"/>
                    <a:pt x="50709" y="3064"/>
                  </a:cubicBezTo>
                  <a:cubicBezTo>
                    <a:pt x="50709" y="4755"/>
                    <a:pt x="52082" y="6127"/>
                    <a:pt x="53773" y="6127"/>
                  </a:cubicBezTo>
                  <a:lnTo>
                    <a:pt x="195017" y="6127"/>
                  </a:lnTo>
                  <a:cubicBezTo>
                    <a:pt x="195973" y="6127"/>
                    <a:pt x="196757" y="6911"/>
                    <a:pt x="196757" y="7867"/>
                  </a:cubicBezTo>
                  <a:lnTo>
                    <a:pt x="196757" y="20367"/>
                  </a:lnTo>
                  <a:cubicBezTo>
                    <a:pt x="196757" y="21323"/>
                    <a:pt x="195973" y="22107"/>
                    <a:pt x="195017" y="22107"/>
                  </a:cubicBezTo>
                  <a:lnTo>
                    <a:pt x="154259" y="22107"/>
                  </a:lnTo>
                  <a:cubicBezTo>
                    <a:pt x="152617" y="22107"/>
                    <a:pt x="151195" y="23528"/>
                    <a:pt x="151195" y="25171"/>
                  </a:cubicBezTo>
                  <a:cubicBezTo>
                    <a:pt x="151195" y="26813"/>
                    <a:pt x="152617" y="28234"/>
                    <a:pt x="154259" y="28234"/>
                  </a:cubicBezTo>
                  <a:lnTo>
                    <a:pt x="182370" y="28234"/>
                  </a:lnTo>
                  <a:lnTo>
                    <a:pt x="182370" y="62007"/>
                  </a:lnTo>
                  <a:lnTo>
                    <a:pt x="20539" y="62007"/>
                  </a:lnTo>
                  <a:lnTo>
                    <a:pt x="20539" y="28234"/>
                  </a:lnTo>
                  <a:lnTo>
                    <a:pt x="142004" y="28234"/>
                  </a:lnTo>
                  <a:cubicBezTo>
                    <a:pt x="143671" y="28234"/>
                    <a:pt x="145068" y="26837"/>
                    <a:pt x="145068" y="25171"/>
                  </a:cubicBezTo>
                  <a:cubicBezTo>
                    <a:pt x="145068" y="23528"/>
                    <a:pt x="143647" y="22107"/>
                    <a:pt x="142004" y="22107"/>
                  </a:cubicBezTo>
                  <a:lnTo>
                    <a:pt x="7892" y="22107"/>
                  </a:lnTo>
                  <a:cubicBezTo>
                    <a:pt x="6912" y="22107"/>
                    <a:pt x="6128" y="21323"/>
                    <a:pt x="6128" y="20367"/>
                  </a:cubicBezTo>
                  <a:lnTo>
                    <a:pt x="6128" y="7867"/>
                  </a:lnTo>
                  <a:cubicBezTo>
                    <a:pt x="6128" y="6911"/>
                    <a:pt x="6912" y="6127"/>
                    <a:pt x="7892" y="6127"/>
                  </a:cubicBezTo>
                  <a:lnTo>
                    <a:pt x="41519" y="6127"/>
                  </a:lnTo>
                  <a:cubicBezTo>
                    <a:pt x="43210" y="6127"/>
                    <a:pt x="44582" y="4755"/>
                    <a:pt x="44582" y="3064"/>
                  </a:cubicBezTo>
                  <a:cubicBezTo>
                    <a:pt x="44582" y="1372"/>
                    <a:pt x="43210" y="0"/>
                    <a:pt x="41519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7" name="Google Shape;1117;p34"/>
          <p:cNvGrpSpPr/>
          <p:nvPr/>
        </p:nvGrpSpPr>
        <p:grpSpPr>
          <a:xfrm>
            <a:off x="4294701" y="1623994"/>
            <a:ext cx="540542" cy="557865"/>
            <a:chOff x="1272100" y="238125"/>
            <a:chExt cx="5066000" cy="5228350"/>
          </a:xfrm>
        </p:grpSpPr>
        <p:sp>
          <p:nvSpPr>
            <p:cNvPr id="1118" name="Google Shape;1118;p34"/>
            <p:cNvSpPr/>
            <p:nvPr/>
          </p:nvSpPr>
          <p:spPr>
            <a:xfrm>
              <a:off x="4685575" y="2625875"/>
              <a:ext cx="153200" cy="318650"/>
            </a:xfrm>
            <a:custGeom>
              <a:avLst/>
              <a:gdLst/>
              <a:ahLst/>
              <a:cxnLst/>
              <a:rect l="l" t="t" r="r" b="b"/>
              <a:pathLst>
                <a:path w="6128" h="12746" extrusionOk="0">
                  <a:moveTo>
                    <a:pt x="3064" y="1"/>
                  </a:moveTo>
                  <a:cubicBezTo>
                    <a:pt x="1373" y="1"/>
                    <a:pt x="0" y="1373"/>
                    <a:pt x="0" y="3064"/>
                  </a:cubicBezTo>
                  <a:lnTo>
                    <a:pt x="0" y="9682"/>
                  </a:lnTo>
                  <a:cubicBezTo>
                    <a:pt x="0" y="11373"/>
                    <a:pt x="1373" y="12745"/>
                    <a:pt x="3064" y="12745"/>
                  </a:cubicBezTo>
                  <a:cubicBezTo>
                    <a:pt x="4755" y="12745"/>
                    <a:pt x="6127" y="11373"/>
                    <a:pt x="6127" y="9682"/>
                  </a:cubicBezTo>
                  <a:lnTo>
                    <a:pt x="6127" y="3064"/>
                  </a:lnTo>
                  <a:cubicBezTo>
                    <a:pt x="6127" y="1373"/>
                    <a:pt x="4755" y="1"/>
                    <a:pt x="3064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34"/>
            <p:cNvSpPr/>
            <p:nvPr/>
          </p:nvSpPr>
          <p:spPr>
            <a:xfrm>
              <a:off x="4558725" y="3065200"/>
              <a:ext cx="406875" cy="153200"/>
            </a:xfrm>
            <a:custGeom>
              <a:avLst/>
              <a:gdLst/>
              <a:ahLst/>
              <a:cxnLst/>
              <a:rect l="l" t="t" r="r" b="b"/>
              <a:pathLst>
                <a:path w="16275" h="6128" extrusionOk="0">
                  <a:moveTo>
                    <a:pt x="3064" y="0"/>
                  </a:moveTo>
                  <a:cubicBezTo>
                    <a:pt x="1373" y="0"/>
                    <a:pt x="1" y="1373"/>
                    <a:pt x="1" y="3064"/>
                  </a:cubicBezTo>
                  <a:cubicBezTo>
                    <a:pt x="1" y="4755"/>
                    <a:pt x="1373" y="6128"/>
                    <a:pt x="3064" y="6128"/>
                  </a:cubicBezTo>
                  <a:lnTo>
                    <a:pt x="13211" y="6128"/>
                  </a:lnTo>
                  <a:cubicBezTo>
                    <a:pt x="14902" y="6128"/>
                    <a:pt x="16275" y="4755"/>
                    <a:pt x="16275" y="3064"/>
                  </a:cubicBezTo>
                  <a:cubicBezTo>
                    <a:pt x="16275" y="1373"/>
                    <a:pt x="14902" y="0"/>
                    <a:pt x="13211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34"/>
            <p:cNvSpPr/>
            <p:nvPr/>
          </p:nvSpPr>
          <p:spPr>
            <a:xfrm>
              <a:off x="2771425" y="2625875"/>
              <a:ext cx="153200" cy="318650"/>
            </a:xfrm>
            <a:custGeom>
              <a:avLst/>
              <a:gdLst/>
              <a:ahLst/>
              <a:cxnLst/>
              <a:rect l="l" t="t" r="r" b="b"/>
              <a:pathLst>
                <a:path w="6128" h="12746" extrusionOk="0">
                  <a:moveTo>
                    <a:pt x="3064" y="1"/>
                  </a:moveTo>
                  <a:cubicBezTo>
                    <a:pt x="1373" y="1"/>
                    <a:pt x="1" y="1373"/>
                    <a:pt x="1" y="3064"/>
                  </a:cubicBezTo>
                  <a:lnTo>
                    <a:pt x="1" y="9682"/>
                  </a:lnTo>
                  <a:cubicBezTo>
                    <a:pt x="1" y="11373"/>
                    <a:pt x="1373" y="12745"/>
                    <a:pt x="3064" y="12745"/>
                  </a:cubicBezTo>
                  <a:cubicBezTo>
                    <a:pt x="4755" y="12745"/>
                    <a:pt x="6128" y="11373"/>
                    <a:pt x="6128" y="9682"/>
                  </a:cubicBezTo>
                  <a:lnTo>
                    <a:pt x="6128" y="3064"/>
                  </a:lnTo>
                  <a:cubicBezTo>
                    <a:pt x="6128" y="1373"/>
                    <a:pt x="4755" y="1"/>
                    <a:pt x="3064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34"/>
            <p:cNvSpPr/>
            <p:nvPr/>
          </p:nvSpPr>
          <p:spPr>
            <a:xfrm>
              <a:off x="2644600" y="3065200"/>
              <a:ext cx="406875" cy="153200"/>
            </a:xfrm>
            <a:custGeom>
              <a:avLst/>
              <a:gdLst/>
              <a:ahLst/>
              <a:cxnLst/>
              <a:rect l="l" t="t" r="r" b="b"/>
              <a:pathLst>
                <a:path w="16275" h="6128" extrusionOk="0">
                  <a:moveTo>
                    <a:pt x="3064" y="0"/>
                  </a:moveTo>
                  <a:cubicBezTo>
                    <a:pt x="1373" y="0"/>
                    <a:pt x="0" y="1373"/>
                    <a:pt x="0" y="3064"/>
                  </a:cubicBezTo>
                  <a:cubicBezTo>
                    <a:pt x="0" y="4755"/>
                    <a:pt x="1373" y="6128"/>
                    <a:pt x="3064" y="6128"/>
                  </a:cubicBezTo>
                  <a:lnTo>
                    <a:pt x="13211" y="6128"/>
                  </a:lnTo>
                  <a:cubicBezTo>
                    <a:pt x="14902" y="6128"/>
                    <a:pt x="16274" y="4755"/>
                    <a:pt x="16274" y="3064"/>
                  </a:cubicBezTo>
                  <a:cubicBezTo>
                    <a:pt x="16274" y="1373"/>
                    <a:pt x="14902" y="0"/>
                    <a:pt x="13211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34"/>
            <p:cNvSpPr/>
            <p:nvPr/>
          </p:nvSpPr>
          <p:spPr>
            <a:xfrm>
              <a:off x="3548350" y="2978775"/>
              <a:ext cx="513500" cy="229225"/>
            </a:xfrm>
            <a:custGeom>
              <a:avLst/>
              <a:gdLst/>
              <a:ahLst/>
              <a:cxnLst/>
              <a:rect l="l" t="t" r="r" b="b"/>
              <a:pathLst>
                <a:path w="20540" h="9169" extrusionOk="0">
                  <a:moveTo>
                    <a:pt x="3410" y="0"/>
                  </a:moveTo>
                  <a:cubicBezTo>
                    <a:pt x="2699" y="0"/>
                    <a:pt x="1990" y="249"/>
                    <a:pt x="1422" y="762"/>
                  </a:cubicBezTo>
                  <a:cubicBezTo>
                    <a:pt x="148" y="1864"/>
                    <a:pt x="1" y="3801"/>
                    <a:pt x="1128" y="5075"/>
                  </a:cubicBezTo>
                  <a:cubicBezTo>
                    <a:pt x="3383" y="7673"/>
                    <a:pt x="6716" y="9168"/>
                    <a:pt x="10270" y="9168"/>
                  </a:cubicBezTo>
                  <a:cubicBezTo>
                    <a:pt x="13824" y="9168"/>
                    <a:pt x="17157" y="7673"/>
                    <a:pt x="19436" y="5075"/>
                  </a:cubicBezTo>
                  <a:cubicBezTo>
                    <a:pt x="20539" y="3801"/>
                    <a:pt x="20417" y="1864"/>
                    <a:pt x="19142" y="762"/>
                  </a:cubicBezTo>
                  <a:cubicBezTo>
                    <a:pt x="18563" y="249"/>
                    <a:pt x="17848" y="0"/>
                    <a:pt x="17134" y="0"/>
                  </a:cubicBezTo>
                  <a:cubicBezTo>
                    <a:pt x="16276" y="0"/>
                    <a:pt x="15419" y="360"/>
                    <a:pt x="14804" y="1056"/>
                  </a:cubicBezTo>
                  <a:cubicBezTo>
                    <a:pt x="13726" y="2306"/>
                    <a:pt x="12059" y="3041"/>
                    <a:pt x="10270" y="3041"/>
                  </a:cubicBezTo>
                  <a:cubicBezTo>
                    <a:pt x="8481" y="3041"/>
                    <a:pt x="6839" y="2306"/>
                    <a:pt x="5736" y="1056"/>
                  </a:cubicBezTo>
                  <a:cubicBezTo>
                    <a:pt x="5120" y="360"/>
                    <a:pt x="4264" y="0"/>
                    <a:pt x="3410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34"/>
            <p:cNvSpPr/>
            <p:nvPr/>
          </p:nvSpPr>
          <p:spPr>
            <a:xfrm>
              <a:off x="1272100" y="238125"/>
              <a:ext cx="5066000" cy="5228350"/>
            </a:xfrm>
            <a:custGeom>
              <a:avLst/>
              <a:gdLst/>
              <a:ahLst/>
              <a:cxnLst/>
              <a:rect l="l" t="t" r="r" b="b"/>
              <a:pathLst>
                <a:path w="202640" h="209134" extrusionOk="0">
                  <a:moveTo>
                    <a:pt x="184527" y="26886"/>
                  </a:moveTo>
                  <a:lnTo>
                    <a:pt x="184527" y="65071"/>
                  </a:lnTo>
                  <a:lnTo>
                    <a:pt x="159136" y="65071"/>
                  </a:lnTo>
                  <a:cubicBezTo>
                    <a:pt x="157445" y="65071"/>
                    <a:pt x="156073" y="66443"/>
                    <a:pt x="156073" y="68134"/>
                  </a:cubicBezTo>
                  <a:cubicBezTo>
                    <a:pt x="156073" y="69825"/>
                    <a:pt x="157445" y="71198"/>
                    <a:pt x="159136" y="71198"/>
                  </a:cubicBezTo>
                  <a:lnTo>
                    <a:pt x="185017" y="71198"/>
                  </a:lnTo>
                  <a:cubicBezTo>
                    <a:pt x="185998" y="76810"/>
                    <a:pt x="186684" y="82570"/>
                    <a:pt x="187052" y="88403"/>
                  </a:cubicBezTo>
                  <a:cubicBezTo>
                    <a:pt x="185438" y="87959"/>
                    <a:pt x="183779" y="87715"/>
                    <a:pt x="182119" y="87715"/>
                  </a:cubicBezTo>
                  <a:cubicBezTo>
                    <a:pt x="182039" y="87715"/>
                    <a:pt x="181960" y="87716"/>
                    <a:pt x="181880" y="87717"/>
                  </a:cubicBezTo>
                  <a:cubicBezTo>
                    <a:pt x="181807" y="87717"/>
                    <a:pt x="181709" y="87717"/>
                    <a:pt x="181635" y="87692"/>
                  </a:cubicBezTo>
                  <a:cubicBezTo>
                    <a:pt x="181194" y="87423"/>
                    <a:pt x="180655" y="87276"/>
                    <a:pt x="180116" y="87276"/>
                  </a:cubicBezTo>
                  <a:lnTo>
                    <a:pt x="22524" y="87276"/>
                  </a:lnTo>
                  <a:cubicBezTo>
                    <a:pt x="22402" y="87276"/>
                    <a:pt x="22083" y="87300"/>
                    <a:pt x="22059" y="87325"/>
                  </a:cubicBezTo>
                  <a:cubicBezTo>
                    <a:pt x="21666" y="87374"/>
                    <a:pt x="21299" y="87496"/>
                    <a:pt x="20956" y="87717"/>
                  </a:cubicBezTo>
                  <a:cubicBezTo>
                    <a:pt x="20803" y="87713"/>
                    <a:pt x="20651" y="87711"/>
                    <a:pt x="20500" y="87711"/>
                  </a:cubicBezTo>
                  <a:cubicBezTo>
                    <a:pt x="18842" y="87711"/>
                    <a:pt x="17207" y="87954"/>
                    <a:pt x="15613" y="88403"/>
                  </a:cubicBezTo>
                  <a:cubicBezTo>
                    <a:pt x="15956" y="82570"/>
                    <a:pt x="16642" y="76810"/>
                    <a:pt x="17622" y="71198"/>
                  </a:cubicBezTo>
                  <a:lnTo>
                    <a:pt x="146882" y="71198"/>
                  </a:lnTo>
                  <a:cubicBezTo>
                    <a:pt x="148573" y="71198"/>
                    <a:pt x="149945" y="69825"/>
                    <a:pt x="149945" y="68134"/>
                  </a:cubicBezTo>
                  <a:cubicBezTo>
                    <a:pt x="149945" y="66443"/>
                    <a:pt x="148573" y="65071"/>
                    <a:pt x="146882" y="65071"/>
                  </a:cubicBezTo>
                  <a:lnTo>
                    <a:pt x="18137" y="65071"/>
                  </a:lnTo>
                  <a:lnTo>
                    <a:pt x="18137" y="26886"/>
                  </a:lnTo>
                  <a:close/>
                  <a:moveTo>
                    <a:pt x="19559" y="93893"/>
                  </a:moveTo>
                  <a:cubicBezTo>
                    <a:pt x="19559" y="93918"/>
                    <a:pt x="19559" y="93942"/>
                    <a:pt x="19559" y="93967"/>
                  </a:cubicBezTo>
                  <a:cubicBezTo>
                    <a:pt x="19926" y="102373"/>
                    <a:pt x="21666" y="110755"/>
                    <a:pt x="24681" y="118647"/>
                  </a:cubicBezTo>
                  <a:cubicBezTo>
                    <a:pt x="23402" y="119062"/>
                    <a:pt x="22062" y="119267"/>
                    <a:pt x="20724" y="119267"/>
                  </a:cubicBezTo>
                  <a:cubicBezTo>
                    <a:pt x="18344" y="119267"/>
                    <a:pt x="15970" y="118619"/>
                    <a:pt x="13946" y="117348"/>
                  </a:cubicBezTo>
                  <a:cubicBezTo>
                    <a:pt x="10343" y="115118"/>
                    <a:pt x="7942" y="111123"/>
                    <a:pt x="7942" y="106564"/>
                  </a:cubicBezTo>
                  <a:cubicBezTo>
                    <a:pt x="7942" y="102006"/>
                    <a:pt x="10368" y="97986"/>
                    <a:pt x="13971" y="95731"/>
                  </a:cubicBezTo>
                  <a:cubicBezTo>
                    <a:pt x="15662" y="94702"/>
                    <a:pt x="17573" y="94065"/>
                    <a:pt x="19559" y="93893"/>
                  </a:cubicBezTo>
                  <a:close/>
                  <a:moveTo>
                    <a:pt x="183132" y="93888"/>
                  </a:moveTo>
                  <a:cubicBezTo>
                    <a:pt x="183352" y="93888"/>
                    <a:pt x="184909" y="94166"/>
                    <a:pt x="185091" y="94212"/>
                  </a:cubicBezTo>
                  <a:cubicBezTo>
                    <a:pt x="190679" y="95584"/>
                    <a:pt x="194698" y="100829"/>
                    <a:pt x="194698" y="106564"/>
                  </a:cubicBezTo>
                  <a:cubicBezTo>
                    <a:pt x="194698" y="111098"/>
                    <a:pt x="192296" y="115118"/>
                    <a:pt x="188694" y="117348"/>
                  </a:cubicBezTo>
                  <a:cubicBezTo>
                    <a:pt x="186708" y="118598"/>
                    <a:pt x="184331" y="119284"/>
                    <a:pt x="181978" y="119284"/>
                  </a:cubicBezTo>
                  <a:cubicBezTo>
                    <a:pt x="181660" y="119284"/>
                    <a:pt x="177910" y="118819"/>
                    <a:pt x="177983" y="118647"/>
                  </a:cubicBezTo>
                  <a:cubicBezTo>
                    <a:pt x="179969" y="113451"/>
                    <a:pt x="181366" y="108108"/>
                    <a:pt x="182223" y="102643"/>
                  </a:cubicBezTo>
                  <a:cubicBezTo>
                    <a:pt x="182665" y="99775"/>
                    <a:pt x="182959" y="96859"/>
                    <a:pt x="183106" y="93967"/>
                  </a:cubicBezTo>
                  <a:cubicBezTo>
                    <a:pt x="183106" y="93942"/>
                    <a:pt x="183106" y="93918"/>
                    <a:pt x="183106" y="93893"/>
                  </a:cubicBezTo>
                  <a:cubicBezTo>
                    <a:pt x="183106" y="93890"/>
                    <a:pt x="183115" y="93888"/>
                    <a:pt x="183132" y="93888"/>
                  </a:cubicBezTo>
                  <a:close/>
                  <a:moveTo>
                    <a:pt x="176979" y="93403"/>
                  </a:moveTo>
                  <a:cubicBezTo>
                    <a:pt x="176954" y="93820"/>
                    <a:pt x="176464" y="99996"/>
                    <a:pt x="176023" y="102643"/>
                  </a:cubicBezTo>
                  <a:cubicBezTo>
                    <a:pt x="170802" y="133548"/>
                    <a:pt x="145215" y="158278"/>
                    <a:pt x="114530" y="163596"/>
                  </a:cubicBezTo>
                  <a:cubicBezTo>
                    <a:pt x="110168" y="164344"/>
                    <a:pt x="105744" y="164717"/>
                    <a:pt x="101323" y="164717"/>
                  </a:cubicBezTo>
                  <a:cubicBezTo>
                    <a:pt x="96902" y="164717"/>
                    <a:pt x="92485" y="164344"/>
                    <a:pt x="88134" y="163596"/>
                  </a:cubicBezTo>
                  <a:cubicBezTo>
                    <a:pt x="56689" y="158155"/>
                    <a:pt x="31911" y="133597"/>
                    <a:pt x="26642" y="102643"/>
                  </a:cubicBezTo>
                  <a:cubicBezTo>
                    <a:pt x="26127" y="99579"/>
                    <a:pt x="25808" y="96491"/>
                    <a:pt x="25661" y="93403"/>
                  </a:cubicBezTo>
                  <a:close/>
                  <a:moveTo>
                    <a:pt x="106075" y="170728"/>
                  </a:moveTo>
                  <a:lnTo>
                    <a:pt x="106467" y="176414"/>
                  </a:lnTo>
                  <a:cubicBezTo>
                    <a:pt x="106516" y="177076"/>
                    <a:pt x="106197" y="177713"/>
                    <a:pt x="105682" y="178081"/>
                  </a:cubicBezTo>
                  <a:cubicBezTo>
                    <a:pt x="105682" y="178081"/>
                    <a:pt x="101859" y="180728"/>
                    <a:pt x="101859" y="180728"/>
                  </a:cubicBezTo>
                  <a:cubicBezTo>
                    <a:pt x="101700" y="180838"/>
                    <a:pt x="101510" y="180893"/>
                    <a:pt x="101323" y="180893"/>
                  </a:cubicBezTo>
                  <a:cubicBezTo>
                    <a:pt x="101136" y="180893"/>
                    <a:pt x="100952" y="180838"/>
                    <a:pt x="100805" y="180728"/>
                  </a:cubicBezTo>
                  <a:lnTo>
                    <a:pt x="96982" y="178081"/>
                  </a:lnTo>
                  <a:cubicBezTo>
                    <a:pt x="96443" y="177713"/>
                    <a:pt x="96124" y="177076"/>
                    <a:pt x="96173" y="176463"/>
                  </a:cubicBezTo>
                  <a:lnTo>
                    <a:pt x="96590" y="170728"/>
                  </a:lnTo>
                  <a:cubicBezTo>
                    <a:pt x="98183" y="170802"/>
                    <a:pt x="99751" y="170851"/>
                    <a:pt x="101320" y="170851"/>
                  </a:cubicBezTo>
                  <a:cubicBezTo>
                    <a:pt x="102913" y="170851"/>
                    <a:pt x="104482" y="170802"/>
                    <a:pt x="106050" y="170728"/>
                  </a:cubicBezTo>
                  <a:close/>
                  <a:moveTo>
                    <a:pt x="27083" y="124284"/>
                  </a:moveTo>
                  <a:cubicBezTo>
                    <a:pt x="31691" y="133989"/>
                    <a:pt x="38332" y="142862"/>
                    <a:pt x="46420" y="150043"/>
                  </a:cubicBezTo>
                  <a:cubicBezTo>
                    <a:pt x="54043" y="156807"/>
                    <a:pt x="62964" y="162175"/>
                    <a:pt x="72522" y="165728"/>
                  </a:cubicBezTo>
                  <a:lnTo>
                    <a:pt x="72351" y="165900"/>
                  </a:lnTo>
                  <a:cubicBezTo>
                    <a:pt x="68576" y="169674"/>
                    <a:pt x="65341" y="174012"/>
                    <a:pt x="62768" y="178718"/>
                  </a:cubicBezTo>
                  <a:cubicBezTo>
                    <a:pt x="62204" y="179772"/>
                    <a:pt x="61665" y="180850"/>
                    <a:pt x="61175" y="181929"/>
                  </a:cubicBezTo>
                  <a:cubicBezTo>
                    <a:pt x="35269" y="179110"/>
                    <a:pt x="15270" y="157003"/>
                    <a:pt x="15270" y="130705"/>
                  </a:cubicBezTo>
                  <a:lnTo>
                    <a:pt x="15270" y="124627"/>
                  </a:lnTo>
                  <a:cubicBezTo>
                    <a:pt x="15980" y="124823"/>
                    <a:pt x="16667" y="124995"/>
                    <a:pt x="17377" y="125117"/>
                  </a:cubicBezTo>
                  <a:cubicBezTo>
                    <a:pt x="18451" y="125304"/>
                    <a:pt x="19540" y="125397"/>
                    <a:pt x="20629" y="125397"/>
                  </a:cubicBezTo>
                  <a:cubicBezTo>
                    <a:pt x="22824" y="125397"/>
                    <a:pt x="25019" y="125021"/>
                    <a:pt x="27083" y="124284"/>
                  </a:cubicBezTo>
                  <a:close/>
                  <a:moveTo>
                    <a:pt x="175557" y="124284"/>
                  </a:moveTo>
                  <a:cubicBezTo>
                    <a:pt x="177625" y="125028"/>
                    <a:pt x="179815" y="125404"/>
                    <a:pt x="182008" y="125404"/>
                  </a:cubicBezTo>
                  <a:cubicBezTo>
                    <a:pt x="183064" y="125404"/>
                    <a:pt x="184121" y="125317"/>
                    <a:pt x="185164" y="125142"/>
                  </a:cubicBezTo>
                  <a:cubicBezTo>
                    <a:pt x="185900" y="125019"/>
                    <a:pt x="186659" y="124848"/>
                    <a:pt x="187370" y="124627"/>
                  </a:cubicBezTo>
                  <a:lnTo>
                    <a:pt x="187370" y="130705"/>
                  </a:lnTo>
                  <a:cubicBezTo>
                    <a:pt x="187370" y="157003"/>
                    <a:pt x="167396" y="179110"/>
                    <a:pt x="141465" y="181929"/>
                  </a:cubicBezTo>
                  <a:cubicBezTo>
                    <a:pt x="141465" y="181904"/>
                    <a:pt x="141465" y="181904"/>
                    <a:pt x="141465" y="181880"/>
                  </a:cubicBezTo>
                  <a:cubicBezTo>
                    <a:pt x="138696" y="175899"/>
                    <a:pt x="134823" y="170434"/>
                    <a:pt x="130167" y="165777"/>
                  </a:cubicBezTo>
                  <a:cubicBezTo>
                    <a:pt x="130142" y="165753"/>
                    <a:pt x="130142" y="165728"/>
                    <a:pt x="130118" y="165728"/>
                  </a:cubicBezTo>
                  <a:cubicBezTo>
                    <a:pt x="139676" y="162175"/>
                    <a:pt x="148622" y="156807"/>
                    <a:pt x="156220" y="150043"/>
                  </a:cubicBezTo>
                  <a:cubicBezTo>
                    <a:pt x="164307" y="142862"/>
                    <a:pt x="170949" y="133989"/>
                    <a:pt x="175557" y="124284"/>
                  </a:cubicBezTo>
                  <a:close/>
                  <a:moveTo>
                    <a:pt x="65758" y="186757"/>
                  </a:moveTo>
                  <a:cubicBezTo>
                    <a:pt x="66566" y="188080"/>
                    <a:pt x="67424" y="189404"/>
                    <a:pt x="68282" y="190678"/>
                  </a:cubicBezTo>
                  <a:cubicBezTo>
                    <a:pt x="71125" y="194943"/>
                    <a:pt x="74311" y="199085"/>
                    <a:pt x="77620" y="203006"/>
                  </a:cubicBezTo>
                  <a:lnTo>
                    <a:pt x="62081" y="203006"/>
                  </a:lnTo>
                  <a:cubicBezTo>
                    <a:pt x="62106" y="202393"/>
                    <a:pt x="62155" y="201781"/>
                    <a:pt x="62228" y="201143"/>
                  </a:cubicBezTo>
                  <a:cubicBezTo>
                    <a:pt x="62694" y="196242"/>
                    <a:pt x="63871" y="191438"/>
                    <a:pt x="65709" y="186855"/>
                  </a:cubicBezTo>
                  <a:cubicBezTo>
                    <a:pt x="65733" y="186830"/>
                    <a:pt x="65733" y="186781"/>
                    <a:pt x="65758" y="186757"/>
                  </a:cubicBezTo>
                  <a:close/>
                  <a:moveTo>
                    <a:pt x="79238" y="167885"/>
                  </a:moveTo>
                  <a:cubicBezTo>
                    <a:pt x="82938" y="168890"/>
                    <a:pt x="86688" y="169650"/>
                    <a:pt x="90487" y="170140"/>
                  </a:cubicBezTo>
                  <a:lnTo>
                    <a:pt x="90046" y="176047"/>
                  </a:lnTo>
                  <a:cubicBezTo>
                    <a:pt x="89923" y="178179"/>
                    <a:pt x="90683" y="180262"/>
                    <a:pt x="92056" y="181855"/>
                  </a:cubicBezTo>
                  <a:lnTo>
                    <a:pt x="89825" y="203006"/>
                  </a:lnTo>
                  <a:lnTo>
                    <a:pt x="85757" y="203006"/>
                  </a:lnTo>
                  <a:cubicBezTo>
                    <a:pt x="85242" y="202442"/>
                    <a:pt x="84727" y="201854"/>
                    <a:pt x="84213" y="201291"/>
                  </a:cubicBezTo>
                  <a:cubicBezTo>
                    <a:pt x="78992" y="195335"/>
                    <a:pt x="74189" y="188938"/>
                    <a:pt x="70120" y="182125"/>
                  </a:cubicBezTo>
                  <a:cubicBezTo>
                    <a:pt x="69777" y="181585"/>
                    <a:pt x="69042" y="180287"/>
                    <a:pt x="68993" y="180213"/>
                  </a:cubicBezTo>
                  <a:cubicBezTo>
                    <a:pt x="69042" y="180115"/>
                    <a:pt x="69826" y="178816"/>
                    <a:pt x="70169" y="178301"/>
                  </a:cubicBezTo>
                  <a:cubicBezTo>
                    <a:pt x="72669" y="174429"/>
                    <a:pt x="75708" y="170851"/>
                    <a:pt x="79238" y="167885"/>
                  </a:cubicBezTo>
                  <a:close/>
                  <a:moveTo>
                    <a:pt x="104874" y="186071"/>
                  </a:moveTo>
                  <a:lnTo>
                    <a:pt x="106663" y="203006"/>
                  </a:lnTo>
                  <a:lnTo>
                    <a:pt x="96002" y="203006"/>
                  </a:lnTo>
                  <a:lnTo>
                    <a:pt x="97766" y="186071"/>
                  </a:lnTo>
                  <a:cubicBezTo>
                    <a:pt x="98845" y="186708"/>
                    <a:pt x="100094" y="187026"/>
                    <a:pt x="101320" y="187026"/>
                  </a:cubicBezTo>
                  <a:cubicBezTo>
                    <a:pt x="102570" y="187026"/>
                    <a:pt x="103795" y="186708"/>
                    <a:pt x="104874" y="186071"/>
                  </a:cubicBezTo>
                  <a:close/>
                  <a:moveTo>
                    <a:pt x="123410" y="167884"/>
                  </a:moveTo>
                  <a:cubicBezTo>
                    <a:pt x="123498" y="167884"/>
                    <a:pt x="123821" y="168230"/>
                    <a:pt x="123868" y="168277"/>
                  </a:cubicBezTo>
                  <a:cubicBezTo>
                    <a:pt x="127544" y="171586"/>
                    <a:pt x="130730" y="175409"/>
                    <a:pt x="133304" y="179625"/>
                  </a:cubicBezTo>
                  <a:cubicBezTo>
                    <a:pt x="133402" y="179772"/>
                    <a:pt x="133622" y="180139"/>
                    <a:pt x="133672" y="180213"/>
                  </a:cubicBezTo>
                  <a:cubicBezTo>
                    <a:pt x="133647" y="180238"/>
                    <a:pt x="133622" y="180262"/>
                    <a:pt x="133622" y="180287"/>
                  </a:cubicBezTo>
                  <a:cubicBezTo>
                    <a:pt x="130730" y="185286"/>
                    <a:pt x="127446" y="190041"/>
                    <a:pt x="123942" y="194600"/>
                  </a:cubicBezTo>
                  <a:cubicBezTo>
                    <a:pt x="121711" y="197492"/>
                    <a:pt x="119358" y="200310"/>
                    <a:pt x="116908" y="203006"/>
                  </a:cubicBezTo>
                  <a:lnTo>
                    <a:pt x="112815" y="203006"/>
                  </a:lnTo>
                  <a:lnTo>
                    <a:pt x="110584" y="181855"/>
                  </a:lnTo>
                  <a:cubicBezTo>
                    <a:pt x="111981" y="180262"/>
                    <a:pt x="112717" y="178179"/>
                    <a:pt x="112594" y="176022"/>
                  </a:cubicBezTo>
                  <a:lnTo>
                    <a:pt x="112177" y="170140"/>
                  </a:lnTo>
                  <a:cubicBezTo>
                    <a:pt x="115045" y="169772"/>
                    <a:pt x="117888" y="169258"/>
                    <a:pt x="120706" y="168571"/>
                  </a:cubicBezTo>
                  <a:cubicBezTo>
                    <a:pt x="121613" y="168351"/>
                    <a:pt x="122520" y="168130"/>
                    <a:pt x="123402" y="167885"/>
                  </a:cubicBezTo>
                  <a:cubicBezTo>
                    <a:pt x="123405" y="167884"/>
                    <a:pt x="123407" y="167884"/>
                    <a:pt x="123410" y="167884"/>
                  </a:cubicBezTo>
                  <a:close/>
                  <a:moveTo>
                    <a:pt x="136907" y="186757"/>
                  </a:moveTo>
                  <a:lnTo>
                    <a:pt x="136931" y="186855"/>
                  </a:lnTo>
                  <a:cubicBezTo>
                    <a:pt x="138181" y="189967"/>
                    <a:pt x="139137" y="193227"/>
                    <a:pt x="139774" y="196536"/>
                  </a:cubicBezTo>
                  <a:cubicBezTo>
                    <a:pt x="140166" y="198644"/>
                    <a:pt x="140460" y="200849"/>
                    <a:pt x="140583" y="203006"/>
                  </a:cubicBezTo>
                  <a:lnTo>
                    <a:pt x="125044" y="203006"/>
                  </a:lnTo>
                  <a:cubicBezTo>
                    <a:pt x="125731" y="202197"/>
                    <a:pt x="126392" y="201389"/>
                    <a:pt x="127030" y="200580"/>
                  </a:cubicBezTo>
                  <a:cubicBezTo>
                    <a:pt x="130583" y="196168"/>
                    <a:pt x="133892" y="191561"/>
                    <a:pt x="136907" y="186757"/>
                  </a:cubicBezTo>
                  <a:close/>
                  <a:moveTo>
                    <a:pt x="9559" y="0"/>
                  </a:moveTo>
                  <a:cubicBezTo>
                    <a:pt x="4290" y="0"/>
                    <a:pt x="1" y="4289"/>
                    <a:pt x="1" y="9558"/>
                  </a:cubicBezTo>
                  <a:lnTo>
                    <a:pt x="1" y="17328"/>
                  </a:lnTo>
                  <a:cubicBezTo>
                    <a:pt x="1" y="22597"/>
                    <a:pt x="4290" y="26886"/>
                    <a:pt x="9559" y="26886"/>
                  </a:cubicBezTo>
                  <a:lnTo>
                    <a:pt x="12010" y="26886"/>
                  </a:lnTo>
                  <a:lnTo>
                    <a:pt x="12010" y="67865"/>
                  </a:lnTo>
                  <a:cubicBezTo>
                    <a:pt x="10539" y="75536"/>
                    <a:pt x="9657" y="83477"/>
                    <a:pt x="9314" y="91516"/>
                  </a:cubicBezTo>
                  <a:cubicBezTo>
                    <a:pt x="4755" y="94971"/>
                    <a:pt x="1814" y="100437"/>
                    <a:pt x="1814" y="106564"/>
                  </a:cubicBezTo>
                  <a:cubicBezTo>
                    <a:pt x="1814" y="112618"/>
                    <a:pt x="4706" y="118010"/>
                    <a:pt x="9142" y="121465"/>
                  </a:cubicBezTo>
                  <a:lnTo>
                    <a:pt x="9142" y="130705"/>
                  </a:lnTo>
                  <a:cubicBezTo>
                    <a:pt x="9142" y="145411"/>
                    <a:pt x="14681" y="159430"/>
                    <a:pt x="24755" y="170140"/>
                  </a:cubicBezTo>
                  <a:cubicBezTo>
                    <a:pt x="33847" y="179821"/>
                    <a:pt x="45832" y="185997"/>
                    <a:pt x="58846" y="187811"/>
                  </a:cubicBezTo>
                  <a:cubicBezTo>
                    <a:pt x="56886" y="193668"/>
                    <a:pt x="55856" y="199845"/>
                    <a:pt x="55856" y="206070"/>
                  </a:cubicBezTo>
                  <a:cubicBezTo>
                    <a:pt x="55856" y="207761"/>
                    <a:pt x="57229" y="209133"/>
                    <a:pt x="58920" y="209133"/>
                  </a:cubicBezTo>
                  <a:lnTo>
                    <a:pt x="143745" y="209133"/>
                  </a:lnTo>
                  <a:cubicBezTo>
                    <a:pt x="146122" y="209133"/>
                    <a:pt x="146808" y="207026"/>
                    <a:pt x="146784" y="205065"/>
                  </a:cubicBezTo>
                  <a:cubicBezTo>
                    <a:pt x="146686" y="199207"/>
                    <a:pt x="145681" y="193374"/>
                    <a:pt x="143818" y="187811"/>
                  </a:cubicBezTo>
                  <a:cubicBezTo>
                    <a:pt x="156832" y="185997"/>
                    <a:pt x="168793" y="179821"/>
                    <a:pt x="177885" y="170140"/>
                  </a:cubicBezTo>
                  <a:cubicBezTo>
                    <a:pt x="187958" y="159430"/>
                    <a:pt x="193497" y="145411"/>
                    <a:pt x="193497" y="130705"/>
                  </a:cubicBezTo>
                  <a:lnTo>
                    <a:pt x="193497" y="121465"/>
                  </a:lnTo>
                  <a:cubicBezTo>
                    <a:pt x="197958" y="118010"/>
                    <a:pt x="200826" y="112618"/>
                    <a:pt x="200826" y="106564"/>
                  </a:cubicBezTo>
                  <a:cubicBezTo>
                    <a:pt x="200826" y="100437"/>
                    <a:pt x="197884" y="94971"/>
                    <a:pt x="193326" y="91516"/>
                  </a:cubicBezTo>
                  <a:cubicBezTo>
                    <a:pt x="193007" y="83477"/>
                    <a:pt x="192100" y="75536"/>
                    <a:pt x="190654" y="67865"/>
                  </a:cubicBezTo>
                  <a:lnTo>
                    <a:pt x="190654" y="26886"/>
                  </a:lnTo>
                  <a:lnTo>
                    <a:pt x="193081" y="26886"/>
                  </a:lnTo>
                  <a:cubicBezTo>
                    <a:pt x="198350" y="26886"/>
                    <a:pt x="202639" y="22597"/>
                    <a:pt x="202639" y="17328"/>
                  </a:cubicBezTo>
                  <a:lnTo>
                    <a:pt x="202639" y="9558"/>
                  </a:lnTo>
                  <a:cubicBezTo>
                    <a:pt x="202639" y="4289"/>
                    <a:pt x="198350" y="0"/>
                    <a:pt x="193081" y="0"/>
                  </a:cubicBezTo>
                  <a:lnTo>
                    <a:pt x="53307" y="0"/>
                  </a:lnTo>
                  <a:cubicBezTo>
                    <a:pt x="51616" y="0"/>
                    <a:pt x="50244" y="1372"/>
                    <a:pt x="50244" y="3064"/>
                  </a:cubicBezTo>
                  <a:cubicBezTo>
                    <a:pt x="50244" y="4755"/>
                    <a:pt x="51616" y="6127"/>
                    <a:pt x="53307" y="6127"/>
                  </a:cubicBezTo>
                  <a:lnTo>
                    <a:pt x="193081" y="6127"/>
                  </a:lnTo>
                  <a:cubicBezTo>
                    <a:pt x="194968" y="6127"/>
                    <a:pt x="196512" y="7671"/>
                    <a:pt x="196512" y="9558"/>
                  </a:cubicBezTo>
                  <a:lnTo>
                    <a:pt x="196512" y="17328"/>
                  </a:lnTo>
                  <a:cubicBezTo>
                    <a:pt x="196512" y="19215"/>
                    <a:pt x="194968" y="20759"/>
                    <a:pt x="193081" y="20759"/>
                  </a:cubicBezTo>
                  <a:lnTo>
                    <a:pt x="9559" y="20759"/>
                  </a:lnTo>
                  <a:cubicBezTo>
                    <a:pt x="7672" y="20759"/>
                    <a:pt x="6128" y="19215"/>
                    <a:pt x="6128" y="17328"/>
                  </a:cubicBezTo>
                  <a:lnTo>
                    <a:pt x="6128" y="9558"/>
                  </a:lnTo>
                  <a:cubicBezTo>
                    <a:pt x="6128" y="7671"/>
                    <a:pt x="7672" y="6127"/>
                    <a:pt x="9559" y="6127"/>
                  </a:cubicBezTo>
                  <a:lnTo>
                    <a:pt x="41053" y="6127"/>
                  </a:lnTo>
                  <a:cubicBezTo>
                    <a:pt x="42744" y="6127"/>
                    <a:pt x="44116" y="4755"/>
                    <a:pt x="44116" y="3064"/>
                  </a:cubicBezTo>
                  <a:cubicBezTo>
                    <a:pt x="44116" y="1372"/>
                    <a:pt x="42744" y="0"/>
                    <a:pt x="41053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24" name="Google Shape;1124;p34"/>
          <p:cNvSpPr txBox="1">
            <a:spLocks noGrp="1"/>
          </p:cNvSpPr>
          <p:nvPr>
            <p:ph type="subTitle" idx="1"/>
          </p:nvPr>
        </p:nvSpPr>
        <p:spPr>
          <a:xfrm flipH="1">
            <a:off x="525450" y="3358464"/>
            <a:ext cx="22029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latin typeface="Century Gothic" pitchFamily="34" charset="0"/>
              </a:rPr>
              <a:t>Если действий нет, тогда нам помогут </a:t>
            </a:r>
            <a:r>
              <a:rPr lang="en-US" sz="1800" dirty="0" smtClean="0">
                <a:latin typeface="Century Gothic" pitchFamily="34" charset="0"/>
              </a:rPr>
              <a:t>Am, Is, Are</a:t>
            </a:r>
            <a:endParaRPr sz="1800">
              <a:latin typeface="Century Gothic" pitchFamily="34" charset="0"/>
            </a:endParaRPr>
          </a:p>
        </p:txBody>
      </p:sp>
      <p:sp>
        <p:nvSpPr>
          <p:cNvPr id="1125" name="Google Shape;1125;p34"/>
          <p:cNvSpPr txBox="1">
            <a:spLocks noGrp="1"/>
          </p:cNvSpPr>
          <p:nvPr>
            <p:ph type="subTitle" idx="2"/>
          </p:nvPr>
        </p:nvSpPr>
        <p:spPr>
          <a:xfrm flipH="1">
            <a:off x="525450" y="2786064"/>
            <a:ext cx="2202900" cy="57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AM, IS, ARE</a:t>
            </a:r>
            <a:endParaRPr sz="2400"/>
          </a:p>
        </p:txBody>
      </p:sp>
      <p:sp>
        <p:nvSpPr>
          <p:cNvPr id="1127" name="Google Shape;1127;p34"/>
          <p:cNvSpPr txBox="1">
            <a:spLocks noGrp="1"/>
          </p:cNvSpPr>
          <p:nvPr>
            <p:ph type="subTitle" idx="4"/>
          </p:nvPr>
        </p:nvSpPr>
        <p:spPr>
          <a:xfrm flipH="1">
            <a:off x="3460927" y="2786064"/>
            <a:ext cx="2202900" cy="57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 smtClean="0"/>
              <a:t>HAVE, HAS</a:t>
            </a:r>
            <a:endParaRPr sz="2400"/>
          </a:p>
        </p:txBody>
      </p:sp>
      <p:sp>
        <p:nvSpPr>
          <p:cNvPr id="1129" name="Google Shape;1129;p34"/>
          <p:cNvSpPr txBox="1">
            <a:spLocks noGrp="1"/>
          </p:cNvSpPr>
          <p:nvPr>
            <p:ph type="subTitle" idx="6"/>
          </p:nvPr>
        </p:nvSpPr>
        <p:spPr>
          <a:xfrm flipH="1">
            <a:off x="6398600" y="2786064"/>
            <a:ext cx="2202900" cy="57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 smtClean="0"/>
              <a:t>CAN</a:t>
            </a:r>
            <a:endParaRPr sz="2400"/>
          </a:p>
        </p:txBody>
      </p:sp>
      <p:grpSp>
        <p:nvGrpSpPr>
          <p:cNvPr id="30" name="Группа 29"/>
          <p:cNvGrpSpPr/>
          <p:nvPr/>
        </p:nvGrpSpPr>
        <p:grpSpPr>
          <a:xfrm>
            <a:off x="-32" y="0"/>
            <a:ext cx="9144032" cy="285734"/>
            <a:chOff x="-32" y="0"/>
            <a:chExt cx="9144032" cy="285734"/>
          </a:xfrm>
        </p:grpSpPr>
        <p:pic>
          <p:nvPicPr>
            <p:cNvPr id="31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-32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32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2643174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33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r="56412"/>
            <a:stretch>
              <a:fillRect/>
            </a:stretch>
          </p:blipFill>
          <p:spPr bwMode="auto">
            <a:xfrm>
              <a:off x="7929586" y="0"/>
              <a:ext cx="1214414" cy="285734"/>
            </a:xfrm>
            <a:prstGeom prst="rect">
              <a:avLst/>
            </a:prstGeom>
            <a:noFill/>
          </p:spPr>
        </p:pic>
        <p:pic>
          <p:nvPicPr>
            <p:cNvPr id="34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5286380" y="0"/>
              <a:ext cx="2786082" cy="285734"/>
            </a:xfrm>
            <a:prstGeom prst="rect">
              <a:avLst/>
            </a:prstGeom>
            <a:noFill/>
          </p:spPr>
        </p:pic>
      </p:grpSp>
      <p:sp>
        <p:nvSpPr>
          <p:cNvPr id="36" name="Заголовок 1"/>
          <p:cNvSpPr>
            <a:spLocks noGrp="1"/>
          </p:cNvSpPr>
          <p:nvPr>
            <p:ph type="ctrTitle"/>
          </p:nvPr>
        </p:nvSpPr>
        <p:spPr>
          <a:xfrm>
            <a:off x="2500298" y="397650"/>
            <a:ext cx="5970052" cy="591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Century Gothic" pitchFamily="34" charset="0"/>
                <a:ea typeface="Gadugi" pitchFamily="34" charset="0"/>
              </a:rPr>
              <a:t>А КТО ЭТИ СЕРЬЕЗНЫЕ ДЯДИ?</a:t>
            </a:r>
            <a:endParaRPr lang="ru-RU" sz="2800" b="1" dirty="0">
              <a:solidFill>
                <a:srgbClr val="002060"/>
              </a:solidFill>
              <a:latin typeface="Century Gothic" pitchFamily="34" charset="0"/>
              <a:ea typeface="Gadugi" pitchFamily="34" charset="0"/>
            </a:endParaRPr>
          </a:p>
        </p:txBody>
      </p:sp>
      <p:sp>
        <p:nvSpPr>
          <p:cNvPr id="39" name="Google Shape;1124;p34"/>
          <p:cNvSpPr txBox="1">
            <a:spLocks noGrp="1"/>
          </p:cNvSpPr>
          <p:nvPr>
            <p:ph type="subTitle" idx="1"/>
          </p:nvPr>
        </p:nvSpPr>
        <p:spPr>
          <a:xfrm flipH="1">
            <a:off x="3428992" y="3357568"/>
            <a:ext cx="22029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latin typeface="Century Gothic" pitchFamily="34" charset="0"/>
              </a:rPr>
              <a:t>Чтоб сказать, что НЕ имеем, </a:t>
            </a:r>
            <a:r>
              <a:rPr lang="en-US" sz="1800" dirty="0" smtClean="0">
                <a:latin typeface="Century Gothic" pitchFamily="34" charset="0"/>
              </a:rPr>
              <a:t>Have </a:t>
            </a:r>
            <a:r>
              <a:rPr lang="ru-RU" sz="1800" dirty="0" smtClean="0">
                <a:latin typeface="Century Gothic" pitchFamily="34" charset="0"/>
              </a:rPr>
              <a:t>и </a:t>
            </a:r>
            <a:r>
              <a:rPr lang="en-US" sz="1800" dirty="0" smtClean="0">
                <a:latin typeface="Century Gothic" pitchFamily="34" charset="0"/>
              </a:rPr>
              <a:t>Has</a:t>
            </a:r>
            <a:r>
              <a:rPr lang="ru-RU" sz="1800" dirty="0" smtClean="0">
                <a:latin typeface="Century Gothic" pitchFamily="34" charset="0"/>
              </a:rPr>
              <a:t>, зови скорее!</a:t>
            </a:r>
            <a:endParaRPr sz="1800">
              <a:latin typeface="Century Gothic" pitchFamily="34" charset="0"/>
            </a:endParaRPr>
          </a:p>
        </p:txBody>
      </p:sp>
      <p:sp>
        <p:nvSpPr>
          <p:cNvPr id="40" name="Google Shape;1124;p34"/>
          <p:cNvSpPr txBox="1">
            <a:spLocks noGrp="1"/>
          </p:cNvSpPr>
          <p:nvPr>
            <p:ph type="subTitle" idx="1"/>
          </p:nvPr>
        </p:nvSpPr>
        <p:spPr>
          <a:xfrm flipH="1">
            <a:off x="6215074" y="3357568"/>
            <a:ext cx="2643206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latin typeface="Century Gothic" pitchFamily="34" charset="0"/>
              </a:rPr>
              <a:t>Не умеет, не могу …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latin typeface="Century Gothic" pitchFamily="34" charset="0"/>
              </a:rPr>
              <a:t>«</a:t>
            </a:r>
            <a:r>
              <a:rPr lang="en-US" sz="1800" dirty="0" smtClean="0">
                <a:latin typeface="Century Gothic" pitchFamily="34" charset="0"/>
              </a:rPr>
              <a:t>Cannot, can’t</a:t>
            </a:r>
            <a:r>
              <a:rPr lang="ru-RU" sz="1800" dirty="0" smtClean="0">
                <a:latin typeface="Century Gothic" pitchFamily="34" charset="0"/>
              </a:rPr>
              <a:t>», - </a:t>
            </a:r>
            <a:r>
              <a:rPr lang="en-US" sz="1800" dirty="0" smtClean="0">
                <a:latin typeface="Century Gothic" pitchFamily="34" charset="0"/>
              </a:rPr>
              <a:t> </a:t>
            </a:r>
            <a:r>
              <a:rPr lang="ru-RU" sz="1800" dirty="0" smtClean="0">
                <a:latin typeface="Century Gothic" pitchFamily="34" charset="0"/>
              </a:rPr>
              <a:t>я говорю</a:t>
            </a:r>
            <a:endParaRPr sz="1800">
              <a:latin typeface="Century Gothic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5400000">
            <a:off x="4357702" y="357202"/>
            <a:ext cx="428596" cy="914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 rot="5400000">
            <a:off x="4321967" y="-1607373"/>
            <a:ext cx="500066" cy="82868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 rot="5400000">
            <a:off x="4286248" y="-2928976"/>
            <a:ext cx="500066" cy="835824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0" y="0"/>
            <a:ext cx="428596" cy="47148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8715404" y="428610"/>
            <a:ext cx="428596" cy="47148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786446" y="1500180"/>
            <a:ext cx="428596" cy="33575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857488" y="1428742"/>
            <a:ext cx="428596" cy="33575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1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/>
          <p:nvPr/>
        </p:nvSpPr>
        <p:spPr>
          <a:xfrm>
            <a:off x="2857488" y="1000114"/>
            <a:ext cx="500066" cy="41433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0" y="0"/>
            <a:ext cx="428596" cy="47148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 rot="5400000">
            <a:off x="4357702" y="-4357702"/>
            <a:ext cx="428596" cy="914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Google Shape;1103;p34"/>
          <p:cNvGrpSpPr/>
          <p:nvPr/>
        </p:nvGrpSpPr>
        <p:grpSpPr>
          <a:xfrm>
            <a:off x="1371731" y="1601110"/>
            <a:ext cx="510431" cy="580347"/>
            <a:chOff x="1507400" y="238125"/>
            <a:chExt cx="4598475" cy="5228350"/>
          </a:xfrm>
        </p:grpSpPr>
        <p:sp>
          <p:nvSpPr>
            <p:cNvPr id="1104" name="Google Shape;1104;p34"/>
            <p:cNvSpPr/>
            <p:nvPr/>
          </p:nvSpPr>
          <p:spPr>
            <a:xfrm>
              <a:off x="4686800" y="2318300"/>
              <a:ext cx="153200" cy="338850"/>
            </a:xfrm>
            <a:custGeom>
              <a:avLst/>
              <a:gdLst/>
              <a:ahLst/>
              <a:cxnLst/>
              <a:rect l="l" t="t" r="r" b="b"/>
              <a:pathLst>
                <a:path w="6128" h="13554" extrusionOk="0">
                  <a:moveTo>
                    <a:pt x="3064" y="0"/>
                  </a:moveTo>
                  <a:cubicBezTo>
                    <a:pt x="1373" y="0"/>
                    <a:pt x="0" y="1373"/>
                    <a:pt x="0" y="3064"/>
                  </a:cubicBezTo>
                  <a:lnTo>
                    <a:pt x="0" y="10490"/>
                  </a:lnTo>
                  <a:cubicBezTo>
                    <a:pt x="0" y="12181"/>
                    <a:pt x="1373" y="13554"/>
                    <a:pt x="3064" y="13554"/>
                  </a:cubicBezTo>
                  <a:cubicBezTo>
                    <a:pt x="4755" y="13554"/>
                    <a:pt x="6127" y="12181"/>
                    <a:pt x="6127" y="10490"/>
                  </a:cubicBezTo>
                  <a:lnTo>
                    <a:pt x="6127" y="3064"/>
                  </a:lnTo>
                  <a:cubicBezTo>
                    <a:pt x="6127" y="1373"/>
                    <a:pt x="4755" y="0"/>
                    <a:pt x="3064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34"/>
            <p:cNvSpPr/>
            <p:nvPr/>
          </p:nvSpPr>
          <p:spPr>
            <a:xfrm>
              <a:off x="4559950" y="2777825"/>
              <a:ext cx="406875" cy="153225"/>
            </a:xfrm>
            <a:custGeom>
              <a:avLst/>
              <a:gdLst/>
              <a:ahLst/>
              <a:cxnLst/>
              <a:rect l="l" t="t" r="r" b="b"/>
              <a:pathLst>
                <a:path w="16275" h="6129" extrusionOk="0">
                  <a:moveTo>
                    <a:pt x="3064" y="1"/>
                  </a:moveTo>
                  <a:cubicBezTo>
                    <a:pt x="1373" y="1"/>
                    <a:pt x="1" y="1373"/>
                    <a:pt x="1" y="3064"/>
                  </a:cubicBezTo>
                  <a:cubicBezTo>
                    <a:pt x="1" y="4756"/>
                    <a:pt x="1373" y="6128"/>
                    <a:pt x="3064" y="6128"/>
                  </a:cubicBezTo>
                  <a:lnTo>
                    <a:pt x="13211" y="6128"/>
                  </a:lnTo>
                  <a:cubicBezTo>
                    <a:pt x="14902" y="6128"/>
                    <a:pt x="16275" y="4756"/>
                    <a:pt x="16275" y="3064"/>
                  </a:cubicBezTo>
                  <a:cubicBezTo>
                    <a:pt x="16275" y="1373"/>
                    <a:pt x="14902" y="1"/>
                    <a:pt x="13211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34"/>
            <p:cNvSpPr/>
            <p:nvPr/>
          </p:nvSpPr>
          <p:spPr>
            <a:xfrm>
              <a:off x="2773275" y="2318300"/>
              <a:ext cx="153200" cy="338850"/>
            </a:xfrm>
            <a:custGeom>
              <a:avLst/>
              <a:gdLst/>
              <a:ahLst/>
              <a:cxnLst/>
              <a:rect l="l" t="t" r="r" b="b"/>
              <a:pathLst>
                <a:path w="6128" h="13554" extrusionOk="0">
                  <a:moveTo>
                    <a:pt x="3064" y="0"/>
                  </a:moveTo>
                  <a:cubicBezTo>
                    <a:pt x="1373" y="0"/>
                    <a:pt x="0" y="1373"/>
                    <a:pt x="0" y="3064"/>
                  </a:cubicBezTo>
                  <a:lnTo>
                    <a:pt x="0" y="10490"/>
                  </a:lnTo>
                  <a:cubicBezTo>
                    <a:pt x="0" y="12181"/>
                    <a:pt x="1373" y="13554"/>
                    <a:pt x="3064" y="13554"/>
                  </a:cubicBezTo>
                  <a:cubicBezTo>
                    <a:pt x="4755" y="13554"/>
                    <a:pt x="6127" y="12181"/>
                    <a:pt x="6127" y="10490"/>
                  </a:cubicBezTo>
                  <a:lnTo>
                    <a:pt x="6127" y="3064"/>
                  </a:lnTo>
                  <a:cubicBezTo>
                    <a:pt x="6127" y="1373"/>
                    <a:pt x="4755" y="0"/>
                    <a:pt x="3064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34"/>
            <p:cNvSpPr/>
            <p:nvPr/>
          </p:nvSpPr>
          <p:spPr>
            <a:xfrm>
              <a:off x="2646425" y="2777825"/>
              <a:ext cx="406875" cy="153225"/>
            </a:xfrm>
            <a:custGeom>
              <a:avLst/>
              <a:gdLst/>
              <a:ahLst/>
              <a:cxnLst/>
              <a:rect l="l" t="t" r="r" b="b"/>
              <a:pathLst>
                <a:path w="16275" h="6129" extrusionOk="0">
                  <a:moveTo>
                    <a:pt x="3064" y="1"/>
                  </a:moveTo>
                  <a:cubicBezTo>
                    <a:pt x="1373" y="1"/>
                    <a:pt x="1" y="1373"/>
                    <a:pt x="1" y="3064"/>
                  </a:cubicBezTo>
                  <a:cubicBezTo>
                    <a:pt x="1" y="4756"/>
                    <a:pt x="1373" y="6128"/>
                    <a:pt x="3064" y="6128"/>
                  </a:cubicBezTo>
                  <a:lnTo>
                    <a:pt x="13211" y="6128"/>
                  </a:lnTo>
                  <a:cubicBezTo>
                    <a:pt x="14902" y="6128"/>
                    <a:pt x="16275" y="4756"/>
                    <a:pt x="16275" y="3064"/>
                  </a:cubicBezTo>
                  <a:cubicBezTo>
                    <a:pt x="16275" y="1373"/>
                    <a:pt x="14902" y="1"/>
                    <a:pt x="13211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34"/>
            <p:cNvSpPr/>
            <p:nvPr/>
          </p:nvSpPr>
          <p:spPr>
            <a:xfrm>
              <a:off x="3550200" y="2691400"/>
              <a:ext cx="512875" cy="228600"/>
            </a:xfrm>
            <a:custGeom>
              <a:avLst/>
              <a:gdLst/>
              <a:ahLst/>
              <a:cxnLst/>
              <a:rect l="l" t="t" r="r" b="b"/>
              <a:pathLst>
                <a:path w="20515" h="9144" extrusionOk="0">
                  <a:moveTo>
                    <a:pt x="3403" y="1"/>
                  </a:moveTo>
                  <a:cubicBezTo>
                    <a:pt x="2692" y="1"/>
                    <a:pt x="1976" y="250"/>
                    <a:pt x="1397" y="762"/>
                  </a:cubicBezTo>
                  <a:cubicBezTo>
                    <a:pt x="123" y="1865"/>
                    <a:pt x="0" y="3801"/>
                    <a:pt x="1103" y="5075"/>
                  </a:cubicBezTo>
                  <a:cubicBezTo>
                    <a:pt x="3358" y="7673"/>
                    <a:pt x="6716" y="9144"/>
                    <a:pt x="10269" y="9144"/>
                  </a:cubicBezTo>
                  <a:cubicBezTo>
                    <a:pt x="13799" y="9144"/>
                    <a:pt x="17156" y="7673"/>
                    <a:pt x="19411" y="5075"/>
                  </a:cubicBezTo>
                  <a:cubicBezTo>
                    <a:pt x="20514" y="3801"/>
                    <a:pt x="20392" y="1865"/>
                    <a:pt x="19117" y="762"/>
                  </a:cubicBezTo>
                  <a:cubicBezTo>
                    <a:pt x="18538" y="250"/>
                    <a:pt x="17823" y="1"/>
                    <a:pt x="17111" y="1"/>
                  </a:cubicBezTo>
                  <a:cubicBezTo>
                    <a:pt x="16256" y="1"/>
                    <a:pt x="15406" y="360"/>
                    <a:pt x="14804" y="1056"/>
                  </a:cubicBezTo>
                  <a:cubicBezTo>
                    <a:pt x="13701" y="2306"/>
                    <a:pt x="12034" y="3017"/>
                    <a:pt x="10269" y="3017"/>
                  </a:cubicBezTo>
                  <a:cubicBezTo>
                    <a:pt x="8480" y="3017"/>
                    <a:pt x="6814" y="2306"/>
                    <a:pt x="5711" y="1056"/>
                  </a:cubicBezTo>
                  <a:cubicBezTo>
                    <a:pt x="5109" y="360"/>
                    <a:pt x="4259" y="1"/>
                    <a:pt x="3403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34"/>
            <p:cNvSpPr/>
            <p:nvPr/>
          </p:nvSpPr>
          <p:spPr>
            <a:xfrm>
              <a:off x="1507400" y="238125"/>
              <a:ext cx="4598475" cy="5228350"/>
            </a:xfrm>
            <a:custGeom>
              <a:avLst/>
              <a:gdLst/>
              <a:ahLst/>
              <a:cxnLst/>
              <a:rect l="l" t="t" r="r" b="b"/>
              <a:pathLst>
                <a:path w="183939" h="209134" extrusionOk="0">
                  <a:moveTo>
                    <a:pt x="163106" y="24460"/>
                  </a:moveTo>
                  <a:lnTo>
                    <a:pt x="163106" y="51493"/>
                  </a:lnTo>
                  <a:lnTo>
                    <a:pt x="140019" y="51493"/>
                  </a:lnTo>
                  <a:cubicBezTo>
                    <a:pt x="138328" y="51493"/>
                    <a:pt x="136955" y="52865"/>
                    <a:pt x="136955" y="54557"/>
                  </a:cubicBezTo>
                  <a:cubicBezTo>
                    <a:pt x="136955" y="56248"/>
                    <a:pt x="138328" y="57620"/>
                    <a:pt x="140019" y="57620"/>
                  </a:cubicBezTo>
                  <a:lnTo>
                    <a:pt x="164307" y="57620"/>
                  </a:lnTo>
                  <a:cubicBezTo>
                    <a:pt x="166978" y="62865"/>
                    <a:pt x="168988" y="68379"/>
                    <a:pt x="170311" y="74090"/>
                  </a:cubicBezTo>
                  <a:cubicBezTo>
                    <a:pt x="169797" y="73943"/>
                    <a:pt x="169282" y="73845"/>
                    <a:pt x="168767" y="73747"/>
                  </a:cubicBezTo>
                  <a:cubicBezTo>
                    <a:pt x="168179" y="73624"/>
                    <a:pt x="166390" y="73428"/>
                    <a:pt x="166071" y="73428"/>
                  </a:cubicBezTo>
                  <a:cubicBezTo>
                    <a:pt x="166071" y="73379"/>
                    <a:pt x="166071" y="73355"/>
                    <a:pt x="166047" y="73306"/>
                  </a:cubicBezTo>
                  <a:cubicBezTo>
                    <a:pt x="165606" y="71615"/>
                    <a:pt x="165189" y="69825"/>
                    <a:pt x="164331" y="68281"/>
                  </a:cubicBezTo>
                  <a:cubicBezTo>
                    <a:pt x="162565" y="65226"/>
                    <a:pt x="159207" y="63468"/>
                    <a:pt x="155800" y="63468"/>
                  </a:cubicBezTo>
                  <a:cubicBezTo>
                    <a:pt x="154479" y="63468"/>
                    <a:pt x="153151" y="63732"/>
                    <a:pt x="151905" y="64287"/>
                  </a:cubicBezTo>
                  <a:cubicBezTo>
                    <a:pt x="142298" y="68551"/>
                    <a:pt x="131955" y="71026"/>
                    <a:pt x="121441" y="71394"/>
                  </a:cubicBezTo>
                  <a:cubicBezTo>
                    <a:pt x="120471" y="71428"/>
                    <a:pt x="119504" y="71444"/>
                    <a:pt x="118537" y="71444"/>
                  </a:cubicBezTo>
                  <a:cubicBezTo>
                    <a:pt x="104067" y="71444"/>
                    <a:pt x="89957" y="67816"/>
                    <a:pt x="75781" y="65242"/>
                  </a:cubicBezTo>
                  <a:cubicBezTo>
                    <a:pt x="68831" y="63978"/>
                    <a:pt x="61964" y="63039"/>
                    <a:pt x="55018" y="63039"/>
                  </a:cubicBezTo>
                  <a:cubicBezTo>
                    <a:pt x="48909" y="63039"/>
                    <a:pt x="42738" y="63765"/>
                    <a:pt x="36396" y="65634"/>
                  </a:cubicBezTo>
                  <a:cubicBezTo>
                    <a:pt x="31028" y="67228"/>
                    <a:pt x="26053" y="69556"/>
                    <a:pt x="22229" y="73722"/>
                  </a:cubicBezTo>
                  <a:cubicBezTo>
                    <a:pt x="21911" y="73673"/>
                    <a:pt x="21568" y="73624"/>
                    <a:pt x="21249" y="73575"/>
                  </a:cubicBezTo>
                  <a:cubicBezTo>
                    <a:pt x="20408" y="73461"/>
                    <a:pt x="19555" y="73404"/>
                    <a:pt x="18701" y="73404"/>
                  </a:cubicBezTo>
                  <a:cubicBezTo>
                    <a:pt x="16993" y="73404"/>
                    <a:pt x="15277" y="73633"/>
                    <a:pt x="13627" y="74090"/>
                  </a:cubicBezTo>
                  <a:cubicBezTo>
                    <a:pt x="14950" y="68379"/>
                    <a:pt x="16960" y="62865"/>
                    <a:pt x="19632" y="57620"/>
                  </a:cubicBezTo>
                  <a:lnTo>
                    <a:pt x="128058" y="57620"/>
                  </a:lnTo>
                  <a:cubicBezTo>
                    <a:pt x="129749" y="57620"/>
                    <a:pt x="131122" y="56248"/>
                    <a:pt x="131122" y="54557"/>
                  </a:cubicBezTo>
                  <a:cubicBezTo>
                    <a:pt x="131122" y="52865"/>
                    <a:pt x="129749" y="51493"/>
                    <a:pt x="128058" y="51493"/>
                  </a:cubicBezTo>
                  <a:lnTo>
                    <a:pt x="20832" y="51493"/>
                  </a:lnTo>
                  <a:lnTo>
                    <a:pt x="20832" y="24460"/>
                  </a:lnTo>
                  <a:close/>
                  <a:moveTo>
                    <a:pt x="18259" y="79555"/>
                  </a:moveTo>
                  <a:cubicBezTo>
                    <a:pt x="16543" y="83036"/>
                    <a:pt x="15637" y="86933"/>
                    <a:pt x="15637" y="90830"/>
                  </a:cubicBezTo>
                  <a:cubicBezTo>
                    <a:pt x="15637" y="95437"/>
                    <a:pt x="16102" y="100069"/>
                    <a:pt x="17009" y="104579"/>
                  </a:cubicBezTo>
                  <a:cubicBezTo>
                    <a:pt x="10882" y="103746"/>
                    <a:pt x="6127" y="98476"/>
                    <a:pt x="6127" y="92104"/>
                  </a:cubicBezTo>
                  <a:cubicBezTo>
                    <a:pt x="6127" y="85683"/>
                    <a:pt x="11250" y="80095"/>
                    <a:pt x="17671" y="79580"/>
                  </a:cubicBezTo>
                  <a:cubicBezTo>
                    <a:pt x="17720" y="79555"/>
                    <a:pt x="18112" y="79555"/>
                    <a:pt x="18259" y="79555"/>
                  </a:cubicBezTo>
                  <a:close/>
                  <a:moveTo>
                    <a:pt x="167397" y="79727"/>
                  </a:moveTo>
                  <a:cubicBezTo>
                    <a:pt x="169234" y="80046"/>
                    <a:pt x="170949" y="80757"/>
                    <a:pt x="172419" y="81786"/>
                  </a:cubicBezTo>
                  <a:cubicBezTo>
                    <a:pt x="172419" y="81786"/>
                    <a:pt x="172444" y="81810"/>
                    <a:pt x="172468" y="81810"/>
                  </a:cubicBezTo>
                  <a:cubicBezTo>
                    <a:pt x="175703" y="84090"/>
                    <a:pt x="177811" y="87864"/>
                    <a:pt x="177811" y="92104"/>
                  </a:cubicBezTo>
                  <a:cubicBezTo>
                    <a:pt x="177811" y="98476"/>
                    <a:pt x="173081" y="103746"/>
                    <a:pt x="166929" y="104579"/>
                  </a:cubicBezTo>
                  <a:cubicBezTo>
                    <a:pt x="166954" y="104407"/>
                    <a:pt x="166978" y="104260"/>
                    <a:pt x="167027" y="104089"/>
                  </a:cubicBezTo>
                  <a:cubicBezTo>
                    <a:pt x="168571" y="96172"/>
                    <a:pt x="168718" y="87888"/>
                    <a:pt x="167444" y="79899"/>
                  </a:cubicBezTo>
                  <a:cubicBezTo>
                    <a:pt x="167444" y="79899"/>
                    <a:pt x="167421" y="79736"/>
                    <a:pt x="167397" y="79727"/>
                  </a:cubicBezTo>
                  <a:close/>
                  <a:moveTo>
                    <a:pt x="54961" y="69239"/>
                  </a:moveTo>
                  <a:cubicBezTo>
                    <a:pt x="66597" y="69239"/>
                    <a:pt x="78183" y="71959"/>
                    <a:pt x="89604" y="74188"/>
                  </a:cubicBezTo>
                  <a:cubicBezTo>
                    <a:pt x="98770" y="76002"/>
                    <a:pt x="108255" y="77570"/>
                    <a:pt x="118353" y="77570"/>
                  </a:cubicBezTo>
                  <a:cubicBezTo>
                    <a:pt x="129725" y="77570"/>
                    <a:pt x="140999" y="75340"/>
                    <a:pt x="151538" y="71075"/>
                  </a:cubicBezTo>
                  <a:cubicBezTo>
                    <a:pt x="152902" y="70530"/>
                    <a:pt x="154414" y="69562"/>
                    <a:pt x="155937" y="69562"/>
                  </a:cubicBezTo>
                  <a:cubicBezTo>
                    <a:pt x="156055" y="69562"/>
                    <a:pt x="156174" y="69568"/>
                    <a:pt x="156292" y="69580"/>
                  </a:cubicBezTo>
                  <a:cubicBezTo>
                    <a:pt x="158376" y="69801"/>
                    <a:pt x="159185" y="71664"/>
                    <a:pt x="159724" y="73428"/>
                  </a:cubicBezTo>
                  <a:cubicBezTo>
                    <a:pt x="162934" y="83992"/>
                    <a:pt x="162959" y="95535"/>
                    <a:pt x="160287" y="106197"/>
                  </a:cubicBezTo>
                  <a:cubicBezTo>
                    <a:pt x="154283" y="129995"/>
                    <a:pt x="134725" y="148866"/>
                    <a:pt x="109775" y="155067"/>
                  </a:cubicBezTo>
                  <a:cubicBezTo>
                    <a:pt x="103966" y="156513"/>
                    <a:pt x="97974" y="157236"/>
                    <a:pt x="91978" y="157236"/>
                  </a:cubicBezTo>
                  <a:cubicBezTo>
                    <a:pt x="85983" y="157236"/>
                    <a:pt x="79984" y="156513"/>
                    <a:pt x="74164" y="155067"/>
                  </a:cubicBezTo>
                  <a:cubicBezTo>
                    <a:pt x="49214" y="148866"/>
                    <a:pt x="29656" y="129995"/>
                    <a:pt x="23676" y="106197"/>
                  </a:cubicBezTo>
                  <a:cubicBezTo>
                    <a:pt x="21396" y="97226"/>
                    <a:pt x="19730" y="86565"/>
                    <a:pt x="26004" y="78747"/>
                  </a:cubicBezTo>
                  <a:cubicBezTo>
                    <a:pt x="30170" y="73600"/>
                    <a:pt x="36763" y="71517"/>
                    <a:pt x="43037" y="70316"/>
                  </a:cubicBezTo>
                  <a:cubicBezTo>
                    <a:pt x="47015" y="69555"/>
                    <a:pt x="50991" y="69239"/>
                    <a:pt x="54961" y="69239"/>
                  </a:cubicBezTo>
                  <a:close/>
                  <a:moveTo>
                    <a:pt x="84678" y="163032"/>
                  </a:moveTo>
                  <a:cubicBezTo>
                    <a:pt x="85266" y="163081"/>
                    <a:pt x="85830" y="163130"/>
                    <a:pt x="86418" y="163155"/>
                  </a:cubicBezTo>
                  <a:cubicBezTo>
                    <a:pt x="88163" y="163285"/>
                    <a:pt x="89922" y="163344"/>
                    <a:pt x="91673" y="163344"/>
                  </a:cubicBezTo>
                  <a:cubicBezTo>
                    <a:pt x="92235" y="163344"/>
                    <a:pt x="92795" y="163338"/>
                    <a:pt x="93354" y="163326"/>
                  </a:cubicBezTo>
                  <a:cubicBezTo>
                    <a:pt x="95315" y="163302"/>
                    <a:pt x="97300" y="163204"/>
                    <a:pt x="99261" y="163032"/>
                  </a:cubicBezTo>
                  <a:lnTo>
                    <a:pt x="99261" y="163032"/>
                  </a:lnTo>
                  <a:cubicBezTo>
                    <a:pt x="99236" y="163057"/>
                    <a:pt x="99212" y="163106"/>
                    <a:pt x="99212" y="163130"/>
                  </a:cubicBezTo>
                  <a:cubicBezTo>
                    <a:pt x="98329" y="164944"/>
                    <a:pt x="97324" y="166660"/>
                    <a:pt x="96172" y="168302"/>
                  </a:cubicBezTo>
                  <a:lnTo>
                    <a:pt x="87766" y="168302"/>
                  </a:lnTo>
                  <a:cubicBezTo>
                    <a:pt x="86614" y="166660"/>
                    <a:pt x="85585" y="164920"/>
                    <a:pt x="84727" y="163130"/>
                  </a:cubicBezTo>
                  <a:cubicBezTo>
                    <a:pt x="84727" y="163081"/>
                    <a:pt x="84702" y="163057"/>
                    <a:pt x="84678" y="163032"/>
                  </a:cubicBezTo>
                  <a:close/>
                  <a:moveTo>
                    <a:pt x="64924" y="158670"/>
                  </a:moveTo>
                  <a:cubicBezTo>
                    <a:pt x="68085" y="159797"/>
                    <a:pt x="71370" y="160753"/>
                    <a:pt x="74678" y="161488"/>
                  </a:cubicBezTo>
                  <a:cubicBezTo>
                    <a:pt x="74727" y="161488"/>
                    <a:pt x="77717" y="162027"/>
                    <a:pt x="77717" y="162077"/>
                  </a:cubicBezTo>
                  <a:cubicBezTo>
                    <a:pt x="77766" y="162199"/>
                    <a:pt x="77791" y="162346"/>
                    <a:pt x="77840" y="162469"/>
                  </a:cubicBezTo>
                  <a:cubicBezTo>
                    <a:pt x="78967" y="165777"/>
                    <a:pt x="80707" y="168865"/>
                    <a:pt x="82693" y="171757"/>
                  </a:cubicBezTo>
                  <a:cubicBezTo>
                    <a:pt x="82717" y="171782"/>
                    <a:pt x="82864" y="171929"/>
                    <a:pt x="82840" y="171978"/>
                  </a:cubicBezTo>
                  <a:cubicBezTo>
                    <a:pt x="82153" y="174650"/>
                    <a:pt x="80658" y="180801"/>
                    <a:pt x="79531" y="188301"/>
                  </a:cubicBezTo>
                  <a:cubicBezTo>
                    <a:pt x="79482" y="188472"/>
                    <a:pt x="79457" y="188644"/>
                    <a:pt x="79433" y="188840"/>
                  </a:cubicBezTo>
                  <a:cubicBezTo>
                    <a:pt x="79384" y="188816"/>
                    <a:pt x="79335" y="188791"/>
                    <a:pt x="79286" y="188742"/>
                  </a:cubicBezTo>
                  <a:cubicBezTo>
                    <a:pt x="71492" y="184429"/>
                    <a:pt x="65365" y="177468"/>
                    <a:pt x="60855" y="169870"/>
                  </a:cubicBezTo>
                  <a:cubicBezTo>
                    <a:pt x="59605" y="167738"/>
                    <a:pt x="58453" y="165532"/>
                    <a:pt x="57449" y="163277"/>
                  </a:cubicBezTo>
                  <a:cubicBezTo>
                    <a:pt x="57449" y="163253"/>
                    <a:pt x="57424" y="163228"/>
                    <a:pt x="57424" y="163228"/>
                  </a:cubicBezTo>
                  <a:cubicBezTo>
                    <a:pt x="60414" y="161023"/>
                    <a:pt x="63086" y="159552"/>
                    <a:pt x="64924" y="158670"/>
                  </a:cubicBezTo>
                  <a:close/>
                  <a:moveTo>
                    <a:pt x="119039" y="158670"/>
                  </a:moveTo>
                  <a:cubicBezTo>
                    <a:pt x="120853" y="159552"/>
                    <a:pt x="123549" y="161023"/>
                    <a:pt x="126514" y="163228"/>
                  </a:cubicBezTo>
                  <a:cubicBezTo>
                    <a:pt x="124456" y="167910"/>
                    <a:pt x="118426" y="179674"/>
                    <a:pt x="107471" y="187026"/>
                  </a:cubicBezTo>
                  <a:cubicBezTo>
                    <a:pt x="106515" y="187664"/>
                    <a:pt x="105510" y="188276"/>
                    <a:pt x="104505" y="188840"/>
                  </a:cubicBezTo>
                  <a:cubicBezTo>
                    <a:pt x="104505" y="188791"/>
                    <a:pt x="104481" y="188742"/>
                    <a:pt x="104481" y="188718"/>
                  </a:cubicBezTo>
                  <a:cubicBezTo>
                    <a:pt x="103819" y="184306"/>
                    <a:pt x="102986" y="179943"/>
                    <a:pt x="101981" y="175630"/>
                  </a:cubicBezTo>
                  <a:cubicBezTo>
                    <a:pt x="101711" y="174429"/>
                    <a:pt x="101417" y="173228"/>
                    <a:pt x="101099" y="172027"/>
                  </a:cubicBezTo>
                  <a:cubicBezTo>
                    <a:pt x="101099" y="172003"/>
                    <a:pt x="101099" y="171978"/>
                    <a:pt x="101099" y="171978"/>
                  </a:cubicBezTo>
                  <a:cubicBezTo>
                    <a:pt x="103231" y="168914"/>
                    <a:pt x="105045" y="165630"/>
                    <a:pt x="106221" y="162077"/>
                  </a:cubicBezTo>
                  <a:cubicBezTo>
                    <a:pt x="107250" y="161905"/>
                    <a:pt x="108255" y="161709"/>
                    <a:pt x="109260" y="161488"/>
                  </a:cubicBezTo>
                  <a:cubicBezTo>
                    <a:pt x="112593" y="160753"/>
                    <a:pt x="115853" y="159797"/>
                    <a:pt x="119039" y="158670"/>
                  </a:cubicBezTo>
                  <a:close/>
                  <a:moveTo>
                    <a:pt x="95388" y="174429"/>
                  </a:moveTo>
                  <a:cubicBezTo>
                    <a:pt x="96489" y="174429"/>
                    <a:pt x="98593" y="191389"/>
                    <a:pt x="98672" y="191414"/>
                  </a:cubicBezTo>
                  <a:lnTo>
                    <a:pt x="98648" y="191414"/>
                  </a:lnTo>
                  <a:cubicBezTo>
                    <a:pt x="98182" y="191585"/>
                    <a:pt x="94751" y="192516"/>
                    <a:pt x="93476" y="192761"/>
                  </a:cubicBezTo>
                  <a:cubicBezTo>
                    <a:pt x="92986" y="192835"/>
                    <a:pt x="92472" y="192933"/>
                    <a:pt x="91981" y="193007"/>
                  </a:cubicBezTo>
                  <a:cubicBezTo>
                    <a:pt x="91467" y="192933"/>
                    <a:pt x="90952" y="192835"/>
                    <a:pt x="90462" y="192761"/>
                  </a:cubicBezTo>
                  <a:cubicBezTo>
                    <a:pt x="88697" y="192443"/>
                    <a:pt x="86957" y="192002"/>
                    <a:pt x="85291" y="191414"/>
                  </a:cubicBezTo>
                  <a:lnTo>
                    <a:pt x="85266" y="191414"/>
                  </a:lnTo>
                  <a:cubicBezTo>
                    <a:pt x="85266" y="191389"/>
                    <a:pt x="85266" y="191364"/>
                    <a:pt x="85266" y="191340"/>
                  </a:cubicBezTo>
                  <a:cubicBezTo>
                    <a:pt x="86271" y="183987"/>
                    <a:pt x="87741" y="177640"/>
                    <a:pt x="88550" y="174429"/>
                  </a:cubicBezTo>
                  <a:close/>
                  <a:moveTo>
                    <a:pt x="131416" y="167321"/>
                  </a:moveTo>
                  <a:cubicBezTo>
                    <a:pt x="138646" y="174233"/>
                    <a:pt x="146072" y="185531"/>
                    <a:pt x="146832" y="203006"/>
                  </a:cubicBezTo>
                  <a:lnTo>
                    <a:pt x="136097" y="203006"/>
                  </a:lnTo>
                  <a:lnTo>
                    <a:pt x="136097" y="190262"/>
                  </a:lnTo>
                  <a:cubicBezTo>
                    <a:pt x="136097" y="188570"/>
                    <a:pt x="134725" y="187198"/>
                    <a:pt x="133034" y="187198"/>
                  </a:cubicBezTo>
                  <a:cubicBezTo>
                    <a:pt x="131343" y="187198"/>
                    <a:pt x="129970" y="188570"/>
                    <a:pt x="129970" y="190262"/>
                  </a:cubicBezTo>
                  <a:lnTo>
                    <a:pt x="129970" y="203006"/>
                  </a:lnTo>
                  <a:lnTo>
                    <a:pt x="53968" y="203006"/>
                  </a:lnTo>
                  <a:lnTo>
                    <a:pt x="53968" y="190262"/>
                  </a:lnTo>
                  <a:cubicBezTo>
                    <a:pt x="53968" y="188570"/>
                    <a:pt x="52596" y="187198"/>
                    <a:pt x="50905" y="187198"/>
                  </a:cubicBezTo>
                  <a:cubicBezTo>
                    <a:pt x="49214" y="187198"/>
                    <a:pt x="47841" y="188570"/>
                    <a:pt x="47841" y="190262"/>
                  </a:cubicBezTo>
                  <a:lnTo>
                    <a:pt x="47841" y="203006"/>
                  </a:lnTo>
                  <a:lnTo>
                    <a:pt x="37106" y="203006"/>
                  </a:lnTo>
                  <a:cubicBezTo>
                    <a:pt x="37891" y="185531"/>
                    <a:pt x="45292" y="174233"/>
                    <a:pt x="52547" y="167321"/>
                  </a:cubicBezTo>
                  <a:cubicBezTo>
                    <a:pt x="55635" y="173890"/>
                    <a:pt x="63086" y="186806"/>
                    <a:pt x="76345" y="194134"/>
                  </a:cubicBezTo>
                  <a:cubicBezTo>
                    <a:pt x="81075" y="196732"/>
                    <a:pt x="86246" y="198448"/>
                    <a:pt x="91589" y="199134"/>
                  </a:cubicBezTo>
                  <a:cubicBezTo>
                    <a:pt x="91712" y="199146"/>
                    <a:pt x="91841" y="199152"/>
                    <a:pt x="91969" y="199152"/>
                  </a:cubicBezTo>
                  <a:cubicBezTo>
                    <a:pt x="92098" y="199152"/>
                    <a:pt x="92227" y="199146"/>
                    <a:pt x="92349" y="199134"/>
                  </a:cubicBezTo>
                  <a:cubicBezTo>
                    <a:pt x="99702" y="198202"/>
                    <a:pt x="106760" y="195237"/>
                    <a:pt x="112716" y="190850"/>
                  </a:cubicBezTo>
                  <a:cubicBezTo>
                    <a:pt x="122813" y="183375"/>
                    <a:pt x="128720" y="172983"/>
                    <a:pt x="131416" y="167321"/>
                  </a:cubicBezTo>
                  <a:close/>
                  <a:moveTo>
                    <a:pt x="8186" y="0"/>
                  </a:moveTo>
                  <a:cubicBezTo>
                    <a:pt x="3676" y="0"/>
                    <a:pt x="0" y="3676"/>
                    <a:pt x="0" y="8210"/>
                  </a:cubicBezTo>
                  <a:lnTo>
                    <a:pt x="0" y="16249"/>
                  </a:lnTo>
                  <a:cubicBezTo>
                    <a:pt x="0" y="20759"/>
                    <a:pt x="3676" y="24460"/>
                    <a:pt x="8186" y="24460"/>
                  </a:cubicBezTo>
                  <a:lnTo>
                    <a:pt x="14705" y="24460"/>
                  </a:lnTo>
                  <a:lnTo>
                    <a:pt x="14705" y="53797"/>
                  </a:lnTo>
                  <a:cubicBezTo>
                    <a:pt x="10735" y="61345"/>
                    <a:pt x="8039" y="69409"/>
                    <a:pt x="6642" y="77815"/>
                  </a:cubicBezTo>
                  <a:cubicBezTo>
                    <a:pt x="2573" y="81247"/>
                    <a:pt x="0" y="86393"/>
                    <a:pt x="0" y="92104"/>
                  </a:cubicBezTo>
                  <a:cubicBezTo>
                    <a:pt x="0" y="102398"/>
                    <a:pt x="8333" y="110755"/>
                    <a:pt x="18578" y="110804"/>
                  </a:cubicBezTo>
                  <a:cubicBezTo>
                    <a:pt x="24509" y="130411"/>
                    <a:pt x="38895" y="146611"/>
                    <a:pt x="57718" y="155631"/>
                  </a:cubicBezTo>
                  <a:cubicBezTo>
                    <a:pt x="55905" y="156758"/>
                    <a:pt x="53870" y="158131"/>
                    <a:pt x="51763" y="159846"/>
                  </a:cubicBezTo>
                  <a:cubicBezTo>
                    <a:pt x="42253" y="167517"/>
                    <a:pt x="30906" y="181806"/>
                    <a:pt x="30906" y="206070"/>
                  </a:cubicBezTo>
                  <a:cubicBezTo>
                    <a:pt x="30906" y="207761"/>
                    <a:pt x="32278" y="209133"/>
                    <a:pt x="33969" y="209133"/>
                  </a:cubicBezTo>
                  <a:lnTo>
                    <a:pt x="149969" y="209133"/>
                  </a:lnTo>
                  <a:cubicBezTo>
                    <a:pt x="151660" y="209133"/>
                    <a:pt x="153033" y="207761"/>
                    <a:pt x="153033" y="206070"/>
                  </a:cubicBezTo>
                  <a:cubicBezTo>
                    <a:pt x="153033" y="181806"/>
                    <a:pt x="141685" y="167542"/>
                    <a:pt x="132176" y="159846"/>
                  </a:cubicBezTo>
                  <a:cubicBezTo>
                    <a:pt x="130068" y="158131"/>
                    <a:pt x="128034" y="156758"/>
                    <a:pt x="126220" y="155631"/>
                  </a:cubicBezTo>
                  <a:cubicBezTo>
                    <a:pt x="145043" y="146611"/>
                    <a:pt x="159430" y="130411"/>
                    <a:pt x="165361" y="110804"/>
                  </a:cubicBezTo>
                  <a:cubicBezTo>
                    <a:pt x="175605" y="110755"/>
                    <a:pt x="183938" y="102398"/>
                    <a:pt x="183938" y="92104"/>
                  </a:cubicBezTo>
                  <a:cubicBezTo>
                    <a:pt x="183938" y="86393"/>
                    <a:pt x="181365" y="81247"/>
                    <a:pt x="177296" y="77815"/>
                  </a:cubicBezTo>
                  <a:cubicBezTo>
                    <a:pt x="175899" y="69409"/>
                    <a:pt x="173204" y="61345"/>
                    <a:pt x="169233" y="53797"/>
                  </a:cubicBezTo>
                  <a:lnTo>
                    <a:pt x="169233" y="24460"/>
                  </a:lnTo>
                  <a:lnTo>
                    <a:pt x="175752" y="24460"/>
                  </a:lnTo>
                  <a:cubicBezTo>
                    <a:pt x="180262" y="24460"/>
                    <a:pt x="183938" y="20759"/>
                    <a:pt x="183938" y="16249"/>
                  </a:cubicBezTo>
                  <a:lnTo>
                    <a:pt x="183938" y="8210"/>
                  </a:lnTo>
                  <a:cubicBezTo>
                    <a:pt x="183938" y="3676"/>
                    <a:pt x="180262" y="0"/>
                    <a:pt x="175752" y="0"/>
                  </a:cubicBezTo>
                  <a:lnTo>
                    <a:pt x="49851" y="0"/>
                  </a:lnTo>
                  <a:cubicBezTo>
                    <a:pt x="48160" y="0"/>
                    <a:pt x="46787" y="1372"/>
                    <a:pt x="46787" y="3064"/>
                  </a:cubicBezTo>
                  <a:cubicBezTo>
                    <a:pt x="46787" y="4755"/>
                    <a:pt x="48160" y="6127"/>
                    <a:pt x="49851" y="6127"/>
                  </a:cubicBezTo>
                  <a:lnTo>
                    <a:pt x="175752" y="6127"/>
                  </a:lnTo>
                  <a:cubicBezTo>
                    <a:pt x="176880" y="6127"/>
                    <a:pt x="177811" y="7059"/>
                    <a:pt x="177811" y="8210"/>
                  </a:cubicBezTo>
                  <a:lnTo>
                    <a:pt x="177811" y="16249"/>
                  </a:lnTo>
                  <a:cubicBezTo>
                    <a:pt x="177811" y="17401"/>
                    <a:pt x="176880" y="18333"/>
                    <a:pt x="175752" y="18333"/>
                  </a:cubicBezTo>
                  <a:lnTo>
                    <a:pt x="8186" y="18333"/>
                  </a:lnTo>
                  <a:cubicBezTo>
                    <a:pt x="7059" y="18333"/>
                    <a:pt x="6127" y="17401"/>
                    <a:pt x="6127" y="16249"/>
                  </a:cubicBezTo>
                  <a:lnTo>
                    <a:pt x="6127" y="8210"/>
                  </a:lnTo>
                  <a:cubicBezTo>
                    <a:pt x="6127" y="7059"/>
                    <a:pt x="7059" y="6127"/>
                    <a:pt x="8186" y="6127"/>
                  </a:cubicBezTo>
                  <a:lnTo>
                    <a:pt x="37596" y="6127"/>
                  </a:lnTo>
                  <a:cubicBezTo>
                    <a:pt x="39288" y="6127"/>
                    <a:pt x="40660" y="4755"/>
                    <a:pt x="40660" y="3064"/>
                  </a:cubicBezTo>
                  <a:cubicBezTo>
                    <a:pt x="40660" y="1372"/>
                    <a:pt x="39288" y="0"/>
                    <a:pt x="37596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oogle Shape;1110;p34"/>
          <p:cNvGrpSpPr/>
          <p:nvPr/>
        </p:nvGrpSpPr>
        <p:grpSpPr>
          <a:xfrm>
            <a:off x="7228278" y="1624251"/>
            <a:ext cx="540689" cy="557342"/>
            <a:chOff x="1272100" y="238125"/>
            <a:chExt cx="5072125" cy="5228350"/>
          </a:xfrm>
        </p:grpSpPr>
        <p:sp>
          <p:nvSpPr>
            <p:cNvPr id="1111" name="Google Shape;1111;p34"/>
            <p:cNvSpPr/>
            <p:nvPr/>
          </p:nvSpPr>
          <p:spPr>
            <a:xfrm>
              <a:off x="4669025" y="2586050"/>
              <a:ext cx="153200" cy="324150"/>
            </a:xfrm>
            <a:custGeom>
              <a:avLst/>
              <a:gdLst/>
              <a:ahLst/>
              <a:cxnLst/>
              <a:rect l="l" t="t" r="r" b="b"/>
              <a:pathLst>
                <a:path w="6128" h="12966" extrusionOk="0">
                  <a:moveTo>
                    <a:pt x="3064" y="1"/>
                  </a:moveTo>
                  <a:cubicBezTo>
                    <a:pt x="1373" y="1"/>
                    <a:pt x="0" y="1373"/>
                    <a:pt x="0" y="3064"/>
                  </a:cubicBezTo>
                  <a:lnTo>
                    <a:pt x="0" y="9902"/>
                  </a:lnTo>
                  <a:cubicBezTo>
                    <a:pt x="0" y="11593"/>
                    <a:pt x="1373" y="12966"/>
                    <a:pt x="3064" y="12966"/>
                  </a:cubicBezTo>
                  <a:cubicBezTo>
                    <a:pt x="4755" y="12966"/>
                    <a:pt x="6127" y="11593"/>
                    <a:pt x="6127" y="9902"/>
                  </a:cubicBezTo>
                  <a:lnTo>
                    <a:pt x="6127" y="3064"/>
                  </a:lnTo>
                  <a:cubicBezTo>
                    <a:pt x="6127" y="1373"/>
                    <a:pt x="4755" y="1"/>
                    <a:pt x="3064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34"/>
            <p:cNvSpPr/>
            <p:nvPr/>
          </p:nvSpPr>
          <p:spPr>
            <a:xfrm>
              <a:off x="4545250" y="3024750"/>
              <a:ext cx="401350" cy="153225"/>
            </a:xfrm>
            <a:custGeom>
              <a:avLst/>
              <a:gdLst/>
              <a:ahLst/>
              <a:cxnLst/>
              <a:rect l="l" t="t" r="r" b="b"/>
              <a:pathLst>
                <a:path w="16054" h="6129" extrusionOk="0">
                  <a:moveTo>
                    <a:pt x="3064" y="1"/>
                  </a:moveTo>
                  <a:cubicBezTo>
                    <a:pt x="1349" y="1"/>
                    <a:pt x="1" y="1373"/>
                    <a:pt x="1" y="3064"/>
                  </a:cubicBezTo>
                  <a:cubicBezTo>
                    <a:pt x="1" y="4756"/>
                    <a:pt x="1349" y="6128"/>
                    <a:pt x="3064" y="6128"/>
                  </a:cubicBezTo>
                  <a:lnTo>
                    <a:pt x="12990" y="6128"/>
                  </a:lnTo>
                  <a:cubicBezTo>
                    <a:pt x="14681" y="6128"/>
                    <a:pt x="16054" y="4756"/>
                    <a:pt x="16054" y="3064"/>
                  </a:cubicBezTo>
                  <a:cubicBezTo>
                    <a:pt x="16054" y="1373"/>
                    <a:pt x="14681" y="1"/>
                    <a:pt x="12990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34"/>
            <p:cNvSpPr/>
            <p:nvPr/>
          </p:nvSpPr>
          <p:spPr>
            <a:xfrm>
              <a:off x="2794100" y="2586050"/>
              <a:ext cx="153200" cy="324150"/>
            </a:xfrm>
            <a:custGeom>
              <a:avLst/>
              <a:gdLst/>
              <a:ahLst/>
              <a:cxnLst/>
              <a:rect l="l" t="t" r="r" b="b"/>
              <a:pathLst>
                <a:path w="6128" h="12966" extrusionOk="0">
                  <a:moveTo>
                    <a:pt x="3064" y="1"/>
                  </a:moveTo>
                  <a:cubicBezTo>
                    <a:pt x="1373" y="1"/>
                    <a:pt x="0" y="1373"/>
                    <a:pt x="0" y="3064"/>
                  </a:cubicBezTo>
                  <a:lnTo>
                    <a:pt x="0" y="9902"/>
                  </a:lnTo>
                  <a:cubicBezTo>
                    <a:pt x="0" y="11593"/>
                    <a:pt x="1373" y="12966"/>
                    <a:pt x="3064" y="12966"/>
                  </a:cubicBezTo>
                  <a:cubicBezTo>
                    <a:pt x="4755" y="12966"/>
                    <a:pt x="6128" y="11593"/>
                    <a:pt x="6128" y="9902"/>
                  </a:cubicBezTo>
                  <a:lnTo>
                    <a:pt x="6128" y="3064"/>
                  </a:lnTo>
                  <a:cubicBezTo>
                    <a:pt x="6128" y="1373"/>
                    <a:pt x="4755" y="1"/>
                    <a:pt x="3064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34"/>
            <p:cNvSpPr/>
            <p:nvPr/>
          </p:nvSpPr>
          <p:spPr>
            <a:xfrm>
              <a:off x="2670325" y="3024750"/>
              <a:ext cx="401350" cy="153225"/>
            </a:xfrm>
            <a:custGeom>
              <a:avLst/>
              <a:gdLst/>
              <a:ahLst/>
              <a:cxnLst/>
              <a:rect l="l" t="t" r="r" b="b"/>
              <a:pathLst>
                <a:path w="16054" h="6129" extrusionOk="0">
                  <a:moveTo>
                    <a:pt x="3064" y="1"/>
                  </a:moveTo>
                  <a:cubicBezTo>
                    <a:pt x="1373" y="1"/>
                    <a:pt x="1" y="1373"/>
                    <a:pt x="1" y="3064"/>
                  </a:cubicBezTo>
                  <a:cubicBezTo>
                    <a:pt x="1" y="4756"/>
                    <a:pt x="1373" y="6128"/>
                    <a:pt x="3064" y="6128"/>
                  </a:cubicBezTo>
                  <a:lnTo>
                    <a:pt x="12990" y="6128"/>
                  </a:lnTo>
                  <a:cubicBezTo>
                    <a:pt x="14681" y="6128"/>
                    <a:pt x="16054" y="4756"/>
                    <a:pt x="16054" y="3064"/>
                  </a:cubicBezTo>
                  <a:cubicBezTo>
                    <a:pt x="16054" y="1373"/>
                    <a:pt x="14681" y="1"/>
                    <a:pt x="12990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34"/>
            <p:cNvSpPr/>
            <p:nvPr/>
          </p:nvSpPr>
          <p:spPr>
            <a:xfrm>
              <a:off x="3555100" y="2940425"/>
              <a:ext cx="506125" cy="227125"/>
            </a:xfrm>
            <a:custGeom>
              <a:avLst/>
              <a:gdLst/>
              <a:ahLst/>
              <a:cxnLst/>
              <a:rect l="l" t="t" r="r" b="b"/>
              <a:pathLst>
                <a:path w="20245" h="9085" extrusionOk="0">
                  <a:moveTo>
                    <a:pt x="3415" y="0"/>
                  </a:moveTo>
                  <a:cubicBezTo>
                    <a:pt x="2698" y="0"/>
                    <a:pt x="1979" y="248"/>
                    <a:pt x="1397" y="751"/>
                  </a:cubicBezTo>
                  <a:cubicBezTo>
                    <a:pt x="123" y="1879"/>
                    <a:pt x="0" y="3815"/>
                    <a:pt x="1103" y="5090"/>
                  </a:cubicBezTo>
                  <a:cubicBezTo>
                    <a:pt x="3334" y="7638"/>
                    <a:pt x="6618" y="9084"/>
                    <a:pt x="10122" y="9084"/>
                  </a:cubicBezTo>
                  <a:cubicBezTo>
                    <a:pt x="13627" y="9084"/>
                    <a:pt x="16911" y="7638"/>
                    <a:pt x="19142" y="5090"/>
                  </a:cubicBezTo>
                  <a:cubicBezTo>
                    <a:pt x="20245" y="3815"/>
                    <a:pt x="20122" y="1879"/>
                    <a:pt x="18848" y="751"/>
                  </a:cubicBezTo>
                  <a:cubicBezTo>
                    <a:pt x="18266" y="248"/>
                    <a:pt x="17547" y="0"/>
                    <a:pt x="16832" y="0"/>
                  </a:cubicBezTo>
                  <a:cubicBezTo>
                    <a:pt x="15980" y="0"/>
                    <a:pt x="15134" y="353"/>
                    <a:pt x="14534" y="1046"/>
                  </a:cubicBezTo>
                  <a:cubicBezTo>
                    <a:pt x="13456" y="2271"/>
                    <a:pt x="11863" y="2957"/>
                    <a:pt x="10122" y="2957"/>
                  </a:cubicBezTo>
                  <a:cubicBezTo>
                    <a:pt x="8407" y="2957"/>
                    <a:pt x="6789" y="2271"/>
                    <a:pt x="5735" y="1046"/>
                  </a:cubicBezTo>
                  <a:cubicBezTo>
                    <a:pt x="5122" y="353"/>
                    <a:pt x="4270" y="0"/>
                    <a:pt x="3415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34"/>
            <p:cNvSpPr/>
            <p:nvPr/>
          </p:nvSpPr>
          <p:spPr>
            <a:xfrm>
              <a:off x="1272100" y="238125"/>
              <a:ext cx="5072125" cy="5228350"/>
            </a:xfrm>
            <a:custGeom>
              <a:avLst/>
              <a:gdLst/>
              <a:ahLst/>
              <a:cxnLst/>
              <a:rect l="l" t="t" r="r" b="b"/>
              <a:pathLst>
                <a:path w="202885" h="209134" extrusionOk="0">
                  <a:moveTo>
                    <a:pt x="26029" y="68134"/>
                  </a:moveTo>
                  <a:cubicBezTo>
                    <a:pt x="25073" y="71124"/>
                    <a:pt x="24264" y="74164"/>
                    <a:pt x="23652" y="77252"/>
                  </a:cubicBezTo>
                  <a:cubicBezTo>
                    <a:pt x="22990" y="80438"/>
                    <a:pt x="22524" y="83673"/>
                    <a:pt x="22255" y="86933"/>
                  </a:cubicBezTo>
                  <a:cubicBezTo>
                    <a:pt x="22255" y="86957"/>
                    <a:pt x="21985" y="86982"/>
                    <a:pt x="21936" y="86982"/>
                  </a:cubicBezTo>
                  <a:cubicBezTo>
                    <a:pt x="19902" y="87300"/>
                    <a:pt x="17917" y="87913"/>
                    <a:pt x="16103" y="88844"/>
                  </a:cubicBezTo>
                  <a:cubicBezTo>
                    <a:pt x="16495" y="81786"/>
                    <a:pt x="17721" y="74850"/>
                    <a:pt x="19730" y="68134"/>
                  </a:cubicBezTo>
                  <a:close/>
                  <a:moveTo>
                    <a:pt x="183179" y="68134"/>
                  </a:moveTo>
                  <a:cubicBezTo>
                    <a:pt x="185164" y="74850"/>
                    <a:pt x="186390" y="81786"/>
                    <a:pt x="186782" y="88844"/>
                  </a:cubicBezTo>
                  <a:cubicBezTo>
                    <a:pt x="184968" y="87913"/>
                    <a:pt x="183008" y="87300"/>
                    <a:pt x="180949" y="86982"/>
                  </a:cubicBezTo>
                  <a:cubicBezTo>
                    <a:pt x="180924" y="86982"/>
                    <a:pt x="180630" y="86957"/>
                    <a:pt x="180630" y="86933"/>
                  </a:cubicBezTo>
                  <a:cubicBezTo>
                    <a:pt x="180508" y="85364"/>
                    <a:pt x="180336" y="83795"/>
                    <a:pt x="180116" y="82251"/>
                  </a:cubicBezTo>
                  <a:cubicBezTo>
                    <a:pt x="179429" y="77472"/>
                    <a:pt x="178351" y="72718"/>
                    <a:pt x="176856" y="68134"/>
                  </a:cubicBezTo>
                  <a:close/>
                  <a:moveTo>
                    <a:pt x="21961" y="93231"/>
                  </a:moveTo>
                  <a:cubicBezTo>
                    <a:pt x="21838" y="102471"/>
                    <a:pt x="23235" y="111735"/>
                    <a:pt x="26127" y="120534"/>
                  </a:cubicBezTo>
                  <a:cubicBezTo>
                    <a:pt x="25759" y="120559"/>
                    <a:pt x="25392" y="120583"/>
                    <a:pt x="25024" y="120583"/>
                  </a:cubicBezTo>
                  <a:cubicBezTo>
                    <a:pt x="17377" y="120583"/>
                    <a:pt x="11152" y="114358"/>
                    <a:pt x="11152" y="106736"/>
                  </a:cubicBezTo>
                  <a:cubicBezTo>
                    <a:pt x="11152" y="100363"/>
                    <a:pt x="15711" y="94677"/>
                    <a:pt x="21936" y="93231"/>
                  </a:cubicBezTo>
                  <a:close/>
                  <a:moveTo>
                    <a:pt x="180949" y="93231"/>
                  </a:moveTo>
                  <a:cubicBezTo>
                    <a:pt x="187125" y="94604"/>
                    <a:pt x="191733" y="100363"/>
                    <a:pt x="191733" y="106736"/>
                  </a:cubicBezTo>
                  <a:cubicBezTo>
                    <a:pt x="191733" y="114358"/>
                    <a:pt x="185508" y="120583"/>
                    <a:pt x="177885" y="120583"/>
                  </a:cubicBezTo>
                  <a:cubicBezTo>
                    <a:pt x="177518" y="120583"/>
                    <a:pt x="177126" y="120559"/>
                    <a:pt x="176758" y="120534"/>
                  </a:cubicBezTo>
                  <a:cubicBezTo>
                    <a:pt x="178890" y="114064"/>
                    <a:pt x="180189" y="107397"/>
                    <a:pt x="180704" y="100584"/>
                  </a:cubicBezTo>
                  <a:cubicBezTo>
                    <a:pt x="180875" y="98133"/>
                    <a:pt x="180973" y="95682"/>
                    <a:pt x="180924" y="93231"/>
                  </a:cubicBezTo>
                  <a:close/>
                  <a:moveTo>
                    <a:pt x="170386" y="68134"/>
                  </a:moveTo>
                  <a:cubicBezTo>
                    <a:pt x="172003" y="72693"/>
                    <a:pt x="173180" y="77399"/>
                    <a:pt x="173915" y="82178"/>
                  </a:cubicBezTo>
                  <a:cubicBezTo>
                    <a:pt x="174993" y="89334"/>
                    <a:pt x="175189" y="96761"/>
                    <a:pt x="174209" y="103942"/>
                  </a:cubicBezTo>
                  <a:cubicBezTo>
                    <a:pt x="170141" y="136832"/>
                    <a:pt x="145705" y="163228"/>
                    <a:pt x="114481" y="169062"/>
                  </a:cubicBezTo>
                  <a:cubicBezTo>
                    <a:pt x="110192" y="169858"/>
                    <a:pt x="105823" y="170256"/>
                    <a:pt x="101452" y="170256"/>
                  </a:cubicBezTo>
                  <a:cubicBezTo>
                    <a:pt x="97080" y="170256"/>
                    <a:pt x="92705" y="169858"/>
                    <a:pt x="88404" y="169062"/>
                  </a:cubicBezTo>
                  <a:cubicBezTo>
                    <a:pt x="57180" y="163228"/>
                    <a:pt x="32744" y="136832"/>
                    <a:pt x="28676" y="103942"/>
                  </a:cubicBezTo>
                  <a:cubicBezTo>
                    <a:pt x="27181" y="91932"/>
                    <a:pt x="28480" y="79555"/>
                    <a:pt x="32499" y="68134"/>
                  </a:cubicBezTo>
                  <a:close/>
                  <a:moveTo>
                    <a:pt x="105094" y="176292"/>
                  </a:moveTo>
                  <a:lnTo>
                    <a:pt x="105094" y="177051"/>
                  </a:lnTo>
                  <a:cubicBezTo>
                    <a:pt x="105094" y="179012"/>
                    <a:pt x="103428" y="180703"/>
                    <a:pt x="101442" y="180703"/>
                  </a:cubicBezTo>
                  <a:cubicBezTo>
                    <a:pt x="99457" y="180703"/>
                    <a:pt x="97815" y="179012"/>
                    <a:pt x="97815" y="177051"/>
                  </a:cubicBezTo>
                  <a:lnTo>
                    <a:pt x="97815" y="176292"/>
                  </a:lnTo>
                  <a:cubicBezTo>
                    <a:pt x="99028" y="176353"/>
                    <a:pt x="100242" y="176384"/>
                    <a:pt x="101455" y="176384"/>
                  </a:cubicBezTo>
                  <a:cubicBezTo>
                    <a:pt x="102668" y="176384"/>
                    <a:pt x="103881" y="176353"/>
                    <a:pt x="105094" y="176292"/>
                  </a:cubicBezTo>
                  <a:close/>
                  <a:moveTo>
                    <a:pt x="77007" y="172419"/>
                  </a:moveTo>
                  <a:cubicBezTo>
                    <a:pt x="81051" y="173767"/>
                    <a:pt x="85169" y="174772"/>
                    <a:pt x="89335" y="175434"/>
                  </a:cubicBezTo>
                  <a:cubicBezTo>
                    <a:pt x="89360" y="175434"/>
                    <a:pt x="91614" y="175752"/>
                    <a:pt x="91688" y="175752"/>
                  </a:cubicBezTo>
                  <a:lnTo>
                    <a:pt x="91688" y="177051"/>
                  </a:lnTo>
                  <a:cubicBezTo>
                    <a:pt x="91688" y="178988"/>
                    <a:pt x="92252" y="180801"/>
                    <a:pt x="93232" y="182321"/>
                  </a:cubicBezTo>
                  <a:cubicBezTo>
                    <a:pt x="92521" y="184110"/>
                    <a:pt x="91467" y="187026"/>
                    <a:pt x="90904" y="190139"/>
                  </a:cubicBezTo>
                  <a:cubicBezTo>
                    <a:pt x="88551" y="189061"/>
                    <a:pt x="86321" y="187762"/>
                    <a:pt x="84213" y="186267"/>
                  </a:cubicBezTo>
                  <a:cubicBezTo>
                    <a:pt x="80218" y="183473"/>
                    <a:pt x="76689" y="180041"/>
                    <a:pt x="73699" y="176218"/>
                  </a:cubicBezTo>
                  <a:cubicBezTo>
                    <a:pt x="73699" y="176194"/>
                    <a:pt x="73699" y="176194"/>
                    <a:pt x="73674" y="176169"/>
                  </a:cubicBezTo>
                  <a:cubicBezTo>
                    <a:pt x="74998" y="174527"/>
                    <a:pt x="76174" y="173277"/>
                    <a:pt x="77007" y="172419"/>
                  </a:cubicBezTo>
                  <a:close/>
                  <a:moveTo>
                    <a:pt x="125878" y="172419"/>
                  </a:moveTo>
                  <a:cubicBezTo>
                    <a:pt x="126711" y="173277"/>
                    <a:pt x="127887" y="174527"/>
                    <a:pt x="129211" y="176169"/>
                  </a:cubicBezTo>
                  <a:cubicBezTo>
                    <a:pt x="126809" y="179306"/>
                    <a:pt x="120951" y="185997"/>
                    <a:pt x="112006" y="190139"/>
                  </a:cubicBezTo>
                  <a:cubicBezTo>
                    <a:pt x="111418" y="187026"/>
                    <a:pt x="110388" y="184110"/>
                    <a:pt x="109653" y="182321"/>
                  </a:cubicBezTo>
                  <a:cubicBezTo>
                    <a:pt x="110633" y="180801"/>
                    <a:pt x="111221" y="178988"/>
                    <a:pt x="111221" y="177051"/>
                  </a:cubicBezTo>
                  <a:lnTo>
                    <a:pt x="111221" y="175777"/>
                  </a:lnTo>
                  <a:cubicBezTo>
                    <a:pt x="111270" y="175752"/>
                    <a:pt x="113525" y="175434"/>
                    <a:pt x="113550" y="175434"/>
                  </a:cubicBezTo>
                  <a:cubicBezTo>
                    <a:pt x="117716" y="174772"/>
                    <a:pt x="121858" y="173767"/>
                    <a:pt x="125878" y="172419"/>
                  </a:cubicBezTo>
                  <a:close/>
                  <a:moveTo>
                    <a:pt x="104604" y="186291"/>
                  </a:moveTo>
                  <a:cubicBezTo>
                    <a:pt x="105217" y="188056"/>
                    <a:pt x="105854" y="190237"/>
                    <a:pt x="106148" y="192296"/>
                  </a:cubicBezTo>
                  <a:cubicBezTo>
                    <a:pt x="106173" y="192418"/>
                    <a:pt x="101859" y="193227"/>
                    <a:pt x="101442" y="193276"/>
                  </a:cubicBezTo>
                  <a:cubicBezTo>
                    <a:pt x="100021" y="193080"/>
                    <a:pt x="96908" y="192345"/>
                    <a:pt x="96737" y="192296"/>
                  </a:cubicBezTo>
                  <a:cubicBezTo>
                    <a:pt x="97031" y="190164"/>
                    <a:pt x="97693" y="187982"/>
                    <a:pt x="98281" y="186291"/>
                  </a:cubicBezTo>
                  <a:cubicBezTo>
                    <a:pt x="99286" y="186634"/>
                    <a:pt x="100364" y="186830"/>
                    <a:pt x="101442" y="186830"/>
                  </a:cubicBezTo>
                  <a:cubicBezTo>
                    <a:pt x="102521" y="186830"/>
                    <a:pt x="103599" y="186634"/>
                    <a:pt x="104604" y="186291"/>
                  </a:cubicBezTo>
                  <a:close/>
                  <a:moveTo>
                    <a:pt x="132961" y="181340"/>
                  </a:moveTo>
                  <a:cubicBezTo>
                    <a:pt x="136539" y="186879"/>
                    <a:pt x="140044" y="194355"/>
                    <a:pt x="140730" y="203006"/>
                  </a:cubicBezTo>
                  <a:lnTo>
                    <a:pt x="62179" y="203006"/>
                  </a:lnTo>
                  <a:cubicBezTo>
                    <a:pt x="62866" y="194355"/>
                    <a:pt x="66346" y="186879"/>
                    <a:pt x="69924" y="181340"/>
                  </a:cubicBezTo>
                  <a:cubicBezTo>
                    <a:pt x="73527" y="185727"/>
                    <a:pt x="80708" y="193007"/>
                    <a:pt x="91320" y="196977"/>
                  </a:cubicBezTo>
                  <a:cubicBezTo>
                    <a:pt x="94457" y="198178"/>
                    <a:pt x="97742" y="198987"/>
                    <a:pt x="101050" y="199403"/>
                  </a:cubicBezTo>
                  <a:cubicBezTo>
                    <a:pt x="101185" y="199428"/>
                    <a:pt x="101320" y="199440"/>
                    <a:pt x="101452" y="199440"/>
                  </a:cubicBezTo>
                  <a:cubicBezTo>
                    <a:pt x="101583" y="199440"/>
                    <a:pt x="101712" y="199428"/>
                    <a:pt x="101835" y="199403"/>
                  </a:cubicBezTo>
                  <a:cubicBezTo>
                    <a:pt x="105143" y="198987"/>
                    <a:pt x="108452" y="198202"/>
                    <a:pt x="111565" y="196977"/>
                  </a:cubicBezTo>
                  <a:cubicBezTo>
                    <a:pt x="122201" y="193007"/>
                    <a:pt x="129358" y="185727"/>
                    <a:pt x="132961" y="181340"/>
                  </a:cubicBezTo>
                  <a:close/>
                  <a:moveTo>
                    <a:pt x="7892" y="0"/>
                  </a:moveTo>
                  <a:cubicBezTo>
                    <a:pt x="3554" y="0"/>
                    <a:pt x="1" y="3529"/>
                    <a:pt x="1" y="7867"/>
                  </a:cubicBezTo>
                  <a:lnTo>
                    <a:pt x="1" y="20367"/>
                  </a:lnTo>
                  <a:cubicBezTo>
                    <a:pt x="1" y="24705"/>
                    <a:pt x="3554" y="28234"/>
                    <a:pt x="7892" y="28234"/>
                  </a:cubicBezTo>
                  <a:lnTo>
                    <a:pt x="14412" y="28234"/>
                  </a:lnTo>
                  <a:lnTo>
                    <a:pt x="14412" y="64605"/>
                  </a:lnTo>
                  <a:cubicBezTo>
                    <a:pt x="11397" y="73992"/>
                    <a:pt x="9853" y="83795"/>
                    <a:pt x="9829" y="93771"/>
                  </a:cubicBezTo>
                  <a:cubicBezTo>
                    <a:pt x="6839" y="97275"/>
                    <a:pt x="5025" y="101785"/>
                    <a:pt x="5025" y="106736"/>
                  </a:cubicBezTo>
                  <a:cubicBezTo>
                    <a:pt x="5025" y="117740"/>
                    <a:pt x="13995" y="126710"/>
                    <a:pt x="25024" y="126710"/>
                  </a:cubicBezTo>
                  <a:cubicBezTo>
                    <a:pt x="26127" y="126710"/>
                    <a:pt x="27230" y="126612"/>
                    <a:pt x="28333" y="126416"/>
                  </a:cubicBezTo>
                  <a:cubicBezTo>
                    <a:pt x="36445" y="146072"/>
                    <a:pt x="51788" y="161782"/>
                    <a:pt x="70856" y="170042"/>
                  </a:cubicBezTo>
                  <a:cubicBezTo>
                    <a:pt x="69826" y="171194"/>
                    <a:pt x="68650" y="172591"/>
                    <a:pt x="67400" y="174257"/>
                  </a:cubicBezTo>
                  <a:cubicBezTo>
                    <a:pt x="62179" y="181242"/>
                    <a:pt x="55930" y="192418"/>
                    <a:pt x="55930" y="206070"/>
                  </a:cubicBezTo>
                  <a:cubicBezTo>
                    <a:pt x="55930" y="207761"/>
                    <a:pt x="57302" y="209133"/>
                    <a:pt x="58993" y="209133"/>
                  </a:cubicBezTo>
                  <a:lnTo>
                    <a:pt x="143916" y="209133"/>
                  </a:lnTo>
                  <a:cubicBezTo>
                    <a:pt x="145607" y="209133"/>
                    <a:pt x="146980" y="207761"/>
                    <a:pt x="146980" y="206070"/>
                  </a:cubicBezTo>
                  <a:cubicBezTo>
                    <a:pt x="146980" y="192418"/>
                    <a:pt x="140730" y="181242"/>
                    <a:pt x="135485" y="174257"/>
                  </a:cubicBezTo>
                  <a:cubicBezTo>
                    <a:pt x="134235" y="172591"/>
                    <a:pt x="133059" y="171194"/>
                    <a:pt x="132054" y="170042"/>
                  </a:cubicBezTo>
                  <a:cubicBezTo>
                    <a:pt x="151122" y="161782"/>
                    <a:pt x="166440" y="146072"/>
                    <a:pt x="174577" y="126416"/>
                  </a:cubicBezTo>
                  <a:cubicBezTo>
                    <a:pt x="175655" y="126612"/>
                    <a:pt x="176758" y="126710"/>
                    <a:pt x="177885" y="126710"/>
                  </a:cubicBezTo>
                  <a:cubicBezTo>
                    <a:pt x="188890" y="126710"/>
                    <a:pt x="197860" y="117740"/>
                    <a:pt x="197860" y="106736"/>
                  </a:cubicBezTo>
                  <a:cubicBezTo>
                    <a:pt x="197860" y="101785"/>
                    <a:pt x="196046" y="97275"/>
                    <a:pt x="193081" y="93771"/>
                  </a:cubicBezTo>
                  <a:cubicBezTo>
                    <a:pt x="193032" y="83795"/>
                    <a:pt x="191488" y="73992"/>
                    <a:pt x="188498" y="64605"/>
                  </a:cubicBezTo>
                  <a:lnTo>
                    <a:pt x="188498" y="28234"/>
                  </a:lnTo>
                  <a:lnTo>
                    <a:pt x="195017" y="28234"/>
                  </a:lnTo>
                  <a:cubicBezTo>
                    <a:pt x="199355" y="28234"/>
                    <a:pt x="202884" y="24705"/>
                    <a:pt x="202884" y="20367"/>
                  </a:cubicBezTo>
                  <a:lnTo>
                    <a:pt x="202884" y="7867"/>
                  </a:lnTo>
                  <a:cubicBezTo>
                    <a:pt x="202884" y="3529"/>
                    <a:pt x="199355" y="0"/>
                    <a:pt x="195017" y="0"/>
                  </a:cubicBezTo>
                  <a:lnTo>
                    <a:pt x="53773" y="0"/>
                  </a:lnTo>
                  <a:cubicBezTo>
                    <a:pt x="52082" y="0"/>
                    <a:pt x="50709" y="1372"/>
                    <a:pt x="50709" y="3064"/>
                  </a:cubicBezTo>
                  <a:cubicBezTo>
                    <a:pt x="50709" y="4755"/>
                    <a:pt x="52082" y="6127"/>
                    <a:pt x="53773" y="6127"/>
                  </a:cubicBezTo>
                  <a:lnTo>
                    <a:pt x="195017" y="6127"/>
                  </a:lnTo>
                  <a:cubicBezTo>
                    <a:pt x="195973" y="6127"/>
                    <a:pt x="196757" y="6911"/>
                    <a:pt x="196757" y="7867"/>
                  </a:cubicBezTo>
                  <a:lnTo>
                    <a:pt x="196757" y="20367"/>
                  </a:lnTo>
                  <a:cubicBezTo>
                    <a:pt x="196757" y="21323"/>
                    <a:pt x="195973" y="22107"/>
                    <a:pt x="195017" y="22107"/>
                  </a:cubicBezTo>
                  <a:lnTo>
                    <a:pt x="154259" y="22107"/>
                  </a:lnTo>
                  <a:cubicBezTo>
                    <a:pt x="152617" y="22107"/>
                    <a:pt x="151195" y="23528"/>
                    <a:pt x="151195" y="25171"/>
                  </a:cubicBezTo>
                  <a:cubicBezTo>
                    <a:pt x="151195" y="26813"/>
                    <a:pt x="152617" y="28234"/>
                    <a:pt x="154259" y="28234"/>
                  </a:cubicBezTo>
                  <a:lnTo>
                    <a:pt x="182370" y="28234"/>
                  </a:lnTo>
                  <a:lnTo>
                    <a:pt x="182370" y="62007"/>
                  </a:lnTo>
                  <a:lnTo>
                    <a:pt x="20539" y="62007"/>
                  </a:lnTo>
                  <a:lnTo>
                    <a:pt x="20539" y="28234"/>
                  </a:lnTo>
                  <a:lnTo>
                    <a:pt x="142004" y="28234"/>
                  </a:lnTo>
                  <a:cubicBezTo>
                    <a:pt x="143671" y="28234"/>
                    <a:pt x="145068" y="26837"/>
                    <a:pt x="145068" y="25171"/>
                  </a:cubicBezTo>
                  <a:cubicBezTo>
                    <a:pt x="145068" y="23528"/>
                    <a:pt x="143647" y="22107"/>
                    <a:pt x="142004" y="22107"/>
                  </a:cubicBezTo>
                  <a:lnTo>
                    <a:pt x="7892" y="22107"/>
                  </a:lnTo>
                  <a:cubicBezTo>
                    <a:pt x="6912" y="22107"/>
                    <a:pt x="6128" y="21323"/>
                    <a:pt x="6128" y="20367"/>
                  </a:cubicBezTo>
                  <a:lnTo>
                    <a:pt x="6128" y="7867"/>
                  </a:lnTo>
                  <a:cubicBezTo>
                    <a:pt x="6128" y="6911"/>
                    <a:pt x="6912" y="6127"/>
                    <a:pt x="7892" y="6127"/>
                  </a:cubicBezTo>
                  <a:lnTo>
                    <a:pt x="41519" y="6127"/>
                  </a:lnTo>
                  <a:cubicBezTo>
                    <a:pt x="43210" y="6127"/>
                    <a:pt x="44582" y="4755"/>
                    <a:pt x="44582" y="3064"/>
                  </a:cubicBezTo>
                  <a:cubicBezTo>
                    <a:pt x="44582" y="1372"/>
                    <a:pt x="43210" y="0"/>
                    <a:pt x="41519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oogle Shape;1117;p34"/>
          <p:cNvGrpSpPr/>
          <p:nvPr/>
        </p:nvGrpSpPr>
        <p:grpSpPr>
          <a:xfrm>
            <a:off x="4294701" y="1623994"/>
            <a:ext cx="540542" cy="557865"/>
            <a:chOff x="1272100" y="238125"/>
            <a:chExt cx="5066000" cy="5228350"/>
          </a:xfrm>
        </p:grpSpPr>
        <p:sp>
          <p:nvSpPr>
            <p:cNvPr id="1118" name="Google Shape;1118;p34"/>
            <p:cNvSpPr/>
            <p:nvPr/>
          </p:nvSpPr>
          <p:spPr>
            <a:xfrm>
              <a:off x="4685575" y="2625875"/>
              <a:ext cx="153200" cy="318650"/>
            </a:xfrm>
            <a:custGeom>
              <a:avLst/>
              <a:gdLst/>
              <a:ahLst/>
              <a:cxnLst/>
              <a:rect l="l" t="t" r="r" b="b"/>
              <a:pathLst>
                <a:path w="6128" h="12746" extrusionOk="0">
                  <a:moveTo>
                    <a:pt x="3064" y="1"/>
                  </a:moveTo>
                  <a:cubicBezTo>
                    <a:pt x="1373" y="1"/>
                    <a:pt x="0" y="1373"/>
                    <a:pt x="0" y="3064"/>
                  </a:cubicBezTo>
                  <a:lnTo>
                    <a:pt x="0" y="9682"/>
                  </a:lnTo>
                  <a:cubicBezTo>
                    <a:pt x="0" y="11373"/>
                    <a:pt x="1373" y="12745"/>
                    <a:pt x="3064" y="12745"/>
                  </a:cubicBezTo>
                  <a:cubicBezTo>
                    <a:pt x="4755" y="12745"/>
                    <a:pt x="6127" y="11373"/>
                    <a:pt x="6127" y="9682"/>
                  </a:cubicBezTo>
                  <a:lnTo>
                    <a:pt x="6127" y="3064"/>
                  </a:lnTo>
                  <a:cubicBezTo>
                    <a:pt x="6127" y="1373"/>
                    <a:pt x="4755" y="1"/>
                    <a:pt x="3064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34"/>
            <p:cNvSpPr/>
            <p:nvPr/>
          </p:nvSpPr>
          <p:spPr>
            <a:xfrm>
              <a:off x="4558725" y="3065200"/>
              <a:ext cx="406875" cy="153200"/>
            </a:xfrm>
            <a:custGeom>
              <a:avLst/>
              <a:gdLst/>
              <a:ahLst/>
              <a:cxnLst/>
              <a:rect l="l" t="t" r="r" b="b"/>
              <a:pathLst>
                <a:path w="16275" h="6128" extrusionOk="0">
                  <a:moveTo>
                    <a:pt x="3064" y="0"/>
                  </a:moveTo>
                  <a:cubicBezTo>
                    <a:pt x="1373" y="0"/>
                    <a:pt x="1" y="1373"/>
                    <a:pt x="1" y="3064"/>
                  </a:cubicBezTo>
                  <a:cubicBezTo>
                    <a:pt x="1" y="4755"/>
                    <a:pt x="1373" y="6128"/>
                    <a:pt x="3064" y="6128"/>
                  </a:cubicBezTo>
                  <a:lnTo>
                    <a:pt x="13211" y="6128"/>
                  </a:lnTo>
                  <a:cubicBezTo>
                    <a:pt x="14902" y="6128"/>
                    <a:pt x="16275" y="4755"/>
                    <a:pt x="16275" y="3064"/>
                  </a:cubicBezTo>
                  <a:cubicBezTo>
                    <a:pt x="16275" y="1373"/>
                    <a:pt x="14902" y="0"/>
                    <a:pt x="13211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34"/>
            <p:cNvSpPr/>
            <p:nvPr/>
          </p:nvSpPr>
          <p:spPr>
            <a:xfrm>
              <a:off x="2771425" y="2625875"/>
              <a:ext cx="153200" cy="318650"/>
            </a:xfrm>
            <a:custGeom>
              <a:avLst/>
              <a:gdLst/>
              <a:ahLst/>
              <a:cxnLst/>
              <a:rect l="l" t="t" r="r" b="b"/>
              <a:pathLst>
                <a:path w="6128" h="12746" extrusionOk="0">
                  <a:moveTo>
                    <a:pt x="3064" y="1"/>
                  </a:moveTo>
                  <a:cubicBezTo>
                    <a:pt x="1373" y="1"/>
                    <a:pt x="1" y="1373"/>
                    <a:pt x="1" y="3064"/>
                  </a:cubicBezTo>
                  <a:lnTo>
                    <a:pt x="1" y="9682"/>
                  </a:lnTo>
                  <a:cubicBezTo>
                    <a:pt x="1" y="11373"/>
                    <a:pt x="1373" y="12745"/>
                    <a:pt x="3064" y="12745"/>
                  </a:cubicBezTo>
                  <a:cubicBezTo>
                    <a:pt x="4755" y="12745"/>
                    <a:pt x="6128" y="11373"/>
                    <a:pt x="6128" y="9682"/>
                  </a:cubicBezTo>
                  <a:lnTo>
                    <a:pt x="6128" y="3064"/>
                  </a:lnTo>
                  <a:cubicBezTo>
                    <a:pt x="6128" y="1373"/>
                    <a:pt x="4755" y="1"/>
                    <a:pt x="3064" y="1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34"/>
            <p:cNvSpPr/>
            <p:nvPr/>
          </p:nvSpPr>
          <p:spPr>
            <a:xfrm>
              <a:off x="2644600" y="3065200"/>
              <a:ext cx="406875" cy="153200"/>
            </a:xfrm>
            <a:custGeom>
              <a:avLst/>
              <a:gdLst/>
              <a:ahLst/>
              <a:cxnLst/>
              <a:rect l="l" t="t" r="r" b="b"/>
              <a:pathLst>
                <a:path w="16275" h="6128" extrusionOk="0">
                  <a:moveTo>
                    <a:pt x="3064" y="0"/>
                  </a:moveTo>
                  <a:cubicBezTo>
                    <a:pt x="1373" y="0"/>
                    <a:pt x="0" y="1373"/>
                    <a:pt x="0" y="3064"/>
                  </a:cubicBezTo>
                  <a:cubicBezTo>
                    <a:pt x="0" y="4755"/>
                    <a:pt x="1373" y="6128"/>
                    <a:pt x="3064" y="6128"/>
                  </a:cubicBezTo>
                  <a:lnTo>
                    <a:pt x="13211" y="6128"/>
                  </a:lnTo>
                  <a:cubicBezTo>
                    <a:pt x="14902" y="6128"/>
                    <a:pt x="16274" y="4755"/>
                    <a:pt x="16274" y="3064"/>
                  </a:cubicBezTo>
                  <a:cubicBezTo>
                    <a:pt x="16274" y="1373"/>
                    <a:pt x="14902" y="0"/>
                    <a:pt x="13211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34"/>
            <p:cNvSpPr/>
            <p:nvPr/>
          </p:nvSpPr>
          <p:spPr>
            <a:xfrm>
              <a:off x="3548350" y="2978775"/>
              <a:ext cx="513500" cy="229225"/>
            </a:xfrm>
            <a:custGeom>
              <a:avLst/>
              <a:gdLst/>
              <a:ahLst/>
              <a:cxnLst/>
              <a:rect l="l" t="t" r="r" b="b"/>
              <a:pathLst>
                <a:path w="20540" h="9169" extrusionOk="0">
                  <a:moveTo>
                    <a:pt x="3410" y="0"/>
                  </a:moveTo>
                  <a:cubicBezTo>
                    <a:pt x="2699" y="0"/>
                    <a:pt x="1990" y="249"/>
                    <a:pt x="1422" y="762"/>
                  </a:cubicBezTo>
                  <a:cubicBezTo>
                    <a:pt x="148" y="1864"/>
                    <a:pt x="1" y="3801"/>
                    <a:pt x="1128" y="5075"/>
                  </a:cubicBezTo>
                  <a:cubicBezTo>
                    <a:pt x="3383" y="7673"/>
                    <a:pt x="6716" y="9168"/>
                    <a:pt x="10270" y="9168"/>
                  </a:cubicBezTo>
                  <a:cubicBezTo>
                    <a:pt x="13824" y="9168"/>
                    <a:pt x="17157" y="7673"/>
                    <a:pt x="19436" y="5075"/>
                  </a:cubicBezTo>
                  <a:cubicBezTo>
                    <a:pt x="20539" y="3801"/>
                    <a:pt x="20417" y="1864"/>
                    <a:pt x="19142" y="762"/>
                  </a:cubicBezTo>
                  <a:cubicBezTo>
                    <a:pt x="18563" y="249"/>
                    <a:pt x="17848" y="0"/>
                    <a:pt x="17134" y="0"/>
                  </a:cubicBezTo>
                  <a:cubicBezTo>
                    <a:pt x="16276" y="0"/>
                    <a:pt x="15419" y="360"/>
                    <a:pt x="14804" y="1056"/>
                  </a:cubicBezTo>
                  <a:cubicBezTo>
                    <a:pt x="13726" y="2306"/>
                    <a:pt x="12059" y="3041"/>
                    <a:pt x="10270" y="3041"/>
                  </a:cubicBezTo>
                  <a:cubicBezTo>
                    <a:pt x="8481" y="3041"/>
                    <a:pt x="6839" y="2306"/>
                    <a:pt x="5736" y="1056"/>
                  </a:cubicBezTo>
                  <a:cubicBezTo>
                    <a:pt x="5120" y="360"/>
                    <a:pt x="4264" y="0"/>
                    <a:pt x="3410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34"/>
            <p:cNvSpPr/>
            <p:nvPr/>
          </p:nvSpPr>
          <p:spPr>
            <a:xfrm>
              <a:off x="1272100" y="238125"/>
              <a:ext cx="5066000" cy="5228350"/>
            </a:xfrm>
            <a:custGeom>
              <a:avLst/>
              <a:gdLst/>
              <a:ahLst/>
              <a:cxnLst/>
              <a:rect l="l" t="t" r="r" b="b"/>
              <a:pathLst>
                <a:path w="202640" h="209134" extrusionOk="0">
                  <a:moveTo>
                    <a:pt x="184527" y="26886"/>
                  </a:moveTo>
                  <a:lnTo>
                    <a:pt x="184527" y="65071"/>
                  </a:lnTo>
                  <a:lnTo>
                    <a:pt x="159136" y="65071"/>
                  </a:lnTo>
                  <a:cubicBezTo>
                    <a:pt x="157445" y="65071"/>
                    <a:pt x="156073" y="66443"/>
                    <a:pt x="156073" y="68134"/>
                  </a:cubicBezTo>
                  <a:cubicBezTo>
                    <a:pt x="156073" y="69825"/>
                    <a:pt x="157445" y="71198"/>
                    <a:pt x="159136" y="71198"/>
                  </a:cubicBezTo>
                  <a:lnTo>
                    <a:pt x="185017" y="71198"/>
                  </a:lnTo>
                  <a:cubicBezTo>
                    <a:pt x="185998" y="76810"/>
                    <a:pt x="186684" y="82570"/>
                    <a:pt x="187052" y="88403"/>
                  </a:cubicBezTo>
                  <a:cubicBezTo>
                    <a:pt x="185438" y="87959"/>
                    <a:pt x="183779" y="87715"/>
                    <a:pt x="182119" y="87715"/>
                  </a:cubicBezTo>
                  <a:cubicBezTo>
                    <a:pt x="182039" y="87715"/>
                    <a:pt x="181960" y="87716"/>
                    <a:pt x="181880" y="87717"/>
                  </a:cubicBezTo>
                  <a:cubicBezTo>
                    <a:pt x="181807" y="87717"/>
                    <a:pt x="181709" y="87717"/>
                    <a:pt x="181635" y="87692"/>
                  </a:cubicBezTo>
                  <a:cubicBezTo>
                    <a:pt x="181194" y="87423"/>
                    <a:pt x="180655" y="87276"/>
                    <a:pt x="180116" y="87276"/>
                  </a:cubicBezTo>
                  <a:lnTo>
                    <a:pt x="22524" y="87276"/>
                  </a:lnTo>
                  <a:cubicBezTo>
                    <a:pt x="22402" y="87276"/>
                    <a:pt x="22083" y="87300"/>
                    <a:pt x="22059" y="87325"/>
                  </a:cubicBezTo>
                  <a:cubicBezTo>
                    <a:pt x="21666" y="87374"/>
                    <a:pt x="21299" y="87496"/>
                    <a:pt x="20956" y="87717"/>
                  </a:cubicBezTo>
                  <a:cubicBezTo>
                    <a:pt x="20803" y="87713"/>
                    <a:pt x="20651" y="87711"/>
                    <a:pt x="20500" y="87711"/>
                  </a:cubicBezTo>
                  <a:cubicBezTo>
                    <a:pt x="18842" y="87711"/>
                    <a:pt x="17207" y="87954"/>
                    <a:pt x="15613" y="88403"/>
                  </a:cubicBezTo>
                  <a:cubicBezTo>
                    <a:pt x="15956" y="82570"/>
                    <a:pt x="16642" y="76810"/>
                    <a:pt x="17622" y="71198"/>
                  </a:cubicBezTo>
                  <a:lnTo>
                    <a:pt x="146882" y="71198"/>
                  </a:lnTo>
                  <a:cubicBezTo>
                    <a:pt x="148573" y="71198"/>
                    <a:pt x="149945" y="69825"/>
                    <a:pt x="149945" y="68134"/>
                  </a:cubicBezTo>
                  <a:cubicBezTo>
                    <a:pt x="149945" y="66443"/>
                    <a:pt x="148573" y="65071"/>
                    <a:pt x="146882" y="65071"/>
                  </a:cubicBezTo>
                  <a:lnTo>
                    <a:pt x="18137" y="65071"/>
                  </a:lnTo>
                  <a:lnTo>
                    <a:pt x="18137" y="26886"/>
                  </a:lnTo>
                  <a:close/>
                  <a:moveTo>
                    <a:pt x="19559" y="93893"/>
                  </a:moveTo>
                  <a:cubicBezTo>
                    <a:pt x="19559" y="93918"/>
                    <a:pt x="19559" y="93942"/>
                    <a:pt x="19559" y="93967"/>
                  </a:cubicBezTo>
                  <a:cubicBezTo>
                    <a:pt x="19926" y="102373"/>
                    <a:pt x="21666" y="110755"/>
                    <a:pt x="24681" y="118647"/>
                  </a:cubicBezTo>
                  <a:cubicBezTo>
                    <a:pt x="23402" y="119062"/>
                    <a:pt x="22062" y="119267"/>
                    <a:pt x="20724" y="119267"/>
                  </a:cubicBezTo>
                  <a:cubicBezTo>
                    <a:pt x="18344" y="119267"/>
                    <a:pt x="15970" y="118619"/>
                    <a:pt x="13946" y="117348"/>
                  </a:cubicBezTo>
                  <a:cubicBezTo>
                    <a:pt x="10343" y="115118"/>
                    <a:pt x="7942" y="111123"/>
                    <a:pt x="7942" y="106564"/>
                  </a:cubicBezTo>
                  <a:cubicBezTo>
                    <a:pt x="7942" y="102006"/>
                    <a:pt x="10368" y="97986"/>
                    <a:pt x="13971" y="95731"/>
                  </a:cubicBezTo>
                  <a:cubicBezTo>
                    <a:pt x="15662" y="94702"/>
                    <a:pt x="17573" y="94065"/>
                    <a:pt x="19559" y="93893"/>
                  </a:cubicBezTo>
                  <a:close/>
                  <a:moveTo>
                    <a:pt x="183132" y="93888"/>
                  </a:moveTo>
                  <a:cubicBezTo>
                    <a:pt x="183352" y="93888"/>
                    <a:pt x="184909" y="94166"/>
                    <a:pt x="185091" y="94212"/>
                  </a:cubicBezTo>
                  <a:cubicBezTo>
                    <a:pt x="190679" y="95584"/>
                    <a:pt x="194698" y="100829"/>
                    <a:pt x="194698" y="106564"/>
                  </a:cubicBezTo>
                  <a:cubicBezTo>
                    <a:pt x="194698" y="111098"/>
                    <a:pt x="192296" y="115118"/>
                    <a:pt x="188694" y="117348"/>
                  </a:cubicBezTo>
                  <a:cubicBezTo>
                    <a:pt x="186708" y="118598"/>
                    <a:pt x="184331" y="119284"/>
                    <a:pt x="181978" y="119284"/>
                  </a:cubicBezTo>
                  <a:cubicBezTo>
                    <a:pt x="181660" y="119284"/>
                    <a:pt x="177910" y="118819"/>
                    <a:pt x="177983" y="118647"/>
                  </a:cubicBezTo>
                  <a:cubicBezTo>
                    <a:pt x="179969" y="113451"/>
                    <a:pt x="181366" y="108108"/>
                    <a:pt x="182223" y="102643"/>
                  </a:cubicBezTo>
                  <a:cubicBezTo>
                    <a:pt x="182665" y="99775"/>
                    <a:pt x="182959" y="96859"/>
                    <a:pt x="183106" y="93967"/>
                  </a:cubicBezTo>
                  <a:cubicBezTo>
                    <a:pt x="183106" y="93942"/>
                    <a:pt x="183106" y="93918"/>
                    <a:pt x="183106" y="93893"/>
                  </a:cubicBezTo>
                  <a:cubicBezTo>
                    <a:pt x="183106" y="93890"/>
                    <a:pt x="183115" y="93888"/>
                    <a:pt x="183132" y="93888"/>
                  </a:cubicBezTo>
                  <a:close/>
                  <a:moveTo>
                    <a:pt x="176979" y="93403"/>
                  </a:moveTo>
                  <a:cubicBezTo>
                    <a:pt x="176954" y="93820"/>
                    <a:pt x="176464" y="99996"/>
                    <a:pt x="176023" y="102643"/>
                  </a:cubicBezTo>
                  <a:cubicBezTo>
                    <a:pt x="170802" y="133548"/>
                    <a:pt x="145215" y="158278"/>
                    <a:pt x="114530" y="163596"/>
                  </a:cubicBezTo>
                  <a:cubicBezTo>
                    <a:pt x="110168" y="164344"/>
                    <a:pt x="105744" y="164717"/>
                    <a:pt x="101323" y="164717"/>
                  </a:cubicBezTo>
                  <a:cubicBezTo>
                    <a:pt x="96902" y="164717"/>
                    <a:pt x="92485" y="164344"/>
                    <a:pt x="88134" y="163596"/>
                  </a:cubicBezTo>
                  <a:cubicBezTo>
                    <a:pt x="56689" y="158155"/>
                    <a:pt x="31911" y="133597"/>
                    <a:pt x="26642" y="102643"/>
                  </a:cubicBezTo>
                  <a:cubicBezTo>
                    <a:pt x="26127" y="99579"/>
                    <a:pt x="25808" y="96491"/>
                    <a:pt x="25661" y="93403"/>
                  </a:cubicBezTo>
                  <a:close/>
                  <a:moveTo>
                    <a:pt x="106075" y="170728"/>
                  </a:moveTo>
                  <a:lnTo>
                    <a:pt x="106467" y="176414"/>
                  </a:lnTo>
                  <a:cubicBezTo>
                    <a:pt x="106516" y="177076"/>
                    <a:pt x="106197" y="177713"/>
                    <a:pt x="105682" y="178081"/>
                  </a:cubicBezTo>
                  <a:cubicBezTo>
                    <a:pt x="105682" y="178081"/>
                    <a:pt x="101859" y="180728"/>
                    <a:pt x="101859" y="180728"/>
                  </a:cubicBezTo>
                  <a:cubicBezTo>
                    <a:pt x="101700" y="180838"/>
                    <a:pt x="101510" y="180893"/>
                    <a:pt x="101323" y="180893"/>
                  </a:cubicBezTo>
                  <a:cubicBezTo>
                    <a:pt x="101136" y="180893"/>
                    <a:pt x="100952" y="180838"/>
                    <a:pt x="100805" y="180728"/>
                  </a:cubicBezTo>
                  <a:lnTo>
                    <a:pt x="96982" y="178081"/>
                  </a:lnTo>
                  <a:cubicBezTo>
                    <a:pt x="96443" y="177713"/>
                    <a:pt x="96124" y="177076"/>
                    <a:pt x="96173" y="176463"/>
                  </a:cubicBezTo>
                  <a:lnTo>
                    <a:pt x="96590" y="170728"/>
                  </a:lnTo>
                  <a:cubicBezTo>
                    <a:pt x="98183" y="170802"/>
                    <a:pt x="99751" y="170851"/>
                    <a:pt x="101320" y="170851"/>
                  </a:cubicBezTo>
                  <a:cubicBezTo>
                    <a:pt x="102913" y="170851"/>
                    <a:pt x="104482" y="170802"/>
                    <a:pt x="106050" y="170728"/>
                  </a:cubicBezTo>
                  <a:close/>
                  <a:moveTo>
                    <a:pt x="27083" y="124284"/>
                  </a:moveTo>
                  <a:cubicBezTo>
                    <a:pt x="31691" y="133989"/>
                    <a:pt x="38332" y="142862"/>
                    <a:pt x="46420" y="150043"/>
                  </a:cubicBezTo>
                  <a:cubicBezTo>
                    <a:pt x="54043" y="156807"/>
                    <a:pt x="62964" y="162175"/>
                    <a:pt x="72522" y="165728"/>
                  </a:cubicBezTo>
                  <a:lnTo>
                    <a:pt x="72351" y="165900"/>
                  </a:lnTo>
                  <a:cubicBezTo>
                    <a:pt x="68576" y="169674"/>
                    <a:pt x="65341" y="174012"/>
                    <a:pt x="62768" y="178718"/>
                  </a:cubicBezTo>
                  <a:cubicBezTo>
                    <a:pt x="62204" y="179772"/>
                    <a:pt x="61665" y="180850"/>
                    <a:pt x="61175" y="181929"/>
                  </a:cubicBezTo>
                  <a:cubicBezTo>
                    <a:pt x="35269" y="179110"/>
                    <a:pt x="15270" y="157003"/>
                    <a:pt x="15270" y="130705"/>
                  </a:cubicBezTo>
                  <a:lnTo>
                    <a:pt x="15270" y="124627"/>
                  </a:lnTo>
                  <a:cubicBezTo>
                    <a:pt x="15980" y="124823"/>
                    <a:pt x="16667" y="124995"/>
                    <a:pt x="17377" y="125117"/>
                  </a:cubicBezTo>
                  <a:cubicBezTo>
                    <a:pt x="18451" y="125304"/>
                    <a:pt x="19540" y="125397"/>
                    <a:pt x="20629" y="125397"/>
                  </a:cubicBezTo>
                  <a:cubicBezTo>
                    <a:pt x="22824" y="125397"/>
                    <a:pt x="25019" y="125021"/>
                    <a:pt x="27083" y="124284"/>
                  </a:cubicBezTo>
                  <a:close/>
                  <a:moveTo>
                    <a:pt x="175557" y="124284"/>
                  </a:moveTo>
                  <a:cubicBezTo>
                    <a:pt x="177625" y="125028"/>
                    <a:pt x="179815" y="125404"/>
                    <a:pt x="182008" y="125404"/>
                  </a:cubicBezTo>
                  <a:cubicBezTo>
                    <a:pt x="183064" y="125404"/>
                    <a:pt x="184121" y="125317"/>
                    <a:pt x="185164" y="125142"/>
                  </a:cubicBezTo>
                  <a:cubicBezTo>
                    <a:pt x="185900" y="125019"/>
                    <a:pt x="186659" y="124848"/>
                    <a:pt x="187370" y="124627"/>
                  </a:cubicBezTo>
                  <a:lnTo>
                    <a:pt x="187370" y="130705"/>
                  </a:lnTo>
                  <a:cubicBezTo>
                    <a:pt x="187370" y="157003"/>
                    <a:pt x="167396" y="179110"/>
                    <a:pt x="141465" y="181929"/>
                  </a:cubicBezTo>
                  <a:cubicBezTo>
                    <a:pt x="141465" y="181904"/>
                    <a:pt x="141465" y="181904"/>
                    <a:pt x="141465" y="181880"/>
                  </a:cubicBezTo>
                  <a:cubicBezTo>
                    <a:pt x="138696" y="175899"/>
                    <a:pt x="134823" y="170434"/>
                    <a:pt x="130167" y="165777"/>
                  </a:cubicBezTo>
                  <a:cubicBezTo>
                    <a:pt x="130142" y="165753"/>
                    <a:pt x="130142" y="165728"/>
                    <a:pt x="130118" y="165728"/>
                  </a:cubicBezTo>
                  <a:cubicBezTo>
                    <a:pt x="139676" y="162175"/>
                    <a:pt x="148622" y="156807"/>
                    <a:pt x="156220" y="150043"/>
                  </a:cubicBezTo>
                  <a:cubicBezTo>
                    <a:pt x="164307" y="142862"/>
                    <a:pt x="170949" y="133989"/>
                    <a:pt x="175557" y="124284"/>
                  </a:cubicBezTo>
                  <a:close/>
                  <a:moveTo>
                    <a:pt x="65758" y="186757"/>
                  </a:moveTo>
                  <a:cubicBezTo>
                    <a:pt x="66566" y="188080"/>
                    <a:pt x="67424" y="189404"/>
                    <a:pt x="68282" y="190678"/>
                  </a:cubicBezTo>
                  <a:cubicBezTo>
                    <a:pt x="71125" y="194943"/>
                    <a:pt x="74311" y="199085"/>
                    <a:pt x="77620" y="203006"/>
                  </a:cubicBezTo>
                  <a:lnTo>
                    <a:pt x="62081" y="203006"/>
                  </a:lnTo>
                  <a:cubicBezTo>
                    <a:pt x="62106" y="202393"/>
                    <a:pt x="62155" y="201781"/>
                    <a:pt x="62228" y="201143"/>
                  </a:cubicBezTo>
                  <a:cubicBezTo>
                    <a:pt x="62694" y="196242"/>
                    <a:pt x="63871" y="191438"/>
                    <a:pt x="65709" y="186855"/>
                  </a:cubicBezTo>
                  <a:cubicBezTo>
                    <a:pt x="65733" y="186830"/>
                    <a:pt x="65733" y="186781"/>
                    <a:pt x="65758" y="186757"/>
                  </a:cubicBezTo>
                  <a:close/>
                  <a:moveTo>
                    <a:pt x="79238" y="167885"/>
                  </a:moveTo>
                  <a:cubicBezTo>
                    <a:pt x="82938" y="168890"/>
                    <a:pt x="86688" y="169650"/>
                    <a:pt x="90487" y="170140"/>
                  </a:cubicBezTo>
                  <a:lnTo>
                    <a:pt x="90046" y="176047"/>
                  </a:lnTo>
                  <a:cubicBezTo>
                    <a:pt x="89923" y="178179"/>
                    <a:pt x="90683" y="180262"/>
                    <a:pt x="92056" y="181855"/>
                  </a:cubicBezTo>
                  <a:lnTo>
                    <a:pt x="89825" y="203006"/>
                  </a:lnTo>
                  <a:lnTo>
                    <a:pt x="85757" y="203006"/>
                  </a:lnTo>
                  <a:cubicBezTo>
                    <a:pt x="85242" y="202442"/>
                    <a:pt x="84727" y="201854"/>
                    <a:pt x="84213" y="201291"/>
                  </a:cubicBezTo>
                  <a:cubicBezTo>
                    <a:pt x="78992" y="195335"/>
                    <a:pt x="74189" y="188938"/>
                    <a:pt x="70120" y="182125"/>
                  </a:cubicBezTo>
                  <a:cubicBezTo>
                    <a:pt x="69777" y="181585"/>
                    <a:pt x="69042" y="180287"/>
                    <a:pt x="68993" y="180213"/>
                  </a:cubicBezTo>
                  <a:cubicBezTo>
                    <a:pt x="69042" y="180115"/>
                    <a:pt x="69826" y="178816"/>
                    <a:pt x="70169" y="178301"/>
                  </a:cubicBezTo>
                  <a:cubicBezTo>
                    <a:pt x="72669" y="174429"/>
                    <a:pt x="75708" y="170851"/>
                    <a:pt x="79238" y="167885"/>
                  </a:cubicBezTo>
                  <a:close/>
                  <a:moveTo>
                    <a:pt x="104874" y="186071"/>
                  </a:moveTo>
                  <a:lnTo>
                    <a:pt x="106663" y="203006"/>
                  </a:lnTo>
                  <a:lnTo>
                    <a:pt x="96002" y="203006"/>
                  </a:lnTo>
                  <a:lnTo>
                    <a:pt x="97766" y="186071"/>
                  </a:lnTo>
                  <a:cubicBezTo>
                    <a:pt x="98845" y="186708"/>
                    <a:pt x="100094" y="187026"/>
                    <a:pt x="101320" y="187026"/>
                  </a:cubicBezTo>
                  <a:cubicBezTo>
                    <a:pt x="102570" y="187026"/>
                    <a:pt x="103795" y="186708"/>
                    <a:pt x="104874" y="186071"/>
                  </a:cubicBezTo>
                  <a:close/>
                  <a:moveTo>
                    <a:pt x="123410" y="167884"/>
                  </a:moveTo>
                  <a:cubicBezTo>
                    <a:pt x="123498" y="167884"/>
                    <a:pt x="123821" y="168230"/>
                    <a:pt x="123868" y="168277"/>
                  </a:cubicBezTo>
                  <a:cubicBezTo>
                    <a:pt x="127544" y="171586"/>
                    <a:pt x="130730" y="175409"/>
                    <a:pt x="133304" y="179625"/>
                  </a:cubicBezTo>
                  <a:cubicBezTo>
                    <a:pt x="133402" y="179772"/>
                    <a:pt x="133622" y="180139"/>
                    <a:pt x="133672" y="180213"/>
                  </a:cubicBezTo>
                  <a:cubicBezTo>
                    <a:pt x="133647" y="180238"/>
                    <a:pt x="133622" y="180262"/>
                    <a:pt x="133622" y="180287"/>
                  </a:cubicBezTo>
                  <a:cubicBezTo>
                    <a:pt x="130730" y="185286"/>
                    <a:pt x="127446" y="190041"/>
                    <a:pt x="123942" y="194600"/>
                  </a:cubicBezTo>
                  <a:cubicBezTo>
                    <a:pt x="121711" y="197492"/>
                    <a:pt x="119358" y="200310"/>
                    <a:pt x="116908" y="203006"/>
                  </a:cubicBezTo>
                  <a:lnTo>
                    <a:pt x="112815" y="203006"/>
                  </a:lnTo>
                  <a:lnTo>
                    <a:pt x="110584" y="181855"/>
                  </a:lnTo>
                  <a:cubicBezTo>
                    <a:pt x="111981" y="180262"/>
                    <a:pt x="112717" y="178179"/>
                    <a:pt x="112594" y="176022"/>
                  </a:cubicBezTo>
                  <a:lnTo>
                    <a:pt x="112177" y="170140"/>
                  </a:lnTo>
                  <a:cubicBezTo>
                    <a:pt x="115045" y="169772"/>
                    <a:pt x="117888" y="169258"/>
                    <a:pt x="120706" y="168571"/>
                  </a:cubicBezTo>
                  <a:cubicBezTo>
                    <a:pt x="121613" y="168351"/>
                    <a:pt x="122520" y="168130"/>
                    <a:pt x="123402" y="167885"/>
                  </a:cubicBezTo>
                  <a:cubicBezTo>
                    <a:pt x="123405" y="167884"/>
                    <a:pt x="123407" y="167884"/>
                    <a:pt x="123410" y="167884"/>
                  </a:cubicBezTo>
                  <a:close/>
                  <a:moveTo>
                    <a:pt x="136907" y="186757"/>
                  </a:moveTo>
                  <a:lnTo>
                    <a:pt x="136931" y="186855"/>
                  </a:lnTo>
                  <a:cubicBezTo>
                    <a:pt x="138181" y="189967"/>
                    <a:pt x="139137" y="193227"/>
                    <a:pt x="139774" y="196536"/>
                  </a:cubicBezTo>
                  <a:cubicBezTo>
                    <a:pt x="140166" y="198644"/>
                    <a:pt x="140460" y="200849"/>
                    <a:pt x="140583" y="203006"/>
                  </a:cubicBezTo>
                  <a:lnTo>
                    <a:pt x="125044" y="203006"/>
                  </a:lnTo>
                  <a:cubicBezTo>
                    <a:pt x="125731" y="202197"/>
                    <a:pt x="126392" y="201389"/>
                    <a:pt x="127030" y="200580"/>
                  </a:cubicBezTo>
                  <a:cubicBezTo>
                    <a:pt x="130583" y="196168"/>
                    <a:pt x="133892" y="191561"/>
                    <a:pt x="136907" y="186757"/>
                  </a:cubicBezTo>
                  <a:close/>
                  <a:moveTo>
                    <a:pt x="9559" y="0"/>
                  </a:moveTo>
                  <a:cubicBezTo>
                    <a:pt x="4290" y="0"/>
                    <a:pt x="1" y="4289"/>
                    <a:pt x="1" y="9558"/>
                  </a:cubicBezTo>
                  <a:lnTo>
                    <a:pt x="1" y="17328"/>
                  </a:lnTo>
                  <a:cubicBezTo>
                    <a:pt x="1" y="22597"/>
                    <a:pt x="4290" y="26886"/>
                    <a:pt x="9559" y="26886"/>
                  </a:cubicBezTo>
                  <a:lnTo>
                    <a:pt x="12010" y="26886"/>
                  </a:lnTo>
                  <a:lnTo>
                    <a:pt x="12010" y="67865"/>
                  </a:lnTo>
                  <a:cubicBezTo>
                    <a:pt x="10539" y="75536"/>
                    <a:pt x="9657" y="83477"/>
                    <a:pt x="9314" y="91516"/>
                  </a:cubicBezTo>
                  <a:cubicBezTo>
                    <a:pt x="4755" y="94971"/>
                    <a:pt x="1814" y="100437"/>
                    <a:pt x="1814" y="106564"/>
                  </a:cubicBezTo>
                  <a:cubicBezTo>
                    <a:pt x="1814" y="112618"/>
                    <a:pt x="4706" y="118010"/>
                    <a:pt x="9142" y="121465"/>
                  </a:cubicBezTo>
                  <a:lnTo>
                    <a:pt x="9142" y="130705"/>
                  </a:lnTo>
                  <a:cubicBezTo>
                    <a:pt x="9142" y="145411"/>
                    <a:pt x="14681" y="159430"/>
                    <a:pt x="24755" y="170140"/>
                  </a:cubicBezTo>
                  <a:cubicBezTo>
                    <a:pt x="33847" y="179821"/>
                    <a:pt x="45832" y="185997"/>
                    <a:pt x="58846" y="187811"/>
                  </a:cubicBezTo>
                  <a:cubicBezTo>
                    <a:pt x="56886" y="193668"/>
                    <a:pt x="55856" y="199845"/>
                    <a:pt x="55856" y="206070"/>
                  </a:cubicBezTo>
                  <a:cubicBezTo>
                    <a:pt x="55856" y="207761"/>
                    <a:pt x="57229" y="209133"/>
                    <a:pt x="58920" y="209133"/>
                  </a:cubicBezTo>
                  <a:lnTo>
                    <a:pt x="143745" y="209133"/>
                  </a:lnTo>
                  <a:cubicBezTo>
                    <a:pt x="146122" y="209133"/>
                    <a:pt x="146808" y="207026"/>
                    <a:pt x="146784" y="205065"/>
                  </a:cubicBezTo>
                  <a:cubicBezTo>
                    <a:pt x="146686" y="199207"/>
                    <a:pt x="145681" y="193374"/>
                    <a:pt x="143818" y="187811"/>
                  </a:cubicBezTo>
                  <a:cubicBezTo>
                    <a:pt x="156832" y="185997"/>
                    <a:pt x="168793" y="179821"/>
                    <a:pt x="177885" y="170140"/>
                  </a:cubicBezTo>
                  <a:cubicBezTo>
                    <a:pt x="187958" y="159430"/>
                    <a:pt x="193497" y="145411"/>
                    <a:pt x="193497" y="130705"/>
                  </a:cubicBezTo>
                  <a:lnTo>
                    <a:pt x="193497" y="121465"/>
                  </a:lnTo>
                  <a:cubicBezTo>
                    <a:pt x="197958" y="118010"/>
                    <a:pt x="200826" y="112618"/>
                    <a:pt x="200826" y="106564"/>
                  </a:cubicBezTo>
                  <a:cubicBezTo>
                    <a:pt x="200826" y="100437"/>
                    <a:pt x="197884" y="94971"/>
                    <a:pt x="193326" y="91516"/>
                  </a:cubicBezTo>
                  <a:cubicBezTo>
                    <a:pt x="193007" y="83477"/>
                    <a:pt x="192100" y="75536"/>
                    <a:pt x="190654" y="67865"/>
                  </a:cubicBezTo>
                  <a:lnTo>
                    <a:pt x="190654" y="26886"/>
                  </a:lnTo>
                  <a:lnTo>
                    <a:pt x="193081" y="26886"/>
                  </a:lnTo>
                  <a:cubicBezTo>
                    <a:pt x="198350" y="26886"/>
                    <a:pt x="202639" y="22597"/>
                    <a:pt x="202639" y="17328"/>
                  </a:cubicBezTo>
                  <a:lnTo>
                    <a:pt x="202639" y="9558"/>
                  </a:lnTo>
                  <a:cubicBezTo>
                    <a:pt x="202639" y="4289"/>
                    <a:pt x="198350" y="0"/>
                    <a:pt x="193081" y="0"/>
                  </a:cubicBezTo>
                  <a:lnTo>
                    <a:pt x="53307" y="0"/>
                  </a:lnTo>
                  <a:cubicBezTo>
                    <a:pt x="51616" y="0"/>
                    <a:pt x="50244" y="1372"/>
                    <a:pt x="50244" y="3064"/>
                  </a:cubicBezTo>
                  <a:cubicBezTo>
                    <a:pt x="50244" y="4755"/>
                    <a:pt x="51616" y="6127"/>
                    <a:pt x="53307" y="6127"/>
                  </a:cubicBezTo>
                  <a:lnTo>
                    <a:pt x="193081" y="6127"/>
                  </a:lnTo>
                  <a:cubicBezTo>
                    <a:pt x="194968" y="6127"/>
                    <a:pt x="196512" y="7671"/>
                    <a:pt x="196512" y="9558"/>
                  </a:cubicBezTo>
                  <a:lnTo>
                    <a:pt x="196512" y="17328"/>
                  </a:lnTo>
                  <a:cubicBezTo>
                    <a:pt x="196512" y="19215"/>
                    <a:pt x="194968" y="20759"/>
                    <a:pt x="193081" y="20759"/>
                  </a:cubicBezTo>
                  <a:lnTo>
                    <a:pt x="9559" y="20759"/>
                  </a:lnTo>
                  <a:cubicBezTo>
                    <a:pt x="7672" y="20759"/>
                    <a:pt x="6128" y="19215"/>
                    <a:pt x="6128" y="17328"/>
                  </a:cubicBezTo>
                  <a:lnTo>
                    <a:pt x="6128" y="9558"/>
                  </a:lnTo>
                  <a:cubicBezTo>
                    <a:pt x="6128" y="7671"/>
                    <a:pt x="7672" y="6127"/>
                    <a:pt x="9559" y="6127"/>
                  </a:cubicBezTo>
                  <a:lnTo>
                    <a:pt x="41053" y="6127"/>
                  </a:lnTo>
                  <a:cubicBezTo>
                    <a:pt x="42744" y="6127"/>
                    <a:pt x="44116" y="4755"/>
                    <a:pt x="44116" y="3064"/>
                  </a:cubicBezTo>
                  <a:cubicBezTo>
                    <a:pt x="44116" y="1372"/>
                    <a:pt x="42744" y="0"/>
                    <a:pt x="41053" y="0"/>
                  </a:cubicBezTo>
                  <a:close/>
                </a:path>
              </a:pathLst>
            </a:custGeom>
            <a:solidFill>
              <a:srgbClr val="F4E9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25" name="Google Shape;1125;p34"/>
          <p:cNvSpPr txBox="1">
            <a:spLocks noGrp="1"/>
          </p:cNvSpPr>
          <p:nvPr>
            <p:ph type="subTitle" idx="2"/>
          </p:nvPr>
        </p:nvSpPr>
        <p:spPr>
          <a:xfrm flipH="1">
            <a:off x="525450" y="2714626"/>
            <a:ext cx="2202900" cy="57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DO, DOES</a:t>
            </a:r>
            <a:endParaRPr sz="2400"/>
          </a:p>
        </p:txBody>
      </p:sp>
      <p:sp>
        <p:nvSpPr>
          <p:cNvPr id="1127" name="Google Shape;1127;p34"/>
          <p:cNvSpPr txBox="1">
            <a:spLocks noGrp="1"/>
          </p:cNvSpPr>
          <p:nvPr>
            <p:ph type="subTitle" idx="4"/>
          </p:nvPr>
        </p:nvSpPr>
        <p:spPr>
          <a:xfrm flipH="1">
            <a:off x="3460927" y="2714626"/>
            <a:ext cx="2202900" cy="57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 smtClean="0"/>
              <a:t>WILL</a:t>
            </a:r>
            <a:endParaRPr sz="2400"/>
          </a:p>
        </p:txBody>
      </p:sp>
      <p:sp>
        <p:nvSpPr>
          <p:cNvPr id="1129" name="Google Shape;1129;p34"/>
          <p:cNvSpPr txBox="1">
            <a:spLocks noGrp="1"/>
          </p:cNvSpPr>
          <p:nvPr>
            <p:ph type="subTitle" idx="6"/>
          </p:nvPr>
        </p:nvSpPr>
        <p:spPr>
          <a:xfrm flipH="1">
            <a:off x="6398600" y="2714626"/>
            <a:ext cx="2202900" cy="57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 smtClean="0"/>
              <a:t>DID</a:t>
            </a:r>
            <a:endParaRPr sz="2400"/>
          </a:p>
        </p:txBody>
      </p:sp>
      <p:grpSp>
        <p:nvGrpSpPr>
          <p:cNvPr id="5" name="Группа 29"/>
          <p:cNvGrpSpPr/>
          <p:nvPr/>
        </p:nvGrpSpPr>
        <p:grpSpPr>
          <a:xfrm>
            <a:off x="-32" y="0"/>
            <a:ext cx="9144032" cy="285734"/>
            <a:chOff x="-32" y="0"/>
            <a:chExt cx="9144032" cy="285734"/>
          </a:xfrm>
        </p:grpSpPr>
        <p:pic>
          <p:nvPicPr>
            <p:cNvPr id="31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-32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32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2643174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33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r="56412"/>
            <a:stretch>
              <a:fillRect/>
            </a:stretch>
          </p:blipFill>
          <p:spPr bwMode="auto">
            <a:xfrm>
              <a:off x="7929586" y="0"/>
              <a:ext cx="1214414" cy="285734"/>
            </a:xfrm>
            <a:prstGeom prst="rect">
              <a:avLst/>
            </a:prstGeom>
            <a:noFill/>
          </p:spPr>
        </p:pic>
        <p:pic>
          <p:nvPicPr>
            <p:cNvPr id="34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5286380" y="0"/>
              <a:ext cx="2786082" cy="285734"/>
            </a:xfrm>
            <a:prstGeom prst="rect">
              <a:avLst/>
            </a:prstGeom>
            <a:noFill/>
          </p:spPr>
        </p:pic>
      </p:grpSp>
      <p:sp>
        <p:nvSpPr>
          <p:cNvPr id="36" name="Заголовок 1"/>
          <p:cNvSpPr>
            <a:spLocks noGrp="1"/>
          </p:cNvSpPr>
          <p:nvPr>
            <p:ph type="ctrTitle"/>
          </p:nvPr>
        </p:nvSpPr>
        <p:spPr>
          <a:xfrm>
            <a:off x="2500298" y="397650"/>
            <a:ext cx="5970052" cy="591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Century Gothic" pitchFamily="34" charset="0"/>
                <a:ea typeface="Gadugi" pitchFamily="34" charset="0"/>
              </a:rPr>
              <a:t>А КТО ЭТИ СЕРЬЕЗНЫЕ ДЯДИ?</a:t>
            </a:r>
            <a:endParaRPr lang="ru-RU" sz="2800" b="1" dirty="0">
              <a:solidFill>
                <a:srgbClr val="002060"/>
              </a:solidFill>
              <a:latin typeface="Century Gothic" pitchFamily="34" charset="0"/>
              <a:ea typeface="Gadugi" pitchFamily="34" charset="0"/>
            </a:endParaRPr>
          </a:p>
        </p:txBody>
      </p:sp>
      <p:sp>
        <p:nvSpPr>
          <p:cNvPr id="39" name="Google Shape;1124;p34"/>
          <p:cNvSpPr txBox="1">
            <a:spLocks noGrp="1"/>
          </p:cNvSpPr>
          <p:nvPr>
            <p:ph type="subTitle" idx="1"/>
          </p:nvPr>
        </p:nvSpPr>
        <p:spPr>
          <a:xfrm flipH="1">
            <a:off x="571472" y="3286130"/>
            <a:ext cx="22029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latin typeface="Century Gothic" pitchFamily="34" charset="0"/>
              </a:rPr>
              <a:t>Not </a:t>
            </a:r>
            <a:r>
              <a:rPr lang="ru-RU" sz="1800" dirty="0" smtClean="0">
                <a:latin typeface="Century Gothic" pitchFamily="34" charset="0"/>
              </a:rPr>
              <a:t>поймают </a:t>
            </a:r>
            <a:r>
              <a:rPr lang="en-US" sz="1800" dirty="0" smtClean="0">
                <a:latin typeface="Century Gothic" pitchFamily="34" charset="0"/>
              </a:rPr>
              <a:t>Do </a:t>
            </a:r>
            <a:r>
              <a:rPr lang="ru-RU" sz="1800" dirty="0" smtClean="0">
                <a:latin typeface="Century Gothic" pitchFamily="34" charset="0"/>
              </a:rPr>
              <a:t>и </a:t>
            </a:r>
            <a:r>
              <a:rPr lang="en-US" sz="1800" dirty="0" smtClean="0">
                <a:latin typeface="Century Gothic" pitchFamily="34" charset="0"/>
              </a:rPr>
              <a:t>Does, </a:t>
            </a:r>
            <a:r>
              <a:rPr lang="ru-RU" sz="1800" dirty="0" smtClean="0">
                <a:latin typeface="Century Gothic" pitchFamily="34" charset="0"/>
              </a:rPr>
              <a:t>если просто, каждый раз.</a:t>
            </a:r>
            <a:endParaRPr sz="1800">
              <a:latin typeface="Century Gothic" pitchFamily="34" charset="0"/>
            </a:endParaRPr>
          </a:p>
        </p:txBody>
      </p:sp>
      <p:sp>
        <p:nvSpPr>
          <p:cNvPr id="40" name="Google Shape;1124;p34"/>
          <p:cNvSpPr txBox="1">
            <a:spLocks noGrp="1"/>
          </p:cNvSpPr>
          <p:nvPr>
            <p:ph type="subTitle" idx="1"/>
          </p:nvPr>
        </p:nvSpPr>
        <p:spPr>
          <a:xfrm flipH="1">
            <a:off x="6357950" y="3214692"/>
            <a:ext cx="22029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latin typeface="Century Gothic" pitchFamily="34" charset="0"/>
              </a:rPr>
              <a:t>Чтоб сказать, что НЕ играл, дядя </a:t>
            </a:r>
            <a:r>
              <a:rPr lang="en-US" sz="1800" dirty="0" smtClean="0">
                <a:latin typeface="Century Gothic" pitchFamily="34" charset="0"/>
              </a:rPr>
              <a:t>Did </a:t>
            </a:r>
            <a:r>
              <a:rPr lang="ru-RU" sz="1800" dirty="0" smtClean="0">
                <a:latin typeface="Century Gothic" pitchFamily="34" charset="0"/>
              </a:rPr>
              <a:t>поможет нам.</a:t>
            </a:r>
            <a:endParaRPr sz="1800">
              <a:latin typeface="Century Gothic" pitchFamily="34" charset="0"/>
            </a:endParaRPr>
          </a:p>
        </p:txBody>
      </p:sp>
      <p:sp>
        <p:nvSpPr>
          <p:cNvPr id="41" name="Google Shape;1124;p34"/>
          <p:cNvSpPr txBox="1">
            <a:spLocks noGrp="1"/>
          </p:cNvSpPr>
          <p:nvPr>
            <p:ph type="subTitle" idx="1"/>
          </p:nvPr>
        </p:nvSpPr>
        <p:spPr>
          <a:xfrm flipH="1">
            <a:off x="3428992" y="3214692"/>
            <a:ext cx="2202900" cy="121444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latin typeface="Century Gothic" pitchFamily="34" charset="0"/>
              </a:rPr>
              <a:t>Дядя </a:t>
            </a:r>
            <a:r>
              <a:rPr lang="en-US" sz="1800" dirty="0" smtClean="0">
                <a:latin typeface="Century Gothic" pitchFamily="34" charset="0"/>
              </a:rPr>
              <a:t>Will </a:t>
            </a:r>
            <a:r>
              <a:rPr lang="ru-RU" sz="1800" dirty="0" smtClean="0">
                <a:latin typeface="Century Gothic" pitchFamily="34" charset="0"/>
              </a:rPr>
              <a:t>приводит </a:t>
            </a:r>
            <a:r>
              <a:rPr lang="en-US" sz="1800" dirty="0" smtClean="0">
                <a:latin typeface="Century Gothic" pitchFamily="34" charset="0"/>
              </a:rPr>
              <a:t>Not </a:t>
            </a:r>
            <a:r>
              <a:rPr lang="ru-RU" sz="1800" dirty="0" smtClean="0">
                <a:latin typeface="Century Gothic" pitchFamily="34" charset="0"/>
              </a:rPr>
              <a:t>для «Не буду и не пойдет!»</a:t>
            </a:r>
            <a:endParaRPr sz="1800">
              <a:latin typeface="Century Gothic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5400000">
            <a:off x="4357702" y="357202"/>
            <a:ext cx="428596" cy="914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786446" y="1000114"/>
            <a:ext cx="500066" cy="41433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715404" y="428610"/>
            <a:ext cx="428596" cy="42862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 rot="5400000">
            <a:off x="4321967" y="-2893257"/>
            <a:ext cx="500066" cy="82868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 rot="5400000">
            <a:off x="4321967" y="-1607373"/>
            <a:ext cx="500066" cy="82868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DDDA">
            <a:alpha val="71900"/>
          </a:srgbClr>
        </a:solidFill>
        <a:effectLst/>
      </p:bgPr>
    </p:bg>
    <p:spTree>
      <p:nvGrpSpPr>
        <p:cNvPr id="1" name="Shape 2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428596" cy="47148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5400000">
            <a:off x="4357702" y="-4357702"/>
            <a:ext cx="428596" cy="914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1" name="Группа 40"/>
          <p:cNvGrpSpPr/>
          <p:nvPr/>
        </p:nvGrpSpPr>
        <p:grpSpPr>
          <a:xfrm>
            <a:off x="-32" y="0"/>
            <a:ext cx="9144032" cy="285734"/>
            <a:chOff x="-32" y="0"/>
            <a:chExt cx="9144032" cy="285734"/>
          </a:xfrm>
        </p:grpSpPr>
        <p:pic>
          <p:nvPicPr>
            <p:cNvPr id="42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-32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43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2643174" y="0"/>
              <a:ext cx="2786082" cy="285734"/>
            </a:xfrm>
            <a:prstGeom prst="rect">
              <a:avLst/>
            </a:prstGeom>
            <a:noFill/>
          </p:spPr>
        </p:pic>
        <p:pic>
          <p:nvPicPr>
            <p:cNvPr id="44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r="56412"/>
            <a:stretch>
              <a:fillRect/>
            </a:stretch>
          </p:blipFill>
          <p:spPr bwMode="auto">
            <a:xfrm>
              <a:off x="7929586" y="0"/>
              <a:ext cx="1214414" cy="285734"/>
            </a:xfrm>
            <a:prstGeom prst="rect">
              <a:avLst/>
            </a:prstGeom>
            <a:noFill/>
          </p:spPr>
        </p:pic>
        <p:pic>
          <p:nvPicPr>
            <p:cNvPr id="45" name="Picture 2" descr="C:\Users\Татьяна\Desktop\Спираль для блокнота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/>
            <a:stretch>
              <a:fillRect/>
            </a:stretch>
          </p:blipFill>
          <p:spPr bwMode="auto">
            <a:xfrm>
              <a:off x="5286380" y="0"/>
              <a:ext cx="2786082" cy="285734"/>
            </a:xfrm>
            <a:prstGeom prst="rect">
              <a:avLst/>
            </a:prstGeom>
            <a:noFill/>
          </p:spPr>
        </p:pic>
      </p:grpSp>
      <p:sp>
        <p:nvSpPr>
          <p:cNvPr id="8" name="Заголовок 7"/>
          <p:cNvSpPr>
            <a:spLocks noGrp="1"/>
          </p:cNvSpPr>
          <p:nvPr>
            <p:ph type="ctrTitle" idx="4294967295"/>
          </p:nvPr>
        </p:nvSpPr>
        <p:spPr>
          <a:xfrm>
            <a:off x="500034" y="1428742"/>
            <a:ext cx="4071966" cy="2643206"/>
          </a:xfrm>
          <a:prstGeom prst="rect">
            <a:avLst/>
          </a:prstGeom>
        </p:spPr>
        <p:txBody>
          <a:bodyPr/>
          <a:lstStyle/>
          <a:p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</a:rPr>
              <a:t>В РАЗНЫХ ПРЕДЛОЖЕНЯХ РАБОТАЮТ РАЗНЫЕ ДЯДИ!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1026" name="Picture 2" descr="C:\Users\Татьяна\Desktop\2100780.jpg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72000" y="571486"/>
            <a:ext cx="4000528" cy="4000528"/>
          </a:xfrm>
          <a:prstGeom prst="rect">
            <a:avLst/>
          </a:prstGeom>
          <a:noFill/>
        </p:spPr>
      </p:pic>
      <p:pic>
        <p:nvPicPr>
          <p:cNvPr id="7" name="Picture 2" descr="C:\Users\Татьяна\Desktop\384X.jpg"/>
          <p:cNvPicPr>
            <a:picLocks noChangeAspect="1" noChangeArrowheads="1"/>
          </p:cNvPicPr>
          <p:nvPr/>
        </p:nvPicPr>
        <p:blipFill>
          <a:blip r:embed="rId5">
            <a:lum contrast="10000"/>
          </a:blip>
          <a:srcRect/>
          <a:stretch>
            <a:fillRect/>
          </a:stretch>
        </p:blipFill>
        <p:spPr bwMode="auto">
          <a:xfrm>
            <a:off x="5929322" y="1928808"/>
            <a:ext cx="1285884" cy="1285884"/>
          </a:xfrm>
          <a:prstGeom prst="rect">
            <a:avLst/>
          </a:prstGeom>
          <a:noFill/>
          <a:ln w="38100">
            <a:solidFill>
              <a:srgbClr val="5EA68E"/>
            </a:solidFill>
          </a:ln>
          <a:effectLst>
            <a:softEdge rad="12700"/>
          </a:effectLst>
        </p:spPr>
      </p:pic>
      <p:pic>
        <p:nvPicPr>
          <p:cNvPr id="12" name="Picture 2" descr="C:\Users\Татьяна\Desktop\2100780.jpg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33929" r="35714" b="92857"/>
          <a:stretch>
            <a:fillRect/>
          </a:stretch>
        </p:blipFill>
        <p:spPr bwMode="auto">
          <a:xfrm>
            <a:off x="5929321" y="4357700"/>
            <a:ext cx="1285885" cy="21431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 rot="5400000">
            <a:off x="4357702" y="357202"/>
            <a:ext cx="428596" cy="914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715404" y="428610"/>
            <a:ext cx="428596" cy="47148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nguage School Newsletter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431</Words>
  <PresentationFormat>Экран (16:9)</PresentationFormat>
  <Paragraphs>89</Paragraphs>
  <Slides>16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34" baseType="lpstr">
      <vt:lpstr>Arial</vt:lpstr>
      <vt:lpstr>Denk One</vt:lpstr>
      <vt:lpstr>Bahnschrift Light Condensed</vt:lpstr>
      <vt:lpstr>Gadugi</vt:lpstr>
      <vt:lpstr>Barlow Condensed</vt:lpstr>
      <vt:lpstr>Barlow Semi Condensed</vt:lpstr>
      <vt:lpstr>Century Gothic</vt:lpstr>
      <vt:lpstr>Arial Unicode MS</vt:lpstr>
      <vt:lpstr>Segoe UI</vt:lpstr>
      <vt:lpstr>Comic Sans MS</vt:lpstr>
      <vt:lpstr>Corbel</vt:lpstr>
      <vt:lpstr>Tahoma</vt:lpstr>
      <vt:lpstr>Barlow Semi Condensed Light</vt:lpstr>
      <vt:lpstr>Segoe Print</vt:lpstr>
      <vt:lpstr>Arial Narrow</vt:lpstr>
      <vt:lpstr>Barlow</vt:lpstr>
      <vt:lpstr>Fira Sans Extra Condensed</vt:lpstr>
      <vt:lpstr>Language School Newsletter By Slidesgo</vt:lpstr>
      <vt:lpstr>ENGLISH  GRAMMAR IN STORIES</vt:lpstr>
      <vt:lpstr>4th STORY</vt:lpstr>
      <vt:lpstr>ИСТОРИЯ ИЗ ЖИЗНИ</vt:lpstr>
      <vt:lpstr>ВСЕ ПОНЯТНО!</vt:lpstr>
      <vt:lpstr>SUPER IDEA!</vt:lpstr>
      <vt:lpstr>ПРО НЕГО  ДАЖЕ  ЕСТЬ СТИХ</vt:lpstr>
      <vt:lpstr>А КТО ЭТИ СЕРЬЕЗНЫЕ ДЯДИ?</vt:lpstr>
      <vt:lpstr>А КТО ЭТИ СЕРЬЕЗНЫЕ ДЯДИ?</vt:lpstr>
      <vt:lpstr>В РАЗНЫХ ПРЕДЛОЖЕНЯХ РАБОТАЮТ РАЗНЫЕ ДЯДИ!</vt:lpstr>
      <vt:lpstr>PRACTICE</vt:lpstr>
      <vt:lpstr>ВЫБИРАЕМ СЕРЬЕЗНОГО ДЯДЮ!</vt:lpstr>
      <vt:lpstr>ВЫБИРАЕМ СЕРЬЕЗНОГО ДЯДЮ!</vt:lpstr>
      <vt:lpstr>Слайд 13</vt:lpstr>
      <vt:lpstr>Слайд 14</vt:lpstr>
      <vt:lpstr>УДАЧИ НА УРОКАХ!</vt:lpstr>
      <vt:lpstr>TABLE OF CONTENTS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 SCHOOL NEWSLETTER</dc:title>
  <dc:creator>Татьяна</dc:creator>
  <cp:lastModifiedBy>Татьяна</cp:lastModifiedBy>
  <cp:revision>77</cp:revision>
  <dcterms:modified xsi:type="dcterms:W3CDTF">2023-07-11T19:29:06Z</dcterms:modified>
</cp:coreProperties>
</file>