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40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86" d="100"/>
          <a:sy n="86" d="100"/>
        </p:scale>
        <p:origin x="9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761999"/>
            <a:ext cx="9141619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70263" y="761999"/>
            <a:ext cx="2925318" cy="5334001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9848" y="1298448"/>
            <a:ext cx="7315200" cy="3255264"/>
          </a:xfrm>
        </p:spPr>
        <p:txBody>
          <a:bodyPr anchor="b">
            <a:normAutofit/>
          </a:bodyPr>
          <a:lstStyle>
            <a:lvl1pPr algn="l">
              <a:defRPr sz="5900" spc="-100" baseline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15" y="4670246"/>
            <a:ext cx="7315200" cy="914400"/>
          </a:xfrm>
        </p:spPr>
        <p:txBody>
          <a:bodyPr anchor="t">
            <a:normAutofit/>
          </a:bodyPr>
          <a:lstStyle>
            <a:lvl1pPr marL="0" indent="0" algn="l">
              <a:buNone/>
              <a:defRPr sz="2200" cap="none" spc="0" baseline="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7/12/2023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7/12/2023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81000" y="990600"/>
            <a:ext cx="2819400" cy="4953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67912" y="868680"/>
            <a:ext cx="7315200" cy="512064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7/12/2023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7/12/2023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67912" y="1298448"/>
            <a:ext cx="7315200" cy="3255264"/>
          </a:xfrm>
        </p:spPr>
        <p:txBody>
          <a:bodyPr anchor="b">
            <a:normAutofit/>
          </a:bodyPr>
          <a:lstStyle>
            <a:lvl1pPr>
              <a:defRPr sz="5900" b="0" spc="-1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0" y="4672584"/>
            <a:ext cx="7315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2200" cap="none" spc="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7/12/2023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67912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18120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7/12/2023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7912" y="1023586"/>
            <a:ext cx="3474720" cy="8077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7912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818463" y="1023586"/>
            <a:ext cx="3474720" cy="813171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818463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7/12/2023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7/12/2023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7/12/2023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7912" y="868680"/>
            <a:ext cx="731520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4176"/>
            <a:ext cx="2834640" cy="232199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7/12/2023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70644" y="767419"/>
            <a:ext cx="8115230" cy="5330952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3008"/>
            <a:ext cx="2834640" cy="2322576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7/12/2023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499101" y="6356350"/>
            <a:ext cx="5911517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58952"/>
            <a:ext cx="3443590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9268" y="864108"/>
            <a:ext cx="7315200" cy="51206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586B75A-687E-405C-8A0B-8D00578BA2C3}" type="datetimeFigureOut">
              <a:rPr lang="en-US" dirty="0"/>
              <a:pPr/>
              <a:t>7/12/2023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69268" y="6356350"/>
            <a:ext cx="5911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spc="-60" baseline="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Font typeface="Wingdings 2" pitchFamily="18" charset="2"/>
        <a:buChar char="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00015" y="1375566"/>
            <a:ext cx="7315200" cy="363416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ПОЭТЫ И ПИСАТЕЛИ НИЖЕГОРОДСКОЙ ОБЛАСТИ (</a:t>
            </a:r>
            <a:r>
              <a:rPr lang="ru-RU" smtClean="0"/>
              <a:t>современники и </a:t>
            </a:r>
            <a:r>
              <a:rPr lang="ru-RU" dirty="0" smtClean="0"/>
              <a:t>классики)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00015" y="5125792"/>
            <a:ext cx="7315200" cy="458854"/>
          </a:xfrm>
        </p:spPr>
        <p:txBody>
          <a:bodyPr/>
          <a:lstStyle/>
          <a:p>
            <a:r>
              <a:rPr lang="ru-RU" dirty="0" smtClean="0"/>
              <a:t>БИОГРАФИЧЕСКАЯ ВСТРЕЧА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851370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7882" y="1123837"/>
            <a:ext cx="2691684" cy="4601183"/>
          </a:xfrm>
        </p:spPr>
        <p:txBody>
          <a:bodyPr>
            <a:normAutofit/>
          </a:bodyPr>
          <a:lstStyle/>
          <a:p>
            <a:r>
              <a:rPr lang="ru-RU" b="1" dirty="0"/>
              <a:t>Мельников Павел</a:t>
            </a:r>
            <a:r>
              <a:rPr lang="ru-RU" dirty="0"/>
              <a:t>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Иванович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734873" y="399246"/>
            <a:ext cx="7475353" cy="6323526"/>
          </a:xfrm>
        </p:spPr>
        <p:txBody>
          <a:bodyPr>
            <a:normAutofit fontScale="85000" lnSpcReduction="20000"/>
          </a:bodyPr>
          <a:lstStyle/>
          <a:p>
            <a:r>
              <a:rPr lang="ru-RU" b="1" dirty="0"/>
              <a:t>Мельников Павел</a:t>
            </a:r>
            <a:r>
              <a:rPr lang="ru-RU" dirty="0"/>
              <a:t> </a:t>
            </a:r>
            <a:r>
              <a:rPr lang="ru-RU" b="1" dirty="0"/>
              <a:t>Иванович (25.10(6.11).1818 года, Нижний Новгород, ныне г. Горький, - 1(13).2.1883 года, там же) - выдающийся беллетрист-этнограф, известный под псевдонимом Андрей Печерский.</a:t>
            </a:r>
            <a:endParaRPr lang="ru-RU" dirty="0"/>
          </a:p>
          <a:p>
            <a:r>
              <a:rPr lang="ru-RU" b="1" dirty="0"/>
              <a:t>Павел Иванович Мельников родился в 1818 году в Нижнем Новгороде.</a:t>
            </a:r>
            <a:endParaRPr lang="ru-RU" dirty="0"/>
          </a:p>
          <a:p>
            <a:r>
              <a:rPr lang="ru-RU" b="1" dirty="0"/>
              <a:t>Замечательный писатель, краевед, историк, этнограф, авторе романов «В лесах» и «На горах», родился в Н. Новгороде. Детские годы прошли в уездных городах Нижегородской губернии – Семенове и </a:t>
            </a:r>
            <a:r>
              <a:rPr lang="ru-RU" b="1" dirty="0" err="1"/>
              <a:t>Лукоянове</a:t>
            </a:r>
            <a:r>
              <a:rPr lang="ru-RU" b="1" dirty="0"/>
              <a:t>. Затем в 1829-1834 годы он учился в Нижегородской мужской гимназии, а после окончания Казанского университета в 1839 год Павел Иванович возвращается в Н. Новгород. Он начинает работать учителем истории в гимназии. </a:t>
            </a:r>
            <a:r>
              <a:rPr lang="ru-RU" dirty="0"/>
              <a:t> </a:t>
            </a:r>
            <a:r>
              <a:rPr lang="ru-RU" b="1" dirty="0"/>
              <a:t>К этому времени относится начало литературной деятельности писателя. Но вскоре он увлекается работой в области истории, этнографии, статистики. В «Литературной газете», «Отечественных записках», «Нижегородских губернских ведомостях» (редактором которых Мельников был назначен в 1845 году) он публикует статьи по истории </a:t>
            </a:r>
            <a:r>
              <a:rPr lang="ru-RU" b="1" dirty="0" err="1"/>
              <a:t>Н.Новгорода</a:t>
            </a:r>
            <a:r>
              <a:rPr lang="ru-RU" b="1" dirty="0"/>
              <a:t> и губернии, о нижегородской ярмарке, Кулибине, театре. С 1846 года он оставляет преподавание в гимназии и назначается чиновником особых поручений при нижегородском губернаторе, а с 1855 года – при министре внутренних дел. Одновременно он продолжает научно-изыскательскую работу. Именно Павел Иванович начал поиски потомков Минина по указу Николая I. Итогом его работы стал труд «Нижний Новгород и нижегородцы в Смутное время».</a:t>
            </a:r>
            <a:endParaRPr lang="ru-RU" dirty="0"/>
          </a:p>
          <a:p>
            <a:r>
              <a:rPr lang="ru-RU" b="1" dirty="0"/>
              <a:t>Но нам больше всего знакомы его романы «В лесах», «На горах», в которых отражает быт старообрядцев. Для нижегородцев ценность произведений писателя увеличивалась за счет того, что сюжеты брались Мельниковым из местной жизни. Павел Иванович Мельников был похоронен на в Н. Новгороде на </a:t>
            </a:r>
            <a:r>
              <a:rPr lang="ru-RU" b="1" dirty="0" err="1"/>
              <a:t>Крестовоздвиженском</a:t>
            </a:r>
            <a:r>
              <a:rPr lang="ru-RU" b="1" dirty="0"/>
              <a:t> кладбище. В 1953 году его прах перенесен на городское кладбище.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056970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03041" y="1123837"/>
            <a:ext cx="1397359" cy="4601183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1266" name="Picture 2" descr="Короленко  Владимир Галактинович  Короленко Владимир Галактионович (1853-1921) Русский писатель и общественный деятель, живший в ссылке в Н. Новгороде в 1885-1886 гг. В его честь названа улица, на которой он жил.  В 1890 году появляются в свет «Павловские очерки» о жизни и работе кустарей с. Павлова на Оке. В ряде произведений нашли художественное воплощение наблюдения, факты, впечатления, почерпнутые писателем из жизни Нижегородского края – это «Река играет», «В пустынных местах», «На Откосе и под Откосом» и др.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4581" y="-1"/>
            <a:ext cx="9793069" cy="6735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69184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12135" y="1123837"/>
            <a:ext cx="1088266" cy="4601183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 descr="Даль  Владимир Иванович  Даль Владимир Иванович Дата Рождения 10 (22) ноября 1801 года Дата смерти 22 сентября (4 октября) 1872 Уроженец г. Луганска (отсюда и его псевдоним Казак Луганский), с 1849 года десять лет жил в Н. Новгороде, являясь управляющим удельной конторой. В нашем городе В.И.Даля связывала долгая дружба с писателем П. Мельниковым-Печерским. Бывал у В.И.Даля и молодой Н. Добролюбов, написавший впоследствии: «Самое отрадное впечатление оставил во мне час беседы с Далем». Заходил к нему и поэт Т. Г. Шевченко. Жизнь и быт Н. Новгорода и губернии этих лет нашли отражение в литературном творчестве Даля – рассказах «Кружевница», «Самовар», «Говор», «Дедушка Бугров» и др. Очерк «Дедушка Бугров» посвящен основателю знаменитой купеческой династии П.Е.Бугрову.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0867" y="-1"/>
            <a:ext cx="988966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9946462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03041" y="1123837"/>
            <a:ext cx="1397359" cy="4601183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 descr="Добролюбов  Николай Александрович  Добролюбов Николай Александрович (1836-1861) Публицист, литературный критик, просветитель, уроженец Н.Новгорода. Здесь он жил, учился. Родному городу он посвятил свое знаменитое стихотворение «Родимый город…»: Родимый город!.. Как мне все знакомо  На нешироких улицах твоих!  Как много пробуждают эти домы  Воспоминаний, сердцу дорогих!..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0867" y="-1"/>
            <a:ext cx="9876784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4868153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8495" y="1123837"/>
            <a:ext cx="1551905" cy="4601183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 descr="Корнилов  Борис Петрович  Корнилов Борис Петрович (1907-1938) Известный поэт, уроженец с. Покровское Семеновского района Горьковской области. Корнилов принадлежал к достаточно многочисленной в 1920-30-е плеяде поэтов-романтиков. Его учителями из современников были А.Прокофьев, Н.Тихонов, Э.Багрицкий, а из классиков — Лермонтов. Будучи тесно связанным с романтической школой, он, по мнению иных критиков, подчас как бы растворялся в ней. Исследователь его творчества и автор статьи к однотомнику, вышедшему в 1966 в Б-ке поэта (Б. серия), Л.Аннинский полагает, что иные из собратьев поэта, заряженные большей эмоциональной силой и, главное, целеустремленностью, постоянно заслоняли его, например Э.Багрицкий или П.Васильев. Это несправедливо, поскольку даже в тех случаях, когда разрабатывались общие темы, голос Корнилова никогда не сходил со свойственного ему чисто лирического регистра. Он оставался песенником-романтиком и в своих крупных вещах.  Для детей написал «Как от меда у медведя зубы начали болеть».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8916" y="98514"/>
            <a:ext cx="10031614" cy="66640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619950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Пешков Алексей Максимович (28. 03.1868– 18.06.1936) Максим Горький (литературный псевдоним)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644721" y="463638"/>
            <a:ext cx="7856113" cy="6394361"/>
          </a:xfrm>
        </p:spPr>
        <p:txBody>
          <a:bodyPr>
            <a:normAutofit/>
          </a:bodyPr>
          <a:lstStyle/>
          <a:p>
            <a:r>
              <a:rPr lang="ru-RU" dirty="0"/>
              <a:t>М. Горький родился в Нижнем Новгороде. Детство писателя прошло в доме деда, старосты красильного цеха В.В. Каширина. Этот период жизни талантливо отражен писателем в повести «Детство». В настоящее время в доме на Почтовом съезде, 21 находится мемориальный музей детства М. Горького «Домик Каширина». М. Горький - одна из самых значительных и одновременно сложных и противоречивых фигур XX столетия, темпераментный публицист, автор знаменитых романов и повестей («Жизнь Клима Самгина», «Фома Гордеев», «Дело Артамоновых»), в том числе о Н. Новгороде - «Детство», «В людях». Горький - прославленный драматург – его пьесы в постановке МХАТа сразу стали театральной классикой. Пьеса «На дне» и «Детство» входят в сотню самых издаваемых в мире книг. А повесть «Детство» переведена на 82 иностранных языка.</a:t>
            </a:r>
          </a:p>
          <a:p>
            <a:r>
              <a:rPr lang="ru-RU" dirty="0"/>
              <a:t>В его произведениях нашли отражение события, происходящие в Н. Новгороде конца 19-начала 20 века, Всероссийская выставка 1896 года и Нижегородская ярмарка.</a:t>
            </a:r>
          </a:p>
          <a:p>
            <a:r>
              <a:rPr lang="ru-RU" dirty="0"/>
              <a:t>Нижний Новгород хранит память о своем великом земляке. С 1932 по 1990 год он носил имя город Горький. В 1928 году, к 60-летию писателя и при содействии семьи Пешковых в Нижнем Новгороде был создан музей А.М. Горького.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9445262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4709" y="1123837"/>
            <a:ext cx="1255691" cy="4601183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Ковалев  Иван Федорович  Ковалев Иван Федорович (31.03[12.04].1885 — после 1965) Сказочник. Родился в с. Шадрино Семеновского уезда Нижегородской губернии в крестьянской семье. Крестьянствовал, был коробейником, служил в царской армии, участвовал в первой мировой войне. После 1917 был колхозным бригадиром, конюхом, избачом. В репертуаре Ковалева преобладают волшебные и авантюрные сказки. Их герой — бедняк, благодаря своему уму и находчивости достигающий богатства и счастья. Сказки Ковалева отличаются обстоятельностью разработки деталей, психологизмом. Лучшие из них: «Про Емелю-дурака», «Два купца», «Разодрались комар с мухой», «Микола Дупленской». Член Союза писателей России.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9371" y="0"/>
            <a:ext cx="9812673" cy="6818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0923219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21983" y="1123837"/>
            <a:ext cx="1178418" cy="4601183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6" name="Picture 2" descr="Костылев  Валентин Иванович  Костылев Валентин Иванович Родился 15 (3) марта 1884 года в Москве. В конце 1918 года он переезжает в Воскресенский уезд Нижегородской губернии. В селе Воскресенском он прожил четыре года. В 1922 году В.И.Костылев перебирается в Нижний Новгород.   Известность писателю приносят его исторические романы, написанные в 1930-е годы. Когда он взялся за роман «Питирим», ему был 51 год. В течение 12 лет он создал шесть больших исторических романов:  • «Питирим» (1936)  • «Жрецы» (1937)  • трилогия «Иван Грозный» (1947)  Его произведение «Кузьма Минин», посвященное истории нижегородского ополчения, неоднократно переиздавалось. Оно было впервые опубликовано в журнале «Новый мир» в 1939 году и сразу же получило признание. 16 февраля 1940 года за эту книгу В.И.Костылев удостоен премии им.М.Горького.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0867" y="-1"/>
            <a:ext cx="1003133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291391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38647" y="1123837"/>
            <a:ext cx="1461753" cy="4601183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Picture 2" descr="Викторина В каком году родился Максим Горький?  1686г Где родился Максим Горький?  В Нижнем Новгороде. Горький прославленный…(поэт, драматург, литературный критик, публицист?)  Драматург. Настоящее имя Максима Горького?  Пешков Алексей Максимович. Годы творчества Максима Горького?  1892 - 1936 Повесть написанная М. Горьким и которая была переведена на 82 иностранных языка?  «Детство»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0867" y="-1"/>
            <a:ext cx="1003133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402106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50771" y="1123837"/>
            <a:ext cx="1049629" cy="4601183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Дядина Галина  (Галина Сергеевна)  Год рождения - 1979  Дядина Галина (наст. имя и фамилия — Галина Сергеевна Гриченко) Живёт в городе Арзамасе Нижегородской области. Три года проработала в школе учителем английского языка. Сейчас она - корреспондент газеты «Арзамасские новости». Её стихи для детей впервые были напечатаны в журнале «Костёр». Потом появились публикации в «Кукумбере», «Чебурашке», «Весёлых картинках», «Литературной газете», «Шуше» (Казахстан). В 2004 году Галина стала победителем Второго конкурса молодых нижегородских поэтов имени Бориса Пильника. В 2006 году поэтесса заняла третье место на Международном конкурсе детской и юношеской литературы имени А.Н.Толстого, а её сборник стихов «Имя Фамильево» вошёл в шорт-лист Всероссийского конкурса на лучшее произведение для детей и юношества «Алые паруса». Член Союза писателей России. При поддержке Департамента по культуре Нижегородской области вышла в свет книга «Если я во сне летаю».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7329" y="0"/>
            <a:ext cx="105378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326873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12135" y="1123837"/>
            <a:ext cx="1088266" cy="4601183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Дружаева  Ирина Валентиновна Родилась в 1957 году в Нижегородской (Горьковской) области, ныне – домохозяйка, была преподавателем нижегородского вуза.   Пишет стихи и рассказы, рисует. Публиковалась в «Литературной газете» и альманахе издательства «Юность», «Лазоревая степь» (Краснодар), в сборнике «Живи, родник», в журнале «Вертикаль» и других нижегородских изданиях. В 2005 году вышел сборник стихов «Годичное кольцо». Департамент культуры Нижегородской области помог выпустить первую детскую книгу с авторскими иллюстрациями «Дивный сад».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0868" y="-1"/>
            <a:ext cx="990254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868036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50771" y="1123837"/>
            <a:ext cx="1049629" cy="4601183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69268" y="864108"/>
            <a:ext cx="6060343" cy="512064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098" name="Picture 2" descr="Адрианов Юрий Андреевич  Адрианов Юрий Андреевич (1939-2005) Поэт, прозаик, художник, исследователь нижегородской старины. Родился и всю жизнь провел в Горьком – Нижнем Новгороде. Окончил историко-филологический факультет ГГУ, работал редактором молодежных передач Горьковского телевидения (1962-1967). Первую поэтическую книгу «Считайте годы по веснам» выпустил в 1963 году, а в 1965 году стал членом Союза писателей СССР. Через несколько лет окончательно перешел на профессиональную творческую работу. Много странствовал по России, был в зарубежных поездках. Зачинатель художественного краеведения, автор широко известной книги «Нижегородская отчизна», сборников стихов: «Меридианы», «Керженец», «Звенья времени», «Отъезжее поле», «Светорусье», «Листопад над Печерской обителью», «Избранное» в двух томах и др. Лауреат российской литературной премии им. А. Фета, трижды лауреат премии Нижнего Новгорода. Его имя широко известно не только в Нижегородской области, но и за ее пределами. Почетный гражданин Нижегородской области. Награжден медалью «За трудовое отличие».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0868" y="0"/>
            <a:ext cx="9129808" cy="68473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605584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0163" y="1123837"/>
            <a:ext cx="1410238" cy="4601183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Суетов  Михаил Иванович  Суетнов Михаил Иванович (1905-1991) Нижегородский писатель. Уроженец с.Тольский Майдан Лукояновского района Горьковской области. Участвовал в Великой Отечественной войне. После демобилизации работал директором средней школы. Член Союза писателей СССР. Писать книги начал с 1953 года, среди них такие как: «Мишкино детство», «Мужики», «Сапоги императора», «Быстроножка», «Емеля-охотник», «Капризная коза» и др.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5129" y="0"/>
            <a:ext cx="9851310" cy="6761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484593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77285" y="1123837"/>
            <a:ext cx="1423116" cy="4601183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Еремин  Александр Алексеевич  Еремин Александр Алексеевич09 сентября 1909 – 10 октября 1993)  Уроженец с.Гремячка под Арзамасом. Работал учителем, преподавал в ВУЗах страны. С 1941 г. После возвращения в г. Горький занялся писательской деятельностью. Литературовед, критик, плодотворно работавший нал темой «Пушкин и Нижегородский край». Интересны его исторические произведения, среди которых «Волжская крепость», посвященная основателю Н.Новгорода великому князю Георгию (Юрию) Всеволодовичу.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0867" y="-1"/>
            <a:ext cx="101086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027737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54557" y="1123837"/>
            <a:ext cx="1345843" cy="4601183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Шамшурин  Валерий Анатольевич Шамшурин Валерий Анатольевич (1939) Нижегородский писатель, заслуженный работник культуры Российской Федерации, дважды лауреат премии города Нижнего Новгорода, лауреат многочисленных литературных премий: российской литературной премии имени Н.М.Карамзина, премии Международной ассоциации писателей-баталистов и маринистов имени В.С.Пикуля, лауреат Большой литературной премии России. Автор многих трудов и исторических романов на тему нижегородской и российской истории.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6659" y="-1"/>
            <a:ext cx="9877206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872880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02287" y="1123837"/>
            <a:ext cx="998114" cy="4601183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Бринский  Антон Петрович  Бринский Антон Петрович (1906-1981) Нижегородский писатель, Герой Советского Союза, прославленный руководитель партизанского движения в годы Великой Отечественной войны. Среди его книг есть и произведения для детей:   «Боевые спутники мои», «Моя Андреевка», «Мальчик в клетчатой кепке», «Девчонка из Марьиной рощи».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0868" y="0"/>
            <a:ext cx="9979814" cy="68473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08501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58343" y="1123837"/>
            <a:ext cx="1642057" cy="4601183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Поэты писатели  Нижегородской области  ( классики)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0867" y="-1"/>
            <a:ext cx="9941178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81813869"/>
      </p:ext>
    </p:extLst>
  </p:cSld>
  <p:clrMapOvr>
    <a:masterClrMapping/>
  </p:clrMapOvr>
</p:sld>
</file>

<file path=ppt/theme/theme1.xml><?xml version="1.0" encoding="utf-8"?>
<a:theme xmlns:a="http://schemas.openxmlformats.org/drawingml/2006/main" name="Рама">
  <a:themeElements>
    <a:clrScheme name="Frame">
      <a:dk1>
        <a:srgbClr val="000000"/>
      </a:dk1>
      <a:lt1>
        <a:srgbClr val="FFFFFF"/>
      </a:lt1>
      <a:dk2>
        <a:srgbClr val="545454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Frame">
      <a:maj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Fram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rame" id="{F226E7A2-7162-461C-9490-D27D9DC04E43}" vid="{629A0216-3BBD-45C0-B63F-2683BEA18F6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Рамка</Template>
  <TotalTime>17</TotalTime>
  <Words>250</Words>
  <Application>Microsoft Office PowerPoint</Application>
  <PresentationFormat>Широкоэкранный</PresentationFormat>
  <Paragraphs>11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1" baseType="lpstr">
      <vt:lpstr>Corbel</vt:lpstr>
      <vt:lpstr>Wingdings 2</vt:lpstr>
      <vt:lpstr>Рама</vt:lpstr>
      <vt:lpstr>ПОЭТЫ И ПИСАТЕЛИ НИЖЕГОРОДСКОЙ ОБЛАСТИ (современники и классики)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Мельников Павел  Иванович</vt:lpstr>
      <vt:lpstr>Презентация PowerPoint</vt:lpstr>
      <vt:lpstr>Презентация PowerPoint</vt:lpstr>
      <vt:lpstr>Презентация PowerPoint</vt:lpstr>
      <vt:lpstr>Презентация PowerPoint</vt:lpstr>
      <vt:lpstr>Пешков Алексей Максимович (28. 03.1868– 18.06.1936) Максим Горький (литературный псевдоним)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ПОЭТЫ И ПИСАТЕЛИ НИЖЕГОРОДСКОЙ ОБЛАСТИ (современники)</dc:title>
  <dc:creator>ПК</dc:creator>
  <cp:lastModifiedBy>ПК</cp:lastModifiedBy>
  <cp:revision>3</cp:revision>
  <dcterms:created xsi:type="dcterms:W3CDTF">2021-03-16T20:26:32Z</dcterms:created>
  <dcterms:modified xsi:type="dcterms:W3CDTF">2023-07-12T19:14:27Z</dcterms:modified>
</cp:coreProperties>
</file>