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81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2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99"/>
    <a:srgbClr val="FFCC00"/>
    <a:srgbClr val="B05408"/>
    <a:srgbClr val="B845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31" autoAdjust="0"/>
  </p:normalViewPr>
  <p:slideViewPr>
    <p:cSldViewPr>
      <p:cViewPr>
        <p:scale>
          <a:sx n="122" d="100"/>
          <a:sy n="122" d="100"/>
        </p:scale>
        <p:origin x="-13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182EC-FA40-4980-835E-533AAC88BB3A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472BB-B36D-4F33-A7C0-7F4DB0597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3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72BB-B36D-4F33-A7C0-7F4DB05976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100/85258606.a9/0_72fe5_3fdd2611_XL" TargetMode="External"/><Relationship Id="rId2" Type="http://schemas.openxmlformats.org/officeDocument/2006/relationships/hyperlink" Target="http://img-fotki.yandex.ru/get/6608/123155165.37/0_97944_a16594dc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sign-warez.ru/clipart/page/1546/" TargetMode="External"/><Relationship Id="rId5" Type="http://schemas.openxmlformats.org/officeDocument/2006/relationships/hyperlink" Target="http://www.liveinternet.ru/users/4583003/post199855687/" TargetMode="External"/><Relationship Id="rId4" Type="http://schemas.openxmlformats.org/officeDocument/2006/relationships/hyperlink" Target="http://www.permaybatyr.edu.cap.ru/?eduid=5022&amp;news=283612&amp;t=new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7200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Дидактическая игра </a:t>
            </a:r>
          </a:p>
          <a:p>
            <a:pPr algn="ctr">
              <a:defRPr/>
            </a:pPr>
            <a:r>
              <a:rPr lang="ru-RU" sz="54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«Назови одним словом»</a:t>
            </a:r>
            <a:endParaRPr lang="ru-RU" sz="5400" b="1" dirty="0">
              <a:ln w="17780" cmpd="sng">
                <a:noFill/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2571736" y="4857760"/>
            <a:ext cx="5672102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sz="2000" b="1" i="1" dirty="0" smtClean="0"/>
          </a:p>
        </p:txBody>
      </p:sp>
      <p:pic>
        <p:nvPicPr>
          <p:cNvPr id="102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357562"/>
            <a:ext cx="1714512" cy="281464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286124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71538" y="271462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Игра предназначена для детей 5-7 лет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Головные уб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6143668" cy="4286280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3" name="Овал 2"/>
          <p:cNvSpPr/>
          <p:nvPr/>
        </p:nvSpPr>
        <p:spPr>
          <a:xfrm>
            <a:off x="1428728" y="214290"/>
            <a:ext cx="6429420" cy="1357322"/>
          </a:xfrm>
          <a:prstGeom prst="ellipse">
            <a:avLst/>
          </a:prstGeom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Головные уборы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Пт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357982" cy="457203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71604" y="214290"/>
            <a:ext cx="6000792" cy="1214446"/>
          </a:xfrm>
          <a:prstGeom prst="ellips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Птицы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Живот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286544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428728" y="428604"/>
            <a:ext cx="6143668" cy="1214446"/>
          </a:xfrm>
          <a:prstGeom prst="ellips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Животные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Фрукты и яг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357982" cy="4418035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000100" y="285728"/>
            <a:ext cx="7143800" cy="1285884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Фрукты и ягоды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Ягоды и фрук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357982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Овал 2"/>
          <p:cNvSpPr/>
          <p:nvPr/>
        </p:nvSpPr>
        <p:spPr>
          <a:xfrm>
            <a:off x="1500166" y="214290"/>
            <a:ext cx="6500858" cy="1357322"/>
          </a:xfrm>
          <a:prstGeom prst="ellipse">
            <a:avLst/>
          </a:prstGeom>
          <a:ln w="76200">
            <a:solidFill>
              <a:schemeClr val="bg1"/>
            </a:solidFill>
          </a:ln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Фрукты и ягоды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Посу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6286544" cy="417831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428728" y="357166"/>
            <a:ext cx="6215106" cy="1357322"/>
          </a:xfrm>
          <a:prstGeom prst="ellipse">
            <a:avLst/>
          </a:prstGeom>
          <a:ln w="38100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Посуда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Инструме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357982" cy="450059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285852" y="357166"/>
            <a:ext cx="6643734" cy="1214446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Инструменты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Pictures\Музыкальные инструме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071678"/>
            <a:ext cx="6000792" cy="421484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142976" y="357166"/>
            <a:ext cx="6786610" cy="1500198"/>
          </a:xfrm>
          <a:prstGeom prst="ellipse">
            <a:avLst/>
          </a:prstGeom>
          <a:solidFill>
            <a:srgbClr val="FFFF99"/>
          </a:solidFill>
          <a:ln w="76200">
            <a:solidFill>
              <a:srgbClr val="FFC000"/>
            </a:solidFill>
          </a:ln>
          <a:effectLst>
            <a:glow rad="101600">
              <a:srgbClr val="FFFF99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Музыкальные инструменты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Игру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00240"/>
            <a:ext cx="6357982" cy="4500594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00166" y="357166"/>
            <a:ext cx="6357982" cy="1285884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9900"/>
                </a:solidFill>
              </a:rPr>
              <a:t>Игрушки</a:t>
            </a:r>
            <a:endParaRPr lang="ru-RU" sz="4400" dirty="0">
              <a:solidFill>
                <a:srgbClr val="0099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Тран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6500858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00166" y="428604"/>
            <a:ext cx="6286544" cy="1214446"/>
          </a:xfrm>
          <a:prstGeom prst="ellipse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Транспорт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Задание: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6858048" cy="404337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Назови одним словом.</a:t>
            </a:r>
            <a:endParaRPr lang="ru-RU" sz="6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07815457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0"/>
            <a:ext cx="478154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14678" y="4500570"/>
            <a:ext cx="4857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Спасибо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alibri (Основной текст)Calibri"/>
              </a:rPr>
              <a:t> 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за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alibri (Основной текст)Calibri"/>
              </a:rPr>
              <a:t> </a:t>
            </a:r>
          </a:p>
          <a:p>
            <a:pPr algn="ctr"/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Внимание!</a:t>
            </a:r>
            <a:endParaRPr lang="ru-RU" sz="4000" b="1" i="1" dirty="0">
              <a:ln w="9000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latin typeface="Calibri (Основной текст)Calibri"/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143248"/>
            <a:ext cx="1714512" cy="295751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572140"/>
            <a:ext cx="214312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400"/>
                            </p:stCondLst>
                            <p:childTnLst>
                              <p:par>
                                <p:cTn id="26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9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900"/>
                            </p:stCondLst>
                            <p:childTnLst>
                              <p:par>
                                <p:cTn id="49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C -0.00799 0.01065 -0.01701 0.0213 -0.02101 0.03472 C -0.025 0.0493 -0.02708 0.06667 -0.02899 0.08403 C -0.03108 0.10139 -0.02899 0.11597 -0.02708 0.13194 C -0.025 0.14676 -0.02205 0.16273 -0.01493 0.17592 C -0.00903 0.18935 0.00104 0.2 0.01198 0.2081 C 0.02205 0.21597 0.03403 0.2213 0.04601 0.22407 C 0.05799 0.22662 0.06996 0.22662 0.08108 0.22407 C 0.09306 0.2213 0.10399 0.21458 0.11302 0.20393 C 0.12205 0.19467 0.13003 0.18264 0.13403 0.16805 C 0.13906 0.15463 0.14097 0.13611 0.14097 0.1213 C 0.14201 0.10671 0.14097 0.08935 0.13594 0.07477 C 0.13108 0.06134 0.12205 0.05069 0.11007 0.04537 C 0.09792 0.04143 0.08594 0.04676 0.07795 0.05602 C 0.07101 0.06528 0.06597 0.08009 0.06493 0.09722 C 0.06493 0.11458 0.06597 0.13055 0.07101 0.14398 C 0.07604 0.15741 0.075 0.15995 0.09496 0.17731 C 0.11302 0.19606 0.13108 0.19074 0.14201 0.1919 C 0.15295 0.1919 0.16198 0.18657 0.17292 0.18125 C 0.18507 0.17477 0.19496 0.16273 0.20208 0.15208 C 0.20903 0.14143 0.21198 0.12801 0.21597 0.10671 C 0.21892 0.08542 0.21892 0.07477 0.21892 0.05856 C 0.21892 0.04259 0.21892 0.02662 0.21892 0.01065 " pathEditMode="relative" rAng="0" ptsTypes="fffffffffffffffffffffff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900"/>
                            </p:stCondLst>
                            <p:childTnLst>
                              <p:par>
                                <p:cTn id="52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Использованные материалы: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358114" cy="5429288"/>
          </a:xfrm>
        </p:spPr>
        <p:txBody>
          <a:bodyPr>
            <a:normAutofit/>
          </a:bodyPr>
          <a:lstStyle/>
          <a:p>
            <a:r>
              <a:rPr lang="ru-RU" sz="1900" dirty="0" smtClean="0"/>
              <a:t>Игры в картинках со звуками для детей 5 – 7 лет.  Издательство: 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 </a:t>
            </a:r>
            <a:r>
              <a:rPr lang="ru-RU" sz="1900" b="1" dirty="0" smtClean="0"/>
              <a:t>РАЗВИТИЯ</a:t>
            </a:r>
            <a:r>
              <a:rPr lang="ru-RU" sz="1900" dirty="0" smtClean="0"/>
              <a:t>, Издательство "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/</a:t>
            </a:r>
            <a:r>
              <a:rPr lang="ru-RU" sz="1900" dirty="0" err="1" smtClean="0"/>
              <a:t>Academia</a:t>
            </a:r>
            <a:r>
              <a:rPr lang="ru-RU" sz="1900" dirty="0" smtClean="0"/>
              <a:t>", ООО "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 </a:t>
            </a:r>
            <a:r>
              <a:rPr lang="ru-RU" sz="1900" b="1" dirty="0" smtClean="0"/>
              <a:t>развития</a:t>
            </a:r>
            <a:r>
              <a:rPr lang="ru-RU" sz="1900" dirty="0" smtClean="0"/>
              <a:t>", 2004 г.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– ресурсы: </a:t>
            </a:r>
          </a:p>
          <a:p>
            <a:r>
              <a:rPr lang="ru-RU" sz="1800" b="1" dirty="0" smtClean="0"/>
              <a:t>Декоративная «решетка»</a:t>
            </a:r>
          </a:p>
          <a:p>
            <a:pPr>
              <a:buNone/>
            </a:pPr>
            <a:r>
              <a:rPr lang="ru-RU" sz="1700" dirty="0" smtClean="0">
                <a:hlinkClick r:id="rId2"/>
              </a:rPr>
              <a:t>http://img-fotki.yandex.ru/get/6608/123155165.37/0_97944_a16594dc_XL</a:t>
            </a:r>
            <a:endParaRPr lang="ru-RU" sz="1700" dirty="0" smtClean="0"/>
          </a:p>
          <a:p>
            <a:pPr>
              <a:defRPr/>
            </a:pPr>
            <a:r>
              <a:rPr lang="ru-RU" sz="1800" b="1" dirty="0" smtClean="0"/>
              <a:t>Цветок:</a:t>
            </a:r>
            <a:r>
              <a:rPr lang="ru-RU" sz="1600" b="1" dirty="0" smtClean="0"/>
              <a:t> </a:t>
            </a:r>
          </a:p>
          <a:p>
            <a:pPr>
              <a:buNone/>
              <a:defRPr/>
            </a:pPr>
            <a:r>
              <a:rPr lang="en-US" sz="1600" dirty="0" smtClean="0">
                <a:hlinkClick r:id="rId3"/>
              </a:rPr>
              <a:t>http://img-fotki.yandex.ru/get/6100/85258606.a9/0_72fe5_3fdd2611_XL</a:t>
            </a:r>
            <a:r>
              <a:rPr lang="ru-RU" sz="1600" dirty="0" smtClean="0"/>
              <a:t> </a:t>
            </a:r>
          </a:p>
          <a:p>
            <a:pPr>
              <a:defRPr/>
            </a:pPr>
            <a:r>
              <a:rPr lang="ru-RU" sz="1800" b="1" dirty="0" smtClean="0"/>
              <a:t>картинка Солнышко</a:t>
            </a:r>
          </a:p>
          <a:p>
            <a:pPr>
              <a:buNone/>
            </a:pPr>
            <a:r>
              <a:rPr lang="en-US" sz="1700" i="1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http://www.permaybatyr.edu.cap.ru/?eduid=5022&amp;news=283612&amp;t=news</a:t>
            </a:r>
            <a:endParaRPr lang="ru-RU" sz="17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800" b="1" dirty="0" smtClean="0"/>
              <a:t>девочка</a:t>
            </a:r>
            <a:endParaRPr lang="ru-RU" sz="1800" b="1" dirty="0" smtClean="0">
              <a:hlinkClick r:id="rId5"/>
            </a:endParaRPr>
          </a:p>
          <a:p>
            <a:pPr>
              <a:buNone/>
            </a:pPr>
            <a:r>
              <a:rPr lang="en-US" sz="1700" dirty="0" smtClean="0">
                <a:hlinkClick r:id="rId5"/>
              </a:rPr>
              <a:t>http://www.liveinternet.ru/users/4583003/post199855687/</a:t>
            </a:r>
            <a:endParaRPr lang="ru-RU" sz="1700" dirty="0" smtClean="0"/>
          </a:p>
          <a:p>
            <a:r>
              <a:rPr lang="ru-RU" sz="1700" b="1" dirty="0" smtClean="0"/>
              <a:t>цветы</a:t>
            </a:r>
            <a:endParaRPr lang="ru-RU" sz="1700" b="1" dirty="0" smtClean="0">
              <a:hlinkClick r:id="rId6"/>
            </a:endParaRPr>
          </a:p>
          <a:p>
            <a:pPr>
              <a:buNone/>
            </a:pPr>
            <a:r>
              <a:rPr lang="en-US" sz="1700" dirty="0" smtClean="0">
                <a:hlinkClick r:id="rId6"/>
              </a:rPr>
              <a:t>http://www.design-warez.ru/clipart/page/1546/</a:t>
            </a:r>
            <a:r>
              <a:rPr lang="ru-RU" sz="1700" dirty="0" smtClean="0"/>
              <a:t> </a:t>
            </a:r>
          </a:p>
          <a:p>
            <a:endParaRPr lang="ru-RU" sz="1900" i="1" dirty="0" smtClean="0"/>
          </a:p>
          <a:p>
            <a:pPr>
              <a:buNone/>
            </a:pPr>
            <a:endParaRPr lang="ru-RU" sz="1900" b="1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Pictures\Цв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572296" cy="4643470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857356" y="285728"/>
            <a:ext cx="5643562" cy="1143000"/>
          </a:xfrm>
          <a:prstGeom prst="ellipse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Цветы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357562"/>
            <a:ext cx="1714512" cy="274320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Pictures\Цветы\Дерев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643734" cy="4643470"/>
          </a:xfrm>
          <a:prstGeom prst="roundRect">
            <a:avLst/>
          </a:prstGeom>
          <a:noFill/>
          <a:ln w="76200"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274638"/>
            <a:ext cx="6572296" cy="1143000"/>
          </a:xfrm>
          <a:prstGeom prst="ellipse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9900"/>
                </a:solidFill>
              </a:rPr>
              <a:t>Деревья</a:t>
            </a:r>
            <a:endParaRPr lang="ru-RU" dirty="0">
              <a:solidFill>
                <a:srgbClr val="009900"/>
              </a:solidFill>
            </a:endParaRPr>
          </a:p>
        </p:txBody>
      </p:sp>
      <p:pic>
        <p:nvPicPr>
          <p:cNvPr id="13" name="Picture 2" descr="C:\Users\User\Pictures\Ирина\сказки\imgpreview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00438"/>
            <a:ext cx="1447806" cy="25490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Обув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6429420" cy="452820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428728" y="285728"/>
            <a:ext cx="6500813" cy="11430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Обувь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Pictures\Цветы\Меб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928802"/>
            <a:ext cx="6643734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643042" y="285728"/>
            <a:ext cx="5929354" cy="121444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Мебель</a:t>
            </a: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Цветы\Овощ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85926"/>
            <a:ext cx="6572296" cy="4572032"/>
          </a:xfrm>
          <a:prstGeom prst="roundRect">
            <a:avLst/>
          </a:prstGeom>
          <a:noFill/>
          <a:ln w="76200"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643042" y="285728"/>
            <a:ext cx="5857916" cy="1214446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9900"/>
                </a:solidFill>
              </a:rPr>
              <a:t>Овощи</a:t>
            </a:r>
            <a:endParaRPr lang="ru-RU" sz="4400" dirty="0">
              <a:solidFill>
                <a:srgbClr val="0099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Цветы\Личные вещ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500858" cy="457203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71604" y="357166"/>
            <a:ext cx="5857916" cy="1214446"/>
          </a:xfrm>
          <a:prstGeom prst="ellipse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Личные вещи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Цветы\е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000240"/>
            <a:ext cx="6429420" cy="4429156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714480" y="500042"/>
            <a:ext cx="5929354" cy="1285884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Еда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43634"/>
      </a:hlink>
      <a:folHlink>
        <a:srgbClr val="CD737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65</Words>
  <Application>Microsoft Office PowerPoint</Application>
  <PresentationFormat>Экран (4:3)</PresentationFormat>
  <Paragraphs>39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Задание:</vt:lpstr>
      <vt:lpstr>Цветы</vt:lpstr>
      <vt:lpstr>Деревья</vt:lpstr>
      <vt:lpstr>Обувь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материалы: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ivantereshkin228@gmail.com</cp:lastModifiedBy>
  <cp:revision>57</cp:revision>
  <dcterms:created xsi:type="dcterms:W3CDTF">2014-06-15T09:49:01Z</dcterms:created>
  <dcterms:modified xsi:type="dcterms:W3CDTF">2023-07-12T10:59:08Z</dcterms:modified>
</cp:coreProperties>
</file>