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9" r:id="rId1"/>
  </p:sldMasterIdLst>
  <p:notesMasterIdLst>
    <p:notesMasterId r:id="rId17"/>
  </p:notesMasterIdLst>
  <p:sldIdLst>
    <p:sldId id="256" r:id="rId2"/>
    <p:sldId id="289" r:id="rId3"/>
    <p:sldId id="290" r:id="rId4"/>
    <p:sldId id="268" r:id="rId5"/>
    <p:sldId id="260" r:id="rId6"/>
    <p:sldId id="271" r:id="rId7"/>
    <p:sldId id="291" r:id="rId8"/>
    <p:sldId id="292" r:id="rId9"/>
    <p:sldId id="285" r:id="rId10"/>
    <p:sldId id="293" r:id="rId11"/>
    <p:sldId id="294" r:id="rId12"/>
    <p:sldId id="295" r:id="rId13"/>
    <p:sldId id="296" r:id="rId14"/>
    <p:sldId id="297" r:id="rId15"/>
    <p:sldId id="261" r:id="rId16"/>
  </p:sldIdLst>
  <p:sldSz cx="9144000" cy="5143500" type="screen16x9"/>
  <p:notesSz cx="6858000" cy="9144000"/>
  <p:embeddedFontLst>
    <p:embeddedFont>
      <p:font typeface="Lobster" panose="020B0604020202020204" charset="-52"/>
      <p:regular r:id="rId18"/>
    </p:embeddedFont>
    <p:embeddedFont>
      <p:font typeface="Comfortaa" panose="020B0604020202020204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F59B27D9-E0C4-48CF-B95A-9775772B12C9}">
  <a:tblStyle styleId="{F59B27D9-E0C4-48CF-B95A-9775772B12C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-23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044900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8b0d0710ec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8b0d0710ec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8e0d54e6a4_0_2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5" name="Google Shape;635;g8e0d54e6a4_0_2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8aa798df8d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8aa798df8d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8e0d54e6a4_0_3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8e0d54e6a4_0_3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8a9b0901c4_0_6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8a9b0901c4_0_6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370770" y="946963"/>
            <a:ext cx="4090500" cy="2199000"/>
          </a:xfrm>
          <a:prstGeom prst="rect">
            <a:avLst/>
          </a:prstGeom>
          <a:effectLst>
            <a:outerShdw dist="19050" dir="18960000" algn="bl" rotWithShape="0">
              <a:srgbClr val="D25F4B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Font typeface="Allura"/>
              <a:buNone/>
              <a:defRPr sz="5500">
                <a:solidFill>
                  <a:srgbClr val="263C66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777720" y="3310738"/>
            <a:ext cx="3276600" cy="60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mfortaa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7_1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p2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7" name="Google Shape;287;p29"/>
          <p:cNvGrpSpPr/>
          <p:nvPr/>
        </p:nvGrpSpPr>
        <p:grpSpPr>
          <a:xfrm flipH="1">
            <a:off x="-175" y="-134800"/>
            <a:ext cx="9144335" cy="1954575"/>
            <a:chOff x="0" y="1629825"/>
            <a:chExt cx="7337775" cy="1954575"/>
          </a:xfrm>
        </p:grpSpPr>
        <p:cxnSp>
          <p:nvCxnSpPr>
            <p:cNvPr id="288" name="Google Shape;288;p29"/>
            <p:cNvCxnSpPr/>
            <p:nvPr/>
          </p:nvCxnSpPr>
          <p:spPr>
            <a:xfrm>
              <a:off x="0" y="1629825"/>
              <a:ext cx="3069300" cy="19545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9" name="Google Shape;289;p29"/>
            <p:cNvCxnSpPr/>
            <p:nvPr/>
          </p:nvCxnSpPr>
          <p:spPr>
            <a:xfrm flipH="1">
              <a:off x="3033975" y="2476500"/>
              <a:ext cx="4303800" cy="11079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90" name="Google Shape;290;p29"/>
          <p:cNvCxnSpPr/>
          <p:nvPr/>
        </p:nvCxnSpPr>
        <p:spPr>
          <a:xfrm>
            <a:off x="-121400" y="3532375"/>
            <a:ext cx="5022600" cy="1779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7_1_1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3" name="Google Shape;293;p30"/>
          <p:cNvGrpSpPr/>
          <p:nvPr/>
        </p:nvGrpSpPr>
        <p:grpSpPr>
          <a:xfrm rot="10800000">
            <a:off x="-1880195" y="669155"/>
            <a:ext cx="12904395" cy="3805200"/>
            <a:chOff x="-1867070" y="-959950"/>
            <a:chExt cx="12904395" cy="3805200"/>
          </a:xfrm>
        </p:grpSpPr>
        <p:cxnSp>
          <p:nvCxnSpPr>
            <p:cNvPr id="294" name="Google Shape;294;p30"/>
            <p:cNvCxnSpPr/>
            <p:nvPr/>
          </p:nvCxnSpPr>
          <p:spPr>
            <a:xfrm rot="10800000" flipH="1">
              <a:off x="2407050" y="941750"/>
              <a:ext cx="4329900" cy="90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5" name="Google Shape;295;p30"/>
            <p:cNvCxnSpPr/>
            <p:nvPr/>
          </p:nvCxnSpPr>
          <p:spPr>
            <a:xfrm rot="10800000" flipH="1">
              <a:off x="-1867070" y="942650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6" name="Google Shape;296;p30"/>
            <p:cNvCxnSpPr/>
            <p:nvPr/>
          </p:nvCxnSpPr>
          <p:spPr>
            <a:xfrm rot="10800000" flipH="1">
              <a:off x="6790225" y="-959950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7_1_1_1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9" name="Google Shape;299;p31"/>
          <p:cNvCxnSpPr/>
          <p:nvPr/>
        </p:nvCxnSpPr>
        <p:spPr>
          <a:xfrm rot="-5400000">
            <a:off x="5611650" y="1802125"/>
            <a:ext cx="5203500" cy="1485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300" name="Google Shape;300;p31"/>
          <p:cNvCxnSpPr/>
          <p:nvPr/>
        </p:nvCxnSpPr>
        <p:spPr>
          <a:xfrm rot="5400000" flipH="1">
            <a:off x="-1030550" y="1535125"/>
            <a:ext cx="4607700" cy="26151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oogle Shape;13;p3"/>
          <p:cNvGrpSpPr/>
          <p:nvPr/>
        </p:nvGrpSpPr>
        <p:grpSpPr>
          <a:xfrm>
            <a:off x="32580" y="1189283"/>
            <a:ext cx="9284980" cy="656698"/>
            <a:chOff x="-141100" y="1558550"/>
            <a:chExt cx="9284980" cy="1545900"/>
          </a:xfrm>
        </p:grpSpPr>
        <p:cxnSp>
          <p:nvCxnSpPr>
            <p:cNvPr id="14" name="Google Shape;14;p3"/>
            <p:cNvCxnSpPr/>
            <p:nvPr/>
          </p:nvCxnSpPr>
          <p:spPr>
            <a:xfrm rot="10800000" flipH="1">
              <a:off x="-141100" y="1558550"/>
              <a:ext cx="3055800" cy="15459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3"/>
            <p:cNvCxnSpPr/>
            <p:nvPr/>
          </p:nvCxnSpPr>
          <p:spPr>
            <a:xfrm rot="10800000">
              <a:off x="2973610" y="1558550"/>
              <a:ext cx="3055800" cy="15459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3"/>
            <p:cNvCxnSpPr/>
            <p:nvPr/>
          </p:nvCxnSpPr>
          <p:spPr>
            <a:xfrm rot="10800000" flipH="1">
              <a:off x="6088080" y="1558550"/>
              <a:ext cx="3055800" cy="15459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pic>
        <p:nvPicPr>
          <p:cNvPr id="17" name="Google Shape;17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2776625" y="2860333"/>
            <a:ext cx="3590700" cy="731400"/>
          </a:xfrm>
          <a:prstGeom prst="rect">
            <a:avLst/>
          </a:prstGeom>
          <a:effectLst>
            <a:outerShdw dist="19050" dir="19620000" algn="bl" rotWithShape="0">
              <a:srgbClr val="D25F4B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rgbClr val="263C66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 idx="2" hasCustomPrompt="1"/>
          </p:nvPr>
        </p:nvSpPr>
        <p:spPr>
          <a:xfrm>
            <a:off x="3372575" y="1226067"/>
            <a:ext cx="2398800" cy="1536900"/>
          </a:xfrm>
          <a:prstGeom prst="rect">
            <a:avLst/>
          </a:prstGeom>
          <a:effectLst>
            <a:outerShdw dist="19050" dir="19620000" algn="bl" rotWithShape="0">
              <a:srgbClr val="D25F4B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>
                <a:solidFill>
                  <a:srgbClr val="263C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1636700" y="3584858"/>
            <a:ext cx="5870400" cy="4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3_2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5"/>
          <p:cNvSpPr txBox="1">
            <a:spLocks noGrp="1"/>
          </p:cNvSpPr>
          <p:nvPr>
            <p:ph type="title"/>
          </p:nvPr>
        </p:nvSpPr>
        <p:spPr>
          <a:xfrm>
            <a:off x="1176913" y="23211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25" name="Google Shape;125;p15"/>
          <p:cNvSpPr txBox="1">
            <a:spLocks noGrp="1"/>
          </p:cNvSpPr>
          <p:nvPr>
            <p:ph type="subTitle" idx="1"/>
          </p:nvPr>
        </p:nvSpPr>
        <p:spPr>
          <a:xfrm>
            <a:off x="1176913" y="26881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5"/>
          <p:cNvSpPr txBox="1">
            <a:spLocks noGrp="1"/>
          </p:cNvSpPr>
          <p:nvPr>
            <p:ph type="title" idx="2"/>
          </p:nvPr>
        </p:nvSpPr>
        <p:spPr>
          <a:xfrm>
            <a:off x="3606588" y="30831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27" name="Google Shape;127;p15"/>
          <p:cNvSpPr txBox="1">
            <a:spLocks noGrp="1"/>
          </p:cNvSpPr>
          <p:nvPr>
            <p:ph type="subTitle" idx="3"/>
          </p:nvPr>
        </p:nvSpPr>
        <p:spPr>
          <a:xfrm>
            <a:off x="3606588" y="34501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5"/>
          <p:cNvSpPr txBox="1">
            <a:spLocks noGrp="1"/>
          </p:cNvSpPr>
          <p:nvPr>
            <p:ph type="title" idx="4"/>
          </p:nvPr>
        </p:nvSpPr>
        <p:spPr>
          <a:xfrm>
            <a:off x="6036263" y="23211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29" name="Google Shape;129;p15"/>
          <p:cNvSpPr txBox="1">
            <a:spLocks noGrp="1"/>
          </p:cNvSpPr>
          <p:nvPr>
            <p:ph type="subTitle" idx="5"/>
          </p:nvPr>
        </p:nvSpPr>
        <p:spPr>
          <a:xfrm>
            <a:off x="6036263" y="26881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5"/>
          <p:cNvSpPr txBox="1">
            <a:spLocks noGrp="1"/>
          </p:cNvSpPr>
          <p:nvPr>
            <p:ph type="title" idx="6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15"/>
          <p:cNvCxnSpPr/>
          <p:nvPr/>
        </p:nvCxnSpPr>
        <p:spPr>
          <a:xfrm>
            <a:off x="-34250" y="1644575"/>
            <a:ext cx="4595100" cy="3077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32" name="Google Shape;132;p15"/>
          <p:cNvCxnSpPr/>
          <p:nvPr/>
        </p:nvCxnSpPr>
        <p:spPr>
          <a:xfrm flipH="1">
            <a:off x="4560850" y="1644575"/>
            <a:ext cx="4595100" cy="3077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-column text ">
  <p:cSld name="CUSTOM_4_1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5"/>
          <p:cNvSpPr txBox="1">
            <a:spLocks noGrp="1"/>
          </p:cNvSpPr>
          <p:nvPr>
            <p:ph type="subTitle" idx="1"/>
          </p:nvPr>
        </p:nvSpPr>
        <p:spPr>
          <a:xfrm>
            <a:off x="4976050" y="3641474"/>
            <a:ext cx="3106500" cy="8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25"/>
          <p:cNvSpPr txBox="1">
            <a:spLocks noGrp="1"/>
          </p:cNvSpPr>
          <p:nvPr>
            <p:ph type="title"/>
          </p:nvPr>
        </p:nvSpPr>
        <p:spPr>
          <a:xfrm>
            <a:off x="4976059" y="2998973"/>
            <a:ext cx="3106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25"/>
          <p:cNvSpPr txBox="1">
            <a:spLocks noGrp="1"/>
          </p:cNvSpPr>
          <p:nvPr>
            <p:ph type="subTitle" idx="2"/>
          </p:nvPr>
        </p:nvSpPr>
        <p:spPr>
          <a:xfrm>
            <a:off x="1061400" y="1892225"/>
            <a:ext cx="3106500" cy="8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5"/>
          <p:cNvSpPr txBox="1">
            <a:spLocks noGrp="1"/>
          </p:cNvSpPr>
          <p:nvPr>
            <p:ph type="title" idx="3"/>
          </p:nvPr>
        </p:nvSpPr>
        <p:spPr>
          <a:xfrm>
            <a:off x="1061469" y="1249724"/>
            <a:ext cx="3106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58" name="Google Shape;258;p25"/>
          <p:cNvGrpSpPr/>
          <p:nvPr/>
        </p:nvGrpSpPr>
        <p:grpSpPr>
          <a:xfrm rot="-1849631">
            <a:off x="-560390" y="875873"/>
            <a:ext cx="9901971" cy="3471759"/>
            <a:chOff x="-141100" y="-1628565"/>
            <a:chExt cx="9901013" cy="8172300"/>
          </a:xfrm>
        </p:grpSpPr>
        <p:cxnSp>
          <p:nvCxnSpPr>
            <p:cNvPr id="259" name="Google Shape;259;p25"/>
            <p:cNvCxnSpPr/>
            <p:nvPr/>
          </p:nvCxnSpPr>
          <p:spPr>
            <a:xfrm rot="-7526633" flipH="1">
              <a:off x="-326501" y="132472"/>
              <a:ext cx="3493502" cy="4463456"/>
            </a:xfrm>
            <a:prstGeom prst="curvedConnector3">
              <a:avLst>
                <a:gd name="adj1" fmla="val 49996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0" name="Google Shape;260;p25"/>
            <p:cNvCxnSpPr/>
            <p:nvPr/>
          </p:nvCxnSpPr>
          <p:spPr>
            <a:xfrm rot="3273398" flipH="1">
              <a:off x="2355867" y="1251327"/>
              <a:ext cx="4343006" cy="2198913"/>
            </a:xfrm>
            <a:prstGeom prst="curvedConnector3">
              <a:avLst>
                <a:gd name="adj1" fmla="val 49998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1" name="Google Shape;261;p25"/>
            <p:cNvCxnSpPr/>
            <p:nvPr/>
          </p:nvCxnSpPr>
          <p:spPr>
            <a:xfrm rot="-7526625" flipH="1">
              <a:off x="5889993" y="-23422"/>
              <a:ext cx="4127238" cy="4962014"/>
            </a:xfrm>
            <a:prstGeom prst="curvedConnector3">
              <a:avLst>
                <a:gd name="adj1" fmla="val 50001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26"/>
          <p:cNvSpPr txBox="1">
            <a:spLocks noGrp="1"/>
          </p:cNvSpPr>
          <p:nvPr>
            <p:ph type="title"/>
          </p:nvPr>
        </p:nvSpPr>
        <p:spPr>
          <a:xfrm>
            <a:off x="713254" y="3047988"/>
            <a:ext cx="3735900" cy="47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p26"/>
          <p:cNvSpPr txBox="1">
            <a:spLocks noGrp="1"/>
          </p:cNvSpPr>
          <p:nvPr>
            <p:ph type="subTitle" idx="1"/>
          </p:nvPr>
        </p:nvSpPr>
        <p:spPr>
          <a:xfrm>
            <a:off x="713250" y="1555763"/>
            <a:ext cx="3735900" cy="125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cxnSp>
        <p:nvCxnSpPr>
          <p:cNvPr id="266" name="Google Shape;266;p26"/>
          <p:cNvCxnSpPr/>
          <p:nvPr/>
        </p:nvCxnSpPr>
        <p:spPr>
          <a:xfrm rot="10800000" flipH="1">
            <a:off x="0" y="-63481"/>
            <a:ext cx="4861200" cy="16968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67" name="Google Shape;267;p26"/>
          <p:cNvCxnSpPr/>
          <p:nvPr/>
        </p:nvCxnSpPr>
        <p:spPr>
          <a:xfrm>
            <a:off x="0" y="3231450"/>
            <a:ext cx="7330800" cy="1982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68" name="Google Shape;268;p26"/>
          <p:cNvCxnSpPr/>
          <p:nvPr/>
        </p:nvCxnSpPr>
        <p:spPr>
          <a:xfrm rot="-5400000" flipH="1">
            <a:off x="5411600" y="1559300"/>
            <a:ext cx="5291700" cy="1905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269" name="Google Shape;269;p26"/>
          <p:cNvGrpSpPr/>
          <p:nvPr/>
        </p:nvGrpSpPr>
        <p:grpSpPr>
          <a:xfrm>
            <a:off x="189251" y="3761116"/>
            <a:ext cx="1200094" cy="1171061"/>
            <a:chOff x="1125475" y="238125"/>
            <a:chExt cx="5321925" cy="5193175"/>
          </a:xfrm>
        </p:grpSpPr>
        <p:sp>
          <p:nvSpPr>
            <p:cNvPr id="270" name="Google Shape;270;p26"/>
            <p:cNvSpPr/>
            <p:nvPr/>
          </p:nvSpPr>
          <p:spPr>
            <a:xfrm>
              <a:off x="3670675" y="238125"/>
              <a:ext cx="327175" cy="316075"/>
            </a:xfrm>
            <a:custGeom>
              <a:avLst/>
              <a:gdLst/>
              <a:ahLst/>
              <a:cxnLst/>
              <a:rect l="l" t="t" r="r" b="b"/>
              <a:pathLst>
                <a:path w="13087" h="12643" extrusionOk="0">
                  <a:moveTo>
                    <a:pt x="0" y="0"/>
                  </a:moveTo>
                  <a:lnTo>
                    <a:pt x="0" y="333"/>
                  </a:lnTo>
                  <a:cubicBezTo>
                    <a:pt x="333" y="333"/>
                    <a:pt x="610" y="388"/>
                    <a:pt x="887" y="499"/>
                  </a:cubicBezTo>
                  <a:cubicBezTo>
                    <a:pt x="1165" y="610"/>
                    <a:pt x="1386" y="832"/>
                    <a:pt x="1608" y="1109"/>
                  </a:cubicBezTo>
                  <a:lnTo>
                    <a:pt x="1830" y="1386"/>
                  </a:lnTo>
                  <a:lnTo>
                    <a:pt x="1830" y="9649"/>
                  </a:lnTo>
                  <a:cubicBezTo>
                    <a:pt x="1886" y="10258"/>
                    <a:pt x="1775" y="10924"/>
                    <a:pt x="1497" y="11534"/>
                  </a:cubicBezTo>
                  <a:cubicBezTo>
                    <a:pt x="1109" y="11867"/>
                    <a:pt x="555" y="12033"/>
                    <a:pt x="0" y="12033"/>
                  </a:cubicBezTo>
                  <a:lnTo>
                    <a:pt x="0" y="12421"/>
                  </a:lnTo>
                  <a:lnTo>
                    <a:pt x="4436" y="12421"/>
                  </a:lnTo>
                  <a:lnTo>
                    <a:pt x="4436" y="12033"/>
                  </a:lnTo>
                  <a:cubicBezTo>
                    <a:pt x="3937" y="12033"/>
                    <a:pt x="3494" y="11922"/>
                    <a:pt x="3105" y="11645"/>
                  </a:cubicBezTo>
                  <a:cubicBezTo>
                    <a:pt x="2828" y="11312"/>
                    <a:pt x="2662" y="10647"/>
                    <a:pt x="2662" y="9649"/>
                  </a:cubicBezTo>
                  <a:lnTo>
                    <a:pt x="2662" y="2329"/>
                  </a:lnTo>
                  <a:lnTo>
                    <a:pt x="10979" y="12643"/>
                  </a:lnTo>
                  <a:lnTo>
                    <a:pt x="11312" y="12643"/>
                  </a:lnTo>
                  <a:lnTo>
                    <a:pt x="11312" y="2773"/>
                  </a:lnTo>
                  <a:cubicBezTo>
                    <a:pt x="11201" y="2107"/>
                    <a:pt x="11368" y="1442"/>
                    <a:pt x="11645" y="887"/>
                  </a:cubicBezTo>
                  <a:cubicBezTo>
                    <a:pt x="12033" y="555"/>
                    <a:pt x="12532" y="333"/>
                    <a:pt x="13087" y="333"/>
                  </a:cubicBezTo>
                  <a:lnTo>
                    <a:pt x="13087" y="0"/>
                  </a:lnTo>
                  <a:lnTo>
                    <a:pt x="8651" y="0"/>
                  </a:lnTo>
                  <a:lnTo>
                    <a:pt x="8651" y="333"/>
                  </a:lnTo>
                  <a:cubicBezTo>
                    <a:pt x="9150" y="333"/>
                    <a:pt x="9593" y="499"/>
                    <a:pt x="9981" y="721"/>
                  </a:cubicBezTo>
                  <a:cubicBezTo>
                    <a:pt x="10370" y="1331"/>
                    <a:pt x="10591" y="2052"/>
                    <a:pt x="10480" y="2773"/>
                  </a:cubicBezTo>
                  <a:lnTo>
                    <a:pt x="10480" y="9039"/>
                  </a:lnTo>
                  <a:lnTo>
                    <a:pt x="3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6"/>
            <p:cNvSpPr/>
            <p:nvPr/>
          </p:nvSpPr>
          <p:spPr>
            <a:xfrm>
              <a:off x="1125475" y="2639150"/>
              <a:ext cx="433925" cy="316100"/>
            </a:xfrm>
            <a:custGeom>
              <a:avLst/>
              <a:gdLst/>
              <a:ahLst/>
              <a:cxnLst/>
              <a:rect l="l" t="t" r="r" b="b"/>
              <a:pathLst>
                <a:path w="17357" h="12644" extrusionOk="0">
                  <a:moveTo>
                    <a:pt x="13641" y="0"/>
                  </a:moveTo>
                  <a:lnTo>
                    <a:pt x="13641" y="389"/>
                  </a:lnTo>
                  <a:cubicBezTo>
                    <a:pt x="13918" y="389"/>
                    <a:pt x="14195" y="389"/>
                    <a:pt x="14473" y="500"/>
                  </a:cubicBezTo>
                  <a:cubicBezTo>
                    <a:pt x="14805" y="610"/>
                    <a:pt x="14972" y="888"/>
                    <a:pt x="14972" y="1220"/>
                  </a:cubicBezTo>
                  <a:cubicBezTo>
                    <a:pt x="14972" y="1387"/>
                    <a:pt x="14972" y="1498"/>
                    <a:pt x="14916" y="1609"/>
                  </a:cubicBezTo>
                  <a:cubicBezTo>
                    <a:pt x="14861" y="1941"/>
                    <a:pt x="14805" y="2274"/>
                    <a:pt x="14639" y="2607"/>
                  </a:cubicBezTo>
                  <a:lnTo>
                    <a:pt x="12310" y="8928"/>
                  </a:lnTo>
                  <a:lnTo>
                    <a:pt x="9593" y="1886"/>
                  </a:lnTo>
                  <a:cubicBezTo>
                    <a:pt x="9538" y="1664"/>
                    <a:pt x="9427" y="1498"/>
                    <a:pt x="9427" y="1387"/>
                  </a:cubicBezTo>
                  <a:cubicBezTo>
                    <a:pt x="9371" y="1331"/>
                    <a:pt x="9371" y="1220"/>
                    <a:pt x="9371" y="1109"/>
                  </a:cubicBezTo>
                  <a:cubicBezTo>
                    <a:pt x="9371" y="832"/>
                    <a:pt x="9538" y="555"/>
                    <a:pt x="9815" y="500"/>
                  </a:cubicBezTo>
                  <a:cubicBezTo>
                    <a:pt x="10148" y="389"/>
                    <a:pt x="10425" y="389"/>
                    <a:pt x="10758" y="389"/>
                  </a:cubicBezTo>
                  <a:lnTo>
                    <a:pt x="10758" y="56"/>
                  </a:lnTo>
                  <a:lnTo>
                    <a:pt x="5767" y="56"/>
                  </a:lnTo>
                  <a:lnTo>
                    <a:pt x="5767" y="389"/>
                  </a:lnTo>
                  <a:cubicBezTo>
                    <a:pt x="6044" y="389"/>
                    <a:pt x="6377" y="389"/>
                    <a:pt x="6654" y="500"/>
                  </a:cubicBezTo>
                  <a:cubicBezTo>
                    <a:pt x="6987" y="666"/>
                    <a:pt x="7264" y="943"/>
                    <a:pt x="7375" y="1331"/>
                  </a:cubicBezTo>
                  <a:lnTo>
                    <a:pt x="8262" y="3660"/>
                  </a:lnTo>
                  <a:lnTo>
                    <a:pt x="6266" y="8873"/>
                  </a:lnTo>
                  <a:lnTo>
                    <a:pt x="3604" y="1830"/>
                  </a:lnTo>
                  <a:cubicBezTo>
                    <a:pt x="3493" y="1664"/>
                    <a:pt x="3438" y="1498"/>
                    <a:pt x="3438" y="1387"/>
                  </a:cubicBezTo>
                  <a:cubicBezTo>
                    <a:pt x="3383" y="1276"/>
                    <a:pt x="3383" y="1165"/>
                    <a:pt x="3383" y="1054"/>
                  </a:cubicBezTo>
                  <a:cubicBezTo>
                    <a:pt x="3383" y="777"/>
                    <a:pt x="3549" y="555"/>
                    <a:pt x="3826" y="500"/>
                  </a:cubicBezTo>
                  <a:cubicBezTo>
                    <a:pt x="4048" y="389"/>
                    <a:pt x="4325" y="389"/>
                    <a:pt x="4602" y="389"/>
                  </a:cubicBezTo>
                  <a:lnTo>
                    <a:pt x="4602" y="56"/>
                  </a:lnTo>
                  <a:lnTo>
                    <a:pt x="0" y="56"/>
                  </a:lnTo>
                  <a:lnTo>
                    <a:pt x="0" y="389"/>
                  </a:lnTo>
                  <a:cubicBezTo>
                    <a:pt x="499" y="389"/>
                    <a:pt x="943" y="666"/>
                    <a:pt x="1220" y="1054"/>
                  </a:cubicBezTo>
                  <a:cubicBezTo>
                    <a:pt x="1774" y="2163"/>
                    <a:pt x="2218" y="3272"/>
                    <a:pt x="2606" y="4381"/>
                  </a:cubicBezTo>
                  <a:lnTo>
                    <a:pt x="4159" y="8762"/>
                  </a:lnTo>
                  <a:lnTo>
                    <a:pt x="5545" y="12643"/>
                  </a:lnTo>
                  <a:lnTo>
                    <a:pt x="5822" y="12643"/>
                  </a:lnTo>
                  <a:lnTo>
                    <a:pt x="8706" y="4714"/>
                  </a:lnTo>
                  <a:lnTo>
                    <a:pt x="10868" y="10481"/>
                  </a:lnTo>
                  <a:lnTo>
                    <a:pt x="11700" y="12643"/>
                  </a:lnTo>
                  <a:lnTo>
                    <a:pt x="11977" y="12643"/>
                  </a:lnTo>
                  <a:lnTo>
                    <a:pt x="13197" y="9261"/>
                  </a:lnTo>
                  <a:lnTo>
                    <a:pt x="13918" y="7098"/>
                  </a:lnTo>
                  <a:lnTo>
                    <a:pt x="15914" y="1498"/>
                  </a:lnTo>
                  <a:cubicBezTo>
                    <a:pt x="16025" y="1165"/>
                    <a:pt x="16247" y="832"/>
                    <a:pt x="16580" y="610"/>
                  </a:cubicBezTo>
                  <a:cubicBezTo>
                    <a:pt x="16802" y="500"/>
                    <a:pt x="17079" y="389"/>
                    <a:pt x="17356" y="389"/>
                  </a:cubicBezTo>
                  <a:lnTo>
                    <a:pt x="1735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6"/>
            <p:cNvSpPr/>
            <p:nvPr/>
          </p:nvSpPr>
          <p:spPr>
            <a:xfrm>
              <a:off x="6172900" y="2671025"/>
              <a:ext cx="274500" cy="310550"/>
            </a:xfrm>
            <a:custGeom>
              <a:avLst/>
              <a:gdLst/>
              <a:ahLst/>
              <a:cxnLst/>
              <a:rect l="l" t="t" r="r" b="b"/>
              <a:pathLst>
                <a:path w="10980" h="12422" extrusionOk="0">
                  <a:moveTo>
                    <a:pt x="0" y="1"/>
                  </a:moveTo>
                  <a:lnTo>
                    <a:pt x="0" y="389"/>
                  </a:lnTo>
                  <a:cubicBezTo>
                    <a:pt x="84" y="380"/>
                    <a:pt x="165" y="375"/>
                    <a:pt x="246" y="375"/>
                  </a:cubicBezTo>
                  <a:cubicBezTo>
                    <a:pt x="647" y="375"/>
                    <a:pt x="1017" y="491"/>
                    <a:pt x="1387" y="722"/>
                  </a:cubicBezTo>
                  <a:cubicBezTo>
                    <a:pt x="1608" y="1110"/>
                    <a:pt x="1719" y="1609"/>
                    <a:pt x="1664" y="2053"/>
                  </a:cubicBezTo>
                  <a:lnTo>
                    <a:pt x="1664" y="10370"/>
                  </a:lnTo>
                  <a:cubicBezTo>
                    <a:pt x="1664" y="11036"/>
                    <a:pt x="1553" y="11535"/>
                    <a:pt x="1387" y="11701"/>
                  </a:cubicBezTo>
                  <a:cubicBezTo>
                    <a:pt x="943" y="11923"/>
                    <a:pt x="499" y="12034"/>
                    <a:pt x="0" y="12034"/>
                  </a:cubicBezTo>
                  <a:lnTo>
                    <a:pt x="0" y="12422"/>
                  </a:lnTo>
                  <a:lnTo>
                    <a:pt x="10148" y="12422"/>
                  </a:lnTo>
                  <a:lnTo>
                    <a:pt x="10980" y="9261"/>
                  </a:lnTo>
                  <a:lnTo>
                    <a:pt x="10481" y="9206"/>
                  </a:lnTo>
                  <a:cubicBezTo>
                    <a:pt x="10203" y="10037"/>
                    <a:pt x="9593" y="10758"/>
                    <a:pt x="8817" y="11257"/>
                  </a:cubicBezTo>
                  <a:cubicBezTo>
                    <a:pt x="8074" y="11536"/>
                    <a:pt x="7292" y="11659"/>
                    <a:pt x="6503" y="11659"/>
                  </a:cubicBezTo>
                  <a:cubicBezTo>
                    <a:pt x="6350" y="11659"/>
                    <a:pt x="6198" y="11655"/>
                    <a:pt x="6045" y="11646"/>
                  </a:cubicBezTo>
                  <a:cubicBezTo>
                    <a:pt x="5851" y="11660"/>
                    <a:pt x="5658" y="11667"/>
                    <a:pt x="5466" y="11667"/>
                  </a:cubicBezTo>
                  <a:cubicBezTo>
                    <a:pt x="4941" y="11667"/>
                    <a:pt x="4425" y="11616"/>
                    <a:pt x="3937" y="11535"/>
                  </a:cubicBezTo>
                  <a:cubicBezTo>
                    <a:pt x="3660" y="11479"/>
                    <a:pt x="3549" y="11257"/>
                    <a:pt x="3549" y="10925"/>
                  </a:cubicBezTo>
                  <a:lnTo>
                    <a:pt x="3549" y="6267"/>
                  </a:lnTo>
                  <a:lnTo>
                    <a:pt x="6433" y="6267"/>
                  </a:lnTo>
                  <a:cubicBezTo>
                    <a:pt x="6525" y="6258"/>
                    <a:pt x="6618" y="6253"/>
                    <a:pt x="6709" y="6253"/>
                  </a:cubicBezTo>
                  <a:cubicBezTo>
                    <a:pt x="7169" y="6253"/>
                    <a:pt x="7616" y="6368"/>
                    <a:pt x="7985" y="6600"/>
                  </a:cubicBezTo>
                  <a:cubicBezTo>
                    <a:pt x="8263" y="7043"/>
                    <a:pt x="8429" y="7542"/>
                    <a:pt x="8484" y="8041"/>
                  </a:cubicBezTo>
                  <a:lnTo>
                    <a:pt x="8928" y="8041"/>
                  </a:lnTo>
                  <a:lnTo>
                    <a:pt x="8928" y="3716"/>
                  </a:lnTo>
                  <a:lnTo>
                    <a:pt x="8484" y="3716"/>
                  </a:lnTo>
                  <a:cubicBezTo>
                    <a:pt x="8484" y="4215"/>
                    <a:pt x="8263" y="4714"/>
                    <a:pt x="7985" y="5158"/>
                  </a:cubicBezTo>
                  <a:cubicBezTo>
                    <a:pt x="7599" y="5399"/>
                    <a:pt x="7129" y="5557"/>
                    <a:pt x="6647" y="5557"/>
                  </a:cubicBezTo>
                  <a:cubicBezTo>
                    <a:pt x="6576" y="5557"/>
                    <a:pt x="6504" y="5553"/>
                    <a:pt x="6433" y="5546"/>
                  </a:cubicBezTo>
                  <a:lnTo>
                    <a:pt x="3549" y="5546"/>
                  </a:lnTo>
                  <a:lnTo>
                    <a:pt x="3549" y="1387"/>
                  </a:lnTo>
                  <a:cubicBezTo>
                    <a:pt x="3549" y="1165"/>
                    <a:pt x="3605" y="999"/>
                    <a:pt x="3660" y="888"/>
                  </a:cubicBezTo>
                  <a:cubicBezTo>
                    <a:pt x="3716" y="777"/>
                    <a:pt x="3882" y="722"/>
                    <a:pt x="4159" y="722"/>
                  </a:cubicBezTo>
                  <a:lnTo>
                    <a:pt x="6765" y="722"/>
                  </a:lnTo>
                  <a:cubicBezTo>
                    <a:pt x="6882" y="713"/>
                    <a:pt x="6999" y="708"/>
                    <a:pt x="7116" y="708"/>
                  </a:cubicBezTo>
                  <a:cubicBezTo>
                    <a:pt x="7719" y="708"/>
                    <a:pt x="8315" y="831"/>
                    <a:pt x="8873" y="1110"/>
                  </a:cubicBezTo>
                  <a:cubicBezTo>
                    <a:pt x="9261" y="1553"/>
                    <a:pt x="9482" y="2108"/>
                    <a:pt x="9538" y="2718"/>
                  </a:cubicBezTo>
                  <a:lnTo>
                    <a:pt x="10037" y="2718"/>
                  </a:lnTo>
                  <a:lnTo>
                    <a:pt x="99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6"/>
            <p:cNvSpPr/>
            <p:nvPr/>
          </p:nvSpPr>
          <p:spPr>
            <a:xfrm>
              <a:off x="3715025" y="5107975"/>
              <a:ext cx="210750" cy="323325"/>
            </a:xfrm>
            <a:custGeom>
              <a:avLst/>
              <a:gdLst/>
              <a:ahLst/>
              <a:cxnLst/>
              <a:rect l="l" t="t" r="r" b="b"/>
              <a:pathLst>
                <a:path w="8430" h="12933" extrusionOk="0">
                  <a:moveTo>
                    <a:pt x="3814" y="1"/>
                  </a:moveTo>
                  <a:cubicBezTo>
                    <a:pt x="2932" y="1"/>
                    <a:pt x="2065" y="377"/>
                    <a:pt x="1442" y="949"/>
                  </a:cubicBezTo>
                  <a:cubicBezTo>
                    <a:pt x="832" y="1559"/>
                    <a:pt x="500" y="2446"/>
                    <a:pt x="500" y="3333"/>
                  </a:cubicBezTo>
                  <a:cubicBezTo>
                    <a:pt x="555" y="4054"/>
                    <a:pt x="832" y="4719"/>
                    <a:pt x="1331" y="5274"/>
                  </a:cubicBezTo>
                  <a:cubicBezTo>
                    <a:pt x="1664" y="5662"/>
                    <a:pt x="2052" y="5939"/>
                    <a:pt x="2496" y="6217"/>
                  </a:cubicBezTo>
                  <a:lnTo>
                    <a:pt x="4049" y="7215"/>
                  </a:lnTo>
                  <a:cubicBezTo>
                    <a:pt x="4714" y="7603"/>
                    <a:pt x="5324" y="8046"/>
                    <a:pt x="5878" y="8490"/>
                  </a:cubicBezTo>
                  <a:cubicBezTo>
                    <a:pt x="6322" y="8934"/>
                    <a:pt x="6544" y="9488"/>
                    <a:pt x="6544" y="10098"/>
                  </a:cubicBezTo>
                  <a:cubicBezTo>
                    <a:pt x="6544" y="10708"/>
                    <a:pt x="6322" y="11263"/>
                    <a:pt x="5878" y="11706"/>
                  </a:cubicBezTo>
                  <a:cubicBezTo>
                    <a:pt x="5435" y="12039"/>
                    <a:pt x="4880" y="12261"/>
                    <a:pt x="4326" y="12261"/>
                  </a:cubicBezTo>
                  <a:cubicBezTo>
                    <a:pt x="3272" y="12261"/>
                    <a:pt x="2219" y="11762"/>
                    <a:pt x="1553" y="10930"/>
                  </a:cubicBezTo>
                  <a:cubicBezTo>
                    <a:pt x="1054" y="10320"/>
                    <a:pt x="721" y="9654"/>
                    <a:pt x="444" y="8934"/>
                  </a:cubicBezTo>
                  <a:lnTo>
                    <a:pt x="1" y="8934"/>
                  </a:lnTo>
                  <a:lnTo>
                    <a:pt x="555" y="12926"/>
                  </a:lnTo>
                  <a:lnTo>
                    <a:pt x="999" y="12926"/>
                  </a:lnTo>
                  <a:cubicBezTo>
                    <a:pt x="999" y="12760"/>
                    <a:pt x="1054" y="12649"/>
                    <a:pt x="1110" y="12483"/>
                  </a:cubicBezTo>
                  <a:cubicBezTo>
                    <a:pt x="1193" y="12358"/>
                    <a:pt x="1307" y="12295"/>
                    <a:pt x="1453" y="12295"/>
                  </a:cubicBezTo>
                  <a:cubicBezTo>
                    <a:pt x="1501" y="12295"/>
                    <a:pt x="1553" y="12302"/>
                    <a:pt x="1609" y="12316"/>
                  </a:cubicBezTo>
                  <a:cubicBezTo>
                    <a:pt x="1941" y="12372"/>
                    <a:pt x="2330" y="12483"/>
                    <a:pt x="2662" y="12593"/>
                  </a:cubicBezTo>
                  <a:cubicBezTo>
                    <a:pt x="3217" y="12815"/>
                    <a:pt x="3882" y="12926"/>
                    <a:pt x="4492" y="12926"/>
                  </a:cubicBezTo>
                  <a:cubicBezTo>
                    <a:pt x="4564" y="12930"/>
                    <a:pt x="4636" y="12932"/>
                    <a:pt x="4708" y="12932"/>
                  </a:cubicBezTo>
                  <a:cubicBezTo>
                    <a:pt x="5640" y="12932"/>
                    <a:pt x="6600" y="12601"/>
                    <a:pt x="7320" y="11983"/>
                  </a:cubicBezTo>
                  <a:cubicBezTo>
                    <a:pt x="8041" y="11318"/>
                    <a:pt x="8429" y="10431"/>
                    <a:pt x="8429" y="9488"/>
                  </a:cubicBezTo>
                  <a:cubicBezTo>
                    <a:pt x="8429" y="8823"/>
                    <a:pt x="8207" y="8157"/>
                    <a:pt x="7819" y="7603"/>
                  </a:cubicBezTo>
                  <a:cubicBezTo>
                    <a:pt x="7209" y="6882"/>
                    <a:pt x="6433" y="6327"/>
                    <a:pt x="5657" y="5884"/>
                  </a:cubicBezTo>
                  <a:lnTo>
                    <a:pt x="3993" y="4830"/>
                  </a:lnTo>
                  <a:cubicBezTo>
                    <a:pt x="3494" y="4553"/>
                    <a:pt x="2995" y="4165"/>
                    <a:pt x="2607" y="3721"/>
                  </a:cubicBezTo>
                  <a:cubicBezTo>
                    <a:pt x="2330" y="3389"/>
                    <a:pt x="2163" y="2945"/>
                    <a:pt x="2163" y="2501"/>
                  </a:cubicBezTo>
                  <a:cubicBezTo>
                    <a:pt x="2163" y="2002"/>
                    <a:pt x="2330" y="1559"/>
                    <a:pt x="2718" y="1226"/>
                  </a:cubicBezTo>
                  <a:cubicBezTo>
                    <a:pt x="3106" y="949"/>
                    <a:pt x="3605" y="782"/>
                    <a:pt x="4104" y="782"/>
                  </a:cubicBezTo>
                  <a:cubicBezTo>
                    <a:pt x="4825" y="838"/>
                    <a:pt x="5490" y="1060"/>
                    <a:pt x="6100" y="1503"/>
                  </a:cubicBezTo>
                  <a:cubicBezTo>
                    <a:pt x="6877" y="2113"/>
                    <a:pt x="7376" y="3000"/>
                    <a:pt x="7542" y="3998"/>
                  </a:cubicBezTo>
                  <a:lnTo>
                    <a:pt x="8041" y="3998"/>
                  </a:lnTo>
                  <a:lnTo>
                    <a:pt x="7597" y="6"/>
                  </a:lnTo>
                  <a:lnTo>
                    <a:pt x="7209" y="6"/>
                  </a:lnTo>
                  <a:cubicBezTo>
                    <a:pt x="7209" y="172"/>
                    <a:pt x="7098" y="339"/>
                    <a:pt x="7043" y="505"/>
                  </a:cubicBezTo>
                  <a:cubicBezTo>
                    <a:pt x="6877" y="616"/>
                    <a:pt x="6710" y="671"/>
                    <a:pt x="6544" y="671"/>
                  </a:cubicBezTo>
                  <a:cubicBezTo>
                    <a:pt x="6211" y="561"/>
                    <a:pt x="5823" y="450"/>
                    <a:pt x="5490" y="339"/>
                  </a:cubicBezTo>
                  <a:cubicBezTo>
                    <a:pt x="4991" y="117"/>
                    <a:pt x="4492" y="61"/>
                    <a:pt x="3993" y="6"/>
                  </a:cubicBezTo>
                  <a:cubicBezTo>
                    <a:pt x="3933" y="2"/>
                    <a:pt x="3873" y="1"/>
                    <a:pt x="38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6"/>
            <p:cNvSpPr/>
            <p:nvPr/>
          </p:nvSpPr>
          <p:spPr>
            <a:xfrm>
              <a:off x="1763150" y="792625"/>
              <a:ext cx="4240650" cy="4087100"/>
            </a:xfrm>
            <a:custGeom>
              <a:avLst/>
              <a:gdLst/>
              <a:ahLst/>
              <a:cxnLst/>
              <a:rect l="l" t="t" r="r" b="b"/>
              <a:pathLst>
                <a:path w="169626" h="163484" extrusionOk="0">
                  <a:moveTo>
                    <a:pt x="86393" y="36210"/>
                  </a:moveTo>
                  <a:lnTo>
                    <a:pt x="86393" y="36210"/>
                  </a:lnTo>
                  <a:cubicBezTo>
                    <a:pt x="96097" y="37153"/>
                    <a:pt x="105191" y="41201"/>
                    <a:pt x="112455" y="47744"/>
                  </a:cubicBezTo>
                  <a:lnTo>
                    <a:pt x="101587" y="55618"/>
                  </a:lnTo>
                  <a:cubicBezTo>
                    <a:pt x="97816" y="52735"/>
                    <a:pt x="93436" y="50738"/>
                    <a:pt x="88778" y="49740"/>
                  </a:cubicBezTo>
                  <a:lnTo>
                    <a:pt x="86393" y="36210"/>
                  </a:lnTo>
                  <a:close/>
                  <a:moveTo>
                    <a:pt x="75248" y="36376"/>
                  </a:moveTo>
                  <a:lnTo>
                    <a:pt x="73473" y="50017"/>
                  </a:lnTo>
                  <a:cubicBezTo>
                    <a:pt x="68982" y="51182"/>
                    <a:pt x="64823" y="53234"/>
                    <a:pt x="61218" y="56173"/>
                  </a:cubicBezTo>
                  <a:cubicBezTo>
                    <a:pt x="56450" y="52956"/>
                    <a:pt x="51625" y="49685"/>
                    <a:pt x="50184" y="48520"/>
                  </a:cubicBezTo>
                  <a:cubicBezTo>
                    <a:pt x="57060" y="41977"/>
                    <a:pt x="65821" y="37763"/>
                    <a:pt x="75248" y="36376"/>
                  </a:cubicBezTo>
                  <a:close/>
                  <a:moveTo>
                    <a:pt x="73196" y="52014"/>
                  </a:moveTo>
                  <a:lnTo>
                    <a:pt x="71754" y="63104"/>
                  </a:lnTo>
                  <a:cubicBezTo>
                    <a:pt x="71144" y="62716"/>
                    <a:pt x="67207" y="60110"/>
                    <a:pt x="62827" y="57226"/>
                  </a:cubicBezTo>
                  <a:lnTo>
                    <a:pt x="62827" y="57171"/>
                  </a:lnTo>
                  <a:cubicBezTo>
                    <a:pt x="65932" y="54842"/>
                    <a:pt x="69425" y="53067"/>
                    <a:pt x="73196" y="52014"/>
                  </a:cubicBezTo>
                  <a:close/>
                  <a:moveTo>
                    <a:pt x="89110" y="51736"/>
                  </a:moveTo>
                  <a:lnTo>
                    <a:pt x="89110" y="51736"/>
                  </a:lnTo>
                  <a:cubicBezTo>
                    <a:pt x="93047" y="52679"/>
                    <a:pt x="96763" y="54398"/>
                    <a:pt x="99979" y="56782"/>
                  </a:cubicBezTo>
                  <a:lnTo>
                    <a:pt x="91162" y="63215"/>
                  </a:lnTo>
                  <a:lnTo>
                    <a:pt x="89110" y="51736"/>
                  </a:lnTo>
                  <a:close/>
                  <a:moveTo>
                    <a:pt x="51570" y="50017"/>
                  </a:moveTo>
                  <a:lnTo>
                    <a:pt x="51570" y="50017"/>
                  </a:lnTo>
                  <a:cubicBezTo>
                    <a:pt x="56949" y="53844"/>
                    <a:pt x="70922" y="62993"/>
                    <a:pt x="71588" y="63437"/>
                  </a:cubicBezTo>
                  <a:lnTo>
                    <a:pt x="71699" y="63326"/>
                  </a:lnTo>
                  <a:lnTo>
                    <a:pt x="70867" y="70035"/>
                  </a:lnTo>
                  <a:lnTo>
                    <a:pt x="51570" y="50017"/>
                  </a:lnTo>
                  <a:close/>
                  <a:moveTo>
                    <a:pt x="111513" y="49352"/>
                  </a:moveTo>
                  <a:lnTo>
                    <a:pt x="111513" y="49352"/>
                  </a:lnTo>
                  <a:cubicBezTo>
                    <a:pt x="102197" y="66154"/>
                    <a:pt x="100422" y="69647"/>
                    <a:pt x="100145" y="70479"/>
                  </a:cubicBezTo>
                  <a:lnTo>
                    <a:pt x="92548" y="69481"/>
                  </a:lnTo>
                  <a:lnTo>
                    <a:pt x="111513" y="49352"/>
                  </a:lnTo>
                  <a:close/>
                  <a:moveTo>
                    <a:pt x="105191" y="61496"/>
                  </a:moveTo>
                  <a:lnTo>
                    <a:pt x="105191" y="61551"/>
                  </a:lnTo>
                  <a:cubicBezTo>
                    <a:pt x="107853" y="64601"/>
                    <a:pt x="109905" y="68095"/>
                    <a:pt x="111235" y="71921"/>
                  </a:cubicBezTo>
                  <a:lnTo>
                    <a:pt x="100478" y="70534"/>
                  </a:lnTo>
                  <a:cubicBezTo>
                    <a:pt x="100755" y="69814"/>
                    <a:pt x="102419" y="66597"/>
                    <a:pt x="105191" y="61496"/>
                  </a:cubicBezTo>
                  <a:close/>
                  <a:moveTo>
                    <a:pt x="57193" y="62758"/>
                  </a:moveTo>
                  <a:cubicBezTo>
                    <a:pt x="59513" y="67177"/>
                    <a:pt x="61552" y="71091"/>
                    <a:pt x="61828" y="71643"/>
                  </a:cubicBezTo>
                  <a:lnTo>
                    <a:pt x="51736" y="73251"/>
                  </a:lnTo>
                  <a:cubicBezTo>
                    <a:pt x="52896" y="69442"/>
                    <a:pt x="54714" y="65908"/>
                    <a:pt x="57193" y="62758"/>
                  </a:cubicBezTo>
                  <a:close/>
                  <a:moveTo>
                    <a:pt x="112622" y="48021"/>
                  </a:moveTo>
                  <a:cubicBezTo>
                    <a:pt x="120108" y="54897"/>
                    <a:pt x="125154" y="64047"/>
                    <a:pt x="126873" y="74028"/>
                  </a:cubicBezTo>
                  <a:lnTo>
                    <a:pt x="113232" y="72253"/>
                  </a:lnTo>
                  <a:cubicBezTo>
                    <a:pt x="111845" y="67595"/>
                    <a:pt x="109405" y="63381"/>
                    <a:pt x="106134" y="59777"/>
                  </a:cubicBezTo>
                  <a:cubicBezTo>
                    <a:pt x="107908" y="56561"/>
                    <a:pt x="110071" y="52679"/>
                    <a:pt x="112511" y="48298"/>
                  </a:cubicBezTo>
                  <a:lnTo>
                    <a:pt x="112511" y="48243"/>
                  </a:lnTo>
                  <a:lnTo>
                    <a:pt x="112622" y="48021"/>
                  </a:lnTo>
                  <a:close/>
                  <a:moveTo>
                    <a:pt x="49851" y="48853"/>
                  </a:moveTo>
                  <a:cubicBezTo>
                    <a:pt x="50905" y="50627"/>
                    <a:pt x="53622" y="55895"/>
                    <a:pt x="56228" y="60886"/>
                  </a:cubicBezTo>
                  <a:cubicBezTo>
                    <a:pt x="53178" y="64601"/>
                    <a:pt x="50960" y="68926"/>
                    <a:pt x="49740" y="73584"/>
                  </a:cubicBezTo>
                  <a:lnTo>
                    <a:pt x="36210" y="75691"/>
                  </a:lnTo>
                  <a:cubicBezTo>
                    <a:pt x="37596" y="65488"/>
                    <a:pt x="42421" y="56006"/>
                    <a:pt x="49851" y="48853"/>
                  </a:cubicBezTo>
                  <a:close/>
                  <a:moveTo>
                    <a:pt x="81735" y="6100"/>
                  </a:moveTo>
                  <a:cubicBezTo>
                    <a:pt x="122104" y="6156"/>
                    <a:pt x="155430" y="37763"/>
                    <a:pt x="157537" y="78076"/>
                  </a:cubicBezTo>
                  <a:lnTo>
                    <a:pt x="127649" y="74139"/>
                  </a:lnTo>
                  <a:cubicBezTo>
                    <a:pt x="125930" y="63825"/>
                    <a:pt x="120773" y="54454"/>
                    <a:pt x="113065" y="47411"/>
                  </a:cubicBezTo>
                  <a:lnTo>
                    <a:pt x="113287" y="47134"/>
                  </a:lnTo>
                  <a:lnTo>
                    <a:pt x="113287" y="47134"/>
                  </a:lnTo>
                  <a:lnTo>
                    <a:pt x="113010" y="47356"/>
                  </a:lnTo>
                  <a:cubicBezTo>
                    <a:pt x="105579" y="40646"/>
                    <a:pt x="96208" y="36487"/>
                    <a:pt x="86282" y="35489"/>
                  </a:cubicBezTo>
                  <a:lnTo>
                    <a:pt x="81125" y="6100"/>
                  </a:lnTo>
                  <a:close/>
                  <a:moveTo>
                    <a:pt x="81680" y="2440"/>
                  </a:moveTo>
                  <a:cubicBezTo>
                    <a:pt x="82844" y="2440"/>
                    <a:pt x="84009" y="2440"/>
                    <a:pt x="85173" y="2496"/>
                  </a:cubicBezTo>
                  <a:lnTo>
                    <a:pt x="85562" y="2496"/>
                  </a:lnTo>
                  <a:cubicBezTo>
                    <a:pt x="87003" y="2551"/>
                    <a:pt x="88445" y="2662"/>
                    <a:pt x="89887" y="2828"/>
                  </a:cubicBezTo>
                  <a:lnTo>
                    <a:pt x="90330" y="2884"/>
                  </a:lnTo>
                  <a:cubicBezTo>
                    <a:pt x="91772" y="3050"/>
                    <a:pt x="93214" y="3217"/>
                    <a:pt x="94600" y="3438"/>
                  </a:cubicBezTo>
                  <a:lnTo>
                    <a:pt x="94988" y="3494"/>
                  </a:lnTo>
                  <a:cubicBezTo>
                    <a:pt x="96430" y="3771"/>
                    <a:pt x="97872" y="4048"/>
                    <a:pt x="99258" y="4381"/>
                  </a:cubicBezTo>
                  <a:lnTo>
                    <a:pt x="99646" y="4437"/>
                  </a:lnTo>
                  <a:cubicBezTo>
                    <a:pt x="101088" y="4769"/>
                    <a:pt x="102474" y="5157"/>
                    <a:pt x="103805" y="5546"/>
                  </a:cubicBezTo>
                  <a:lnTo>
                    <a:pt x="104249" y="5656"/>
                  </a:lnTo>
                  <a:cubicBezTo>
                    <a:pt x="105635" y="6045"/>
                    <a:pt x="107021" y="6488"/>
                    <a:pt x="108352" y="6987"/>
                  </a:cubicBezTo>
                  <a:lnTo>
                    <a:pt x="108740" y="7154"/>
                  </a:lnTo>
                  <a:cubicBezTo>
                    <a:pt x="110126" y="7653"/>
                    <a:pt x="111457" y="8152"/>
                    <a:pt x="112788" y="8706"/>
                  </a:cubicBezTo>
                  <a:lnTo>
                    <a:pt x="113176" y="8873"/>
                  </a:lnTo>
                  <a:cubicBezTo>
                    <a:pt x="114452" y="9483"/>
                    <a:pt x="115782" y="10093"/>
                    <a:pt x="117058" y="10703"/>
                  </a:cubicBezTo>
                  <a:lnTo>
                    <a:pt x="117446" y="10869"/>
                  </a:lnTo>
                  <a:cubicBezTo>
                    <a:pt x="118721" y="11534"/>
                    <a:pt x="119997" y="12255"/>
                    <a:pt x="121272" y="12976"/>
                  </a:cubicBezTo>
                  <a:lnTo>
                    <a:pt x="121605" y="13198"/>
                  </a:lnTo>
                  <a:cubicBezTo>
                    <a:pt x="122880" y="13863"/>
                    <a:pt x="124100" y="14695"/>
                    <a:pt x="125320" y="15471"/>
                  </a:cubicBezTo>
                  <a:lnTo>
                    <a:pt x="125653" y="15693"/>
                  </a:lnTo>
                  <a:cubicBezTo>
                    <a:pt x="126873" y="16469"/>
                    <a:pt x="128037" y="17301"/>
                    <a:pt x="129201" y="18188"/>
                  </a:cubicBezTo>
                  <a:lnTo>
                    <a:pt x="129534" y="18410"/>
                  </a:lnTo>
                  <a:cubicBezTo>
                    <a:pt x="130643" y="19297"/>
                    <a:pt x="131808" y="20185"/>
                    <a:pt x="132917" y="21127"/>
                  </a:cubicBezTo>
                  <a:lnTo>
                    <a:pt x="133194" y="21405"/>
                  </a:lnTo>
                  <a:cubicBezTo>
                    <a:pt x="134303" y="22347"/>
                    <a:pt x="135357" y="23290"/>
                    <a:pt x="136410" y="24288"/>
                  </a:cubicBezTo>
                  <a:lnTo>
                    <a:pt x="136743" y="24565"/>
                  </a:lnTo>
                  <a:cubicBezTo>
                    <a:pt x="137796" y="25563"/>
                    <a:pt x="138795" y="26617"/>
                    <a:pt x="139793" y="27671"/>
                  </a:cubicBezTo>
                  <a:cubicBezTo>
                    <a:pt x="139904" y="27726"/>
                    <a:pt x="139959" y="27837"/>
                    <a:pt x="140070" y="27948"/>
                  </a:cubicBezTo>
                  <a:lnTo>
                    <a:pt x="140125" y="27892"/>
                  </a:lnTo>
                  <a:cubicBezTo>
                    <a:pt x="141068" y="28946"/>
                    <a:pt x="142066" y="30055"/>
                    <a:pt x="142953" y="31164"/>
                  </a:cubicBezTo>
                  <a:cubicBezTo>
                    <a:pt x="143064" y="31275"/>
                    <a:pt x="143120" y="31386"/>
                    <a:pt x="143231" y="31497"/>
                  </a:cubicBezTo>
                  <a:cubicBezTo>
                    <a:pt x="144173" y="32606"/>
                    <a:pt x="145061" y="33715"/>
                    <a:pt x="145892" y="34879"/>
                  </a:cubicBezTo>
                  <a:lnTo>
                    <a:pt x="146336" y="35545"/>
                  </a:lnTo>
                  <a:cubicBezTo>
                    <a:pt x="147223" y="36709"/>
                    <a:pt x="147999" y="37929"/>
                    <a:pt x="148776" y="39094"/>
                  </a:cubicBezTo>
                  <a:lnTo>
                    <a:pt x="148998" y="39482"/>
                  </a:lnTo>
                  <a:cubicBezTo>
                    <a:pt x="149774" y="40702"/>
                    <a:pt x="150550" y="41922"/>
                    <a:pt x="151216" y="43197"/>
                  </a:cubicBezTo>
                  <a:lnTo>
                    <a:pt x="151437" y="43530"/>
                  </a:lnTo>
                  <a:cubicBezTo>
                    <a:pt x="152158" y="44805"/>
                    <a:pt x="152824" y="46080"/>
                    <a:pt x="153434" y="47411"/>
                  </a:cubicBezTo>
                  <a:cubicBezTo>
                    <a:pt x="153489" y="47522"/>
                    <a:pt x="153545" y="47633"/>
                    <a:pt x="153600" y="47744"/>
                  </a:cubicBezTo>
                  <a:cubicBezTo>
                    <a:pt x="154210" y="49075"/>
                    <a:pt x="154820" y="50406"/>
                    <a:pt x="155374" y="51736"/>
                  </a:cubicBezTo>
                  <a:cubicBezTo>
                    <a:pt x="155430" y="51847"/>
                    <a:pt x="155485" y="51958"/>
                    <a:pt x="155541" y="52125"/>
                  </a:cubicBezTo>
                  <a:cubicBezTo>
                    <a:pt x="156040" y="53455"/>
                    <a:pt x="156594" y="54786"/>
                    <a:pt x="157038" y="56173"/>
                  </a:cubicBezTo>
                  <a:cubicBezTo>
                    <a:pt x="157093" y="56283"/>
                    <a:pt x="157149" y="56450"/>
                    <a:pt x="157204" y="56561"/>
                  </a:cubicBezTo>
                  <a:cubicBezTo>
                    <a:pt x="157648" y="57947"/>
                    <a:pt x="158036" y="59333"/>
                    <a:pt x="158424" y="60720"/>
                  </a:cubicBezTo>
                  <a:cubicBezTo>
                    <a:pt x="158480" y="60830"/>
                    <a:pt x="158535" y="60997"/>
                    <a:pt x="158591" y="61108"/>
                  </a:cubicBezTo>
                  <a:cubicBezTo>
                    <a:pt x="158923" y="62494"/>
                    <a:pt x="159311" y="63880"/>
                    <a:pt x="159589" y="65322"/>
                  </a:cubicBezTo>
                  <a:cubicBezTo>
                    <a:pt x="159589" y="65433"/>
                    <a:pt x="159644" y="65599"/>
                    <a:pt x="159700" y="65710"/>
                  </a:cubicBezTo>
                  <a:cubicBezTo>
                    <a:pt x="159977" y="67096"/>
                    <a:pt x="160199" y="68538"/>
                    <a:pt x="160476" y="69980"/>
                  </a:cubicBezTo>
                  <a:cubicBezTo>
                    <a:pt x="160476" y="70146"/>
                    <a:pt x="160476" y="70257"/>
                    <a:pt x="160531" y="70368"/>
                  </a:cubicBezTo>
                  <a:cubicBezTo>
                    <a:pt x="160698" y="71810"/>
                    <a:pt x="160864" y="73251"/>
                    <a:pt x="161030" y="74693"/>
                  </a:cubicBezTo>
                  <a:lnTo>
                    <a:pt x="161030" y="75081"/>
                  </a:lnTo>
                  <a:cubicBezTo>
                    <a:pt x="161141" y="76246"/>
                    <a:pt x="161252" y="77410"/>
                    <a:pt x="161252" y="78519"/>
                  </a:cubicBezTo>
                  <a:lnTo>
                    <a:pt x="158258" y="78131"/>
                  </a:lnTo>
                  <a:cubicBezTo>
                    <a:pt x="158202" y="77189"/>
                    <a:pt x="158147" y="76301"/>
                    <a:pt x="158092" y="75359"/>
                  </a:cubicBezTo>
                  <a:lnTo>
                    <a:pt x="158036" y="74970"/>
                  </a:lnTo>
                  <a:cubicBezTo>
                    <a:pt x="157925" y="73584"/>
                    <a:pt x="157759" y="72198"/>
                    <a:pt x="157537" y="70812"/>
                  </a:cubicBezTo>
                  <a:lnTo>
                    <a:pt x="157482" y="70423"/>
                  </a:lnTo>
                  <a:cubicBezTo>
                    <a:pt x="157260" y="69037"/>
                    <a:pt x="157038" y="67706"/>
                    <a:pt x="156761" y="66320"/>
                  </a:cubicBezTo>
                  <a:cubicBezTo>
                    <a:pt x="156761" y="66209"/>
                    <a:pt x="156705" y="66043"/>
                    <a:pt x="156650" y="65932"/>
                  </a:cubicBezTo>
                  <a:cubicBezTo>
                    <a:pt x="156373" y="64546"/>
                    <a:pt x="156040" y="63215"/>
                    <a:pt x="155707" y="61884"/>
                  </a:cubicBezTo>
                  <a:cubicBezTo>
                    <a:pt x="155652" y="61773"/>
                    <a:pt x="155596" y="61607"/>
                    <a:pt x="155596" y="61496"/>
                  </a:cubicBezTo>
                  <a:cubicBezTo>
                    <a:pt x="155208" y="60165"/>
                    <a:pt x="154820" y="58834"/>
                    <a:pt x="154376" y="57503"/>
                  </a:cubicBezTo>
                  <a:cubicBezTo>
                    <a:pt x="154321" y="57392"/>
                    <a:pt x="154265" y="57282"/>
                    <a:pt x="154210" y="57115"/>
                  </a:cubicBezTo>
                  <a:cubicBezTo>
                    <a:pt x="153766" y="55840"/>
                    <a:pt x="153267" y="54509"/>
                    <a:pt x="152768" y="53234"/>
                  </a:cubicBezTo>
                  <a:cubicBezTo>
                    <a:pt x="152713" y="53123"/>
                    <a:pt x="152657" y="53012"/>
                    <a:pt x="152602" y="52845"/>
                  </a:cubicBezTo>
                  <a:cubicBezTo>
                    <a:pt x="152103" y="51570"/>
                    <a:pt x="151493" y="50295"/>
                    <a:pt x="150938" y="49075"/>
                  </a:cubicBezTo>
                  <a:lnTo>
                    <a:pt x="150717" y="48687"/>
                  </a:lnTo>
                  <a:cubicBezTo>
                    <a:pt x="150107" y="47467"/>
                    <a:pt x="149497" y="46247"/>
                    <a:pt x="148831" y="45027"/>
                  </a:cubicBezTo>
                  <a:cubicBezTo>
                    <a:pt x="148776" y="44916"/>
                    <a:pt x="148720" y="44750"/>
                    <a:pt x="148609" y="44639"/>
                  </a:cubicBezTo>
                  <a:cubicBezTo>
                    <a:pt x="147944" y="43419"/>
                    <a:pt x="147223" y="42254"/>
                    <a:pt x="146502" y="41090"/>
                  </a:cubicBezTo>
                  <a:cubicBezTo>
                    <a:pt x="146447" y="40979"/>
                    <a:pt x="146336" y="40868"/>
                    <a:pt x="146280" y="40757"/>
                  </a:cubicBezTo>
                  <a:cubicBezTo>
                    <a:pt x="145560" y="39593"/>
                    <a:pt x="144728" y="38428"/>
                    <a:pt x="143951" y="37319"/>
                  </a:cubicBezTo>
                  <a:lnTo>
                    <a:pt x="143508" y="36654"/>
                  </a:lnTo>
                  <a:cubicBezTo>
                    <a:pt x="142676" y="35545"/>
                    <a:pt x="141789" y="34491"/>
                    <a:pt x="140957" y="33382"/>
                  </a:cubicBezTo>
                  <a:lnTo>
                    <a:pt x="140680" y="33105"/>
                  </a:lnTo>
                  <a:cubicBezTo>
                    <a:pt x="139793" y="31996"/>
                    <a:pt x="138850" y="30998"/>
                    <a:pt x="137907" y="29944"/>
                  </a:cubicBezTo>
                  <a:lnTo>
                    <a:pt x="137630" y="29667"/>
                  </a:lnTo>
                  <a:cubicBezTo>
                    <a:pt x="136687" y="28669"/>
                    <a:pt x="135689" y="27671"/>
                    <a:pt x="134691" y="26728"/>
                  </a:cubicBezTo>
                  <a:lnTo>
                    <a:pt x="134414" y="26395"/>
                  </a:lnTo>
                  <a:cubicBezTo>
                    <a:pt x="133416" y="25453"/>
                    <a:pt x="132362" y="24565"/>
                    <a:pt x="131309" y="23623"/>
                  </a:cubicBezTo>
                  <a:lnTo>
                    <a:pt x="130976" y="23401"/>
                  </a:lnTo>
                  <a:cubicBezTo>
                    <a:pt x="129922" y="22514"/>
                    <a:pt x="128869" y="21626"/>
                    <a:pt x="127760" y="20795"/>
                  </a:cubicBezTo>
                  <a:lnTo>
                    <a:pt x="127427" y="20517"/>
                  </a:lnTo>
                  <a:cubicBezTo>
                    <a:pt x="126318" y="19686"/>
                    <a:pt x="125154" y="18909"/>
                    <a:pt x="124045" y="18133"/>
                  </a:cubicBezTo>
                  <a:lnTo>
                    <a:pt x="123656" y="17911"/>
                  </a:lnTo>
                  <a:cubicBezTo>
                    <a:pt x="122492" y="17190"/>
                    <a:pt x="121327" y="16414"/>
                    <a:pt x="120163" y="15749"/>
                  </a:cubicBezTo>
                  <a:lnTo>
                    <a:pt x="119775" y="15527"/>
                  </a:lnTo>
                  <a:cubicBezTo>
                    <a:pt x="118610" y="14861"/>
                    <a:pt x="117390" y="14196"/>
                    <a:pt x="116115" y="13586"/>
                  </a:cubicBezTo>
                  <a:lnTo>
                    <a:pt x="115782" y="13364"/>
                  </a:lnTo>
                  <a:cubicBezTo>
                    <a:pt x="114507" y="12754"/>
                    <a:pt x="113287" y="12200"/>
                    <a:pt x="112012" y="11645"/>
                  </a:cubicBezTo>
                  <a:cubicBezTo>
                    <a:pt x="111845" y="11590"/>
                    <a:pt x="111734" y="11534"/>
                    <a:pt x="111624" y="11479"/>
                  </a:cubicBezTo>
                  <a:cubicBezTo>
                    <a:pt x="110348" y="10924"/>
                    <a:pt x="109073" y="10425"/>
                    <a:pt x="107742" y="9926"/>
                  </a:cubicBezTo>
                  <a:lnTo>
                    <a:pt x="107354" y="9815"/>
                  </a:lnTo>
                  <a:cubicBezTo>
                    <a:pt x="106078" y="9316"/>
                    <a:pt x="104748" y="8928"/>
                    <a:pt x="103417" y="8540"/>
                  </a:cubicBezTo>
                  <a:lnTo>
                    <a:pt x="103029" y="8374"/>
                  </a:lnTo>
                  <a:cubicBezTo>
                    <a:pt x="101698" y="8041"/>
                    <a:pt x="100367" y="7653"/>
                    <a:pt x="98981" y="7375"/>
                  </a:cubicBezTo>
                  <a:lnTo>
                    <a:pt x="98593" y="7265"/>
                  </a:lnTo>
                  <a:cubicBezTo>
                    <a:pt x="97262" y="6932"/>
                    <a:pt x="95875" y="6710"/>
                    <a:pt x="94545" y="6433"/>
                  </a:cubicBezTo>
                  <a:lnTo>
                    <a:pt x="94101" y="6377"/>
                  </a:lnTo>
                  <a:cubicBezTo>
                    <a:pt x="92770" y="6156"/>
                    <a:pt x="91384" y="5989"/>
                    <a:pt x="89998" y="5823"/>
                  </a:cubicBezTo>
                  <a:lnTo>
                    <a:pt x="89609" y="5767"/>
                  </a:lnTo>
                  <a:cubicBezTo>
                    <a:pt x="88223" y="5656"/>
                    <a:pt x="86837" y="5546"/>
                    <a:pt x="85451" y="5490"/>
                  </a:cubicBezTo>
                  <a:lnTo>
                    <a:pt x="85007" y="5490"/>
                  </a:lnTo>
                  <a:cubicBezTo>
                    <a:pt x="83898" y="5435"/>
                    <a:pt x="82789" y="5379"/>
                    <a:pt x="81680" y="5379"/>
                  </a:cubicBezTo>
                  <a:lnTo>
                    <a:pt x="80959" y="5379"/>
                  </a:lnTo>
                  <a:lnTo>
                    <a:pt x="80848" y="4658"/>
                  </a:lnTo>
                  <a:lnTo>
                    <a:pt x="80460" y="2440"/>
                  </a:lnTo>
                  <a:close/>
                  <a:moveTo>
                    <a:pt x="79296" y="6156"/>
                  </a:moveTo>
                  <a:lnTo>
                    <a:pt x="75359" y="35711"/>
                  </a:lnTo>
                  <a:cubicBezTo>
                    <a:pt x="54564" y="38594"/>
                    <a:pt x="38262" y="55008"/>
                    <a:pt x="35545" y="75858"/>
                  </a:cubicBezTo>
                  <a:lnTo>
                    <a:pt x="5823" y="80571"/>
                  </a:lnTo>
                  <a:lnTo>
                    <a:pt x="5823" y="80571"/>
                  </a:lnTo>
                  <a:cubicBezTo>
                    <a:pt x="6599" y="40203"/>
                    <a:pt x="38872" y="7486"/>
                    <a:pt x="79296" y="6156"/>
                  </a:cubicBezTo>
                  <a:close/>
                  <a:moveTo>
                    <a:pt x="79739" y="2496"/>
                  </a:moveTo>
                  <a:lnTo>
                    <a:pt x="79351" y="5490"/>
                  </a:lnTo>
                  <a:cubicBezTo>
                    <a:pt x="78353" y="5490"/>
                    <a:pt x="77299" y="5546"/>
                    <a:pt x="76301" y="5656"/>
                  </a:cubicBezTo>
                  <a:lnTo>
                    <a:pt x="75913" y="5656"/>
                  </a:lnTo>
                  <a:cubicBezTo>
                    <a:pt x="74527" y="5767"/>
                    <a:pt x="73140" y="5878"/>
                    <a:pt x="71754" y="6045"/>
                  </a:cubicBezTo>
                  <a:lnTo>
                    <a:pt x="71311" y="6100"/>
                  </a:lnTo>
                  <a:cubicBezTo>
                    <a:pt x="69924" y="6322"/>
                    <a:pt x="68593" y="6544"/>
                    <a:pt x="67207" y="6821"/>
                  </a:cubicBezTo>
                  <a:lnTo>
                    <a:pt x="66819" y="6876"/>
                  </a:lnTo>
                  <a:cubicBezTo>
                    <a:pt x="65433" y="7154"/>
                    <a:pt x="64102" y="7486"/>
                    <a:pt x="62771" y="7819"/>
                  </a:cubicBezTo>
                  <a:lnTo>
                    <a:pt x="62383" y="7930"/>
                  </a:lnTo>
                  <a:cubicBezTo>
                    <a:pt x="61052" y="8263"/>
                    <a:pt x="59721" y="8651"/>
                    <a:pt x="58390" y="9094"/>
                  </a:cubicBezTo>
                  <a:lnTo>
                    <a:pt x="57670" y="9316"/>
                  </a:lnTo>
                  <a:cubicBezTo>
                    <a:pt x="56339" y="9760"/>
                    <a:pt x="55008" y="10203"/>
                    <a:pt x="53733" y="10703"/>
                  </a:cubicBezTo>
                  <a:lnTo>
                    <a:pt x="53344" y="10869"/>
                  </a:lnTo>
                  <a:cubicBezTo>
                    <a:pt x="52069" y="11368"/>
                    <a:pt x="50794" y="11922"/>
                    <a:pt x="49518" y="12477"/>
                  </a:cubicBezTo>
                  <a:lnTo>
                    <a:pt x="49186" y="12699"/>
                  </a:lnTo>
                  <a:cubicBezTo>
                    <a:pt x="47910" y="13253"/>
                    <a:pt x="46690" y="13863"/>
                    <a:pt x="45470" y="14473"/>
                  </a:cubicBezTo>
                  <a:lnTo>
                    <a:pt x="45082" y="14695"/>
                  </a:lnTo>
                  <a:cubicBezTo>
                    <a:pt x="43918" y="15360"/>
                    <a:pt x="42698" y="16081"/>
                    <a:pt x="41533" y="16802"/>
                  </a:cubicBezTo>
                  <a:lnTo>
                    <a:pt x="41145" y="17024"/>
                  </a:lnTo>
                  <a:cubicBezTo>
                    <a:pt x="39981" y="17745"/>
                    <a:pt x="38816" y="18466"/>
                    <a:pt x="37707" y="19297"/>
                  </a:cubicBezTo>
                  <a:lnTo>
                    <a:pt x="37375" y="19519"/>
                  </a:lnTo>
                  <a:cubicBezTo>
                    <a:pt x="36210" y="20351"/>
                    <a:pt x="35156" y="21183"/>
                    <a:pt x="34047" y="22015"/>
                  </a:cubicBezTo>
                  <a:lnTo>
                    <a:pt x="33715" y="22292"/>
                  </a:lnTo>
                  <a:cubicBezTo>
                    <a:pt x="32661" y="23179"/>
                    <a:pt x="31608" y="24066"/>
                    <a:pt x="30554" y="24954"/>
                  </a:cubicBezTo>
                  <a:lnTo>
                    <a:pt x="30277" y="25231"/>
                  </a:lnTo>
                  <a:cubicBezTo>
                    <a:pt x="29223" y="26173"/>
                    <a:pt x="28225" y="27116"/>
                    <a:pt x="27282" y="28114"/>
                  </a:cubicBezTo>
                  <a:lnTo>
                    <a:pt x="26950" y="28447"/>
                  </a:lnTo>
                  <a:cubicBezTo>
                    <a:pt x="26007" y="29390"/>
                    <a:pt x="25064" y="30443"/>
                    <a:pt x="24122" y="31497"/>
                  </a:cubicBezTo>
                  <a:lnTo>
                    <a:pt x="23844" y="31774"/>
                  </a:lnTo>
                  <a:cubicBezTo>
                    <a:pt x="22957" y="32828"/>
                    <a:pt x="22070" y="33881"/>
                    <a:pt x="21238" y="34990"/>
                  </a:cubicBezTo>
                  <a:lnTo>
                    <a:pt x="20961" y="35323"/>
                  </a:lnTo>
                  <a:cubicBezTo>
                    <a:pt x="20129" y="36432"/>
                    <a:pt x="19297" y="37541"/>
                    <a:pt x="18521" y="38650"/>
                  </a:cubicBezTo>
                  <a:lnTo>
                    <a:pt x="18299" y="39038"/>
                  </a:lnTo>
                  <a:cubicBezTo>
                    <a:pt x="17523" y="40147"/>
                    <a:pt x="16747" y="41312"/>
                    <a:pt x="16026" y="42476"/>
                  </a:cubicBezTo>
                  <a:lnTo>
                    <a:pt x="15860" y="42809"/>
                  </a:lnTo>
                  <a:cubicBezTo>
                    <a:pt x="15139" y="44029"/>
                    <a:pt x="14473" y="45249"/>
                    <a:pt x="13808" y="46469"/>
                  </a:cubicBezTo>
                  <a:lnTo>
                    <a:pt x="13641" y="46801"/>
                  </a:lnTo>
                  <a:cubicBezTo>
                    <a:pt x="12976" y="48077"/>
                    <a:pt x="12366" y="49297"/>
                    <a:pt x="11812" y="50572"/>
                  </a:cubicBezTo>
                  <a:cubicBezTo>
                    <a:pt x="11756" y="50683"/>
                    <a:pt x="11701" y="50794"/>
                    <a:pt x="11645" y="50960"/>
                  </a:cubicBezTo>
                  <a:cubicBezTo>
                    <a:pt x="11091" y="52180"/>
                    <a:pt x="10536" y="53455"/>
                    <a:pt x="10037" y="54786"/>
                  </a:cubicBezTo>
                  <a:lnTo>
                    <a:pt x="9926" y="55174"/>
                  </a:lnTo>
                  <a:cubicBezTo>
                    <a:pt x="9427" y="56450"/>
                    <a:pt x="8984" y="57781"/>
                    <a:pt x="8540" y="59111"/>
                  </a:cubicBezTo>
                  <a:lnTo>
                    <a:pt x="8374" y="59500"/>
                  </a:lnTo>
                  <a:cubicBezTo>
                    <a:pt x="7985" y="60830"/>
                    <a:pt x="7653" y="62161"/>
                    <a:pt x="7265" y="63492"/>
                  </a:cubicBezTo>
                  <a:cubicBezTo>
                    <a:pt x="7265" y="63603"/>
                    <a:pt x="7209" y="63769"/>
                    <a:pt x="7209" y="63880"/>
                  </a:cubicBezTo>
                  <a:cubicBezTo>
                    <a:pt x="6876" y="65211"/>
                    <a:pt x="6599" y="66597"/>
                    <a:pt x="6322" y="67928"/>
                  </a:cubicBezTo>
                  <a:lnTo>
                    <a:pt x="6266" y="68372"/>
                  </a:lnTo>
                  <a:cubicBezTo>
                    <a:pt x="5989" y="69703"/>
                    <a:pt x="5823" y="71089"/>
                    <a:pt x="5601" y="72475"/>
                  </a:cubicBezTo>
                  <a:cubicBezTo>
                    <a:pt x="5601" y="72586"/>
                    <a:pt x="5601" y="72752"/>
                    <a:pt x="5601" y="72863"/>
                  </a:cubicBezTo>
                  <a:cubicBezTo>
                    <a:pt x="5435" y="74250"/>
                    <a:pt x="5268" y="75636"/>
                    <a:pt x="5213" y="77022"/>
                  </a:cubicBezTo>
                  <a:lnTo>
                    <a:pt x="5213" y="77466"/>
                  </a:lnTo>
                  <a:cubicBezTo>
                    <a:pt x="5157" y="78519"/>
                    <a:pt x="5102" y="79573"/>
                    <a:pt x="5047" y="80626"/>
                  </a:cubicBezTo>
                  <a:lnTo>
                    <a:pt x="2052" y="81126"/>
                  </a:lnTo>
                  <a:cubicBezTo>
                    <a:pt x="2108" y="79850"/>
                    <a:pt x="2163" y="78575"/>
                    <a:pt x="2219" y="77244"/>
                  </a:cubicBezTo>
                  <a:lnTo>
                    <a:pt x="2219" y="76856"/>
                  </a:lnTo>
                  <a:cubicBezTo>
                    <a:pt x="2329" y="75414"/>
                    <a:pt x="2440" y="73972"/>
                    <a:pt x="2607" y="72531"/>
                  </a:cubicBezTo>
                  <a:cubicBezTo>
                    <a:pt x="2607" y="72420"/>
                    <a:pt x="2607" y="72253"/>
                    <a:pt x="2662" y="72142"/>
                  </a:cubicBezTo>
                  <a:cubicBezTo>
                    <a:pt x="2829" y="70701"/>
                    <a:pt x="3050" y="69259"/>
                    <a:pt x="3328" y="67873"/>
                  </a:cubicBezTo>
                  <a:lnTo>
                    <a:pt x="3383" y="67429"/>
                  </a:lnTo>
                  <a:cubicBezTo>
                    <a:pt x="3660" y="66043"/>
                    <a:pt x="3938" y="64601"/>
                    <a:pt x="4326" y="63215"/>
                  </a:cubicBezTo>
                  <a:cubicBezTo>
                    <a:pt x="4326" y="63048"/>
                    <a:pt x="4381" y="62938"/>
                    <a:pt x="4381" y="62827"/>
                  </a:cubicBezTo>
                  <a:cubicBezTo>
                    <a:pt x="4769" y="61440"/>
                    <a:pt x="5157" y="60054"/>
                    <a:pt x="5546" y="58668"/>
                  </a:cubicBezTo>
                  <a:cubicBezTo>
                    <a:pt x="5601" y="58501"/>
                    <a:pt x="5657" y="58391"/>
                    <a:pt x="5657" y="58280"/>
                  </a:cubicBezTo>
                  <a:cubicBezTo>
                    <a:pt x="6100" y="56893"/>
                    <a:pt x="6599" y="55507"/>
                    <a:pt x="7043" y="54176"/>
                  </a:cubicBezTo>
                  <a:lnTo>
                    <a:pt x="7209" y="53788"/>
                  </a:lnTo>
                  <a:cubicBezTo>
                    <a:pt x="7708" y="52402"/>
                    <a:pt x="8263" y="51071"/>
                    <a:pt x="8873" y="49796"/>
                  </a:cubicBezTo>
                  <a:lnTo>
                    <a:pt x="9039" y="49407"/>
                  </a:lnTo>
                  <a:cubicBezTo>
                    <a:pt x="9594" y="48077"/>
                    <a:pt x="10259" y="46746"/>
                    <a:pt x="10924" y="45470"/>
                  </a:cubicBezTo>
                  <a:cubicBezTo>
                    <a:pt x="10980" y="45360"/>
                    <a:pt x="11035" y="45249"/>
                    <a:pt x="11091" y="45138"/>
                  </a:cubicBezTo>
                  <a:cubicBezTo>
                    <a:pt x="11812" y="43862"/>
                    <a:pt x="12477" y="42587"/>
                    <a:pt x="13198" y="41367"/>
                  </a:cubicBezTo>
                  <a:lnTo>
                    <a:pt x="13420" y="40979"/>
                  </a:lnTo>
                  <a:cubicBezTo>
                    <a:pt x="14141" y="39759"/>
                    <a:pt x="14917" y="38539"/>
                    <a:pt x="15749" y="37375"/>
                  </a:cubicBezTo>
                  <a:lnTo>
                    <a:pt x="15970" y="36986"/>
                  </a:lnTo>
                  <a:cubicBezTo>
                    <a:pt x="16802" y="35822"/>
                    <a:pt x="17634" y="34657"/>
                    <a:pt x="18521" y="33493"/>
                  </a:cubicBezTo>
                  <a:lnTo>
                    <a:pt x="18798" y="33160"/>
                  </a:lnTo>
                  <a:cubicBezTo>
                    <a:pt x="19741" y="32051"/>
                    <a:pt x="20684" y="30887"/>
                    <a:pt x="21626" y="29833"/>
                  </a:cubicBezTo>
                  <a:lnTo>
                    <a:pt x="21904" y="29500"/>
                  </a:lnTo>
                  <a:cubicBezTo>
                    <a:pt x="22846" y="28447"/>
                    <a:pt x="23844" y="27393"/>
                    <a:pt x="24843" y="26340"/>
                  </a:cubicBezTo>
                  <a:lnTo>
                    <a:pt x="25120" y="26063"/>
                  </a:lnTo>
                  <a:cubicBezTo>
                    <a:pt x="26173" y="25009"/>
                    <a:pt x="27227" y="24011"/>
                    <a:pt x="28281" y="23068"/>
                  </a:cubicBezTo>
                  <a:cubicBezTo>
                    <a:pt x="28336" y="22957"/>
                    <a:pt x="28447" y="22846"/>
                    <a:pt x="28558" y="22791"/>
                  </a:cubicBezTo>
                  <a:cubicBezTo>
                    <a:pt x="29667" y="21793"/>
                    <a:pt x="30720" y="20906"/>
                    <a:pt x="31885" y="20018"/>
                  </a:cubicBezTo>
                  <a:lnTo>
                    <a:pt x="32218" y="19741"/>
                  </a:lnTo>
                  <a:cubicBezTo>
                    <a:pt x="33327" y="18854"/>
                    <a:pt x="34491" y="17967"/>
                    <a:pt x="35656" y="17135"/>
                  </a:cubicBezTo>
                  <a:lnTo>
                    <a:pt x="35988" y="16913"/>
                  </a:lnTo>
                  <a:cubicBezTo>
                    <a:pt x="37208" y="16081"/>
                    <a:pt x="38373" y="15250"/>
                    <a:pt x="39593" y="14473"/>
                  </a:cubicBezTo>
                  <a:lnTo>
                    <a:pt x="39981" y="14251"/>
                  </a:lnTo>
                  <a:cubicBezTo>
                    <a:pt x="41201" y="13531"/>
                    <a:pt x="42421" y="12810"/>
                    <a:pt x="43696" y="12089"/>
                  </a:cubicBezTo>
                  <a:lnTo>
                    <a:pt x="44084" y="11922"/>
                  </a:lnTo>
                  <a:cubicBezTo>
                    <a:pt x="45359" y="11202"/>
                    <a:pt x="46635" y="10592"/>
                    <a:pt x="47910" y="9982"/>
                  </a:cubicBezTo>
                  <a:lnTo>
                    <a:pt x="48298" y="9760"/>
                  </a:lnTo>
                  <a:cubicBezTo>
                    <a:pt x="49629" y="9150"/>
                    <a:pt x="50960" y="8595"/>
                    <a:pt x="52291" y="8041"/>
                  </a:cubicBezTo>
                  <a:lnTo>
                    <a:pt x="52679" y="7930"/>
                  </a:lnTo>
                  <a:cubicBezTo>
                    <a:pt x="54010" y="7375"/>
                    <a:pt x="55341" y="6876"/>
                    <a:pt x="56727" y="6433"/>
                  </a:cubicBezTo>
                  <a:lnTo>
                    <a:pt x="57503" y="6211"/>
                  </a:lnTo>
                  <a:cubicBezTo>
                    <a:pt x="58890" y="5767"/>
                    <a:pt x="60276" y="5324"/>
                    <a:pt x="61662" y="4991"/>
                  </a:cubicBezTo>
                  <a:lnTo>
                    <a:pt x="62050" y="4880"/>
                  </a:lnTo>
                  <a:cubicBezTo>
                    <a:pt x="63437" y="4547"/>
                    <a:pt x="64878" y="4215"/>
                    <a:pt x="66265" y="3938"/>
                  </a:cubicBezTo>
                  <a:lnTo>
                    <a:pt x="66708" y="3827"/>
                  </a:lnTo>
                  <a:cubicBezTo>
                    <a:pt x="68094" y="3605"/>
                    <a:pt x="69536" y="3328"/>
                    <a:pt x="70978" y="3161"/>
                  </a:cubicBezTo>
                  <a:lnTo>
                    <a:pt x="71366" y="3106"/>
                  </a:lnTo>
                  <a:cubicBezTo>
                    <a:pt x="72808" y="2939"/>
                    <a:pt x="74249" y="2773"/>
                    <a:pt x="75691" y="2662"/>
                  </a:cubicBezTo>
                  <a:lnTo>
                    <a:pt x="76079" y="2662"/>
                  </a:lnTo>
                  <a:cubicBezTo>
                    <a:pt x="77299" y="2551"/>
                    <a:pt x="78519" y="2496"/>
                    <a:pt x="79739" y="2496"/>
                  </a:cubicBezTo>
                  <a:close/>
                  <a:moveTo>
                    <a:pt x="70922" y="70479"/>
                  </a:moveTo>
                  <a:lnTo>
                    <a:pt x="81683" y="82012"/>
                  </a:lnTo>
                  <a:lnTo>
                    <a:pt x="81683" y="82012"/>
                  </a:lnTo>
                  <a:lnTo>
                    <a:pt x="1165" y="81514"/>
                  </a:lnTo>
                  <a:lnTo>
                    <a:pt x="62050" y="71865"/>
                  </a:lnTo>
                  <a:lnTo>
                    <a:pt x="70922" y="70479"/>
                  </a:lnTo>
                  <a:close/>
                  <a:moveTo>
                    <a:pt x="80072" y="1220"/>
                  </a:moveTo>
                  <a:lnTo>
                    <a:pt x="90996" y="63492"/>
                  </a:lnTo>
                  <a:lnTo>
                    <a:pt x="92049" y="69592"/>
                  </a:lnTo>
                  <a:lnTo>
                    <a:pt x="81735" y="82013"/>
                  </a:lnTo>
                  <a:lnTo>
                    <a:pt x="81735" y="82040"/>
                  </a:lnTo>
                  <a:lnTo>
                    <a:pt x="81734" y="82014"/>
                  </a:lnTo>
                  <a:lnTo>
                    <a:pt x="81735" y="82013"/>
                  </a:lnTo>
                  <a:lnTo>
                    <a:pt x="81734" y="82013"/>
                  </a:lnTo>
                  <a:lnTo>
                    <a:pt x="81734" y="82013"/>
                  </a:lnTo>
                  <a:lnTo>
                    <a:pt x="80072" y="1220"/>
                  </a:lnTo>
                  <a:close/>
                  <a:moveTo>
                    <a:pt x="161807" y="78797"/>
                  </a:moveTo>
                  <a:lnTo>
                    <a:pt x="98593" y="92216"/>
                  </a:lnTo>
                  <a:lnTo>
                    <a:pt x="92105" y="93602"/>
                  </a:lnTo>
                  <a:lnTo>
                    <a:pt x="81957" y="81791"/>
                  </a:lnTo>
                  <a:lnTo>
                    <a:pt x="161807" y="78797"/>
                  </a:lnTo>
                  <a:close/>
                  <a:moveTo>
                    <a:pt x="51515" y="89831"/>
                  </a:moveTo>
                  <a:lnTo>
                    <a:pt x="63048" y="91717"/>
                  </a:lnTo>
                  <a:lnTo>
                    <a:pt x="56561" y="100423"/>
                  </a:lnTo>
                  <a:cubicBezTo>
                    <a:pt x="54232" y="97262"/>
                    <a:pt x="52513" y="93658"/>
                    <a:pt x="51515" y="89831"/>
                  </a:cubicBezTo>
                  <a:close/>
                  <a:moveTo>
                    <a:pt x="112012" y="89610"/>
                  </a:moveTo>
                  <a:lnTo>
                    <a:pt x="112012" y="89610"/>
                  </a:lnTo>
                  <a:cubicBezTo>
                    <a:pt x="110847" y="94267"/>
                    <a:pt x="108629" y="98593"/>
                    <a:pt x="105524" y="102252"/>
                  </a:cubicBezTo>
                  <a:lnTo>
                    <a:pt x="98870" y="92382"/>
                  </a:lnTo>
                  <a:lnTo>
                    <a:pt x="112012" y="89610"/>
                  </a:lnTo>
                  <a:close/>
                  <a:moveTo>
                    <a:pt x="63492" y="91772"/>
                  </a:moveTo>
                  <a:lnTo>
                    <a:pt x="70534" y="92881"/>
                  </a:lnTo>
                  <a:lnTo>
                    <a:pt x="49075" y="111069"/>
                  </a:lnTo>
                  <a:lnTo>
                    <a:pt x="63492" y="91772"/>
                  </a:lnTo>
                  <a:close/>
                  <a:moveTo>
                    <a:pt x="71810" y="100811"/>
                  </a:moveTo>
                  <a:lnTo>
                    <a:pt x="73307" y="112067"/>
                  </a:lnTo>
                  <a:cubicBezTo>
                    <a:pt x="68982" y="110847"/>
                    <a:pt x="64989" y="108685"/>
                    <a:pt x="61551" y="105801"/>
                  </a:cubicBezTo>
                  <a:lnTo>
                    <a:pt x="71810" y="100811"/>
                  </a:lnTo>
                  <a:close/>
                  <a:moveTo>
                    <a:pt x="91051" y="100755"/>
                  </a:moveTo>
                  <a:lnTo>
                    <a:pt x="100866" y="106633"/>
                  </a:lnTo>
                  <a:cubicBezTo>
                    <a:pt x="97317" y="109350"/>
                    <a:pt x="93325" y="111291"/>
                    <a:pt x="88999" y="112345"/>
                  </a:cubicBezTo>
                  <a:lnTo>
                    <a:pt x="91051" y="100755"/>
                  </a:lnTo>
                  <a:close/>
                  <a:moveTo>
                    <a:pt x="36210" y="87336"/>
                  </a:moveTo>
                  <a:lnTo>
                    <a:pt x="49518" y="89499"/>
                  </a:lnTo>
                  <a:cubicBezTo>
                    <a:pt x="50572" y="93990"/>
                    <a:pt x="52568" y="98260"/>
                    <a:pt x="55396" y="101975"/>
                  </a:cubicBezTo>
                  <a:lnTo>
                    <a:pt x="47578" y="112455"/>
                  </a:lnTo>
                  <a:cubicBezTo>
                    <a:pt x="41312" y="105469"/>
                    <a:pt x="37319" y="96707"/>
                    <a:pt x="36210" y="87336"/>
                  </a:cubicBezTo>
                  <a:close/>
                  <a:moveTo>
                    <a:pt x="92216" y="93990"/>
                  </a:moveTo>
                  <a:lnTo>
                    <a:pt x="111956" y="112844"/>
                  </a:lnTo>
                  <a:lnTo>
                    <a:pt x="111956" y="112844"/>
                  </a:lnTo>
                  <a:lnTo>
                    <a:pt x="91107" y="100367"/>
                  </a:lnTo>
                  <a:lnTo>
                    <a:pt x="92216" y="93990"/>
                  </a:lnTo>
                  <a:close/>
                  <a:moveTo>
                    <a:pt x="59777" y="106689"/>
                  </a:moveTo>
                  <a:cubicBezTo>
                    <a:pt x="63714" y="110182"/>
                    <a:pt x="68427" y="112733"/>
                    <a:pt x="73529" y="114064"/>
                  </a:cubicBezTo>
                  <a:lnTo>
                    <a:pt x="73584" y="114064"/>
                  </a:lnTo>
                  <a:lnTo>
                    <a:pt x="75303" y="127261"/>
                  </a:lnTo>
                  <a:cubicBezTo>
                    <a:pt x="64656" y="125708"/>
                    <a:pt x="54897" y="120551"/>
                    <a:pt x="47688" y="112566"/>
                  </a:cubicBezTo>
                  <a:lnTo>
                    <a:pt x="59777" y="106689"/>
                  </a:lnTo>
                  <a:close/>
                  <a:moveTo>
                    <a:pt x="127372" y="86338"/>
                  </a:moveTo>
                  <a:lnTo>
                    <a:pt x="127372" y="86338"/>
                  </a:lnTo>
                  <a:cubicBezTo>
                    <a:pt x="125209" y="108075"/>
                    <a:pt x="108075" y="125265"/>
                    <a:pt x="86338" y="127483"/>
                  </a:cubicBezTo>
                  <a:lnTo>
                    <a:pt x="88667" y="114341"/>
                  </a:lnTo>
                  <a:cubicBezTo>
                    <a:pt x="93768" y="113232"/>
                    <a:pt x="98482" y="110958"/>
                    <a:pt x="102530" y="107631"/>
                  </a:cubicBezTo>
                  <a:lnTo>
                    <a:pt x="102530" y="107687"/>
                  </a:lnTo>
                  <a:lnTo>
                    <a:pt x="113620" y="114285"/>
                  </a:lnTo>
                  <a:lnTo>
                    <a:pt x="113121" y="113564"/>
                  </a:lnTo>
                  <a:lnTo>
                    <a:pt x="106577" y="103805"/>
                  </a:lnTo>
                  <a:cubicBezTo>
                    <a:pt x="110237" y="99646"/>
                    <a:pt x="112788" y="94600"/>
                    <a:pt x="114008" y="89166"/>
                  </a:cubicBezTo>
                  <a:lnTo>
                    <a:pt x="127372" y="86338"/>
                  </a:lnTo>
                  <a:close/>
                  <a:moveTo>
                    <a:pt x="5767" y="82401"/>
                  </a:moveTo>
                  <a:lnTo>
                    <a:pt x="35489" y="87225"/>
                  </a:lnTo>
                  <a:cubicBezTo>
                    <a:pt x="37984" y="108297"/>
                    <a:pt x="54398" y="125043"/>
                    <a:pt x="75414" y="127926"/>
                  </a:cubicBezTo>
                  <a:lnTo>
                    <a:pt x="75414" y="127982"/>
                  </a:lnTo>
                  <a:lnTo>
                    <a:pt x="79351" y="157925"/>
                  </a:lnTo>
                  <a:cubicBezTo>
                    <a:pt x="38539" y="156595"/>
                    <a:pt x="6045" y="123268"/>
                    <a:pt x="5767" y="82401"/>
                  </a:cubicBezTo>
                  <a:close/>
                  <a:moveTo>
                    <a:pt x="157648" y="79961"/>
                  </a:moveTo>
                  <a:cubicBezTo>
                    <a:pt x="157648" y="80626"/>
                    <a:pt x="157648" y="81347"/>
                    <a:pt x="157648" y="82068"/>
                  </a:cubicBezTo>
                  <a:cubicBezTo>
                    <a:pt x="157592" y="123934"/>
                    <a:pt x="123601" y="157870"/>
                    <a:pt x="81735" y="157925"/>
                  </a:cubicBezTo>
                  <a:lnTo>
                    <a:pt x="80959" y="157925"/>
                  </a:lnTo>
                  <a:lnTo>
                    <a:pt x="86171" y="128148"/>
                  </a:lnTo>
                  <a:cubicBezTo>
                    <a:pt x="108407" y="125986"/>
                    <a:pt x="125985" y="108352"/>
                    <a:pt x="128092" y="86172"/>
                  </a:cubicBezTo>
                  <a:lnTo>
                    <a:pt x="157648" y="79961"/>
                  </a:lnTo>
                  <a:close/>
                  <a:moveTo>
                    <a:pt x="2219" y="81791"/>
                  </a:moveTo>
                  <a:lnTo>
                    <a:pt x="5213" y="82290"/>
                  </a:lnTo>
                  <a:lnTo>
                    <a:pt x="5213" y="82345"/>
                  </a:lnTo>
                  <a:cubicBezTo>
                    <a:pt x="5213" y="83732"/>
                    <a:pt x="5268" y="85118"/>
                    <a:pt x="5324" y="86504"/>
                  </a:cubicBezTo>
                  <a:lnTo>
                    <a:pt x="5324" y="86948"/>
                  </a:lnTo>
                  <a:cubicBezTo>
                    <a:pt x="5435" y="88334"/>
                    <a:pt x="5546" y="89720"/>
                    <a:pt x="5712" y="91107"/>
                  </a:cubicBezTo>
                  <a:cubicBezTo>
                    <a:pt x="5712" y="91218"/>
                    <a:pt x="5712" y="91384"/>
                    <a:pt x="5767" y="91495"/>
                  </a:cubicBezTo>
                  <a:cubicBezTo>
                    <a:pt x="5934" y="92881"/>
                    <a:pt x="6156" y="94267"/>
                    <a:pt x="6377" y="95598"/>
                  </a:cubicBezTo>
                  <a:lnTo>
                    <a:pt x="6433" y="96042"/>
                  </a:lnTo>
                  <a:cubicBezTo>
                    <a:pt x="6710" y="97428"/>
                    <a:pt x="6987" y="98759"/>
                    <a:pt x="7320" y="100090"/>
                  </a:cubicBezTo>
                  <a:cubicBezTo>
                    <a:pt x="7320" y="100201"/>
                    <a:pt x="7375" y="100367"/>
                    <a:pt x="7431" y="100478"/>
                  </a:cubicBezTo>
                  <a:cubicBezTo>
                    <a:pt x="7764" y="101809"/>
                    <a:pt x="8096" y="103140"/>
                    <a:pt x="8540" y="104470"/>
                  </a:cubicBezTo>
                  <a:lnTo>
                    <a:pt x="8651" y="104859"/>
                  </a:lnTo>
                  <a:cubicBezTo>
                    <a:pt x="9094" y="106189"/>
                    <a:pt x="9538" y="107520"/>
                    <a:pt x="10037" y="108796"/>
                  </a:cubicBezTo>
                  <a:lnTo>
                    <a:pt x="10203" y="109184"/>
                  </a:lnTo>
                  <a:cubicBezTo>
                    <a:pt x="10703" y="110515"/>
                    <a:pt x="11202" y="111790"/>
                    <a:pt x="11756" y="113010"/>
                  </a:cubicBezTo>
                  <a:cubicBezTo>
                    <a:pt x="11812" y="113176"/>
                    <a:pt x="11867" y="113287"/>
                    <a:pt x="11922" y="113398"/>
                  </a:cubicBezTo>
                  <a:cubicBezTo>
                    <a:pt x="12532" y="114674"/>
                    <a:pt x="13087" y="115893"/>
                    <a:pt x="13752" y="117169"/>
                  </a:cubicBezTo>
                  <a:lnTo>
                    <a:pt x="13919" y="117502"/>
                  </a:lnTo>
                  <a:cubicBezTo>
                    <a:pt x="14584" y="118721"/>
                    <a:pt x="15250" y="119941"/>
                    <a:pt x="15970" y="121161"/>
                  </a:cubicBezTo>
                  <a:lnTo>
                    <a:pt x="16192" y="121494"/>
                  </a:lnTo>
                  <a:cubicBezTo>
                    <a:pt x="16913" y="122658"/>
                    <a:pt x="17634" y="123823"/>
                    <a:pt x="18410" y="124932"/>
                  </a:cubicBezTo>
                  <a:lnTo>
                    <a:pt x="18632" y="125320"/>
                  </a:lnTo>
                  <a:cubicBezTo>
                    <a:pt x="19464" y="126429"/>
                    <a:pt x="20240" y="127538"/>
                    <a:pt x="21127" y="128647"/>
                  </a:cubicBezTo>
                  <a:lnTo>
                    <a:pt x="21349" y="128980"/>
                  </a:lnTo>
                  <a:cubicBezTo>
                    <a:pt x="22181" y="130089"/>
                    <a:pt x="23068" y="131143"/>
                    <a:pt x="24011" y="132196"/>
                  </a:cubicBezTo>
                  <a:lnTo>
                    <a:pt x="24288" y="132473"/>
                  </a:lnTo>
                  <a:cubicBezTo>
                    <a:pt x="25175" y="133527"/>
                    <a:pt x="26118" y="134580"/>
                    <a:pt x="27116" y="135523"/>
                  </a:cubicBezTo>
                  <a:lnTo>
                    <a:pt x="27393" y="135856"/>
                  </a:lnTo>
                  <a:cubicBezTo>
                    <a:pt x="28336" y="136799"/>
                    <a:pt x="29334" y="137797"/>
                    <a:pt x="30388" y="138739"/>
                  </a:cubicBezTo>
                  <a:lnTo>
                    <a:pt x="30720" y="139017"/>
                  </a:lnTo>
                  <a:cubicBezTo>
                    <a:pt x="31719" y="139904"/>
                    <a:pt x="32772" y="140791"/>
                    <a:pt x="33881" y="141678"/>
                  </a:cubicBezTo>
                  <a:lnTo>
                    <a:pt x="34158" y="141955"/>
                  </a:lnTo>
                  <a:cubicBezTo>
                    <a:pt x="35267" y="142787"/>
                    <a:pt x="36376" y="143619"/>
                    <a:pt x="37485" y="144451"/>
                  </a:cubicBezTo>
                  <a:lnTo>
                    <a:pt x="37818" y="144673"/>
                  </a:lnTo>
                  <a:cubicBezTo>
                    <a:pt x="38983" y="145449"/>
                    <a:pt x="40147" y="146225"/>
                    <a:pt x="41312" y="146946"/>
                  </a:cubicBezTo>
                  <a:lnTo>
                    <a:pt x="41644" y="147168"/>
                  </a:lnTo>
                  <a:cubicBezTo>
                    <a:pt x="42809" y="147944"/>
                    <a:pt x="44029" y="148610"/>
                    <a:pt x="45249" y="149275"/>
                  </a:cubicBezTo>
                  <a:lnTo>
                    <a:pt x="45581" y="149497"/>
                  </a:lnTo>
                  <a:cubicBezTo>
                    <a:pt x="46801" y="150107"/>
                    <a:pt x="48077" y="150772"/>
                    <a:pt x="49296" y="151327"/>
                  </a:cubicBezTo>
                  <a:lnTo>
                    <a:pt x="49685" y="151493"/>
                  </a:lnTo>
                  <a:cubicBezTo>
                    <a:pt x="50960" y="152103"/>
                    <a:pt x="52235" y="152658"/>
                    <a:pt x="53511" y="153157"/>
                  </a:cubicBezTo>
                  <a:lnTo>
                    <a:pt x="53899" y="153323"/>
                  </a:lnTo>
                  <a:cubicBezTo>
                    <a:pt x="55174" y="153822"/>
                    <a:pt x="56450" y="154266"/>
                    <a:pt x="57781" y="154709"/>
                  </a:cubicBezTo>
                  <a:lnTo>
                    <a:pt x="58557" y="154931"/>
                  </a:lnTo>
                  <a:cubicBezTo>
                    <a:pt x="59832" y="155375"/>
                    <a:pt x="61163" y="155763"/>
                    <a:pt x="62494" y="156096"/>
                  </a:cubicBezTo>
                  <a:lnTo>
                    <a:pt x="62937" y="156206"/>
                  </a:lnTo>
                  <a:cubicBezTo>
                    <a:pt x="64268" y="156539"/>
                    <a:pt x="65599" y="156872"/>
                    <a:pt x="66985" y="157094"/>
                  </a:cubicBezTo>
                  <a:lnTo>
                    <a:pt x="67374" y="157205"/>
                  </a:lnTo>
                  <a:cubicBezTo>
                    <a:pt x="68704" y="157426"/>
                    <a:pt x="70091" y="157704"/>
                    <a:pt x="71477" y="157870"/>
                  </a:cubicBezTo>
                  <a:lnTo>
                    <a:pt x="71865" y="157925"/>
                  </a:lnTo>
                  <a:cubicBezTo>
                    <a:pt x="73251" y="158147"/>
                    <a:pt x="74638" y="158258"/>
                    <a:pt x="76024" y="158369"/>
                  </a:cubicBezTo>
                  <a:lnTo>
                    <a:pt x="76468" y="158369"/>
                  </a:lnTo>
                  <a:cubicBezTo>
                    <a:pt x="77521" y="158424"/>
                    <a:pt x="78519" y="158480"/>
                    <a:pt x="79573" y="158535"/>
                  </a:cubicBezTo>
                  <a:lnTo>
                    <a:pt x="79961" y="161530"/>
                  </a:lnTo>
                  <a:cubicBezTo>
                    <a:pt x="79589" y="161545"/>
                    <a:pt x="79226" y="161552"/>
                    <a:pt x="78869" y="161552"/>
                  </a:cubicBezTo>
                  <a:cubicBezTo>
                    <a:pt x="77895" y="161552"/>
                    <a:pt x="76972" y="161500"/>
                    <a:pt x="76079" y="161419"/>
                  </a:cubicBezTo>
                  <a:lnTo>
                    <a:pt x="76079" y="161474"/>
                  </a:lnTo>
                  <a:lnTo>
                    <a:pt x="75691" y="161474"/>
                  </a:lnTo>
                  <a:cubicBezTo>
                    <a:pt x="74249" y="161363"/>
                    <a:pt x="72808" y="161197"/>
                    <a:pt x="71366" y="161031"/>
                  </a:cubicBezTo>
                  <a:lnTo>
                    <a:pt x="70978" y="160975"/>
                  </a:lnTo>
                  <a:cubicBezTo>
                    <a:pt x="69536" y="160753"/>
                    <a:pt x="68094" y="160532"/>
                    <a:pt x="66708" y="160254"/>
                  </a:cubicBezTo>
                  <a:lnTo>
                    <a:pt x="66265" y="160199"/>
                  </a:lnTo>
                  <a:cubicBezTo>
                    <a:pt x="64878" y="159922"/>
                    <a:pt x="63437" y="159589"/>
                    <a:pt x="62050" y="159201"/>
                  </a:cubicBezTo>
                  <a:lnTo>
                    <a:pt x="61662" y="159145"/>
                  </a:lnTo>
                  <a:cubicBezTo>
                    <a:pt x="60276" y="158757"/>
                    <a:pt x="58890" y="158369"/>
                    <a:pt x="57503" y="157925"/>
                  </a:cubicBezTo>
                  <a:lnTo>
                    <a:pt x="56727" y="157648"/>
                  </a:lnTo>
                  <a:cubicBezTo>
                    <a:pt x="55341" y="157205"/>
                    <a:pt x="54010" y="156706"/>
                    <a:pt x="52679" y="156206"/>
                  </a:cubicBezTo>
                  <a:lnTo>
                    <a:pt x="52291" y="156040"/>
                  </a:lnTo>
                  <a:cubicBezTo>
                    <a:pt x="50960" y="155486"/>
                    <a:pt x="49629" y="154931"/>
                    <a:pt x="48298" y="154321"/>
                  </a:cubicBezTo>
                  <a:lnTo>
                    <a:pt x="47910" y="154155"/>
                  </a:lnTo>
                  <a:cubicBezTo>
                    <a:pt x="46635" y="153545"/>
                    <a:pt x="45304" y="152879"/>
                    <a:pt x="44084" y="152214"/>
                  </a:cubicBezTo>
                  <a:lnTo>
                    <a:pt x="43696" y="151992"/>
                  </a:lnTo>
                  <a:cubicBezTo>
                    <a:pt x="42421" y="151327"/>
                    <a:pt x="41201" y="150606"/>
                    <a:pt x="39981" y="149830"/>
                  </a:cubicBezTo>
                  <a:lnTo>
                    <a:pt x="39593" y="149608"/>
                  </a:lnTo>
                  <a:cubicBezTo>
                    <a:pt x="38373" y="148831"/>
                    <a:pt x="37153" y="148055"/>
                    <a:pt x="35988" y="147223"/>
                  </a:cubicBezTo>
                  <a:lnTo>
                    <a:pt x="35656" y="147002"/>
                  </a:lnTo>
                  <a:cubicBezTo>
                    <a:pt x="34491" y="146114"/>
                    <a:pt x="33327" y="145283"/>
                    <a:pt x="32162" y="144340"/>
                  </a:cubicBezTo>
                  <a:lnTo>
                    <a:pt x="31885" y="144118"/>
                  </a:lnTo>
                  <a:cubicBezTo>
                    <a:pt x="30720" y="143175"/>
                    <a:pt x="29611" y="142288"/>
                    <a:pt x="28558" y="141290"/>
                  </a:cubicBezTo>
                  <a:lnTo>
                    <a:pt x="28281" y="141013"/>
                  </a:lnTo>
                  <a:cubicBezTo>
                    <a:pt x="27172" y="140070"/>
                    <a:pt x="26173" y="139072"/>
                    <a:pt x="25120" y="138018"/>
                  </a:cubicBezTo>
                  <a:lnTo>
                    <a:pt x="24843" y="137741"/>
                  </a:lnTo>
                  <a:cubicBezTo>
                    <a:pt x="23844" y="136688"/>
                    <a:pt x="22846" y="135634"/>
                    <a:pt x="21904" y="134580"/>
                  </a:cubicBezTo>
                  <a:lnTo>
                    <a:pt x="21626" y="134248"/>
                  </a:lnTo>
                  <a:cubicBezTo>
                    <a:pt x="20684" y="133139"/>
                    <a:pt x="19741" y="132030"/>
                    <a:pt x="18854" y="130921"/>
                  </a:cubicBezTo>
                  <a:lnTo>
                    <a:pt x="18577" y="130588"/>
                  </a:lnTo>
                  <a:cubicBezTo>
                    <a:pt x="17689" y="129424"/>
                    <a:pt x="16858" y="128259"/>
                    <a:pt x="16026" y="127095"/>
                  </a:cubicBezTo>
                  <a:lnTo>
                    <a:pt x="15804" y="126762"/>
                  </a:lnTo>
                  <a:cubicBezTo>
                    <a:pt x="15028" y="125597"/>
                    <a:pt x="14196" y="124377"/>
                    <a:pt x="13475" y="123102"/>
                  </a:cubicBezTo>
                  <a:lnTo>
                    <a:pt x="13309" y="122714"/>
                  </a:lnTo>
                  <a:cubicBezTo>
                    <a:pt x="12588" y="121439"/>
                    <a:pt x="11867" y="120219"/>
                    <a:pt x="11257" y="118888"/>
                  </a:cubicBezTo>
                  <a:cubicBezTo>
                    <a:pt x="11146" y="118777"/>
                    <a:pt x="11091" y="118666"/>
                    <a:pt x="11035" y="118555"/>
                  </a:cubicBezTo>
                  <a:cubicBezTo>
                    <a:pt x="10370" y="117280"/>
                    <a:pt x="9760" y="115949"/>
                    <a:pt x="9150" y="114674"/>
                  </a:cubicBezTo>
                  <a:lnTo>
                    <a:pt x="8984" y="114285"/>
                  </a:lnTo>
                  <a:cubicBezTo>
                    <a:pt x="8374" y="112955"/>
                    <a:pt x="7819" y="111624"/>
                    <a:pt x="7320" y="110293"/>
                  </a:cubicBezTo>
                  <a:lnTo>
                    <a:pt x="7209" y="109905"/>
                  </a:lnTo>
                  <a:cubicBezTo>
                    <a:pt x="6655" y="108518"/>
                    <a:pt x="6211" y="107188"/>
                    <a:pt x="5823" y="105801"/>
                  </a:cubicBezTo>
                  <a:cubicBezTo>
                    <a:pt x="5767" y="105635"/>
                    <a:pt x="5712" y="105524"/>
                    <a:pt x="5657" y="105413"/>
                  </a:cubicBezTo>
                  <a:cubicBezTo>
                    <a:pt x="5268" y="104027"/>
                    <a:pt x="4880" y="102641"/>
                    <a:pt x="4492" y="101254"/>
                  </a:cubicBezTo>
                  <a:cubicBezTo>
                    <a:pt x="4492" y="101088"/>
                    <a:pt x="4437" y="100977"/>
                    <a:pt x="4437" y="100811"/>
                  </a:cubicBezTo>
                  <a:cubicBezTo>
                    <a:pt x="4104" y="99424"/>
                    <a:pt x="3771" y="98038"/>
                    <a:pt x="3494" y="96596"/>
                  </a:cubicBezTo>
                  <a:lnTo>
                    <a:pt x="3438" y="96153"/>
                  </a:lnTo>
                  <a:cubicBezTo>
                    <a:pt x="3161" y="94767"/>
                    <a:pt x="2939" y="93325"/>
                    <a:pt x="2773" y="91883"/>
                  </a:cubicBezTo>
                  <a:cubicBezTo>
                    <a:pt x="2773" y="91772"/>
                    <a:pt x="2773" y="91606"/>
                    <a:pt x="2718" y="91495"/>
                  </a:cubicBezTo>
                  <a:cubicBezTo>
                    <a:pt x="2551" y="90053"/>
                    <a:pt x="2440" y="88611"/>
                    <a:pt x="2329" y="87170"/>
                  </a:cubicBezTo>
                  <a:lnTo>
                    <a:pt x="2329" y="86782"/>
                  </a:lnTo>
                  <a:cubicBezTo>
                    <a:pt x="2274" y="85340"/>
                    <a:pt x="2219" y="83898"/>
                    <a:pt x="2219" y="82401"/>
                  </a:cubicBezTo>
                  <a:lnTo>
                    <a:pt x="2219" y="81791"/>
                  </a:lnTo>
                  <a:close/>
                  <a:moveTo>
                    <a:pt x="161308" y="79129"/>
                  </a:moveTo>
                  <a:lnTo>
                    <a:pt x="161308" y="79462"/>
                  </a:lnTo>
                  <a:lnTo>
                    <a:pt x="161308" y="79906"/>
                  </a:lnTo>
                  <a:cubicBezTo>
                    <a:pt x="161308" y="80571"/>
                    <a:pt x="161363" y="81347"/>
                    <a:pt x="161363" y="82068"/>
                  </a:cubicBezTo>
                  <a:cubicBezTo>
                    <a:pt x="161363" y="82789"/>
                    <a:pt x="161308" y="83454"/>
                    <a:pt x="161308" y="84175"/>
                  </a:cubicBezTo>
                  <a:lnTo>
                    <a:pt x="161308" y="84619"/>
                  </a:lnTo>
                  <a:cubicBezTo>
                    <a:pt x="161252" y="86061"/>
                    <a:pt x="161197" y="87502"/>
                    <a:pt x="161030" y="88944"/>
                  </a:cubicBezTo>
                  <a:lnTo>
                    <a:pt x="161030" y="89332"/>
                  </a:lnTo>
                  <a:cubicBezTo>
                    <a:pt x="160864" y="90774"/>
                    <a:pt x="160698" y="92216"/>
                    <a:pt x="160531" y="93658"/>
                  </a:cubicBezTo>
                  <a:cubicBezTo>
                    <a:pt x="160531" y="93768"/>
                    <a:pt x="160476" y="93935"/>
                    <a:pt x="160476" y="94046"/>
                  </a:cubicBezTo>
                  <a:cubicBezTo>
                    <a:pt x="160199" y="95487"/>
                    <a:pt x="159977" y="96929"/>
                    <a:pt x="159700" y="98315"/>
                  </a:cubicBezTo>
                  <a:cubicBezTo>
                    <a:pt x="159644" y="98426"/>
                    <a:pt x="159644" y="98593"/>
                    <a:pt x="159589" y="98704"/>
                  </a:cubicBezTo>
                  <a:cubicBezTo>
                    <a:pt x="159311" y="100145"/>
                    <a:pt x="158923" y="101532"/>
                    <a:pt x="158591" y="102918"/>
                  </a:cubicBezTo>
                  <a:cubicBezTo>
                    <a:pt x="158535" y="103084"/>
                    <a:pt x="158480" y="103195"/>
                    <a:pt x="158424" y="103306"/>
                  </a:cubicBezTo>
                  <a:cubicBezTo>
                    <a:pt x="158036" y="104692"/>
                    <a:pt x="157648" y="106079"/>
                    <a:pt x="157204" y="107465"/>
                  </a:cubicBezTo>
                  <a:cubicBezTo>
                    <a:pt x="157149" y="107631"/>
                    <a:pt x="157093" y="107742"/>
                    <a:pt x="157038" y="107853"/>
                  </a:cubicBezTo>
                  <a:cubicBezTo>
                    <a:pt x="156594" y="109239"/>
                    <a:pt x="156040" y="110570"/>
                    <a:pt x="155541" y="111901"/>
                  </a:cubicBezTo>
                  <a:lnTo>
                    <a:pt x="155374" y="112289"/>
                  </a:lnTo>
                  <a:cubicBezTo>
                    <a:pt x="154820" y="113620"/>
                    <a:pt x="154210" y="114951"/>
                    <a:pt x="153600" y="116282"/>
                  </a:cubicBezTo>
                  <a:cubicBezTo>
                    <a:pt x="153545" y="116393"/>
                    <a:pt x="153489" y="116503"/>
                    <a:pt x="153434" y="116614"/>
                  </a:cubicBezTo>
                  <a:cubicBezTo>
                    <a:pt x="152824" y="117945"/>
                    <a:pt x="152158" y="119221"/>
                    <a:pt x="151437" y="120496"/>
                  </a:cubicBezTo>
                  <a:lnTo>
                    <a:pt x="151216" y="120829"/>
                  </a:lnTo>
                  <a:cubicBezTo>
                    <a:pt x="150550" y="122104"/>
                    <a:pt x="149774" y="123324"/>
                    <a:pt x="148998" y="124544"/>
                  </a:cubicBezTo>
                  <a:lnTo>
                    <a:pt x="148776" y="124932"/>
                  </a:lnTo>
                  <a:cubicBezTo>
                    <a:pt x="147999" y="126152"/>
                    <a:pt x="147223" y="127316"/>
                    <a:pt x="146336" y="128481"/>
                  </a:cubicBezTo>
                  <a:lnTo>
                    <a:pt x="145892" y="129146"/>
                  </a:lnTo>
                  <a:cubicBezTo>
                    <a:pt x="145061" y="130311"/>
                    <a:pt x="144173" y="131420"/>
                    <a:pt x="143231" y="132529"/>
                  </a:cubicBezTo>
                  <a:cubicBezTo>
                    <a:pt x="143120" y="132640"/>
                    <a:pt x="143064" y="132751"/>
                    <a:pt x="142953" y="132862"/>
                  </a:cubicBezTo>
                  <a:cubicBezTo>
                    <a:pt x="142066" y="133971"/>
                    <a:pt x="141068" y="135080"/>
                    <a:pt x="140125" y="136133"/>
                  </a:cubicBezTo>
                  <a:lnTo>
                    <a:pt x="139848" y="136410"/>
                  </a:lnTo>
                  <a:cubicBezTo>
                    <a:pt x="138850" y="137464"/>
                    <a:pt x="137852" y="138518"/>
                    <a:pt x="136798" y="139516"/>
                  </a:cubicBezTo>
                  <a:lnTo>
                    <a:pt x="136466" y="139793"/>
                  </a:lnTo>
                  <a:cubicBezTo>
                    <a:pt x="135412" y="140791"/>
                    <a:pt x="134358" y="141734"/>
                    <a:pt x="133249" y="142676"/>
                  </a:cubicBezTo>
                  <a:lnTo>
                    <a:pt x="132972" y="142954"/>
                  </a:lnTo>
                  <a:cubicBezTo>
                    <a:pt x="131863" y="143896"/>
                    <a:pt x="130699" y="144784"/>
                    <a:pt x="129590" y="145671"/>
                  </a:cubicBezTo>
                  <a:lnTo>
                    <a:pt x="129257" y="145893"/>
                  </a:lnTo>
                  <a:cubicBezTo>
                    <a:pt x="128092" y="146780"/>
                    <a:pt x="126873" y="147612"/>
                    <a:pt x="125708" y="148388"/>
                  </a:cubicBezTo>
                  <a:lnTo>
                    <a:pt x="125320" y="148610"/>
                  </a:lnTo>
                  <a:cubicBezTo>
                    <a:pt x="124155" y="149386"/>
                    <a:pt x="122936" y="150162"/>
                    <a:pt x="121660" y="150883"/>
                  </a:cubicBezTo>
                  <a:lnTo>
                    <a:pt x="121327" y="151105"/>
                  </a:lnTo>
                  <a:cubicBezTo>
                    <a:pt x="120052" y="151826"/>
                    <a:pt x="118777" y="152491"/>
                    <a:pt x="117501" y="153212"/>
                  </a:cubicBezTo>
                  <a:lnTo>
                    <a:pt x="117113" y="153378"/>
                  </a:lnTo>
                  <a:cubicBezTo>
                    <a:pt x="115838" y="153988"/>
                    <a:pt x="114507" y="154598"/>
                    <a:pt x="113176" y="155208"/>
                  </a:cubicBezTo>
                  <a:lnTo>
                    <a:pt x="112843" y="155375"/>
                  </a:lnTo>
                  <a:cubicBezTo>
                    <a:pt x="111513" y="155929"/>
                    <a:pt x="110126" y="156428"/>
                    <a:pt x="108796" y="156927"/>
                  </a:cubicBezTo>
                  <a:lnTo>
                    <a:pt x="108407" y="157094"/>
                  </a:lnTo>
                  <a:cubicBezTo>
                    <a:pt x="107021" y="157593"/>
                    <a:pt x="105690" y="158036"/>
                    <a:pt x="104304" y="158424"/>
                  </a:cubicBezTo>
                  <a:lnTo>
                    <a:pt x="103860" y="158535"/>
                  </a:lnTo>
                  <a:cubicBezTo>
                    <a:pt x="102474" y="158924"/>
                    <a:pt x="101088" y="159312"/>
                    <a:pt x="99702" y="159644"/>
                  </a:cubicBezTo>
                  <a:lnTo>
                    <a:pt x="99313" y="159755"/>
                  </a:lnTo>
                  <a:cubicBezTo>
                    <a:pt x="97927" y="160033"/>
                    <a:pt x="96485" y="160310"/>
                    <a:pt x="95044" y="160587"/>
                  </a:cubicBezTo>
                  <a:lnTo>
                    <a:pt x="94655" y="160643"/>
                  </a:lnTo>
                  <a:cubicBezTo>
                    <a:pt x="93269" y="160864"/>
                    <a:pt x="91827" y="161086"/>
                    <a:pt x="90386" y="161197"/>
                  </a:cubicBezTo>
                  <a:lnTo>
                    <a:pt x="89942" y="161253"/>
                  </a:lnTo>
                  <a:cubicBezTo>
                    <a:pt x="88500" y="161419"/>
                    <a:pt x="87059" y="161530"/>
                    <a:pt x="85617" y="161585"/>
                  </a:cubicBezTo>
                  <a:lnTo>
                    <a:pt x="85229" y="161585"/>
                  </a:lnTo>
                  <a:cubicBezTo>
                    <a:pt x="84064" y="161641"/>
                    <a:pt x="82900" y="161641"/>
                    <a:pt x="81735" y="161641"/>
                  </a:cubicBezTo>
                  <a:lnTo>
                    <a:pt x="80349" y="161641"/>
                  </a:lnTo>
                  <a:lnTo>
                    <a:pt x="80460" y="161086"/>
                  </a:lnTo>
                  <a:lnTo>
                    <a:pt x="80904" y="158646"/>
                  </a:lnTo>
                  <a:lnTo>
                    <a:pt x="81735" y="158646"/>
                  </a:lnTo>
                  <a:cubicBezTo>
                    <a:pt x="82844" y="158646"/>
                    <a:pt x="83953" y="158646"/>
                    <a:pt x="85062" y="158591"/>
                  </a:cubicBezTo>
                  <a:lnTo>
                    <a:pt x="85451" y="158591"/>
                  </a:lnTo>
                  <a:cubicBezTo>
                    <a:pt x="86837" y="158535"/>
                    <a:pt x="88223" y="158424"/>
                    <a:pt x="89609" y="158258"/>
                  </a:cubicBezTo>
                  <a:lnTo>
                    <a:pt x="89998" y="158258"/>
                  </a:lnTo>
                  <a:cubicBezTo>
                    <a:pt x="91384" y="158092"/>
                    <a:pt x="92770" y="157925"/>
                    <a:pt x="94156" y="157704"/>
                  </a:cubicBezTo>
                  <a:lnTo>
                    <a:pt x="94545" y="157593"/>
                  </a:lnTo>
                  <a:cubicBezTo>
                    <a:pt x="95931" y="157371"/>
                    <a:pt x="97262" y="157094"/>
                    <a:pt x="98648" y="156816"/>
                  </a:cubicBezTo>
                  <a:lnTo>
                    <a:pt x="99036" y="156706"/>
                  </a:lnTo>
                  <a:cubicBezTo>
                    <a:pt x="100367" y="156428"/>
                    <a:pt x="101698" y="156040"/>
                    <a:pt x="103029" y="155652"/>
                  </a:cubicBezTo>
                  <a:lnTo>
                    <a:pt x="103417" y="155541"/>
                  </a:lnTo>
                  <a:cubicBezTo>
                    <a:pt x="104748" y="155153"/>
                    <a:pt x="106078" y="154709"/>
                    <a:pt x="107409" y="154266"/>
                  </a:cubicBezTo>
                  <a:lnTo>
                    <a:pt x="107797" y="154155"/>
                  </a:lnTo>
                  <a:cubicBezTo>
                    <a:pt x="109073" y="153656"/>
                    <a:pt x="110348" y="153157"/>
                    <a:pt x="111624" y="152602"/>
                  </a:cubicBezTo>
                  <a:cubicBezTo>
                    <a:pt x="111790" y="152547"/>
                    <a:pt x="111901" y="152491"/>
                    <a:pt x="112012" y="152436"/>
                  </a:cubicBezTo>
                  <a:cubicBezTo>
                    <a:pt x="113287" y="151881"/>
                    <a:pt x="114562" y="151327"/>
                    <a:pt x="115782" y="150717"/>
                  </a:cubicBezTo>
                  <a:lnTo>
                    <a:pt x="116170" y="150495"/>
                  </a:lnTo>
                  <a:cubicBezTo>
                    <a:pt x="117390" y="149885"/>
                    <a:pt x="118610" y="149220"/>
                    <a:pt x="119830" y="148554"/>
                  </a:cubicBezTo>
                  <a:lnTo>
                    <a:pt x="120163" y="148332"/>
                  </a:lnTo>
                  <a:cubicBezTo>
                    <a:pt x="121383" y="147612"/>
                    <a:pt x="122547" y="146891"/>
                    <a:pt x="123712" y="146170"/>
                  </a:cubicBezTo>
                  <a:lnTo>
                    <a:pt x="124045" y="145893"/>
                  </a:lnTo>
                  <a:cubicBezTo>
                    <a:pt x="125209" y="145172"/>
                    <a:pt x="126318" y="144340"/>
                    <a:pt x="127427" y="143508"/>
                  </a:cubicBezTo>
                  <a:lnTo>
                    <a:pt x="127760" y="143286"/>
                  </a:lnTo>
                  <a:cubicBezTo>
                    <a:pt x="128869" y="142455"/>
                    <a:pt x="129978" y="141567"/>
                    <a:pt x="131031" y="140680"/>
                  </a:cubicBezTo>
                  <a:lnTo>
                    <a:pt x="131309" y="140403"/>
                  </a:lnTo>
                  <a:cubicBezTo>
                    <a:pt x="132418" y="139516"/>
                    <a:pt x="133416" y="138628"/>
                    <a:pt x="134414" y="137630"/>
                  </a:cubicBezTo>
                  <a:lnTo>
                    <a:pt x="134747" y="137353"/>
                  </a:lnTo>
                  <a:cubicBezTo>
                    <a:pt x="135745" y="136410"/>
                    <a:pt x="136687" y="135412"/>
                    <a:pt x="137630" y="134414"/>
                  </a:cubicBezTo>
                  <a:cubicBezTo>
                    <a:pt x="137741" y="134303"/>
                    <a:pt x="137852" y="134192"/>
                    <a:pt x="137907" y="134081"/>
                  </a:cubicBezTo>
                  <a:cubicBezTo>
                    <a:pt x="138850" y="133083"/>
                    <a:pt x="139793" y="132030"/>
                    <a:pt x="140680" y="130976"/>
                  </a:cubicBezTo>
                  <a:lnTo>
                    <a:pt x="140957" y="130643"/>
                  </a:lnTo>
                  <a:cubicBezTo>
                    <a:pt x="141844" y="129590"/>
                    <a:pt x="142676" y="128481"/>
                    <a:pt x="143508" y="127372"/>
                  </a:cubicBezTo>
                  <a:lnTo>
                    <a:pt x="143951" y="126762"/>
                  </a:lnTo>
                  <a:cubicBezTo>
                    <a:pt x="144783" y="125653"/>
                    <a:pt x="145560" y="124488"/>
                    <a:pt x="146280" y="123324"/>
                  </a:cubicBezTo>
                  <a:lnTo>
                    <a:pt x="146502" y="122991"/>
                  </a:lnTo>
                  <a:cubicBezTo>
                    <a:pt x="147279" y="121827"/>
                    <a:pt x="147999" y="120607"/>
                    <a:pt x="148665" y="119387"/>
                  </a:cubicBezTo>
                  <a:lnTo>
                    <a:pt x="148831" y="119054"/>
                  </a:lnTo>
                  <a:cubicBezTo>
                    <a:pt x="149552" y="117834"/>
                    <a:pt x="150162" y="116614"/>
                    <a:pt x="150772" y="115394"/>
                  </a:cubicBezTo>
                  <a:lnTo>
                    <a:pt x="150938" y="115006"/>
                  </a:lnTo>
                  <a:cubicBezTo>
                    <a:pt x="151548" y="113731"/>
                    <a:pt x="152103" y="112511"/>
                    <a:pt x="152657" y="111180"/>
                  </a:cubicBezTo>
                  <a:lnTo>
                    <a:pt x="152768" y="110792"/>
                  </a:lnTo>
                  <a:cubicBezTo>
                    <a:pt x="153323" y="109517"/>
                    <a:pt x="153822" y="108241"/>
                    <a:pt x="154265" y="106910"/>
                  </a:cubicBezTo>
                  <a:cubicBezTo>
                    <a:pt x="154321" y="106799"/>
                    <a:pt x="154321" y="106689"/>
                    <a:pt x="154376" y="106522"/>
                  </a:cubicBezTo>
                  <a:cubicBezTo>
                    <a:pt x="154820" y="105247"/>
                    <a:pt x="155208" y="103916"/>
                    <a:pt x="155596" y="102585"/>
                  </a:cubicBezTo>
                  <a:cubicBezTo>
                    <a:pt x="155652" y="102419"/>
                    <a:pt x="155652" y="102308"/>
                    <a:pt x="155707" y="102197"/>
                  </a:cubicBezTo>
                  <a:cubicBezTo>
                    <a:pt x="156095" y="100866"/>
                    <a:pt x="156428" y="99480"/>
                    <a:pt x="156705" y="98149"/>
                  </a:cubicBezTo>
                  <a:cubicBezTo>
                    <a:pt x="156705" y="97983"/>
                    <a:pt x="156761" y="97872"/>
                    <a:pt x="156761" y="97705"/>
                  </a:cubicBezTo>
                  <a:cubicBezTo>
                    <a:pt x="157038" y="96375"/>
                    <a:pt x="157315" y="95044"/>
                    <a:pt x="157537" y="93658"/>
                  </a:cubicBezTo>
                  <a:lnTo>
                    <a:pt x="157592" y="93214"/>
                  </a:lnTo>
                  <a:cubicBezTo>
                    <a:pt x="157759" y="91828"/>
                    <a:pt x="157925" y="90497"/>
                    <a:pt x="158092" y="89111"/>
                  </a:cubicBezTo>
                  <a:lnTo>
                    <a:pt x="158092" y="88722"/>
                  </a:lnTo>
                  <a:cubicBezTo>
                    <a:pt x="158202" y="87336"/>
                    <a:pt x="158313" y="85950"/>
                    <a:pt x="158369" y="84564"/>
                  </a:cubicBezTo>
                  <a:lnTo>
                    <a:pt x="158369" y="84120"/>
                  </a:lnTo>
                  <a:cubicBezTo>
                    <a:pt x="158369" y="83454"/>
                    <a:pt x="158369" y="82734"/>
                    <a:pt x="158369" y="82068"/>
                  </a:cubicBezTo>
                  <a:cubicBezTo>
                    <a:pt x="158369" y="81347"/>
                    <a:pt x="158369" y="80682"/>
                    <a:pt x="158369" y="79961"/>
                  </a:cubicBezTo>
                  <a:cubicBezTo>
                    <a:pt x="158369" y="79906"/>
                    <a:pt x="158369" y="79850"/>
                    <a:pt x="158369" y="79795"/>
                  </a:cubicBezTo>
                  <a:lnTo>
                    <a:pt x="159589" y="79517"/>
                  </a:lnTo>
                  <a:lnTo>
                    <a:pt x="161308" y="79129"/>
                  </a:lnTo>
                  <a:close/>
                  <a:moveTo>
                    <a:pt x="81709" y="82040"/>
                  </a:moveTo>
                  <a:lnTo>
                    <a:pt x="81734" y="82067"/>
                  </a:lnTo>
                  <a:lnTo>
                    <a:pt x="80072" y="161918"/>
                  </a:lnTo>
                  <a:lnTo>
                    <a:pt x="71976" y="100533"/>
                  </a:lnTo>
                  <a:lnTo>
                    <a:pt x="70922" y="92826"/>
                  </a:lnTo>
                  <a:lnTo>
                    <a:pt x="81709" y="82040"/>
                  </a:lnTo>
                  <a:close/>
                  <a:moveTo>
                    <a:pt x="80016" y="0"/>
                  </a:moveTo>
                  <a:lnTo>
                    <a:pt x="79961" y="500"/>
                  </a:lnTo>
                  <a:cubicBezTo>
                    <a:pt x="35933" y="1553"/>
                    <a:pt x="610" y="37319"/>
                    <a:pt x="278" y="81403"/>
                  </a:cubicBezTo>
                  <a:lnTo>
                    <a:pt x="0" y="81458"/>
                  </a:lnTo>
                  <a:lnTo>
                    <a:pt x="278" y="81514"/>
                  </a:lnTo>
                  <a:lnTo>
                    <a:pt x="278" y="81957"/>
                  </a:lnTo>
                  <a:cubicBezTo>
                    <a:pt x="222" y="114951"/>
                    <a:pt x="20074" y="144673"/>
                    <a:pt x="50572" y="157260"/>
                  </a:cubicBezTo>
                  <a:cubicBezTo>
                    <a:pt x="60659" y="161449"/>
                    <a:pt x="71251" y="163483"/>
                    <a:pt x="81753" y="163483"/>
                  </a:cubicBezTo>
                  <a:cubicBezTo>
                    <a:pt x="102947" y="163483"/>
                    <a:pt x="123776" y="155199"/>
                    <a:pt x="139349" y="139627"/>
                  </a:cubicBezTo>
                  <a:cubicBezTo>
                    <a:pt x="162638" y="116282"/>
                    <a:pt x="169625" y="81236"/>
                    <a:pt x="156982" y="50794"/>
                  </a:cubicBezTo>
                  <a:cubicBezTo>
                    <a:pt x="144395" y="20351"/>
                    <a:pt x="114673" y="500"/>
                    <a:pt x="81735" y="500"/>
                  </a:cubicBezTo>
                  <a:lnTo>
                    <a:pt x="80127" y="500"/>
                  </a:lnTo>
                  <a:lnTo>
                    <a:pt x="800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7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rgbClr val="FFE798"/>
            </a:gs>
            <a:gs pos="100000">
              <a:srgbClr val="CFB78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  <a:noFill/>
          <a:ln>
            <a:noFill/>
          </a:ln>
          <a:effectLst>
            <a:outerShdw dist="19050" algn="bl" rotWithShape="0">
              <a:srgbClr val="D25F4B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50" y="1246950"/>
            <a:ext cx="7717500" cy="33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●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○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■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●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○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■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●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○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Comfortaa"/>
              <a:buChar char="■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4" r:id="rId3"/>
    <p:sldLayoutId id="2147483655" r:id="rId4"/>
    <p:sldLayoutId id="2147483658" r:id="rId5"/>
    <p:sldLayoutId id="2147483661" r:id="rId6"/>
    <p:sldLayoutId id="2147483671" r:id="rId7"/>
    <p:sldLayoutId id="2147483672" r:id="rId8"/>
    <p:sldLayoutId id="2147483674" r:id="rId9"/>
    <p:sldLayoutId id="2147483675" r:id="rId10"/>
    <p:sldLayoutId id="2147483676" r:id="rId11"/>
    <p:sldLayoutId id="2147483677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9" name="Google Shape;309;p34"/>
          <p:cNvCxnSpPr/>
          <p:nvPr/>
        </p:nvCxnSpPr>
        <p:spPr>
          <a:xfrm rot="10800000" flipH="1">
            <a:off x="-111400" y="-45550"/>
            <a:ext cx="6293400" cy="1803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310" name="Google Shape;310;p34"/>
          <p:cNvGrpSpPr/>
          <p:nvPr/>
        </p:nvGrpSpPr>
        <p:grpSpPr>
          <a:xfrm>
            <a:off x="7509838" y="200381"/>
            <a:ext cx="1556131" cy="1518484"/>
            <a:chOff x="1125475" y="238125"/>
            <a:chExt cx="5321925" cy="5193175"/>
          </a:xfrm>
        </p:grpSpPr>
        <p:sp>
          <p:nvSpPr>
            <p:cNvPr id="311" name="Google Shape;311;p34"/>
            <p:cNvSpPr/>
            <p:nvPr/>
          </p:nvSpPr>
          <p:spPr>
            <a:xfrm>
              <a:off x="3670675" y="238125"/>
              <a:ext cx="327175" cy="316075"/>
            </a:xfrm>
            <a:custGeom>
              <a:avLst/>
              <a:gdLst/>
              <a:ahLst/>
              <a:cxnLst/>
              <a:rect l="l" t="t" r="r" b="b"/>
              <a:pathLst>
                <a:path w="13087" h="12643" extrusionOk="0">
                  <a:moveTo>
                    <a:pt x="0" y="0"/>
                  </a:moveTo>
                  <a:lnTo>
                    <a:pt x="0" y="333"/>
                  </a:lnTo>
                  <a:cubicBezTo>
                    <a:pt x="333" y="333"/>
                    <a:pt x="610" y="388"/>
                    <a:pt x="887" y="499"/>
                  </a:cubicBezTo>
                  <a:cubicBezTo>
                    <a:pt x="1165" y="610"/>
                    <a:pt x="1386" y="832"/>
                    <a:pt x="1608" y="1109"/>
                  </a:cubicBezTo>
                  <a:lnTo>
                    <a:pt x="1830" y="1386"/>
                  </a:lnTo>
                  <a:lnTo>
                    <a:pt x="1830" y="9649"/>
                  </a:lnTo>
                  <a:cubicBezTo>
                    <a:pt x="1886" y="10258"/>
                    <a:pt x="1775" y="10924"/>
                    <a:pt x="1497" y="11534"/>
                  </a:cubicBezTo>
                  <a:cubicBezTo>
                    <a:pt x="1109" y="11867"/>
                    <a:pt x="555" y="12033"/>
                    <a:pt x="0" y="12033"/>
                  </a:cubicBezTo>
                  <a:lnTo>
                    <a:pt x="0" y="12421"/>
                  </a:lnTo>
                  <a:lnTo>
                    <a:pt x="4436" y="12421"/>
                  </a:lnTo>
                  <a:lnTo>
                    <a:pt x="4436" y="12033"/>
                  </a:lnTo>
                  <a:cubicBezTo>
                    <a:pt x="3937" y="12033"/>
                    <a:pt x="3494" y="11922"/>
                    <a:pt x="3105" y="11645"/>
                  </a:cubicBezTo>
                  <a:cubicBezTo>
                    <a:pt x="2828" y="11312"/>
                    <a:pt x="2662" y="10647"/>
                    <a:pt x="2662" y="9649"/>
                  </a:cubicBezTo>
                  <a:lnTo>
                    <a:pt x="2662" y="2329"/>
                  </a:lnTo>
                  <a:lnTo>
                    <a:pt x="10979" y="12643"/>
                  </a:lnTo>
                  <a:lnTo>
                    <a:pt x="11312" y="12643"/>
                  </a:lnTo>
                  <a:lnTo>
                    <a:pt x="11312" y="2773"/>
                  </a:lnTo>
                  <a:cubicBezTo>
                    <a:pt x="11201" y="2107"/>
                    <a:pt x="11368" y="1442"/>
                    <a:pt x="11645" y="887"/>
                  </a:cubicBezTo>
                  <a:cubicBezTo>
                    <a:pt x="12033" y="555"/>
                    <a:pt x="12532" y="333"/>
                    <a:pt x="13087" y="333"/>
                  </a:cubicBezTo>
                  <a:lnTo>
                    <a:pt x="13087" y="0"/>
                  </a:lnTo>
                  <a:lnTo>
                    <a:pt x="8651" y="0"/>
                  </a:lnTo>
                  <a:lnTo>
                    <a:pt x="8651" y="333"/>
                  </a:lnTo>
                  <a:cubicBezTo>
                    <a:pt x="9150" y="333"/>
                    <a:pt x="9593" y="499"/>
                    <a:pt x="9981" y="721"/>
                  </a:cubicBezTo>
                  <a:cubicBezTo>
                    <a:pt x="10370" y="1331"/>
                    <a:pt x="10591" y="2052"/>
                    <a:pt x="10480" y="2773"/>
                  </a:cubicBezTo>
                  <a:lnTo>
                    <a:pt x="10480" y="9039"/>
                  </a:lnTo>
                  <a:lnTo>
                    <a:pt x="3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12" name="Google Shape;312;p34"/>
            <p:cNvSpPr/>
            <p:nvPr/>
          </p:nvSpPr>
          <p:spPr>
            <a:xfrm>
              <a:off x="1125475" y="2639150"/>
              <a:ext cx="433925" cy="316100"/>
            </a:xfrm>
            <a:custGeom>
              <a:avLst/>
              <a:gdLst/>
              <a:ahLst/>
              <a:cxnLst/>
              <a:rect l="l" t="t" r="r" b="b"/>
              <a:pathLst>
                <a:path w="17357" h="12644" extrusionOk="0">
                  <a:moveTo>
                    <a:pt x="13641" y="0"/>
                  </a:moveTo>
                  <a:lnTo>
                    <a:pt x="13641" y="389"/>
                  </a:lnTo>
                  <a:cubicBezTo>
                    <a:pt x="13918" y="389"/>
                    <a:pt x="14195" y="389"/>
                    <a:pt x="14473" y="500"/>
                  </a:cubicBezTo>
                  <a:cubicBezTo>
                    <a:pt x="14805" y="610"/>
                    <a:pt x="14972" y="888"/>
                    <a:pt x="14972" y="1220"/>
                  </a:cubicBezTo>
                  <a:cubicBezTo>
                    <a:pt x="14972" y="1387"/>
                    <a:pt x="14972" y="1498"/>
                    <a:pt x="14916" y="1609"/>
                  </a:cubicBezTo>
                  <a:cubicBezTo>
                    <a:pt x="14861" y="1941"/>
                    <a:pt x="14805" y="2274"/>
                    <a:pt x="14639" y="2607"/>
                  </a:cubicBezTo>
                  <a:lnTo>
                    <a:pt x="12310" y="8928"/>
                  </a:lnTo>
                  <a:lnTo>
                    <a:pt x="9593" y="1886"/>
                  </a:lnTo>
                  <a:cubicBezTo>
                    <a:pt x="9538" y="1664"/>
                    <a:pt x="9427" y="1498"/>
                    <a:pt x="9427" y="1387"/>
                  </a:cubicBezTo>
                  <a:cubicBezTo>
                    <a:pt x="9371" y="1331"/>
                    <a:pt x="9371" y="1220"/>
                    <a:pt x="9371" y="1109"/>
                  </a:cubicBezTo>
                  <a:cubicBezTo>
                    <a:pt x="9371" y="832"/>
                    <a:pt x="9538" y="555"/>
                    <a:pt x="9815" y="500"/>
                  </a:cubicBezTo>
                  <a:cubicBezTo>
                    <a:pt x="10148" y="389"/>
                    <a:pt x="10425" y="389"/>
                    <a:pt x="10758" y="389"/>
                  </a:cubicBezTo>
                  <a:lnTo>
                    <a:pt x="10758" y="56"/>
                  </a:lnTo>
                  <a:lnTo>
                    <a:pt x="5767" y="56"/>
                  </a:lnTo>
                  <a:lnTo>
                    <a:pt x="5767" y="389"/>
                  </a:lnTo>
                  <a:cubicBezTo>
                    <a:pt x="6044" y="389"/>
                    <a:pt x="6377" y="389"/>
                    <a:pt x="6654" y="500"/>
                  </a:cubicBezTo>
                  <a:cubicBezTo>
                    <a:pt x="6987" y="666"/>
                    <a:pt x="7264" y="943"/>
                    <a:pt x="7375" y="1331"/>
                  </a:cubicBezTo>
                  <a:lnTo>
                    <a:pt x="8262" y="3660"/>
                  </a:lnTo>
                  <a:lnTo>
                    <a:pt x="6266" y="8873"/>
                  </a:lnTo>
                  <a:lnTo>
                    <a:pt x="3604" y="1830"/>
                  </a:lnTo>
                  <a:cubicBezTo>
                    <a:pt x="3493" y="1664"/>
                    <a:pt x="3438" y="1498"/>
                    <a:pt x="3438" y="1387"/>
                  </a:cubicBezTo>
                  <a:cubicBezTo>
                    <a:pt x="3383" y="1276"/>
                    <a:pt x="3383" y="1165"/>
                    <a:pt x="3383" y="1054"/>
                  </a:cubicBezTo>
                  <a:cubicBezTo>
                    <a:pt x="3383" y="777"/>
                    <a:pt x="3549" y="555"/>
                    <a:pt x="3826" y="500"/>
                  </a:cubicBezTo>
                  <a:cubicBezTo>
                    <a:pt x="4048" y="389"/>
                    <a:pt x="4325" y="389"/>
                    <a:pt x="4602" y="389"/>
                  </a:cubicBezTo>
                  <a:lnTo>
                    <a:pt x="4602" y="56"/>
                  </a:lnTo>
                  <a:lnTo>
                    <a:pt x="0" y="56"/>
                  </a:lnTo>
                  <a:lnTo>
                    <a:pt x="0" y="389"/>
                  </a:lnTo>
                  <a:cubicBezTo>
                    <a:pt x="499" y="389"/>
                    <a:pt x="943" y="666"/>
                    <a:pt x="1220" y="1054"/>
                  </a:cubicBezTo>
                  <a:cubicBezTo>
                    <a:pt x="1774" y="2163"/>
                    <a:pt x="2218" y="3272"/>
                    <a:pt x="2606" y="4381"/>
                  </a:cubicBezTo>
                  <a:lnTo>
                    <a:pt x="4159" y="8762"/>
                  </a:lnTo>
                  <a:lnTo>
                    <a:pt x="5545" y="12643"/>
                  </a:lnTo>
                  <a:lnTo>
                    <a:pt x="5822" y="12643"/>
                  </a:lnTo>
                  <a:lnTo>
                    <a:pt x="8706" y="4714"/>
                  </a:lnTo>
                  <a:lnTo>
                    <a:pt x="10868" y="10481"/>
                  </a:lnTo>
                  <a:lnTo>
                    <a:pt x="11700" y="12643"/>
                  </a:lnTo>
                  <a:lnTo>
                    <a:pt x="11977" y="12643"/>
                  </a:lnTo>
                  <a:lnTo>
                    <a:pt x="13197" y="9261"/>
                  </a:lnTo>
                  <a:lnTo>
                    <a:pt x="13918" y="7098"/>
                  </a:lnTo>
                  <a:lnTo>
                    <a:pt x="15914" y="1498"/>
                  </a:lnTo>
                  <a:cubicBezTo>
                    <a:pt x="16025" y="1165"/>
                    <a:pt x="16247" y="832"/>
                    <a:pt x="16580" y="610"/>
                  </a:cubicBezTo>
                  <a:cubicBezTo>
                    <a:pt x="16802" y="500"/>
                    <a:pt x="17079" y="389"/>
                    <a:pt x="17356" y="389"/>
                  </a:cubicBezTo>
                  <a:lnTo>
                    <a:pt x="1735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13" name="Google Shape;313;p34"/>
            <p:cNvSpPr/>
            <p:nvPr/>
          </p:nvSpPr>
          <p:spPr>
            <a:xfrm>
              <a:off x="6172900" y="2671025"/>
              <a:ext cx="274500" cy="310550"/>
            </a:xfrm>
            <a:custGeom>
              <a:avLst/>
              <a:gdLst/>
              <a:ahLst/>
              <a:cxnLst/>
              <a:rect l="l" t="t" r="r" b="b"/>
              <a:pathLst>
                <a:path w="10980" h="12422" extrusionOk="0">
                  <a:moveTo>
                    <a:pt x="0" y="1"/>
                  </a:moveTo>
                  <a:lnTo>
                    <a:pt x="0" y="389"/>
                  </a:lnTo>
                  <a:cubicBezTo>
                    <a:pt x="84" y="380"/>
                    <a:pt x="165" y="375"/>
                    <a:pt x="246" y="375"/>
                  </a:cubicBezTo>
                  <a:cubicBezTo>
                    <a:pt x="647" y="375"/>
                    <a:pt x="1017" y="491"/>
                    <a:pt x="1387" y="722"/>
                  </a:cubicBezTo>
                  <a:cubicBezTo>
                    <a:pt x="1608" y="1110"/>
                    <a:pt x="1719" y="1609"/>
                    <a:pt x="1664" y="2053"/>
                  </a:cubicBezTo>
                  <a:lnTo>
                    <a:pt x="1664" y="10370"/>
                  </a:lnTo>
                  <a:cubicBezTo>
                    <a:pt x="1664" y="11036"/>
                    <a:pt x="1553" y="11535"/>
                    <a:pt x="1387" y="11701"/>
                  </a:cubicBezTo>
                  <a:cubicBezTo>
                    <a:pt x="943" y="11923"/>
                    <a:pt x="499" y="12034"/>
                    <a:pt x="0" y="12034"/>
                  </a:cubicBezTo>
                  <a:lnTo>
                    <a:pt x="0" y="12422"/>
                  </a:lnTo>
                  <a:lnTo>
                    <a:pt x="10148" y="12422"/>
                  </a:lnTo>
                  <a:lnTo>
                    <a:pt x="10980" y="9261"/>
                  </a:lnTo>
                  <a:lnTo>
                    <a:pt x="10481" y="9206"/>
                  </a:lnTo>
                  <a:cubicBezTo>
                    <a:pt x="10203" y="10037"/>
                    <a:pt x="9593" y="10758"/>
                    <a:pt x="8817" y="11257"/>
                  </a:cubicBezTo>
                  <a:cubicBezTo>
                    <a:pt x="8074" y="11536"/>
                    <a:pt x="7292" y="11659"/>
                    <a:pt x="6503" y="11659"/>
                  </a:cubicBezTo>
                  <a:cubicBezTo>
                    <a:pt x="6350" y="11659"/>
                    <a:pt x="6198" y="11655"/>
                    <a:pt x="6045" y="11646"/>
                  </a:cubicBezTo>
                  <a:cubicBezTo>
                    <a:pt x="5851" y="11660"/>
                    <a:pt x="5658" y="11667"/>
                    <a:pt x="5466" y="11667"/>
                  </a:cubicBezTo>
                  <a:cubicBezTo>
                    <a:pt x="4941" y="11667"/>
                    <a:pt x="4425" y="11616"/>
                    <a:pt x="3937" y="11535"/>
                  </a:cubicBezTo>
                  <a:cubicBezTo>
                    <a:pt x="3660" y="11479"/>
                    <a:pt x="3549" y="11257"/>
                    <a:pt x="3549" y="10925"/>
                  </a:cubicBezTo>
                  <a:lnTo>
                    <a:pt x="3549" y="6267"/>
                  </a:lnTo>
                  <a:lnTo>
                    <a:pt x="6433" y="6267"/>
                  </a:lnTo>
                  <a:cubicBezTo>
                    <a:pt x="6525" y="6258"/>
                    <a:pt x="6618" y="6253"/>
                    <a:pt x="6709" y="6253"/>
                  </a:cubicBezTo>
                  <a:cubicBezTo>
                    <a:pt x="7169" y="6253"/>
                    <a:pt x="7616" y="6368"/>
                    <a:pt x="7985" y="6600"/>
                  </a:cubicBezTo>
                  <a:cubicBezTo>
                    <a:pt x="8263" y="7043"/>
                    <a:pt x="8429" y="7542"/>
                    <a:pt x="8484" y="8041"/>
                  </a:cubicBezTo>
                  <a:lnTo>
                    <a:pt x="8928" y="8041"/>
                  </a:lnTo>
                  <a:lnTo>
                    <a:pt x="8928" y="3716"/>
                  </a:lnTo>
                  <a:lnTo>
                    <a:pt x="8484" y="3716"/>
                  </a:lnTo>
                  <a:cubicBezTo>
                    <a:pt x="8484" y="4215"/>
                    <a:pt x="8263" y="4714"/>
                    <a:pt x="7985" y="5158"/>
                  </a:cubicBezTo>
                  <a:cubicBezTo>
                    <a:pt x="7599" y="5399"/>
                    <a:pt x="7129" y="5557"/>
                    <a:pt x="6647" y="5557"/>
                  </a:cubicBezTo>
                  <a:cubicBezTo>
                    <a:pt x="6576" y="5557"/>
                    <a:pt x="6504" y="5553"/>
                    <a:pt x="6433" y="5546"/>
                  </a:cubicBezTo>
                  <a:lnTo>
                    <a:pt x="3549" y="5546"/>
                  </a:lnTo>
                  <a:lnTo>
                    <a:pt x="3549" y="1387"/>
                  </a:lnTo>
                  <a:cubicBezTo>
                    <a:pt x="3549" y="1165"/>
                    <a:pt x="3605" y="999"/>
                    <a:pt x="3660" y="888"/>
                  </a:cubicBezTo>
                  <a:cubicBezTo>
                    <a:pt x="3716" y="777"/>
                    <a:pt x="3882" y="722"/>
                    <a:pt x="4159" y="722"/>
                  </a:cubicBezTo>
                  <a:lnTo>
                    <a:pt x="6765" y="722"/>
                  </a:lnTo>
                  <a:cubicBezTo>
                    <a:pt x="6882" y="713"/>
                    <a:pt x="6999" y="708"/>
                    <a:pt x="7116" y="708"/>
                  </a:cubicBezTo>
                  <a:cubicBezTo>
                    <a:pt x="7719" y="708"/>
                    <a:pt x="8315" y="831"/>
                    <a:pt x="8873" y="1110"/>
                  </a:cubicBezTo>
                  <a:cubicBezTo>
                    <a:pt x="9261" y="1553"/>
                    <a:pt x="9482" y="2108"/>
                    <a:pt x="9538" y="2718"/>
                  </a:cubicBezTo>
                  <a:lnTo>
                    <a:pt x="10037" y="2718"/>
                  </a:lnTo>
                  <a:lnTo>
                    <a:pt x="99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14" name="Google Shape;314;p34"/>
            <p:cNvSpPr/>
            <p:nvPr/>
          </p:nvSpPr>
          <p:spPr>
            <a:xfrm>
              <a:off x="3715025" y="5107975"/>
              <a:ext cx="210750" cy="323325"/>
            </a:xfrm>
            <a:custGeom>
              <a:avLst/>
              <a:gdLst/>
              <a:ahLst/>
              <a:cxnLst/>
              <a:rect l="l" t="t" r="r" b="b"/>
              <a:pathLst>
                <a:path w="8430" h="12933" extrusionOk="0">
                  <a:moveTo>
                    <a:pt x="3814" y="1"/>
                  </a:moveTo>
                  <a:cubicBezTo>
                    <a:pt x="2932" y="1"/>
                    <a:pt x="2065" y="377"/>
                    <a:pt x="1442" y="949"/>
                  </a:cubicBezTo>
                  <a:cubicBezTo>
                    <a:pt x="832" y="1559"/>
                    <a:pt x="500" y="2446"/>
                    <a:pt x="500" y="3333"/>
                  </a:cubicBezTo>
                  <a:cubicBezTo>
                    <a:pt x="555" y="4054"/>
                    <a:pt x="832" y="4719"/>
                    <a:pt x="1331" y="5274"/>
                  </a:cubicBezTo>
                  <a:cubicBezTo>
                    <a:pt x="1664" y="5662"/>
                    <a:pt x="2052" y="5939"/>
                    <a:pt x="2496" y="6217"/>
                  </a:cubicBezTo>
                  <a:lnTo>
                    <a:pt x="4049" y="7215"/>
                  </a:lnTo>
                  <a:cubicBezTo>
                    <a:pt x="4714" y="7603"/>
                    <a:pt x="5324" y="8046"/>
                    <a:pt x="5878" y="8490"/>
                  </a:cubicBezTo>
                  <a:cubicBezTo>
                    <a:pt x="6322" y="8934"/>
                    <a:pt x="6544" y="9488"/>
                    <a:pt x="6544" y="10098"/>
                  </a:cubicBezTo>
                  <a:cubicBezTo>
                    <a:pt x="6544" y="10708"/>
                    <a:pt x="6322" y="11263"/>
                    <a:pt x="5878" y="11706"/>
                  </a:cubicBezTo>
                  <a:cubicBezTo>
                    <a:pt x="5435" y="12039"/>
                    <a:pt x="4880" y="12261"/>
                    <a:pt x="4326" y="12261"/>
                  </a:cubicBezTo>
                  <a:cubicBezTo>
                    <a:pt x="3272" y="12261"/>
                    <a:pt x="2219" y="11762"/>
                    <a:pt x="1553" y="10930"/>
                  </a:cubicBezTo>
                  <a:cubicBezTo>
                    <a:pt x="1054" y="10320"/>
                    <a:pt x="721" y="9654"/>
                    <a:pt x="444" y="8934"/>
                  </a:cubicBezTo>
                  <a:lnTo>
                    <a:pt x="1" y="8934"/>
                  </a:lnTo>
                  <a:lnTo>
                    <a:pt x="555" y="12926"/>
                  </a:lnTo>
                  <a:lnTo>
                    <a:pt x="999" y="12926"/>
                  </a:lnTo>
                  <a:cubicBezTo>
                    <a:pt x="999" y="12760"/>
                    <a:pt x="1054" y="12649"/>
                    <a:pt x="1110" y="12483"/>
                  </a:cubicBezTo>
                  <a:cubicBezTo>
                    <a:pt x="1193" y="12358"/>
                    <a:pt x="1307" y="12295"/>
                    <a:pt x="1453" y="12295"/>
                  </a:cubicBezTo>
                  <a:cubicBezTo>
                    <a:pt x="1501" y="12295"/>
                    <a:pt x="1553" y="12302"/>
                    <a:pt x="1609" y="12316"/>
                  </a:cubicBezTo>
                  <a:cubicBezTo>
                    <a:pt x="1941" y="12372"/>
                    <a:pt x="2330" y="12483"/>
                    <a:pt x="2662" y="12593"/>
                  </a:cubicBezTo>
                  <a:cubicBezTo>
                    <a:pt x="3217" y="12815"/>
                    <a:pt x="3882" y="12926"/>
                    <a:pt x="4492" y="12926"/>
                  </a:cubicBezTo>
                  <a:cubicBezTo>
                    <a:pt x="4564" y="12930"/>
                    <a:pt x="4636" y="12932"/>
                    <a:pt x="4708" y="12932"/>
                  </a:cubicBezTo>
                  <a:cubicBezTo>
                    <a:pt x="5640" y="12932"/>
                    <a:pt x="6600" y="12601"/>
                    <a:pt x="7320" y="11983"/>
                  </a:cubicBezTo>
                  <a:cubicBezTo>
                    <a:pt x="8041" y="11318"/>
                    <a:pt x="8429" y="10431"/>
                    <a:pt x="8429" y="9488"/>
                  </a:cubicBezTo>
                  <a:cubicBezTo>
                    <a:pt x="8429" y="8823"/>
                    <a:pt x="8207" y="8157"/>
                    <a:pt x="7819" y="7603"/>
                  </a:cubicBezTo>
                  <a:cubicBezTo>
                    <a:pt x="7209" y="6882"/>
                    <a:pt x="6433" y="6327"/>
                    <a:pt x="5657" y="5884"/>
                  </a:cubicBezTo>
                  <a:lnTo>
                    <a:pt x="3993" y="4830"/>
                  </a:lnTo>
                  <a:cubicBezTo>
                    <a:pt x="3494" y="4553"/>
                    <a:pt x="2995" y="4165"/>
                    <a:pt x="2607" y="3721"/>
                  </a:cubicBezTo>
                  <a:cubicBezTo>
                    <a:pt x="2330" y="3389"/>
                    <a:pt x="2163" y="2945"/>
                    <a:pt x="2163" y="2501"/>
                  </a:cubicBezTo>
                  <a:cubicBezTo>
                    <a:pt x="2163" y="2002"/>
                    <a:pt x="2330" y="1559"/>
                    <a:pt x="2718" y="1226"/>
                  </a:cubicBezTo>
                  <a:cubicBezTo>
                    <a:pt x="3106" y="949"/>
                    <a:pt x="3605" y="782"/>
                    <a:pt x="4104" y="782"/>
                  </a:cubicBezTo>
                  <a:cubicBezTo>
                    <a:pt x="4825" y="838"/>
                    <a:pt x="5490" y="1060"/>
                    <a:pt x="6100" y="1503"/>
                  </a:cubicBezTo>
                  <a:cubicBezTo>
                    <a:pt x="6877" y="2113"/>
                    <a:pt x="7376" y="3000"/>
                    <a:pt x="7542" y="3998"/>
                  </a:cubicBezTo>
                  <a:lnTo>
                    <a:pt x="8041" y="3998"/>
                  </a:lnTo>
                  <a:lnTo>
                    <a:pt x="7597" y="6"/>
                  </a:lnTo>
                  <a:lnTo>
                    <a:pt x="7209" y="6"/>
                  </a:lnTo>
                  <a:cubicBezTo>
                    <a:pt x="7209" y="172"/>
                    <a:pt x="7098" y="339"/>
                    <a:pt x="7043" y="505"/>
                  </a:cubicBezTo>
                  <a:cubicBezTo>
                    <a:pt x="6877" y="616"/>
                    <a:pt x="6710" y="671"/>
                    <a:pt x="6544" y="671"/>
                  </a:cubicBezTo>
                  <a:cubicBezTo>
                    <a:pt x="6211" y="561"/>
                    <a:pt x="5823" y="450"/>
                    <a:pt x="5490" y="339"/>
                  </a:cubicBezTo>
                  <a:cubicBezTo>
                    <a:pt x="4991" y="117"/>
                    <a:pt x="4492" y="61"/>
                    <a:pt x="3993" y="6"/>
                  </a:cubicBezTo>
                  <a:cubicBezTo>
                    <a:pt x="3933" y="2"/>
                    <a:pt x="3873" y="1"/>
                    <a:pt x="38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15" name="Google Shape;315;p34"/>
            <p:cNvSpPr/>
            <p:nvPr/>
          </p:nvSpPr>
          <p:spPr>
            <a:xfrm>
              <a:off x="1763150" y="792625"/>
              <a:ext cx="4240650" cy="4087100"/>
            </a:xfrm>
            <a:custGeom>
              <a:avLst/>
              <a:gdLst/>
              <a:ahLst/>
              <a:cxnLst/>
              <a:rect l="l" t="t" r="r" b="b"/>
              <a:pathLst>
                <a:path w="169626" h="163484" extrusionOk="0">
                  <a:moveTo>
                    <a:pt x="86393" y="36210"/>
                  </a:moveTo>
                  <a:lnTo>
                    <a:pt x="86393" y="36210"/>
                  </a:lnTo>
                  <a:cubicBezTo>
                    <a:pt x="96097" y="37153"/>
                    <a:pt x="105191" y="41201"/>
                    <a:pt x="112455" y="47744"/>
                  </a:cubicBezTo>
                  <a:lnTo>
                    <a:pt x="101587" y="55618"/>
                  </a:lnTo>
                  <a:cubicBezTo>
                    <a:pt x="97816" y="52735"/>
                    <a:pt x="93436" y="50738"/>
                    <a:pt x="88778" y="49740"/>
                  </a:cubicBezTo>
                  <a:lnTo>
                    <a:pt x="86393" y="36210"/>
                  </a:lnTo>
                  <a:close/>
                  <a:moveTo>
                    <a:pt x="75248" y="36376"/>
                  </a:moveTo>
                  <a:lnTo>
                    <a:pt x="73473" y="50017"/>
                  </a:lnTo>
                  <a:cubicBezTo>
                    <a:pt x="68982" y="51182"/>
                    <a:pt x="64823" y="53234"/>
                    <a:pt x="61218" y="56173"/>
                  </a:cubicBezTo>
                  <a:cubicBezTo>
                    <a:pt x="56450" y="52956"/>
                    <a:pt x="51625" y="49685"/>
                    <a:pt x="50184" y="48520"/>
                  </a:cubicBezTo>
                  <a:cubicBezTo>
                    <a:pt x="57060" y="41977"/>
                    <a:pt x="65821" y="37763"/>
                    <a:pt x="75248" y="36376"/>
                  </a:cubicBezTo>
                  <a:close/>
                  <a:moveTo>
                    <a:pt x="73196" y="52014"/>
                  </a:moveTo>
                  <a:lnTo>
                    <a:pt x="71754" y="63104"/>
                  </a:lnTo>
                  <a:cubicBezTo>
                    <a:pt x="71144" y="62716"/>
                    <a:pt x="67207" y="60110"/>
                    <a:pt x="62827" y="57226"/>
                  </a:cubicBezTo>
                  <a:lnTo>
                    <a:pt x="62827" y="57171"/>
                  </a:lnTo>
                  <a:cubicBezTo>
                    <a:pt x="65932" y="54842"/>
                    <a:pt x="69425" y="53067"/>
                    <a:pt x="73196" y="52014"/>
                  </a:cubicBezTo>
                  <a:close/>
                  <a:moveTo>
                    <a:pt x="89110" y="51736"/>
                  </a:moveTo>
                  <a:lnTo>
                    <a:pt x="89110" y="51736"/>
                  </a:lnTo>
                  <a:cubicBezTo>
                    <a:pt x="93047" y="52679"/>
                    <a:pt x="96763" y="54398"/>
                    <a:pt x="99979" y="56782"/>
                  </a:cubicBezTo>
                  <a:lnTo>
                    <a:pt x="91162" y="63215"/>
                  </a:lnTo>
                  <a:lnTo>
                    <a:pt x="89110" y="51736"/>
                  </a:lnTo>
                  <a:close/>
                  <a:moveTo>
                    <a:pt x="51570" y="50017"/>
                  </a:moveTo>
                  <a:lnTo>
                    <a:pt x="51570" y="50017"/>
                  </a:lnTo>
                  <a:cubicBezTo>
                    <a:pt x="56949" y="53844"/>
                    <a:pt x="70922" y="62993"/>
                    <a:pt x="71588" y="63437"/>
                  </a:cubicBezTo>
                  <a:lnTo>
                    <a:pt x="71699" y="63326"/>
                  </a:lnTo>
                  <a:lnTo>
                    <a:pt x="70867" y="70035"/>
                  </a:lnTo>
                  <a:lnTo>
                    <a:pt x="51570" y="50017"/>
                  </a:lnTo>
                  <a:close/>
                  <a:moveTo>
                    <a:pt x="111513" y="49352"/>
                  </a:moveTo>
                  <a:lnTo>
                    <a:pt x="111513" y="49352"/>
                  </a:lnTo>
                  <a:cubicBezTo>
                    <a:pt x="102197" y="66154"/>
                    <a:pt x="100422" y="69647"/>
                    <a:pt x="100145" y="70479"/>
                  </a:cubicBezTo>
                  <a:lnTo>
                    <a:pt x="92548" y="69481"/>
                  </a:lnTo>
                  <a:lnTo>
                    <a:pt x="111513" y="49352"/>
                  </a:lnTo>
                  <a:close/>
                  <a:moveTo>
                    <a:pt x="105191" y="61496"/>
                  </a:moveTo>
                  <a:lnTo>
                    <a:pt x="105191" y="61551"/>
                  </a:lnTo>
                  <a:cubicBezTo>
                    <a:pt x="107853" y="64601"/>
                    <a:pt x="109905" y="68095"/>
                    <a:pt x="111235" y="71921"/>
                  </a:cubicBezTo>
                  <a:lnTo>
                    <a:pt x="100478" y="70534"/>
                  </a:lnTo>
                  <a:cubicBezTo>
                    <a:pt x="100755" y="69814"/>
                    <a:pt x="102419" y="66597"/>
                    <a:pt x="105191" y="61496"/>
                  </a:cubicBezTo>
                  <a:close/>
                  <a:moveTo>
                    <a:pt x="57193" y="62758"/>
                  </a:moveTo>
                  <a:cubicBezTo>
                    <a:pt x="59513" y="67177"/>
                    <a:pt x="61552" y="71091"/>
                    <a:pt x="61828" y="71643"/>
                  </a:cubicBezTo>
                  <a:lnTo>
                    <a:pt x="51736" y="73251"/>
                  </a:lnTo>
                  <a:cubicBezTo>
                    <a:pt x="52896" y="69442"/>
                    <a:pt x="54714" y="65908"/>
                    <a:pt x="57193" y="62758"/>
                  </a:cubicBezTo>
                  <a:close/>
                  <a:moveTo>
                    <a:pt x="112622" y="48021"/>
                  </a:moveTo>
                  <a:cubicBezTo>
                    <a:pt x="120108" y="54897"/>
                    <a:pt x="125154" y="64047"/>
                    <a:pt x="126873" y="74028"/>
                  </a:cubicBezTo>
                  <a:lnTo>
                    <a:pt x="113232" y="72253"/>
                  </a:lnTo>
                  <a:cubicBezTo>
                    <a:pt x="111845" y="67595"/>
                    <a:pt x="109405" y="63381"/>
                    <a:pt x="106134" y="59777"/>
                  </a:cubicBezTo>
                  <a:cubicBezTo>
                    <a:pt x="107908" y="56561"/>
                    <a:pt x="110071" y="52679"/>
                    <a:pt x="112511" y="48298"/>
                  </a:cubicBezTo>
                  <a:lnTo>
                    <a:pt x="112511" y="48243"/>
                  </a:lnTo>
                  <a:lnTo>
                    <a:pt x="112622" y="48021"/>
                  </a:lnTo>
                  <a:close/>
                  <a:moveTo>
                    <a:pt x="49851" y="48853"/>
                  </a:moveTo>
                  <a:cubicBezTo>
                    <a:pt x="50905" y="50627"/>
                    <a:pt x="53622" y="55895"/>
                    <a:pt x="56228" y="60886"/>
                  </a:cubicBezTo>
                  <a:cubicBezTo>
                    <a:pt x="53178" y="64601"/>
                    <a:pt x="50960" y="68926"/>
                    <a:pt x="49740" y="73584"/>
                  </a:cubicBezTo>
                  <a:lnTo>
                    <a:pt x="36210" y="75691"/>
                  </a:lnTo>
                  <a:cubicBezTo>
                    <a:pt x="37596" y="65488"/>
                    <a:pt x="42421" y="56006"/>
                    <a:pt x="49851" y="48853"/>
                  </a:cubicBezTo>
                  <a:close/>
                  <a:moveTo>
                    <a:pt x="81735" y="6100"/>
                  </a:moveTo>
                  <a:cubicBezTo>
                    <a:pt x="122104" y="6156"/>
                    <a:pt x="155430" y="37763"/>
                    <a:pt x="157537" y="78076"/>
                  </a:cubicBezTo>
                  <a:lnTo>
                    <a:pt x="127649" y="74139"/>
                  </a:lnTo>
                  <a:cubicBezTo>
                    <a:pt x="125930" y="63825"/>
                    <a:pt x="120773" y="54454"/>
                    <a:pt x="113065" y="47411"/>
                  </a:cubicBezTo>
                  <a:lnTo>
                    <a:pt x="113287" y="47134"/>
                  </a:lnTo>
                  <a:lnTo>
                    <a:pt x="113287" y="47134"/>
                  </a:lnTo>
                  <a:lnTo>
                    <a:pt x="113010" y="47356"/>
                  </a:lnTo>
                  <a:cubicBezTo>
                    <a:pt x="105579" y="40646"/>
                    <a:pt x="96208" y="36487"/>
                    <a:pt x="86282" y="35489"/>
                  </a:cubicBezTo>
                  <a:lnTo>
                    <a:pt x="81125" y="6100"/>
                  </a:lnTo>
                  <a:close/>
                  <a:moveTo>
                    <a:pt x="81680" y="2440"/>
                  </a:moveTo>
                  <a:cubicBezTo>
                    <a:pt x="82844" y="2440"/>
                    <a:pt x="84009" y="2440"/>
                    <a:pt x="85173" y="2496"/>
                  </a:cubicBezTo>
                  <a:lnTo>
                    <a:pt x="85562" y="2496"/>
                  </a:lnTo>
                  <a:cubicBezTo>
                    <a:pt x="87003" y="2551"/>
                    <a:pt x="88445" y="2662"/>
                    <a:pt x="89887" y="2828"/>
                  </a:cubicBezTo>
                  <a:lnTo>
                    <a:pt x="90330" y="2884"/>
                  </a:lnTo>
                  <a:cubicBezTo>
                    <a:pt x="91772" y="3050"/>
                    <a:pt x="93214" y="3217"/>
                    <a:pt x="94600" y="3438"/>
                  </a:cubicBezTo>
                  <a:lnTo>
                    <a:pt x="94988" y="3494"/>
                  </a:lnTo>
                  <a:cubicBezTo>
                    <a:pt x="96430" y="3771"/>
                    <a:pt x="97872" y="4048"/>
                    <a:pt x="99258" y="4381"/>
                  </a:cubicBezTo>
                  <a:lnTo>
                    <a:pt x="99646" y="4437"/>
                  </a:lnTo>
                  <a:cubicBezTo>
                    <a:pt x="101088" y="4769"/>
                    <a:pt x="102474" y="5157"/>
                    <a:pt x="103805" y="5546"/>
                  </a:cubicBezTo>
                  <a:lnTo>
                    <a:pt x="104249" y="5656"/>
                  </a:lnTo>
                  <a:cubicBezTo>
                    <a:pt x="105635" y="6045"/>
                    <a:pt x="107021" y="6488"/>
                    <a:pt x="108352" y="6987"/>
                  </a:cubicBezTo>
                  <a:lnTo>
                    <a:pt x="108740" y="7154"/>
                  </a:lnTo>
                  <a:cubicBezTo>
                    <a:pt x="110126" y="7653"/>
                    <a:pt x="111457" y="8152"/>
                    <a:pt x="112788" y="8706"/>
                  </a:cubicBezTo>
                  <a:lnTo>
                    <a:pt x="113176" y="8873"/>
                  </a:lnTo>
                  <a:cubicBezTo>
                    <a:pt x="114452" y="9483"/>
                    <a:pt x="115782" y="10093"/>
                    <a:pt x="117058" y="10703"/>
                  </a:cubicBezTo>
                  <a:lnTo>
                    <a:pt x="117446" y="10869"/>
                  </a:lnTo>
                  <a:cubicBezTo>
                    <a:pt x="118721" y="11534"/>
                    <a:pt x="119997" y="12255"/>
                    <a:pt x="121272" y="12976"/>
                  </a:cubicBezTo>
                  <a:lnTo>
                    <a:pt x="121605" y="13198"/>
                  </a:lnTo>
                  <a:cubicBezTo>
                    <a:pt x="122880" y="13863"/>
                    <a:pt x="124100" y="14695"/>
                    <a:pt x="125320" y="15471"/>
                  </a:cubicBezTo>
                  <a:lnTo>
                    <a:pt x="125653" y="15693"/>
                  </a:lnTo>
                  <a:cubicBezTo>
                    <a:pt x="126873" y="16469"/>
                    <a:pt x="128037" y="17301"/>
                    <a:pt x="129201" y="18188"/>
                  </a:cubicBezTo>
                  <a:lnTo>
                    <a:pt x="129534" y="18410"/>
                  </a:lnTo>
                  <a:cubicBezTo>
                    <a:pt x="130643" y="19297"/>
                    <a:pt x="131808" y="20185"/>
                    <a:pt x="132917" y="21127"/>
                  </a:cubicBezTo>
                  <a:lnTo>
                    <a:pt x="133194" y="21405"/>
                  </a:lnTo>
                  <a:cubicBezTo>
                    <a:pt x="134303" y="22347"/>
                    <a:pt x="135357" y="23290"/>
                    <a:pt x="136410" y="24288"/>
                  </a:cubicBezTo>
                  <a:lnTo>
                    <a:pt x="136743" y="24565"/>
                  </a:lnTo>
                  <a:cubicBezTo>
                    <a:pt x="137796" y="25563"/>
                    <a:pt x="138795" y="26617"/>
                    <a:pt x="139793" y="27671"/>
                  </a:cubicBezTo>
                  <a:cubicBezTo>
                    <a:pt x="139904" y="27726"/>
                    <a:pt x="139959" y="27837"/>
                    <a:pt x="140070" y="27948"/>
                  </a:cubicBezTo>
                  <a:lnTo>
                    <a:pt x="140125" y="27892"/>
                  </a:lnTo>
                  <a:cubicBezTo>
                    <a:pt x="141068" y="28946"/>
                    <a:pt x="142066" y="30055"/>
                    <a:pt x="142953" y="31164"/>
                  </a:cubicBezTo>
                  <a:cubicBezTo>
                    <a:pt x="143064" y="31275"/>
                    <a:pt x="143120" y="31386"/>
                    <a:pt x="143231" y="31497"/>
                  </a:cubicBezTo>
                  <a:cubicBezTo>
                    <a:pt x="144173" y="32606"/>
                    <a:pt x="145061" y="33715"/>
                    <a:pt x="145892" y="34879"/>
                  </a:cubicBezTo>
                  <a:lnTo>
                    <a:pt x="146336" y="35545"/>
                  </a:lnTo>
                  <a:cubicBezTo>
                    <a:pt x="147223" y="36709"/>
                    <a:pt x="147999" y="37929"/>
                    <a:pt x="148776" y="39094"/>
                  </a:cubicBezTo>
                  <a:lnTo>
                    <a:pt x="148998" y="39482"/>
                  </a:lnTo>
                  <a:cubicBezTo>
                    <a:pt x="149774" y="40702"/>
                    <a:pt x="150550" y="41922"/>
                    <a:pt x="151216" y="43197"/>
                  </a:cubicBezTo>
                  <a:lnTo>
                    <a:pt x="151437" y="43530"/>
                  </a:lnTo>
                  <a:cubicBezTo>
                    <a:pt x="152158" y="44805"/>
                    <a:pt x="152824" y="46080"/>
                    <a:pt x="153434" y="47411"/>
                  </a:cubicBezTo>
                  <a:cubicBezTo>
                    <a:pt x="153489" y="47522"/>
                    <a:pt x="153545" y="47633"/>
                    <a:pt x="153600" y="47744"/>
                  </a:cubicBezTo>
                  <a:cubicBezTo>
                    <a:pt x="154210" y="49075"/>
                    <a:pt x="154820" y="50406"/>
                    <a:pt x="155374" y="51736"/>
                  </a:cubicBezTo>
                  <a:cubicBezTo>
                    <a:pt x="155430" y="51847"/>
                    <a:pt x="155485" y="51958"/>
                    <a:pt x="155541" y="52125"/>
                  </a:cubicBezTo>
                  <a:cubicBezTo>
                    <a:pt x="156040" y="53455"/>
                    <a:pt x="156594" y="54786"/>
                    <a:pt x="157038" y="56173"/>
                  </a:cubicBezTo>
                  <a:cubicBezTo>
                    <a:pt x="157093" y="56283"/>
                    <a:pt x="157149" y="56450"/>
                    <a:pt x="157204" y="56561"/>
                  </a:cubicBezTo>
                  <a:cubicBezTo>
                    <a:pt x="157648" y="57947"/>
                    <a:pt x="158036" y="59333"/>
                    <a:pt x="158424" y="60720"/>
                  </a:cubicBezTo>
                  <a:cubicBezTo>
                    <a:pt x="158480" y="60830"/>
                    <a:pt x="158535" y="60997"/>
                    <a:pt x="158591" y="61108"/>
                  </a:cubicBezTo>
                  <a:cubicBezTo>
                    <a:pt x="158923" y="62494"/>
                    <a:pt x="159311" y="63880"/>
                    <a:pt x="159589" y="65322"/>
                  </a:cubicBezTo>
                  <a:cubicBezTo>
                    <a:pt x="159589" y="65433"/>
                    <a:pt x="159644" y="65599"/>
                    <a:pt x="159700" y="65710"/>
                  </a:cubicBezTo>
                  <a:cubicBezTo>
                    <a:pt x="159977" y="67096"/>
                    <a:pt x="160199" y="68538"/>
                    <a:pt x="160476" y="69980"/>
                  </a:cubicBezTo>
                  <a:cubicBezTo>
                    <a:pt x="160476" y="70146"/>
                    <a:pt x="160476" y="70257"/>
                    <a:pt x="160531" y="70368"/>
                  </a:cubicBezTo>
                  <a:cubicBezTo>
                    <a:pt x="160698" y="71810"/>
                    <a:pt x="160864" y="73251"/>
                    <a:pt x="161030" y="74693"/>
                  </a:cubicBezTo>
                  <a:lnTo>
                    <a:pt x="161030" y="75081"/>
                  </a:lnTo>
                  <a:cubicBezTo>
                    <a:pt x="161141" y="76246"/>
                    <a:pt x="161252" y="77410"/>
                    <a:pt x="161252" y="78519"/>
                  </a:cubicBezTo>
                  <a:lnTo>
                    <a:pt x="158258" y="78131"/>
                  </a:lnTo>
                  <a:cubicBezTo>
                    <a:pt x="158202" y="77189"/>
                    <a:pt x="158147" y="76301"/>
                    <a:pt x="158092" y="75359"/>
                  </a:cubicBezTo>
                  <a:lnTo>
                    <a:pt x="158036" y="74970"/>
                  </a:lnTo>
                  <a:cubicBezTo>
                    <a:pt x="157925" y="73584"/>
                    <a:pt x="157759" y="72198"/>
                    <a:pt x="157537" y="70812"/>
                  </a:cubicBezTo>
                  <a:lnTo>
                    <a:pt x="157482" y="70423"/>
                  </a:lnTo>
                  <a:cubicBezTo>
                    <a:pt x="157260" y="69037"/>
                    <a:pt x="157038" y="67706"/>
                    <a:pt x="156761" y="66320"/>
                  </a:cubicBezTo>
                  <a:cubicBezTo>
                    <a:pt x="156761" y="66209"/>
                    <a:pt x="156705" y="66043"/>
                    <a:pt x="156650" y="65932"/>
                  </a:cubicBezTo>
                  <a:cubicBezTo>
                    <a:pt x="156373" y="64546"/>
                    <a:pt x="156040" y="63215"/>
                    <a:pt x="155707" y="61884"/>
                  </a:cubicBezTo>
                  <a:cubicBezTo>
                    <a:pt x="155652" y="61773"/>
                    <a:pt x="155596" y="61607"/>
                    <a:pt x="155596" y="61496"/>
                  </a:cubicBezTo>
                  <a:cubicBezTo>
                    <a:pt x="155208" y="60165"/>
                    <a:pt x="154820" y="58834"/>
                    <a:pt x="154376" y="57503"/>
                  </a:cubicBezTo>
                  <a:cubicBezTo>
                    <a:pt x="154321" y="57392"/>
                    <a:pt x="154265" y="57282"/>
                    <a:pt x="154210" y="57115"/>
                  </a:cubicBezTo>
                  <a:cubicBezTo>
                    <a:pt x="153766" y="55840"/>
                    <a:pt x="153267" y="54509"/>
                    <a:pt x="152768" y="53234"/>
                  </a:cubicBezTo>
                  <a:cubicBezTo>
                    <a:pt x="152713" y="53123"/>
                    <a:pt x="152657" y="53012"/>
                    <a:pt x="152602" y="52845"/>
                  </a:cubicBezTo>
                  <a:cubicBezTo>
                    <a:pt x="152103" y="51570"/>
                    <a:pt x="151493" y="50295"/>
                    <a:pt x="150938" y="49075"/>
                  </a:cubicBezTo>
                  <a:lnTo>
                    <a:pt x="150717" y="48687"/>
                  </a:lnTo>
                  <a:cubicBezTo>
                    <a:pt x="150107" y="47467"/>
                    <a:pt x="149497" y="46247"/>
                    <a:pt x="148831" y="45027"/>
                  </a:cubicBezTo>
                  <a:cubicBezTo>
                    <a:pt x="148776" y="44916"/>
                    <a:pt x="148720" y="44750"/>
                    <a:pt x="148609" y="44639"/>
                  </a:cubicBezTo>
                  <a:cubicBezTo>
                    <a:pt x="147944" y="43419"/>
                    <a:pt x="147223" y="42254"/>
                    <a:pt x="146502" y="41090"/>
                  </a:cubicBezTo>
                  <a:cubicBezTo>
                    <a:pt x="146447" y="40979"/>
                    <a:pt x="146336" y="40868"/>
                    <a:pt x="146280" y="40757"/>
                  </a:cubicBezTo>
                  <a:cubicBezTo>
                    <a:pt x="145560" y="39593"/>
                    <a:pt x="144728" y="38428"/>
                    <a:pt x="143951" y="37319"/>
                  </a:cubicBezTo>
                  <a:lnTo>
                    <a:pt x="143508" y="36654"/>
                  </a:lnTo>
                  <a:cubicBezTo>
                    <a:pt x="142676" y="35545"/>
                    <a:pt x="141789" y="34491"/>
                    <a:pt x="140957" y="33382"/>
                  </a:cubicBezTo>
                  <a:lnTo>
                    <a:pt x="140680" y="33105"/>
                  </a:lnTo>
                  <a:cubicBezTo>
                    <a:pt x="139793" y="31996"/>
                    <a:pt x="138850" y="30998"/>
                    <a:pt x="137907" y="29944"/>
                  </a:cubicBezTo>
                  <a:lnTo>
                    <a:pt x="137630" y="29667"/>
                  </a:lnTo>
                  <a:cubicBezTo>
                    <a:pt x="136687" y="28669"/>
                    <a:pt x="135689" y="27671"/>
                    <a:pt x="134691" y="26728"/>
                  </a:cubicBezTo>
                  <a:lnTo>
                    <a:pt x="134414" y="26395"/>
                  </a:lnTo>
                  <a:cubicBezTo>
                    <a:pt x="133416" y="25453"/>
                    <a:pt x="132362" y="24565"/>
                    <a:pt x="131309" y="23623"/>
                  </a:cubicBezTo>
                  <a:lnTo>
                    <a:pt x="130976" y="23401"/>
                  </a:lnTo>
                  <a:cubicBezTo>
                    <a:pt x="129922" y="22514"/>
                    <a:pt x="128869" y="21626"/>
                    <a:pt x="127760" y="20795"/>
                  </a:cubicBezTo>
                  <a:lnTo>
                    <a:pt x="127427" y="20517"/>
                  </a:lnTo>
                  <a:cubicBezTo>
                    <a:pt x="126318" y="19686"/>
                    <a:pt x="125154" y="18909"/>
                    <a:pt x="124045" y="18133"/>
                  </a:cubicBezTo>
                  <a:lnTo>
                    <a:pt x="123656" y="17911"/>
                  </a:lnTo>
                  <a:cubicBezTo>
                    <a:pt x="122492" y="17190"/>
                    <a:pt x="121327" y="16414"/>
                    <a:pt x="120163" y="15749"/>
                  </a:cubicBezTo>
                  <a:lnTo>
                    <a:pt x="119775" y="15527"/>
                  </a:lnTo>
                  <a:cubicBezTo>
                    <a:pt x="118610" y="14861"/>
                    <a:pt x="117390" y="14196"/>
                    <a:pt x="116115" y="13586"/>
                  </a:cubicBezTo>
                  <a:lnTo>
                    <a:pt x="115782" y="13364"/>
                  </a:lnTo>
                  <a:cubicBezTo>
                    <a:pt x="114507" y="12754"/>
                    <a:pt x="113287" y="12200"/>
                    <a:pt x="112012" y="11645"/>
                  </a:cubicBezTo>
                  <a:cubicBezTo>
                    <a:pt x="111845" y="11590"/>
                    <a:pt x="111734" y="11534"/>
                    <a:pt x="111624" y="11479"/>
                  </a:cubicBezTo>
                  <a:cubicBezTo>
                    <a:pt x="110348" y="10924"/>
                    <a:pt x="109073" y="10425"/>
                    <a:pt x="107742" y="9926"/>
                  </a:cubicBezTo>
                  <a:lnTo>
                    <a:pt x="107354" y="9815"/>
                  </a:lnTo>
                  <a:cubicBezTo>
                    <a:pt x="106078" y="9316"/>
                    <a:pt x="104748" y="8928"/>
                    <a:pt x="103417" y="8540"/>
                  </a:cubicBezTo>
                  <a:lnTo>
                    <a:pt x="103029" y="8374"/>
                  </a:lnTo>
                  <a:cubicBezTo>
                    <a:pt x="101698" y="8041"/>
                    <a:pt x="100367" y="7653"/>
                    <a:pt x="98981" y="7375"/>
                  </a:cubicBezTo>
                  <a:lnTo>
                    <a:pt x="98593" y="7265"/>
                  </a:lnTo>
                  <a:cubicBezTo>
                    <a:pt x="97262" y="6932"/>
                    <a:pt x="95875" y="6710"/>
                    <a:pt x="94545" y="6433"/>
                  </a:cubicBezTo>
                  <a:lnTo>
                    <a:pt x="94101" y="6377"/>
                  </a:lnTo>
                  <a:cubicBezTo>
                    <a:pt x="92770" y="6156"/>
                    <a:pt x="91384" y="5989"/>
                    <a:pt x="89998" y="5823"/>
                  </a:cubicBezTo>
                  <a:lnTo>
                    <a:pt x="89609" y="5767"/>
                  </a:lnTo>
                  <a:cubicBezTo>
                    <a:pt x="88223" y="5656"/>
                    <a:pt x="86837" y="5546"/>
                    <a:pt x="85451" y="5490"/>
                  </a:cubicBezTo>
                  <a:lnTo>
                    <a:pt x="85007" y="5490"/>
                  </a:lnTo>
                  <a:cubicBezTo>
                    <a:pt x="83898" y="5435"/>
                    <a:pt x="82789" y="5379"/>
                    <a:pt x="81680" y="5379"/>
                  </a:cubicBezTo>
                  <a:lnTo>
                    <a:pt x="80959" y="5379"/>
                  </a:lnTo>
                  <a:lnTo>
                    <a:pt x="80848" y="4658"/>
                  </a:lnTo>
                  <a:lnTo>
                    <a:pt x="80460" y="2440"/>
                  </a:lnTo>
                  <a:close/>
                  <a:moveTo>
                    <a:pt x="79296" y="6156"/>
                  </a:moveTo>
                  <a:lnTo>
                    <a:pt x="75359" y="35711"/>
                  </a:lnTo>
                  <a:cubicBezTo>
                    <a:pt x="54564" y="38594"/>
                    <a:pt x="38262" y="55008"/>
                    <a:pt x="35545" y="75858"/>
                  </a:cubicBezTo>
                  <a:lnTo>
                    <a:pt x="5823" y="80571"/>
                  </a:lnTo>
                  <a:lnTo>
                    <a:pt x="5823" y="80571"/>
                  </a:lnTo>
                  <a:cubicBezTo>
                    <a:pt x="6599" y="40203"/>
                    <a:pt x="38872" y="7486"/>
                    <a:pt x="79296" y="6156"/>
                  </a:cubicBezTo>
                  <a:close/>
                  <a:moveTo>
                    <a:pt x="79739" y="2496"/>
                  </a:moveTo>
                  <a:lnTo>
                    <a:pt x="79351" y="5490"/>
                  </a:lnTo>
                  <a:cubicBezTo>
                    <a:pt x="78353" y="5490"/>
                    <a:pt x="77299" y="5546"/>
                    <a:pt x="76301" y="5656"/>
                  </a:cubicBezTo>
                  <a:lnTo>
                    <a:pt x="75913" y="5656"/>
                  </a:lnTo>
                  <a:cubicBezTo>
                    <a:pt x="74527" y="5767"/>
                    <a:pt x="73140" y="5878"/>
                    <a:pt x="71754" y="6045"/>
                  </a:cubicBezTo>
                  <a:lnTo>
                    <a:pt x="71311" y="6100"/>
                  </a:lnTo>
                  <a:cubicBezTo>
                    <a:pt x="69924" y="6322"/>
                    <a:pt x="68593" y="6544"/>
                    <a:pt x="67207" y="6821"/>
                  </a:cubicBezTo>
                  <a:lnTo>
                    <a:pt x="66819" y="6876"/>
                  </a:lnTo>
                  <a:cubicBezTo>
                    <a:pt x="65433" y="7154"/>
                    <a:pt x="64102" y="7486"/>
                    <a:pt x="62771" y="7819"/>
                  </a:cubicBezTo>
                  <a:lnTo>
                    <a:pt x="62383" y="7930"/>
                  </a:lnTo>
                  <a:cubicBezTo>
                    <a:pt x="61052" y="8263"/>
                    <a:pt x="59721" y="8651"/>
                    <a:pt x="58390" y="9094"/>
                  </a:cubicBezTo>
                  <a:lnTo>
                    <a:pt x="57670" y="9316"/>
                  </a:lnTo>
                  <a:cubicBezTo>
                    <a:pt x="56339" y="9760"/>
                    <a:pt x="55008" y="10203"/>
                    <a:pt x="53733" y="10703"/>
                  </a:cubicBezTo>
                  <a:lnTo>
                    <a:pt x="53344" y="10869"/>
                  </a:lnTo>
                  <a:cubicBezTo>
                    <a:pt x="52069" y="11368"/>
                    <a:pt x="50794" y="11922"/>
                    <a:pt x="49518" y="12477"/>
                  </a:cubicBezTo>
                  <a:lnTo>
                    <a:pt x="49186" y="12699"/>
                  </a:lnTo>
                  <a:cubicBezTo>
                    <a:pt x="47910" y="13253"/>
                    <a:pt x="46690" y="13863"/>
                    <a:pt x="45470" y="14473"/>
                  </a:cubicBezTo>
                  <a:lnTo>
                    <a:pt x="45082" y="14695"/>
                  </a:lnTo>
                  <a:cubicBezTo>
                    <a:pt x="43918" y="15360"/>
                    <a:pt x="42698" y="16081"/>
                    <a:pt x="41533" y="16802"/>
                  </a:cubicBezTo>
                  <a:lnTo>
                    <a:pt x="41145" y="17024"/>
                  </a:lnTo>
                  <a:cubicBezTo>
                    <a:pt x="39981" y="17745"/>
                    <a:pt x="38816" y="18466"/>
                    <a:pt x="37707" y="19297"/>
                  </a:cubicBezTo>
                  <a:lnTo>
                    <a:pt x="37375" y="19519"/>
                  </a:lnTo>
                  <a:cubicBezTo>
                    <a:pt x="36210" y="20351"/>
                    <a:pt x="35156" y="21183"/>
                    <a:pt x="34047" y="22015"/>
                  </a:cubicBezTo>
                  <a:lnTo>
                    <a:pt x="33715" y="22292"/>
                  </a:lnTo>
                  <a:cubicBezTo>
                    <a:pt x="32661" y="23179"/>
                    <a:pt x="31608" y="24066"/>
                    <a:pt x="30554" y="24954"/>
                  </a:cubicBezTo>
                  <a:lnTo>
                    <a:pt x="30277" y="25231"/>
                  </a:lnTo>
                  <a:cubicBezTo>
                    <a:pt x="29223" y="26173"/>
                    <a:pt x="28225" y="27116"/>
                    <a:pt x="27282" y="28114"/>
                  </a:cubicBezTo>
                  <a:lnTo>
                    <a:pt x="26950" y="28447"/>
                  </a:lnTo>
                  <a:cubicBezTo>
                    <a:pt x="26007" y="29390"/>
                    <a:pt x="25064" y="30443"/>
                    <a:pt x="24122" y="31497"/>
                  </a:cubicBezTo>
                  <a:lnTo>
                    <a:pt x="23844" y="31774"/>
                  </a:lnTo>
                  <a:cubicBezTo>
                    <a:pt x="22957" y="32828"/>
                    <a:pt x="22070" y="33881"/>
                    <a:pt x="21238" y="34990"/>
                  </a:cubicBezTo>
                  <a:lnTo>
                    <a:pt x="20961" y="35323"/>
                  </a:lnTo>
                  <a:cubicBezTo>
                    <a:pt x="20129" y="36432"/>
                    <a:pt x="19297" y="37541"/>
                    <a:pt x="18521" y="38650"/>
                  </a:cubicBezTo>
                  <a:lnTo>
                    <a:pt x="18299" y="39038"/>
                  </a:lnTo>
                  <a:cubicBezTo>
                    <a:pt x="17523" y="40147"/>
                    <a:pt x="16747" y="41312"/>
                    <a:pt x="16026" y="42476"/>
                  </a:cubicBezTo>
                  <a:lnTo>
                    <a:pt x="15860" y="42809"/>
                  </a:lnTo>
                  <a:cubicBezTo>
                    <a:pt x="15139" y="44029"/>
                    <a:pt x="14473" y="45249"/>
                    <a:pt x="13808" y="46469"/>
                  </a:cubicBezTo>
                  <a:lnTo>
                    <a:pt x="13641" y="46801"/>
                  </a:lnTo>
                  <a:cubicBezTo>
                    <a:pt x="12976" y="48077"/>
                    <a:pt x="12366" y="49297"/>
                    <a:pt x="11812" y="50572"/>
                  </a:cubicBezTo>
                  <a:cubicBezTo>
                    <a:pt x="11756" y="50683"/>
                    <a:pt x="11701" y="50794"/>
                    <a:pt x="11645" y="50960"/>
                  </a:cubicBezTo>
                  <a:cubicBezTo>
                    <a:pt x="11091" y="52180"/>
                    <a:pt x="10536" y="53455"/>
                    <a:pt x="10037" y="54786"/>
                  </a:cubicBezTo>
                  <a:lnTo>
                    <a:pt x="9926" y="55174"/>
                  </a:lnTo>
                  <a:cubicBezTo>
                    <a:pt x="9427" y="56450"/>
                    <a:pt x="8984" y="57781"/>
                    <a:pt x="8540" y="59111"/>
                  </a:cubicBezTo>
                  <a:lnTo>
                    <a:pt x="8374" y="59500"/>
                  </a:lnTo>
                  <a:cubicBezTo>
                    <a:pt x="7985" y="60830"/>
                    <a:pt x="7653" y="62161"/>
                    <a:pt x="7265" y="63492"/>
                  </a:cubicBezTo>
                  <a:cubicBezTo>
                    <a:pt x="7265" y="63603"/>
                    <a:pt x="7209" y="63769"/>
                    <a:pt x="7209" y="63880"/>
                  </a:cubicBezTo>
                  <a:cubicBezTo>
                    <a:pt x="6876" y="65211"/>
                    <a:pt x="6599" y="66597"/>
                    <a:pt x="6322" y="67928"/>
                  </a:cubicBezTo>
                  <a:lnTo>
                    <a:pt x="6266" y="68372"/>
                  </a:lnTo>
                  <a:cubicBezTo>
                    <a:pt x="5989" y="69703"/>
                    <a:pt x="5823" y="71089"/>
                    <a:pt x="5601" y="72475"/>
                  </a:cubicBezTo>
                  <a:cubicBezTo>
                    <a:pt x="5601" y="72586"/>
                    <a:pt x="5601" y="72752"/>
                    <a:pt x="5601" y="72863"/>
                  </a:cubicBezTo>
                  <a:cubicBezTo>
                    <a:pt x="5435" y="74250"/>
                    <a:pt x="5268" y="75636"/>
                    <a:pt x="5213" y="77022"/>
                  </a:cubicBezTo>
                  <a:lnTo>
                    <a:pt x="5213" y="77466"/>
                  </a:lnTo>
                  <a:cubicBezTo>
                    <a:pt x="5157" y="78519"/>
                    <a:pt x="5102" y="79573"/>
                    <a:pt x="5047" y="80626"/>
                  </a:cubicBezTo>
                  <a:lnTo>
                    <a:pt x="2052" y="81126"/>
                  </a:lnTo>
                  <a:cubicBezTo>
                    <a:pt x="2108" y="79850"/>
                    <a:pt x="2163" y="78575"/>
                    <a:pt x="2219" y="77244"/>
                  </a:cubicBezTo>
                  <a:lnTo>
                    <a:pt x="2219" y="76856"/>
                  </a:lnTo>
                  <a:cubicBezTo>
                    <a:pt x="2329" y="75414"/>
                    <a:pt x="2440" y="73972"/>
                    <a:pt x="2607" y="72531"/>
                  </a:cubicBezTo>
                  <a:cubicBezTo>
                    <a:pt x="2607" y="72420"/>
                    <a:pt x="2607" y="72253"/>
                    <a:pt x="2662" y="72142"/>
                  </a:cubicBezTo>
                  <a:cubicBezTo>
                    <a:pt x="2829" y="70701"/>
                    <a:pt x="3050" y="69259"/>
                    <a:pt x="3328" y="67873"/>
                  </a:cubicBezTo>
                  <a:lnTo>
                    <a:pt x="3383" y="67429"/>
                  </a:lnTo>
                  <a:cubicBezTo>
                    <a:pt x="3660" y="66043"/>
                    <a:pt x="3938" y="64601"/>
                    <a:pt x="4326" y="63215"/>
                  </a:cubicBezTo>
                  <a:cubicBezTo>
                    <a:pt x="4326" y="63048"/>
                    <a:pt x="4381" y="62938"/>
                    <a:pt x="4381" y="62827"/>
                  </a:cubicBezTo>
                  <a:cubicBezTo>
                    <a:pt x="4769" y="61440"/>
                    <a:pt x="5157" y="60054"/>
                    <a:pt x="5546" y="58668"/>
                  </a:cubicBezTo>
                  <a:cubicBezTo>
                    <a:pt x="5601" y="58501"/>
                    <a:pt x="5657" y="58391"/>
                    <a:pt x="5657" y="58280"/>
                  </a:cubicBezTo>
                  <a:cubicBezTo>
                    <a:pt x="6100" y="56893"/>
                    <a:pt x="6599" y="55507"/>
                    <a:pt x="7043" y="54176"/>
                  </a:cubicBezTo>
                  <a:lnTo>
                    <a:pt x="7209" y="53788"/>
                  </a:lnTo>
                  <a:cubicBezTo>
                    <a:pt x="7708" y="52402"/>
                    <a:pt x="8263" y="51071"/>
                    <a:pt x="8873" y="49796"/>
                  </a:cubicBezTo>
                  <a:lnTo>
                    <a:pt x="9039" y="49407"/>
                  </a:lnTo>
                  <a:cubicBezTo>
                    <a:pt x="9594" y="48077"/>
                    <a:pt x="10259" y="46746"/>
                    <a:pt x="10924" y="45470"/>
                  </a:cubicBezTo>
                  <a:cubicBezTo>
                    <a:pt x="10980" y="45360"/>
                    <a:pt x="11035" y="45249"/>
                    <a:pt x="11091" y="45138"/>
                  </a:cubicBezTo>
                  <a:cubicBezTo>
                    <a:pt x="11812" y="43862"/>
                    <a:pt x="12477" y="42587"/>
                    <a:pt x="13198" y="41367"/>
                  </a:cubicBezTo>
                  <a:lnTo>
                    <a:pt x="13420" y="40979"/>
                  </a:lnTo>
                  <a:cubicBezTo>
                    <a:pt x="14141" y="39759"/>
                    <a:pt x="14917" y="38539"/>
                    <a:pt x="15749" y="37375"/>
                  </a:cubicBezTo>
                  <a:lnTo>
                    <a:pt x="15970" y="36986"/>
                  </a:lnTo>
                  <a:cubicBezTo>
                    <a:pt x="16802" y="35822"/>
                    <a:pt x="17634" y="34657"/>
                    <a:pt x="18521" y="33493"/>
                  </a:cubicBezTo>
                  <a:lnTo>
                    <a:pt x="18798" y="33160"/>
                  </a:lnTo>
                  <a:cubicBezTo>
                    <a:pt x="19741" y="32051"/>
                    <a:pt x="20684" y="30887"/>
                    <a:pt x="21626" y="29833"/>
                  </a:cubicBezTo>
                  <a:lnTo>
                    <a:pt x="21904" y="29500"/>
                  </a:lnTo>
                  <a:cubicBezTo>
                    <a:pt x="22846" y="28447"/>
                    <a:pt x="23844" y="27393"/>
                    <a:pt x="24843" y="26340"/>
                  </a:cubicBezTo>
                  <a:lnTo>
                    <a:pt x="25120" y="26063"/>
                  </a:lnTo>
                  <a:cubicBezTo>
                    <a:pt x="26173" y="25009"/>
                    <a:pt x="27227" y="24011"/>
                    <a:pt x="28281" y="23068"/>
                  </a:cubicBezTo>
                  <a:cubicBezTo>
                    <a:pt x="28336" y="22957"/>
                    <a:pt x="28447" y="22846"/>
                    <a:pt x="28558" y="22791"/>
                  </a:cubicBezTo>
                  <a:cubicBezTo>
                    <a:pt x="29667" y="21793"/>
                    <a:pt x="30720" y="20906"/>
                    <a:pt x="31885" y="20018"/>
                  </a:cubicBezTo>
                  <a:lnTo>
                    <a:pt x="32218" y="19741"/>
                  </a:lnTo>
                  <a:cubicBezTo>
                    <a:pt x="33327" y="18854"/>
                    <a:pt x="34491" y="17967"/>
                    <a:pt x="35656" y="17135"/>
                  </a:cubicBezTo>
                  <a:lnTo>
                    <a:pt x="35988" y="16913"/>
                  </a:lnTo>
                  <a:cubicBezTo>
                    <a:pt x="37208" y="16081"/>
                    <a:pt x="38373" y="15250"/>
                    <a:pt x="39593" y="14473"/>
                  </a:cubicBezTo>
                  <a:lnTo>
                    <a:pt x="39981" y="14251"/>
                  </a:lnTo>
                  <a:cubicBezTo>
                    <a:pt x="41201" y="13531"/>
                    <a:pt x="42421" y="12810"/>
                    <a:pt x="43696" y="12089"/>
                  </a:cubicBezTo>
                  <a:lnTo>
                    <a:pt x="44084" y="11922"/>
                  </a:lnTo>
                  <a:cubicBezTo>
                    <a:pt x="45359" y="11202"/>
                    <a:pt x="46635" y="10592"/>
                    <a:pt x="47910" y="9982"/>
                  </a:cubicBezTo>
                  <a:lnTo>
                    <a:pt x="48298" y="9760"/>
                  </a:lnTo>
                  <a:cubicBezTo>
                    <a:pt x="49629" y="9150"/>
                    <a:pt x="50960" y="8595"/>
                    <a:pt x="52291" y="8041"/>
                  </a:cubicBezTo>
                  <a:lnTo>
                    <a:pt x="52679" y="7930"/>
                  </a:lnTo>
                  <a:cubicBezTo>
                    <a:pt x="54010" y="7375"/>
                    <a:pt x="55341" y="6876"/>
                    <a:pt x="56727" y="6433"/>
                  </a:cubicBezTo>
                  <a:lnTo>
                    <a:pt x="57503" y="6211"/>
                  </a:lnTo>
                  <a:cubicBezTo>
                    <a:pt x="58890" y="5767"/>
                    <a:pt x="60276" y="5324"/>
                    <a:pt x="61662" y="4991"/>
                  </a:cubicBezTo>
                  <a:lnTo>
                    <a:pt x="62050" y="4880"/>
                  </a:lnTo>
                  <a:cubicBezTo>
                    <a:pt x="63437" y="4547"/>
                    <a:pt x="64878" y="4215"/>
                    <a:pt x="66265" y="3938"/>
                  </a:cubicBezTo>
                  <a:lnTo>
                    <a:pt x="66708" y="3827"/>
                  </a:lnTo>
                  <a:cubicBezTo>
                    <a:pt x="68094" y="3605"/>
                    <a:pt x="69536" y="3328"/>
                    <a:pt x="70978" y="3161"/>
                  </a:cubicBezTo>
                  <a:lnTo>
                    <a:pt x="71366" y="3106"/>
                  </a:lnTo>
                  <a:cubicBezTo>
                    <a:pt x="72808" y="2939"/>
                    <a:pt x="74249" y="2773"/>
                    <a:pt x="75691" y="2662"/>
                  </a:cubicBezTo>
                  <a:lnTo>
                    <a:pt x="76079" y="2662"/>
                  </a:lnTo>
                  <a:cubicBezTo>
                    <a:pt x="77299" y="2551"/>
                    <a:pt x="78519" y="2496"/>
                    <a:pt x="79739" y="2496"/>
                  </a:cubicBezTo>
                  <a:close/>
                  <a:moveTo>
                    <a:pt x="70922" y="70479"/>
                  </a:moveTo>
                  <a:lnTo>
                    <a:pt x="81683" y="82012"/>
                  </a:lnTo>
                  <a:lnTo>
                    <a:pt x="81683" y="82012"/>
                  </a:lnTo>
                  <a:lnTo>
                    <a:pt x="1165" y="81514"/>
                  </a:lnTo>
                  <a:lnTo>
                    <a:pt x="62050" y="71865"/>
                  </a:lnTo>
                  <a:lnTo>
                    <a:pt x="70922" y="70479"/>
                  </a:lnTo>
                  <a:close/>
                  <a:moveTo>
                    <a:pt x="80072" y="1220"/>
                  </a:moveTo>
                  <a:lnTo>
                    <a:pt x="90996" y="63492"/>
                  </a:lnTo>
                  <a:lnTo>
                    <a:pt x="92049" y="69592"/>
                  </a:lnTo>
                  <a:lnTo>
                    <a:pt x="81735" y="82013"/>
                  </a:lnTo>
                  <a:lnTo>
                    <a:pt x="81735" y="82040"/>
                  </a:lnTo>
                  <a:lnTo>
                    <a:pt x="81734" y="82014"/>
                  </a:lnTo>
                  <a:lnTo>
                    <a:pt x="81735" y="82013"/>
                  </a:lnTo>
                  <a:lnTo>
                    <a:pt x="81734" y="82013"/>
                  </a:lnTo>
                  <a:lnTo>
                    <a:pt x="81734" y="82013"/>
                  </a:lnTo>
                  <a:lnTo>
                    <a:pt x="80072" y="1220"/>
                  </a:lnTo>
                  <a:close/>
                  <a:moveTo>
                    <a:pt x="161807" y="78797"/>
                  </a:moveTo>
                  <a:lnTo>
                    <a:pt x="98593" y="92216"/>
                  </a:lnTo>
                  <a:lnTo>
                    <a:pt x="92105" y="93602"/>
                  </a:lnTo>
                  <a:lnTo>
                    <a:pt x="81957" y="81791"/>
                  </a:lnTo>
                  <a:lnTo>
                    <a:pt x="161807" y="78797"/>
                  </a:lnTo>
                  <a:close/>
                  <a:moveTo>
                    <a:pt x="51515" y="89831"/>
                  </a:moveTo>
                  <a:lnTo>
                    <a:pt x="63048" y="91717"/>
                  </a:lnTo>
                  <a:lnTo>
                    <a:pt x="56561" y="100423"/>
                  </a:lnTo>
                  <a:cubicBezTo>
                    <a:pt x="54232" y="97262"/>
                    <a:pt x="52513" y="93658"/>
                    <a:pt x="51515" y="89831"/>
                  </a:cubicBezTo>
                  <a:close/>
                  <a:moveTo>
                    <a:pt x="112012" y="89610"/>
                  </a:moveTo>
                  <a:lnTo>
                    <a:pt x="112012" y="89610"/>
                  </a:lnTo>
                  <a:cubicBezTo>
                    <a:pt x="110847" y="94267"/>
                    <a:pt x="108629" y="98593"/>
                    <a:pt x="105524" y="102252"/>
                  </a:cubicBezTo>
                  <a:lnTo>
                    <a:pt x="98870" y="92382"/>
                  </a:lnTo>
                  <a:lnTo>
                    <a:pt x="112012" y="89610"/>
                  </a:lnTo>
                  <a:close/>
                  <a:moveTo>
                    <a:pt x="63492" y="91772"/>
                  </a:moveTo>
                  <a:lnTo>
                    <a:pt x="70534" y="92881"/>
                  </a:lnTo>
                  <a:lnTo>
                    <a:pt x="49075" y="111069"/>
                  </a:lnTo>
                  <a:lnTo>
                    <a:pt x="63492" y="91772"/>
                  </a:lnTo>
                  <a:close/>
                  <a:moveTo>
                    <a:pt x="71810" y="100811"/>
                  </a:moveTo>
                  <a:lnTo>
                    <a:pt x="73307" y="112067"/>
                  </a:lnTo>
                  <a:cubicBezTo>
                    <a:pt x="68982" y="110847"/>
                    <a:pt x="64989" y="108685"/>
                    <a:pt x="61551" y="105801"/>
                  </a:cubicBezTo>
                  <a:lnTo>
                    <a:pt x="71810" y="100811"/>
                  </a:lnTo>
                  <a:close/>
                  <a:moveTo>
                    <a:pt x="91051" y="100755"/>
                  </a:moveTo>
                  <a:lnTo>
                    <a:pt x="100866" y="106633"/>
                  </a:lnTo>
                  <a:cubicBezTo>
                    <a:pt x="97317" y="109350"/>
                    <a:pt x="93325" y="111291"/>
                    <a:pt x="88999" y="112345"/>
                  </a:cubicBezTo>
                  <a:lnTo>
                    <a:pt x="91051" y="100755"/>
                  </a:lnTo>
                  <a:close/>
                  <a:moveTo>
                    <a:pt x="36210" y="87336"/>
                  </a:moveTo>
                  <a:lnTo>
                    <a:pt x="49518" y="89499"/>
                  </a:lnTo>
                  <a:cubicBezTo>
                    <a:pt x="50572" y="93990"/>
                    <a:pt x="52568" y="98260"/>
                    <a:pt x="55396" y="101975"/>
                  </a:cubicBezTo>
                  <a:lnTo>
                    <a:pt x="47578" y="112455"/>
                  </a:lnTo>
                  <a:cubicBezTo>
                    <a:pt x="41312" y="105469"/>
                    <a:pt x="37319" y="96707"/>
                    <a:pt x="36210" y="87336"/>
                  </a:cubicBezTo>
                  <a:close/>
                  <a:moveTo>
                    <a:pt x="92216" y="93990"/>
                  </a:moveTo>
                  <a:lnTo>
                    <a:pt x="111956" y="112844"/>
                  </a:lnTo>
                  <a:lnTo>
                    <a:pt x="111956" y="112844"/>
                  </a:lnTo>
                  <a:lnTo>
                    <a:pt x="91107" y="100367"/>
                  </a:lnTo>
                  <a:lnTo>
                    <a:pt x="92216" y="93990"/>
                  </a:lnTo>
                  <a:close/>
                  <a:moveTo>
                    <a:pt x="59777" y="106689"/>
                  </a:moveTo>
                  <a:cubicBezTo>
                    <a:pt x="63714" y="110182"/>
                    <a:pt x="68427" y="112733"/>
                    <a:pt x="73529" y="114064"/>
                  </a:cubicBezTo>
                  <a:lnTo>
                    <a:pt x="73584" y="114064"/>
                  </a:lnTo>
                  <a:lnTo>
                    <a:pt x="75303" y="127261"/>
                  </a:lnTo>
                  <a:cubicBezTo>
                    <a:pt x="64656" y="125708"/>
                    <a:pt x="54897" y="120551"/>
                    <a:pt x="47688" y="112566"/>
                  </a:cubicBezTo>
                  <a:lnTo>
                    <a:pt x="59777" y="106689"/>
                  </a:lnTo>
                  <a:close/>
                  <a:moveTo>
                    <a:pt x="127372" y="86338"/>
                  </a:moveTo>
                  <a:lnTo>
                    <a:pt x="127372" y="86338"/>
                  </a:lnTo>
                  <a:cubicBezTo>
                    <a:pt x="125209" y="108075"/>
                    <a:pt x="108075" y="125265"/>
                    <a:pt x="86338" y="127483"/>
                  </a:cubicBezTo>
                  <a:lnTo>
                    <a:pt x="88667" y="114341"/>
                  </a:lnTo>
                  <a:cubicBezTo>
                    <a:pt x="93768" y="113232"/>
                    <a:pt x="98482" y="110958"/>
                    <a:pt x="102530" y="107631"/>
                  </a:cubicBezTo>
                  <a:lnTo>
                    <a:pt x="102530" y="107687"/>
                  </a:lnTo>
                  <a:lnTo>
                    <a:pt x="113620" y="114285"/>
                  </a:lnTo>
                  <a:lnTo>
                    <a:pt x="113121" y="113564"/>
                  </a:lnTo>
                  <a:lnTo>
                    <a:pt x="106577" y="103805"/>
                  </a:lnTo>
                  <a:cubicBezTo>
                    <a:pt x="110237" y="99646"/>
                    <a:pt x="112788" y="94600"/>
                    <a:pt x="114008" y="89166"/>
                  </a:cubicBezTo>
                  <a:lnTo>
                    <a:pt x="127372" y="86338"/>
                  </a:lnTo>
                  <a:close/>
                  <a:moveTo>
                    <a:pt x="5767" y="82401"/>
                  </a:moveTo>
                  <a:lnTo>
                    <a:pt x="35489" y="87225"/>
                  </a:lnTo>
                  <a:cubicBezTo>
                    <a:pt x="37984" y="108297"/>
                    <a:pt x="54398" y="125043"/>
                    <a:pt x="75414" y="127926"/>
                  </a:cubicBezTo>
                  <a:lnTo>
                    <a:pt x="75414" y="127982"/>
                  </a:lnTo>
                  <a:lnTo>
                    <a:pt x="79351" y="157925"/>
                  </a:lnTo>
                  <a:cubicBezTo>
                    <a:pt x="38539" y="156595"/>
                    <a:pt x="6045" y="123268"/>
                    <a:pt x="5767" y="82401"/>
                  </a:cubicBezTo>
                  <a:close/>
                  <a:moveTo>
                    <a:pt x="157648" y="79961"/>
                  </a:moveTo>
                  <a:cubicBezTo>
                    <a:pt x="157648" y="80626"/>
                    <a:pt x="157648" y="81347"/>
                    <a:pt x="157648" y="82068"/>
                  </a:cubicBezTo>
                  <a:cubicBezTo>
                    <a:pt x="157592" y="123934"/>
                    <a:pt x="123601" y="157870"/>
                    <a:pt x="81735" y="157925"/>
                  </a:cubicBezTo>
                  <a:lnTo>
                    <a:pt x="80959" y="157925"/>
                  </a:lnTo>
                  <a:lnTo>
                    <a:pt x="86171" y="128148"/>
                  </a:lnTo>
                  <a:cubicBezTo>
                    <a:pt x="108407" y="125986"/>
                    <a:pt x="125985" y="108352"/>
                    <a:pt x="128092" y="86172"/>
                  </a:cubicBezTo>
                  <a:lnTo>
                    <a:pt x="157648" y="79961"/>
                  </a:lnTo>
                  <a:close/>
                  <a:moveTo>
                    <a:pt x="2219" y="81791"/>
                  </a:moveTo>
                  <a:lnTo>
                    <a:pt x="5213" y="82290"/>
                  </a:lnTo>
                  <a:lnTo>
                    <a:pt x="5213" y="82345"/>
                  </a:lnTo>
                  <a:cubicBezTo>
                    <a:pt x="5213" y="83732"/>
                    <a:pt x="5268" y="85118"/>
                    <a:pt x="5324" y="86504"/>
                  </a:cubicBezTo>
                  <a:lnTo>
                    <a:pt x="5324" y="86948"/>
                  </a:lnTo>
                  <a:cubicBezTo>
                    <a:pt x="5435" y="88334"/>
                    <a:pt x="5546" y="89720"/>
                    <a:pt x="5712" y="91107"/>
                  </a:cubicBezTo>
                  <a:cubicBezTo>
                    <a:pt x="5712" y="91218"/>
                    <a:pt x="5712" y="91384"/>
                    <a:pt x="5767" y="91495"/>
                  </a:cubicBezTo>
                  <a:cubicBezTo>
                    <a:pt x="5934" y="92881"/>
                    <a:pt x="6156" y="94267"/>
                    <a:pt x="6377" y="95598"/>
                  </a:cubicBezTo>
                  <a:lnTo>
                    <a:pt x="6433" y="96042"/>
                  </a:lnTo>
                  <a:cubicBezTo>
                    <a:pt x="6710" y="97428"/>
                    <a:pt x="6987" y="98759"/>
                    <a:pt x="7320" y="100090"/>
                  </a:cubicBezTo>
                  <a:cubicBezTo>
                    <a:pt x="7320" y="100201"/>
                    <a:pt x="7375" y="100367"/>
                    <a:pt x="7431" y="100478"/>
                  </a:cubicBezTo>
                  <a:cubicBezTo>
                    <a:pt x="7764" y="101809"/>
                    <a:pt x="8096" y="103140"/>
                    <a:pt x="8540" y="104470"/>
                  </a:cubicBezTo>
                  <a:lnTo>
                    <a:pt x="8651" y="104859"/>
                  </a:lnTo>
                  <a:cubicBezTo>
                    <a:pt x="9094" y="106189"/>
                    <a:pt x="9538" y="107520"/>
                    <a:pt x="10037" y="108796"/>
                  </a:cubicBezTo>
                  <a:lnTo>
                    <a:pt x="10203" y="109184"/>
                  </a:lnTo>
                  <a:cubicBezTo>
                    <a:pt x="10703" y="110515"/>
                    <a:pt x="11202" y="111790"/>
                    <a:pt x="11756" y="113010"/>
                  </a:cubicBezTo>
                  <a:cubicBezTo>
                    <a:pt x="11812" y="113176"/>
                    <a:pt x="11867" y="113287"/>
                    <a:pt x="11922" y="113398"/>
                  </a:cubicBezTo>
                  <a:cubicBezTo>
                    <a:pt x="12532" y="114674"/>
                    <a:pt x="13087" y="115893"/>
                    <a:pt x="13752" y="117169"/>
                  </a:cubicBezTo>
                  <a:lnTo>
                    <a:pt x="13919" y="117502"/>
                  </a:lnTo>
                  <a:cubicBezTo>
                    <a:pt x="14584" y="118721"/>
                    <a:pt x="15250" y="119941"/>
                    <a:pt x="15970" y="121161"/>
                  </a:cubicBezTo>
                  <a:lnTo>
                    <a:pt x="16192" y="121494"/>
                  </a:lnTo>
                  <a:cubicBezTo>
                    <a:pt x="16913" y="122658"/>
                    <a:pt x="17634" y="123823"/>
                    <a:pt x="18410" y="124932"/>
                  </a:cubicBezTo>
                  <a:lnTo>
                    <a:pt x="18632" y="125320"/>
                  </a:lnTo>
                  <a:cubicBezTo>
                    <a:pt x="19464" y="126429"/>
                    <a:pt x="20240" y="127538"/>
                    <a:pt x="21127" y="128647"/>
                  </a:cubicBezTo>
                  <a:lnTo>
                    <a:pt x="21349" y="128980"/>
                  </a:lnTo>
                  <a:cubicBezTo>
                    <a:pt x="22181" y="130089"/>
                    <a:pt x="23068" y="131143"/>
                    <a:pt x="24011" y="132196"/>
                  </a:cubicBezTo>
                  <a:lnTo>
                    <a:pt x="24288" y="132473"/>
                  </a:lnTo>
                  <a:cubicBezTo>
                    <a:pt x="25175" y="133527"/>
                    <a:pt x="26118" y="134580"/>
                    <a:pt x="27116" y="135523"/>
                  </a:cubicBezTo>
                  <a:lnTo>
                    <a:pt x="27393" y="135856"/>
                  </a:lnTo>
                  <a:cubicBezTo>
                    <a:pt x="28336" y="136799"/>
                    <a:pt x="29334" y="137797"/>
                    <a:pt x="30388" y="138739"/>
                  </a:cubicBezTo>
                  <a:lnTo>
                    <a:pt x="30720" y="139017"/>
                  </a:lnTo>
                  <a:cubicBezTo>
                    <a:pt x="31719" y="139904"/>
                    <a:pt x="32772" y="140791"/>
                    <a:pt x="33881" y="141678"/>
                  </a:cubicBezTo>
                  <a:lnTo>
                    <a:pt x="34158" y="141955"/>
                  </a:lnTo>
                  <a:cubicBezTo>
                    <a:pt x="35267" y="142787"/>
                    <a:pt x="36376" y="143619"/>
                    <a:pt x="37485" y="144451"/>
                  </a:cubicBezTo>
                  <a:lnTo>
                    <a:pt x="37818" y="144673"/>
                  </a:lnTo>
                  <a:cubicBezTo>
                    <a:pt x="38983" y="145449"/>
                    <a:pt x="40147" y="146225"/>
                    <a:pt x="41312" y="146946"/>
                  </a:cubicBezTo>
                  <a:lnTo>
                    <a:pt x="41644" y="147168"/>
                  </a:lnTo>
                  <a:cubicBezTo>
                    <a:pt x="42809" y="147944"/>
                    <a:pt x="44029" y="148610"/>
                    <a:pt x="45249" y="149275"/>
                  </a:cubicBezTo>
                  <a:lnTo>
                    <a:pt x="45581" y="149497"/>
                  </a:lnTo>
                  <a:cubicBezTo>
                    <a:pt x="46801" y="150107"/>
                    <a:pt x="48077" y="150772"/>
                    <a:pt x="49296" y="151327"/>
                  </a:cubicBezTo>
                  <a:lnTo>
                    <a:pt x="49685" y="151493"/>
                  </a:lnTo>
                  <a:cubicBezTo>
                    <a:pt x="50960" y="152103"/>
                    <a:pt x="52235" y="152658"/>
                    <a:pt x="53511" y="153157"/>
                  </a:cubicBezTo>
                  <a:lnTo>
                    <a:pt x="53899" y="153323"/>
                  </a:lnTo>
                  <a:cubicBezTo>
                    <a:pt x="55174" y="153822"/>
                    <a:pt x="56450" y="154266"/>
                    <a:pt x="57781" y="154709"/>
                  </a:cubicBezTo>
                  <a:lnTo>
                    <a:pt x="58557" y="154931"/>
                  </a:lnTo>
                  <a:cubicBezTo>
                    <a:pt x="59832" y="155375"/>
                    <a:pt x="61163" y="155763"/>
                    <a:pt x="62494" y="156096"/>
                  </a:cubicBezTo>
                  <a:lnTo>
                    <a:pt x="62937" y="156206"/>
                  </a:lnTo>
                  <a:cubicBezTo>
                    <a:pt x="64268" y="156539"/>
                    <a:pt x="65599" y="156872"/>
                    <a:pt x="66985" y="157094"/>
                  </a:cubicBezTo>
                  <a:lnTo>
                    <a:pt x="67374" y="157205"/>
                  </a:lnTo>
                  <a:cubicBezTo>
                    <a:pt x="68704" y="157426"/>
                    <a:pt x="70091" y="157704"/>
                    <a:pt x="71477" y="157870"/>
                  </a:cubicBezTo>
                  <a:lnTo>
                    <a:pt x="71865" y="157925"/>
                  </a:lnTo>
                  <a:cubicBezTo>
                    <a:pt x="73251" y="158147"/>
                    <a:pt x="74638" y="158258"/>
                    <a:pt x="76024" y="158369"/>
                  </a:cubicBezTo>
                  <a:lnTo>
                    <a:pt x="76468" y="158369"/>
                  </a:lnTo>
                  <a:cubicBezTo>
                    <a:pt x="77521" y="158424"/>
                    <a:pt x="78519" y="158480"/>
                    <a:pt x="79573" y="158535"/>
                  </a:cubicBezTo>
                  <a:lnTo>
                    <a:pt x="79961" y="161530"/>
                  </a:lnTo>
                  <a:cubicBezTo>
                    <a:pt x="79589" y="161545"/>
                    <a:pt x="79226" y="161552"/>
                    <a:pt x="78869" y="161552"/>
                  </a:cubicBezTo>
                  <a:cubicBezTo>
                    <a:pt x="77895" y="161552"/>
                    <a:pt x="76972" y="161500"/>
                    <a:pt x="76079" y="161419"/>
                  </a:cubicBezTo>
                  <a:lnTo>
                    <a:pt x="76079" y="161474"/>
                  </a:lnTo>
                  <a:lnTo>
                    <a:pt x="75691" y="161474"/>
                  </a:lnTo>
                  <a:cubicBezTo>
                    <a:pt x="74249" y="161363"/>
                    <a:pt x="72808" y="161197"/>
                    <a:pt x="71366" y="161031"/>
                  </a:cubicBezTo>
                  <a:lnTo>
                    <a:pt x="70978" y="160975"/>
                  </a:lnTo>
                  <a:cubicBezTo>
                    <a:pt x="69536" y="160753"/>
                    <a:pt x="68094" y="160532"/>
                    <a:pt x="66708" y="160254"/>
                  </a:cubicBezTo>
                  <a:lnTo>
                    <a:pt x="66265" y="160199"/>
                  </a:lnTo>
                  <a:cubicBezTo>
                    <a:pt x="64878" y="159922"/>
                    <a:pt x="63437" y="159589"/>
                    <a:pt x="62050" y="159201"/>
                  </a:cubicBezTo>
                  <a:lnTo>
                    <a:pt x="61662" y="159145"/>
                  </a:lnTo>
                  <a:cubicBezTo>
                    <a:pt x="60276" y="158757"/>
                    <a:pt x="58890" y="158369"/>
                    <a:pt x="57503" y="157925"/>
                  </a:cubicBezTo>
                  <a:lnTo>
                    <a:pt x="56727" y="157648"/>
                  </a:lnTo>
                  <a:cubicBezTo>
                    <a:pt x="55341" y="157205"/>
                    <a:pt x="54010" y="156706"/>
                    <a:pt x="52679" y="156206"/>
                  </a:cubicBezTo>
                  <a:lnTo>
                    <a:pt x="52291" y="156040"/>
                  </a:lnTo>
                  <a:cubicBezTo>
                    <a:pt x="50960" y="155486"/>
                    <a:pt x="49629" y="154931"/>
                    <a:pt x="48298" y="154321"/>
                  </a:cubicBezTo>
                  <a:lnTo>
                    <a:pt x="47910" y="154155"/>
                  </a:lnTo>
                  <a:cubicBezTo>
                    <a:pt x="46635" y="153545"/>
                    <a:pt x="45304" y="152879"/>
                    <a:pt x="44084" y="152214"/>
                  </a:cubicBezTo>
                  <a:lnTo>
                    <a:pt x="43696" y="151992"/>
                  </a:lnTo>
                  <a:cubicBezTo>
                    <a:pt x="42421" y="151327"/>
                    <a:pt x="41201" y="150606"/>
                    <a:pt x="39981" y="149830"/>
                  </a:cubicBezTo>
                  <a:lnTo>
                    <a:pt x="39593" y="149608"/>
                  </a:lnTo>
                  <a:cubicBezTo>
                    <a:pt x="38373" y="148831"/>
                    <a:pt x="37153" y="148055"/>
                    <a:pt x="35988" y="147223"/>
                  </a:cubicBezTo>
                  <a:lnTo>
                    <a:pt x="35656" y="147002"/>
                  </a:lnTo>
                  <a:cubicBezTo>
                    <a:pt x="34491" y="146114"/>
                    <a:pt x="33327" y="145283"/>
                    <a:pt x="32162" y="144340"/>
                  </a:cubicBezTo>
                  <a:lnTo>
                    <a:pt x="31885" y="144118"/>
                  </a:lnTo>
                  <a:cubicBezTo>
                    <a:pt x="30720" y="143175"/>
                    <a:pt x="29611" y="142288"/>
                    <a:pt x="28558" y="141290"/>
                  </a:cubicBezTo>
                  <a:lnTo>
                    <a:pt x="28281" y="141013"/>
                  </a:lnTo>
                  <a:cubicBezTo>
                    <a:pt x="27172" y="140070"/>
                    <a:pt x="26173" y="139072"/>
                    <a:pt x="25120" y="138018"/>
                  </a:cubicBezTo>
                  <a:lnTo>
                    <a:pt x="24843" y="137741"/>
                  </a:lnTo>
                  <a:cubicBezTo>
                    <a:pt x="23844" y="136688"/>
                    <a:pt x="22846" y="135634"/>
                    <a:pt x="21904" y="134580"/>
                  </a:cubicBezTo>
                  <a:lnTo>
                    <a:pt x="21626" y="134248"/>
                  </a:lnTo>
                  <a:cubicBezTo>
                    <a:pt x="20684" y="133139"/>
                    <a:pt x="19741" y="132030"/>
                    <a:pt x="18854" y="130921"/>
                  </a:cubicBezTo>
                  <a:lnTo>
                    <a:pt x="18577" y="130588"/>
                  </a:lnTo>
                  <a:cubicBezTo>
                    <a:pt x="17689" y="129424"/>
                    <a:pt x="16858" y="128259"/>
                    <a:pt x="16026" y="127095"/>
                  </a:cubicBezTo>
                  <a:lnTo>
                    <a:pt x="15804" y="126762"/>
                  </a:lnTo>
                  <a:cubicBezTo>
                    <a:pt x="15028" y="125597"/>
                    <a:pt x="14196" y="124377"/>
                    <a:pt x="13475" y="123102"/>
                  </a:cubicBezTo>
                  <a:lnTo>
                    <a:pt x="13309" y="122714"/>
                  </a:lnTo>
                  <a:cubicBezTo>
                    <a:pt x="12588" y="121439"/>
                    <a:pt x="11867" y="120219"/>
                    <a:pt x="11257" y="118888"/>
                  </a:cubicBezTo>
                  <a:cubicBezTo>
                    <a:pt x="11146" y="118777"/>
                    <a:pt x="11091" y="118666"/>
                    <a:pt x="11035" y="118555"/>
                  </a:cubicBezTo>
                  <a:cubicBezTo>
                    <a:pt x="10370" y="117280"/>
                    <a:pt x="9760" y="115949"/>
                    <a:pt x="9150" y="114674"/>
                  </a:cubicBezTo>
                  <a:lnTo>
                    <a:pt x="8984" y="114285"/>
                  </a:lnTo>
                  <a:cubicBezTo>
                    <a:pt x="8374" y="112955"/>
                    <a:pt x="7819" y="111624"/>
                    <a:pt x="7320" y="110293"/>
                  </a:cubicBezTo>
                  <a:lnTo>
                    <a:pt x="7209" y="109905"/>
                  </a:lnTo>
                  <a:cubicBezTo>
                    <a:pt x="6655" y="108518"/>
                    <a:pt x="6211" y="107188"/>
                    <a:pt x="5823" y="105801"/>
                  </a:cubicBezTo>
                  <a:cubicBezTo>
                    <a:pt x="5767" y="105635"/>
                    <a:pt x="5712" y="105524"/>
                    <a:pt x="5657" y="105413"/>
                  </a:cubicBezTo>
                  <a:cubicBezTo>
                    <a:pt x="5268" y="104027"/>
                    <a:pt x="4880" y="102641"/>
                    <a:pt x="4492" y="101254"/>
                  </a:cubicBezTo>
                  <a:cubicBezTo>
                    <a:pt x="4492" y="101088"/>
                    <a:pt x="4437" y="100977"/>
                    <a:pt x="4437" y="100811"/>
                  </a:cubicBezTo>
                  <a:cubicBezTo>
                    <a:pt x="4104" y="99424"/>
                    <a:pt x="3771" y="98038"/>
                    <a:pt x="3494" y="96596"/>
                  </a:cubicBezTo>
                  <a:lnTo>
                    <a:pt x="3438" y="96153"/>
                  </a:lnTo>
                  <a:cubicBezTo>
                    <a:pt x="3161" y="94767"/>
                    <a:pt x="2939" y="93325"/>
                    <a:pt x="2773" y="91883"/>
                  </a:cubicBezTo>
                  <a:cubicBezTo>
                    <a:pt x="2773" y="91772"/>
                    <a:pt x="2773" y="91606"/>
                    <a:pt x="2718" y="91495"/>
                  </a:cubicBezTo>
                  <a:cubicBezTo>
                    <a:pt x="2551" y="90053"/>
                    <a:pt x="2440" y="88611"/>
                    <a:pt x="2329" y="87170"/>
                  </a:cubicBezTo>
                  <a:lnTo>
                    <a:pt x="2329" y="86782"/>
                  </a:lnTo>
                  <a:cubicBezTo>
                    <a:pt x="2274" y="85340"/>
                    <a:pt x="2219" y="83898"/>
                    <a:pt x="2219" y="82401"/>
                  </a:cubicBezTo>
                  <a:lnTo>
                    <a:pt x="2219" y="81791"/>
                  </a:lnTo>
                  <a:close/>
                  <a:moveTo>
                    <a:pt x="161308" y="79129"/>
                  </a:moveTo>
                  <a:lnTo>
                    <a:pt x="161308" y="79462"/>
                  </a:lnTo>
                  <a:lnTo>
                    <a:pt x="161308" y="79906"/>
                  </a:lnTo>
                  <a:cubicBezTo>
                    <a:pt x="161308" y="80571"/>
                    <a:pt x="161363" y="81347"/>
                    <a:pt x="161363" y="82068"/>
                  </a:cubicBezTo>
                  <a:cubicBezTo>
                    <a:pt x="161363" y="82789"/>
                    <a:pt x="161308" y="83454"/>
                    <a:pt x="161308" y="84175"/>
                  </a:cubicBezTo>
                  <a:lnTo>
                    <a:pt x="161308" y="84619"/>
                  </a:lnTo>
                  <a:cubicBezTo>
                    <a:pt x="161252" y="86061"/>
                    <a:pt x="161197" y="87502"/>
                    <a:pt x="161030" y="88944"/>
                  </a:cubicBezTo>
                  <a:lnTo>
                    <a:pt x="161030" y="89332"/>
                  </a:lnTo>
                  <a:cubicBezTo>
                    <a:pt x="160864" y="90774"/>
                    <a:pt x="160698" y="92216"/>
                    <a:pt x="160531" y="93658"/>
                  </a:cubicBezTo>
                  <a:cubicBezTo>
                    <a:pt x="160531" y="93768"/>
                    <a:pt x="160476" y="93935"/>
                    <a:pt x="160476" y="94046"/>
                  </a:cubicBezTo>
                  <a:cubicBezTo>
                    <a:pt x="160199" y="95487"/>
                    <a:pt x="159977" y="96929"/>
                    <a:pt x="159700" y="98315"/>
                  </a:cubicBezTo>
                  <a:cubicBezTo>
                    <a:pt x="159644" y="98426"/>
                    <a:pt x="159644" y="98593"/>
                    <a:pt x="159589" y="98704"/>
                  </a:cubicBezTo>
                  <a:cubicBezTo>
                    <a:pt x="159311" y="100145"/>
                    <a:pt x="158923" y="101532"/>
                    <a:pt x="158591" y="102918"/>
                  </a:cubicBezTo>
                  <a:cubicBezTo>
                    <a:pt x="158535" y="103084"/>
                    <a:pt x="158480" y="103195"/>
                    <a:pt x="158424" y="103306"/>
                  </a:cubicBezTo>
                  <a:cubicBezTo>
                    <a:pt x="158036" y="104692"/>
                    <a:pt x="157648" y="106079"/>
                    <a:pt x="157204" y="107465"/>
                  </a:cubicBezTo>
                  <a:cubicBezTo>
                    <a:pt x="157149" y="107631"/>
                    <a:pt x="157093" y="107742"/>
                    <a:pt x="157038" y="107853"/>
                  </a:cubicBezTo>
                  <a:cubicBezTo>
                    <a:pt x="156594" y="109239"/>
                    <a:pt x="156040" y="110570"/>
                    <a:pt x="155541" y="111901"/>
                  </a:cubicBezTo>
                  <a:lnTo>
                    <a:pt x="155374" y="112289"/>
                  </a:lnTo>
                  <a:cubicBezTo>
                    <a:pt x="154820" y="113620"/>
                    <a:pt x="154210" y="114951"/>
                    <a:pt x="153600" y="116282"/>
                  </a:cubicBezTo>
                  <a:cubicBezTo>
                    <a:pt x="153545" y="116393"/>
                    <a:pt x="153489" y="116503"/>
                    <a:pt x="153434" y="116614"/>
                  </a:cubicBezTo>
                  <a:cubicBezTo>
                    <a:pt x="152824" y="117945"/>
                    <a:pt x="152158" y="119221"/>
                    <a:pt x="151437" y="120496"/>
                  </a:cubicBezTo>
                  <a:lnTo>
                    <a:pt x="151216" y="120829"/>
                  </a:lnTo>
                  <a:cubicBezTo>
                    <a:pt x="150550" y="122104"/>
                    <a:pt x="149774" y="123324"/>
                    <a:pt x="148998" y="124544"/>
                  </a:cubicBezTo>
                  <a:lnTo>
                    <a:pt x="148776" y="124932"/>
                  </a:lnTo>
                  <a:cubicBezTo>
                    <a:pt x="147999" y="126152"/>
                    <a:pt x="147223" y="127316"/>
                    <a:pt x="146336" y="128481"/>
                  </a:cubicBezTo>
                  <a:lnTo>
                    <a:pt x="145892" y="129146"/>
                  </a:lnTo>
                  <a:cubicBezTo>
                    <a:pt x="145061" y="130311"/>
                    <a:pt x="144173" y="131420"/>
                    <a:pt x="143231" y="132529"/>
                  </a:cubicBezTo>
                  <a:cubicBezTo>
                    <a:pt x="143120" y="132640"/>
                    <a:pt x="143064" y="132751"/>
                    <a:pt x="142953" y="132862"/>
                  </a:cubicBezTo>
                  <a:cubicBezTo>
                    <a:pt x="142066" y="133971"/>
                    <a:pt x="141068" y="135080"/>
                    <a:pt x="140125" y="136133"/>
                  </a:cubicBezTo>
                  <a:lnTo>
                    <a:pt x="139848" y="136410"/>
                  </a:lnTo>
                  <a:cubicBezTo>
                    <a:pt x="138850" y="137464"/>
                    <a:pt x="137852" y="138518"/>
                    <a:pt x="136798" y="139516"/>
                  </a:cubicBezTo>
                  <a:lnTo>
                    <a:pt x="136466" y="139793"/>
                  </a:lnTo>
                  <a:cubicBezTo>
                    <a:pt x="135412" y="140791"/>
                    <a:pt x="134358" y="141734"/>
                    <a:pt x="133249" y="142676"/>
                  </a:cubicBezTo>
                  <a:lnTo>
                    <a:pt x="132972" y="142954"/>
                  </a:lnTo>
                  <a:cubicBezTo>
                    <a:pt x="131863" y="143896"/>
                    <a:pt x="130699" y="144784"/>
                    <a:pt x="129590" y="145671"/>
                  </a:cubicBezTo>
                  <a:lnTo>
                    <a:pt x="129257" y="145893"/>
                  </a:lnTo>
                  <a:cubicBezTo>
                    <a:pt x="128092" y="146780"/>
                    <a:pt x="126873" y="147612"/>
                    <a:pt x="125708" y="148388"/>
                  </a:cubicBezTo>
                  <a:lnTo>
                    <a:pt x="125320" y="148610"/>
                  </a:lnTo>
                  <a:cubicBezTo>
                    <a:pt x="124155" y="149386"/>
                    <a:pt x="122936" y="150162"/>
                    <a:pt x="121660" y="150883"/>
                  </a:cubicBezTo>
                  <a:lnTo>
                    <a:pt x="121327" y="151105"/>
                  </a:lnTo>
                  <a:cubicBezTo>
                    <a:pt x="120052" y="151826"/>
                    <a:pt x="118777" y="152491"/>
                    <a:pt x="117501" y="153212"/>
                  </a:cubicBezTo>
                  <a:lnTo>
                    <a:pt x="117113" y="153378"/>
                  </a:lnTo>
                  <a:cubicBezTo>
                    <a:pt x="115838" y="153988"/>
                    <a:pt x="114507" y="154598"/>
                    <a:pt x="113176" y="155208"/>
                  </a:cubicBezTo>
                  <a:lnTo>
                    <a:pt x="112843" y="155375"/>
                  </a:lnTo>
                  <a:cubicBezTo>
                    <a:pt x="111513" y="155929"/>
                    <a:pt x="110126" y="156428"/>
                    <a:pt x="108796" y="156927"/>
                  </a:cubicBezTo>
                  <a:lnTo>
                    <a:pt x="108407" y="157094"/>
                  </a:lnTo>
                  <a:cubicBezTo>
                    <a:pt x="107021" y="157593"/>
                    <a:pt x="105690" y="158036"/>
                    <a:pt x="104304" y="158424"/>
                  </a:cubicBezTo>
                  <a:lnTo>
                    <a:pt x="103860" y="158535"/>
                  </a:lnTo>
                  <a:cubicBezTo>
                    <a:pt x="102474" y="158924"/>
                    <a:pt x="101088" y="159312"/>
                    <a:pt x="99702" y="159644"/>
                  </a:cubicBezTo>
                  <a:lnTo>
                    <a:pt x="99313" y="159755"/>
                  </a:lnTo>
                  <a:cubicBezTo>
                    <a:pt x="97927" y="160033"/>
                    <a:pt x="96485" y="160310"/>
                    <a:pt x="95044" y="160587"/>
                  </a:cubicBezTo>
                  <a:lnTo>
                    <a:pt x="94655" y="160643"/>
                  </a:lnTo>
                  <a:cubicBezTo>
                    <a:pt x="93269" y="160864"/>
                    <a:pt x="91827" y="161086"/>
                    <a:pt x="90386" y="161197"/>
                  </a:cubicBezTo>
                  <a:lnTo>
                    <a:pt x="89942" y="161253"/>
                  </a:lnTo>
                  <a:cubicBezTo>
                    <a:pt x="88500" y="161419"/>
                    <a:pt x="87059" y="161530"/>
                    <a:pt x="85617" y="161585"/>
                  </a:cubicBezTo>
                  <a:lnTo>
                    <a:pt x="85229" y="161585"/>
                  </a:lnTo>
                  <a:cubicBezTo>
                    <a:pt x="84064" y="161641"/>
                    <a:pt x="82900" y="161641"/>
                    <a:pt x="81735" y="161641"/>
                  </a:cubicBezTo>
                  <a:lnTo>
                    <a:pt x="80349" y="161641"/>
                  </a:lnTo>
                  <a:lnTo>
                    <a:pt x="80460" y="161086"/>
                  </a:lnTo>
                  <a:lnTo>
                    <a:pt x="80904" y="158646"/>
                  </a:lnTo>
                  <a:lnTo>
                    <a:pt x="81735" y="158646"/>
                  </a:lnTo>
                  <a:cubicBezTo>
                    <a:pt x="82844" y="158646"/>
                    <a:pt x="83953" y="158646"/>
                    <a:pt x="85062" y="158591"/>
                  </a:cubicBezTo>
                  <a:lnTo>
                    <a:pt x="85451" y="158591"/>
                  </a:lnTo>
                  <a:cubicBezTo>
                    <a:pt x="86837" y="158535"/>
                    <a:pt x="88223" y="158424"/>
                    <a:pt x="89609" y="158258"/>
                  </a:cubicBezTo>
                  <a:lnTo>
                    <a:pt x="89998" y="158258"/>
                  </a:lnTo>
                  <a:cubicBezTo>
                    <a:pt x="91384" y="158092"/>
                    <a:pt x="92770" y="157925"/>
                    <a:pt x="94156" y="157704"/>
                  </a:cubicBezTo>
                  <a:lnTo>
                    <a:pt x="94545" y="157593"/>
                  </a:lnTo>
                  <a:cubicBezTo>
                    <a:pt x="95931" y="157371"/>
                    <a:pt x="97262" y="157094"/>
                    <a:pt x="98648" y="156816"/>
                  </a:cubicBezTo>
                  <a:lnTo>
                    <a:pt x="99036" y="156706"/>
                  </a:lnTo>
                  <a:cubicBezTo>
                    <a:pt x="100367" y="156428"/>
                    <a:pt x="101698" y="156040"/>
                    <a:pt x="103029" y="155652"/>
                  </a:cubicBezTo>
                  <a:lnTo>
                    <a:pt x="103417" y="155541"/>
                  </a:lnTo>
                  <a:cubicBezTo>
                    <a:pt x="104748" y="155153"/>
                    <a:pt x="106078" y="154709"/>
                    <a:pt x="107409" y="154266"/>
                  </a:cubicBezTo>
                  <a:lnTo>
                    <a:pt x="107797" y="154155"/>
                  </a:lnTo>
                  <a:cubicBezTo>
                    <a:pt x="109073" y="153656"/>
                    <a:pt x="110348" y="153157"/>
                    <a:pt x="111624" y="152602"/>
                  </a:cubicBezTo>
                  <a:cubicBezTo>
                    <a:pt x="111790" y="152547"/>
                    <a:pt x="111901" y="152491"/>
                    <a:pt x="112012" y="152436"/>
                  </a:cubicBezTo>
                  <a:cubicBezTo>
                    <a:pt x="113287" y="151881"/>
                    <a:pt x="114562" y="151327"/>
                    <a:pt x="115782" y="150717"/>
                  </a:cubicBezTo>
                  <a:lnTo>
                    <a:pt x="116170" y="150495"/>
                  </a:lnTo>
                  <a:cubicBezTo>
                    <a:pt x="117390" y="149885"/>
                    <a:pt x="118610" y="149220"/>
                    <a:pt x="119830" y="148554"/>
                  </a:cubicBezTo>
                  <a:lnTo>
                    <a:pt x="120163" y="148332"/>
                  </a:lnTo>
                  <a:cubicBezTo>
                    <a:pt x="121383" y="147612"/>
                    <a:pt x="122547" y="146891"/>
                    <a:pt x="123712" y="146170"/>
                  </a:cubicBezTo>
                  <a:lnTo>
                    <a:pt x="124045" y="145893"/>
                  </a:lnTo>
                  <a:cubicBezTo>
                    <a:pt x="125209" y="145172"/>
                    <a:pt x="126318" y="144340"/>
                    <a:pt x="127427" y="143508"/>
                  </a:cubicBezTo>
                  <a:lnTo>
                    <a:pt x="127760" y="143286"/>
                  </a:lnTo>
                  <a:cubicBezTo>
                    <a:pt x="128869" y="142455"/>
                    <a:pt x="129978" y="141567"/>
                    <a:pt x="131031" y="140680"/>
                  </a:cubicBezTo>
                  <a:lnTo>
                    <a:pt x="131309" y="140403"/>
                  </a:lnTo>
                  <a:cubicBezTo>
                    <a:pt x="132418" y="139516"/>
                    <a:pt x="133416" y="138628"/>
                    <a:pt x="134414" y="137630"/>
                  </a:cubicBezTo>
                  <a:lnTo>
                    <a:pt x="134747" y="137353"/>
                  </a:lnTo>
                  <a:cubicBezTo>
                    <a:pt x="135745" y="136410"/>
                    <a:pt x="136687" y="135412"/>
                    <a:pt x="137630" y="134414"/>
                  </a:cubicBezTo>
                  <a:cubicBezTo>
                    <a:pt x="137741" y="134303"/>
                    <a:pt x="137852" y="134192"/>
                    <a:pt x="137907" y="134081"/>
                  </a:cubicBezTo>
                  <a:cubicBezTo>
                    <a:pt x="138850" y="133083"/>
                    <a:pt x="139793" y="132030"/>
                    <a:pt x="140680" y="130976"/>
                  </a:cubicBezTo>
                  <a:lnTo>
                    <a:pt x="140957" y="130643"/>
                  </a:lnTo>
                  <a:cubicBezTo>
                    <a:pt x="141844" y="129590"/>
                    <a:pt x="142676" y="128481"/>
                    <a:pt x="143508" y="127372"/>
                  </a:cubicBezTo>
                  <a:lnTo>
                    <a:pt x="143951" y="126762"/>
                  </a:lnTo>
                  <a:cubicBezTo>
                    <a:pt x="144783" y="125653"/>
                    <a:pt x="145560" y="124488"/>
                    <a:pt x="146280" y="123324"/>
                  </a:cubicBezTo>
                  <a:lnTo>
                    <a:pt x="146502" y="122991"/>
                  </a:lnTo>
                  <a:cubicBezTo>
                    <a:pt x="147279" y="121827"/>
                    <a:pt x="147999" y="120607"/>
                    <a:pt x="148665" y="119387"/>
                  </a:cubicBezTo>
                  <a:lnTo>
                    <a:pt x="148831" y="119054"/>
                  </a:lnTo>
                  <a:cubicBezTo>
                    <a:pt x="149552" y="117834"/>
                    <a:pt x="150162" y="116614"/>
                    <a:pt x="150772" y="115394"/>
                  </a:cubicBezTo>
                  <a:lnTo>
                    <a:pt x="150938" y="115006"/>
                  </a:lnTo>
                  <a:cubicBezTo>
                    <a:pt x="151548" y="113731"/>
                    <a:pt x="152103" y="112511"/>
                    <a:pt x="152657" y="111180"/>
                  </a:cubicBezTo>
                  <a:lnTo>
                    <a:pt x="152768" y="110792"/>
                  </a:lnTo>
                  <a:cubicBezTo>
                    <a:pt x="153323" y="109517"/>
                    <a:pt x="153822" y="108241"/>
                    <a:pt x="154265" y="106910"/>
                  </a:cubicBezTo>
                  <a:cubicBezTo>
                    <a:pt x="154321" y="106799"/>
                    <a:pt x="154321" y="106689"/>
                    <a:pt x="154376" y="106522"/>
                  </a:cubicBezTo>
                  <a:cubicBezTo>
                    <a:pt x="154820" y="105247"/>
                    <a:pt x="155208" y="103916"/>
                    <a:pt x="155596" y="102585"/>
                  </a:cubicBezTo>
                  <a:cubicBezTo>
                    <a:pt x="155652" y="102419"/>
                    <a:pt x="155652" y="102308"/>
                    <a:pt x="155707" y="102197"/>
                  </a:cubicBezTo>
                  <a:cubicBezTo>
                    <a:pt x="156095" y="100866"/>
                    <a:pt x="156428" y="99480"/>
                    <a:pt x="156705" y="98149"/>
                  </a:cubicBezTo>
                  <a:cubicBezTo>
                    <a:pt x="156705" y="97983"/>
                    <a:pt x="156761" y="97872"/>
                    <a:pt x="156761" y="97705"/>
                  </a:cubicBezTo>
                  <a:cubicBezTo>
                    <a:pt x="157038" y="96375"/>
                    <a:pt x="157315" y="95044"/>
                    <a:pt x="157537" y="93658"/>
                  </a:cubicBezTo>
                  <a:lnTo>
                    <a:pt x="157592" y="93214"/>
                  </a:lnTo>
                  <a:cubicBezTo>
                    <a:pt x="157759" y="91828"/>
                    <a:pt x="157925" y="90497"/>
                    <a:pt x="158092" y="89111"/>
                  </a:cubicBezTo>
                  <a:lnTo>
                    <a:pt x="158092" y="88722"/>
                  </a:lnTo>
                  <a:cubicBezTo>
                    <a:pt x="158202" y="87336"/>
                    <a:pt x="158313" y="85950"/>
                    <a:pt x="158369" y="84564"/>
                  </a:cubicBezTo>
                  <a:lnTo>
                    <a:pt x="158369" y="84120"/>
                  </a:lnTo>
                  <a:cubicBezTo>
                    <a:pt x="158369" y="83454"/>
                    <a:pt x="158369" y="82734"/>
                    <a:pt x="158369" y="82068"/>
                  </a:cubicBezTo>
                  <a:cubicBezTo>
                    <a:pt x="158369" y="81347"/>
                    <a:pt x="158369" y="80682"/>
                    <a:pt x="158369" y="79961"/>
                  </a:cubicBezTo>
                  <a:cubicBezTo>
                    <a:pt x="158369" y="79906"/>
                    <a:pt x="158369" y="79850"/>
                    <a:pt x="158369" y="79795"/>
                  </a:cubicBezTo>
                  <a:lnTo>
                    <a:pt x="159589" y="79517"/>
                  </a:lnTo>
                  <a:lnTo>
                    <a:pt x="161308" y="79129"/>
                  </a:lnTo>
                  <a:close/>
                  <a:moveTo>
                    <a:pt x="81709" y="82040"/>
                  </a:moveTo>
                  <a:lnTo>
                    <a:pt x="81734" y="82067"/>
                  </a:lnTo>
                  <a:lnTo>
                    <a:pt x="80072" y="161918"/>
                  </a:lnTo>
                  <a:lnTo>
                    <a:pt x="71976" y="100533"/>
                  </a:lnTo>
                  <a:lnTo>
                    <a:pt x="70922" y="92826"/>
                  </a:lnTo>
                  <a:lnTo>
                    <a:pt x="81709" y="82040"/>
                  </a:lnTo>
                  <a:close/>
                  <a:moveTo>
                    <a:pt x="80016" y="0"/>
                  </a:moveTo>
                  <a:lnTo>
                    <a:pt x="79961" y="500"/>
                  </a:lnTo>
                  <a:cubicBezTo>
                    <a:pt x="35933" y="1553"/>
                    <a:pt x="610" y="37319"/>
                    <a:pt x="278" y="81403"/>
                  </a:cubicBezTo>
                  <a:lnTo>
                    <a:pt x="0" y="81458"/>
                  </a:lnTo>
                  <a:lnTo>
                    <a:pt x="278" y="81514"/>
                  </a:lnTo>
                  <a:lnTo>
                    <a:pt x="278" y="81957"/>
                  </a:lnTo>
                  <a:cubicBezTo>
                    <a:pt x="222" y="114951"/>
                    <a:pt x="20074" y="144673"/>
                    <a:pt x="50572" y="157260"/>
                  </a:cubicBezTo>
                  <a:cubicBezTo>
                    <a:pt x="60659" y="161449"/>
                    <a:pt x="71251" y="163483"/>
                    <a:pt x="81753" y="163483"/>
                  </a:cubicBezTo>
                  <a:cubicBezTo>
                    <a:pt x="102947" y="163483"/>
                    <a:pt x="123776" y="155199"/>
                    <a:pt x="139349" y="139627"/>
                  </a:cubicBezTo>
                  <a:cubicBezTo>
                    <a:pt x="162638" y="116282"/>
                    <a:pt x="169625" y="81236"/>
                    <a:pt x="156982" y="50794"/>
                  </a:cubicBezTo>
                  <a:cubicBezTo>
                    <a:pt x="144395" y="20351"/>
                    <a:pt x="114673" y="500"/>
                    <a:pt x="81735" y="500"/>
                  </a:cubicBezTo>
                  <a:lnTo>
                    <a:pt x="80127" y="500"/>
                  </a:lnTo>
                  <a:lnTo>
                    <a:pt x="800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16" name="Google Shape;316;p34"/>
          <p:cNvSpPr/>
          <p:nvPr/>
        </p:nvSpPr>
        <p:spPr>
          <a:xfrm>
            <a:off x="561325" y="335850"/>
            <a:ext cx="3622500" cy="447180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7" name="Google Shape;317;p34"/>
          <p:cNvGrpSpPr/>
          <p:nvPr/>
        </p:nvGrpSpPr>
        <p:grpSpPr>
          <a:xfrm>
            <a:off x="-1867070" y="2303605"/>
            <a:ext cx="12904395" cy="3805200"/>
            <a:chOff x="-1867070" y="2303605"/>
            <a:chExt cx="12904395" cy="3805200"/>
          </a:xfrm>
        </p:grpSpPr>
        <p:cxnSp>
          <p:nvCxnSpPr>
            <p:cNvPr id="318" name="Google Shape;318;p34"/>
            <p:cNvCxnSpPr/>
            <p:nvPr/>
          </p:nvCxnSpPr>
          <p:spPr>
            <a:xfrm>
              <a:off x="2407050" y="4206205"/>
              <a:ext cx="4329900" cy="90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19" name="Google Shape;319;p34"/>
            <p:cNvCxnSpPr/>
            <p:nvPr/>
          </p:nvCxnSpPr>
          <p:spPr>
            <a:xfrm>
              <a:off x="-1867070" y="2303605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20" name="Google Shape;320;p34"/>
            <p:cNvCxnSpPr/>
            <p:nvPr/>
          </p:nvCxnSpPr>
          <p:spPr>
            <a:xfrm>
              <a:off x="6790225" y="4206205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pic>
        <p:nvPicPr>
          <p:cNvPr id="321" name="Google Shape;321;p34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04" y="1290665"/>
            <a:ext cx="3261346" cy="2561861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22" name="Google Shape;322;p34"/>
          <p:cNvSpPr txBox="1">
            <a:spLocks noGrp="1"/>
          </p:cNvSpPr>
          <p:nvPr>
            <p:ph type="ctrTitle"/>
          </p:nvPr>
        </p:nvSpPr>
        <p:spPr>
          <a:xfrm>
            <a:off x="4370770" y="483518"/>
            <a:ext cx="4377694" cy="26624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Первобытные собиратели и охотники</a:t>
            </a:r>
            <a:endParaRPr dirty="0"/>
          </a:p>
        </p:txBody>
      </p:sp>
      <p:grpSp>
        <p:nvGrpSpPr>
          <p:cNvPr id="324" name="Google Shape;324;p34"/>
          <p:cNvGrpSpPr/>
          <p:nvPr/>
        </p:nvGrpSpPr>
        <p:grpSpPr>
          <a:xfrm>
            <a:off x="4655363" y="3029163"/>
            <a:ext cx="3521314" cy="221374"/>
            <a:chOff x="729050" y="223975"/>
            <a:chExt cx="6133625" cy="328400"/>
          </a:xfrm>
        </p:grpSpPr>
        <p:sp>
          <p:nvSpPr>
            <p:cNvPr id="325" name="Google Shape;325;p34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4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4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4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4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4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34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34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83518"/>
            <a:ext cx="7920880" cy="3744416"/>
          </a:xfrm>
        </p:spPr>
        <p:txBody>
          <a:bodyPr/>
          <a:lstStyle/>
          <a:p>
            <a:r>
              <a:rPr lang="ru-RU" sz="4400" dirty="0" smtClean="0"/>
              <a:t>Откройте учебник на стр. 14-15 и прочитайте</a:t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>Чем занимались древнейшие люди?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551893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29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81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11510"/>
            <a:ext cx="6367800" cy="4090800"/>
          </a:xfrm>
        </p:spPr>
        <p:txBody>
          <a:bodyPr/>
          <a:lstStyle/>
          <a:p>
            <a:r>
              <a:rPr lang="ru-RU" dirty="0" smtClean="0"/>
              <a:t>Древние люди жили родовыми общинами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2821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7494"/>
            <a:ext cx="4045200" cy="1482300"/>
          </a:xfrm>
        </p:spPr>
        <p:txBody>
          <a:bodyPr/>
          <a:lstStyle/>
          <a:p>
            <a:r>
              <a:rPr lang="ru-RU" sz="6000" dirty="0" smtClean="0"/>
              <a:t>ЗАДАНИЕ:</a:t>
            </a:r>
            <a:endParaRPr lang="ru-RU" sz="6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7504" y="1275607"/>
            <a:ext cx="4608512" cy="3168352"/>
          </a:xfrm>
        </p:spPr>
        <p:txBody>
          <a:bodyPr/>
          <a:lstStyle/>
          <a:p>
            <a:r>
              <a:rPr lang="ru-RU" sz="2000" dirty="0" smtClean="0"/>
              <a:t>Прочитайте пункт 3 вашего учебника (стр. 16) и ответьте на вопрос:</a:t>
            </a:r>
          </a:p>
          <a:p>
            <a:r>
              <a:rPr lang="ru-RU" sz="2000" dirty="0" smtClean="0"/>
              <a:t>Какими преимуществами обладают лук и стрелы сравнительно с копьём и дубиной?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4" r="9967"/>
          <a:stretch/>
        </p:blipFill>
        <p:spPr>
          <a:xfrm>
            <a:off x="4739640" y="843558"/>
            <a:ext cx="414309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14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7" name="Google Shape;417;p39"/>
          <p:cNvGrpSpPr/>
          <p:nvPr/>
        </p:nvGrpSpPr>
        <p:grpSpPr>
          <a:xfrm>
            <a:off x="1220500" y="853725"/>
            <a:ext cx="6702900" cy="3436200"/>
            <a:chOff x="1220500" y="853725"/>
            <a:chExt cx="6702900" cy="3436200"/>
          </a:xfrm>
        </p:grpSpPr>
        <p:sp>
          <p:nvSpPr>
            <p:cNvPr id="418" name="Google Shape;418;p39"/>
            <p:cNvSpPr/>
            <p:nvPr/>
          </p:nvSpPr>
          <p:spPr>
            <a:xfrm>
              <a:off x="1343360" y="923586"/>
              <a:ext cx="6457500" cy="3296400"/>
            </a:xfrm>
            <a:prstGeom prst="rect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9"/>
            <p:cNvSpPr/>
            <p:nvPr/>
          </p:nvSpPr>
          <p:spPr>
            <a:xfrm>
              <a:off x="1220500" y="853725"/>
              <a:ext cx="6702900" cy="3436200"/>
            </a:xfrm>
            <a:prstGeom prst="plaque">
              <a:avLst>
                <a:gd name="adj" fmla="val 8509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1" name="Google Shape;421;p39"/>
          <p:cNvSpPr txBox="1">
            <a:spLocks noGrp="1"/>
          </p:cNvSpPr>
          <p:nvPr>
            <p:ph type="title" idx="2"/>
          </p:nvPr>
        </p:nvSpPr>
        <p:spPr>
          <a:xfrm>
            <a:off x="2411760" y="1226067"/>
            <a:ext cx="4392487" cy="153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/>
              <a:t>Домашнее задание</a:t>
            </a:r>
            <a:endParaRPr sz="4800" dirty="0"/>
          </a:p>
        </p:txBody>
      </p:sp>
      <p:sp>
        <p:nvSpPr>
          <p:cNvPr id="422" name="Google Shape;422;p39"/>
          <p:cNvSpPr txBox="1">
            <a:spLocks noGrp="1"/>
          </p:cNvSpPr>
          <p:nvPr>
            <p:ph type="subTitle" idx="1"/>
          </p:nvPr>
        </p:nvSpPr>
        <p:spPr>
          <a:xfrm>
            <a:off x="1403648" y="2938408"/>
            <a:ext cx="6397212" cy="13631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/>
              <a:t>Прочитать </a:t>
            </a:r>
            <a:r>
              <a:rPr lang="ru-RU" dirty="0" smtClean="0"/>
              <a:t>&amp;</a:t>
            </a:r>
            <a:r>
              <a:rPr lang="ru-RU" dirty="0" smtClean="0"/>
              <a:t>1 и </a:t>
            </a:r>
            <a:r>
              <a:rPr lang="en-US" dirty="0" smtClean="0"/>
              <a:t>&amp;</a:t>
            </a:r>
            <a:r>
              <a:rPr lang="ru-RU" dirty="0" smtClean="0"/>
              <a:t>2</a:t>
            </a:r>
            <a:endParaRPr dirty="0"/>
          </a:p>
        </p:txBody>
      </p:sp>
      <p:grpSp>
        <p:nvGrpSpPr>
          <p:cNvPr id="423" name="Google Shape;423;p39"/>
          <p:cNvGrpSpPr/>
          <p:nvPr/>
        </p:nvGrpSpPr>
        <p:grpSpPr>
          <a:xfrm>
            <a:off x="2504622" y="2721317"/>
            <a:ext cx="4134677" cy="221374"/>
            <a:chOff x="729050" y="223975"/>
            <a:chExt cx="6133625" cy="328400"/>
          </a:xfrm>
        </p:grpSpPr>
        <p:sp>
          <p:nvSpPr>
            <p:cNvPr id="424" name="Google Shape;424;p39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9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9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9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9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9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9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9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9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859782"/>
            <a:ext cx="5395776" cy="731400"/>
          </a:xfrm>
        </p:spPr>
        <p:txBody>
          <a:bodyPr/>
          <a:lstStyle/>
          <a:p>
            <a:r>
              <a:rPr lang="ru-RU" dirty="0" smtClean="0"/>
              <a:t>2,5 млн лет назад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1520" y="3579862"/>
            <a:ext cx="8136904" cy="1368152"/>
          </a:xfrm>
        </p:spPr>
        <p:txBody>
          <a:bodyPr/>
          <a:lstStyle/>
          <a:p>
            <a:r>
              <a:rPr lang="ru-RU" sz="2800" dirty="0"/>
              <a:t>в</a:t>
            </a:r>
            <a:r>
              <a:rPr lang="ru-RU" sz="2800" dirty="0" smtClean="0"/>
              <a:t>ыделение человека из мира животных (зарождение человечества)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6436"/>
            <a:ext cx="3697762" cy="291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349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2040" y="483518"/>
            <a:ext cx="8064896" cy="381642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4000" dirty="0" smtClean="0"/>
              <a:t>Австралопитеки и питекантропы – предки современного человека.</a:t>
            </a:r>
          </a:p>
          <a:p>
            <a:pPr algn="ctr"/>
            <a:endParaRPr lang="ru-RU" sz="4000" dirty="0" smtClean="0"/>
          </a:p>
          <a:p>
            <a:pPr algn="ctr"/>
            <a:r>
              <a:rPr lang="ru-RU" sz="4000" dirty="0" smtClean="0"/>
              <a:t>Где находится «Родина» человечества?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23720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46"/>
          <p:cNvSpPr txBox="1">
            <a:spLocks noGrp="1"/>
          </p:cNvSpPr>
          <p:nvPr>
            <p:ph type="title" idx="6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/>
              <a:t>Поработай с картой</a:t>
            </a:r>
            <a:endParaRPr sz="4400" dirty="0"/>
          </a:p>
        </p:txBody>
      </p:sp>
      <p:sp>
        <p:nvSpPr>
          <p:cNvPr id="638" name="Google Shape;638;p46"/>
          <p:cNvSpPr txBox="1">
            <a:spLocks noGrp="1"/>
          </p:cNvSpPr>
          <p:nvPr>
            <p:ph type="title"/>
          </p:nvPr>
        </p:nvSpPr>
        <p:spPr>
          <a:xfrm>
            <a:off x="997201" y="2347773"/>
            <a:ext cx="2496153" cy="201622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Каким цветом обозначена область, где жили древнейшие люди?</a:t>
            </a:r>
            <a:endParaRPr dirty="0"/>
          </a:p>
        </p:txBody>
      </p:sp>
      <p:sp>
        <p:nvSpPr>
          <p:cNvPr id="640" name="Google Shape;640;p46"/>
          <p:cNvSpPr txBox="1">
            <a:spLocks noGrp="1"/>
          </p:cNvSpPr>
          <p:nvPr>
            <p:ph type="title" idx="2"/>
          </p:nvPr>
        </p:nvSpPr>
        <p:spPr>
          <a:xfrm>
            <a:off x="3478502" y="3003798"/>
            <a:ext cx="2186250" cy="132697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На каком материке она находится?</a:t>
            </a:r>
            <a:endParaRPr dirty="0"/>
          </a:p>
        </p:txBody>
      </p:sp>
      <p:sp>
        <p:nvSpPr>
          <p:cNvPr id="642" name="Google Shape;642;p46"/>
          <p:cNvSpPr txBox="1">
            <a:spLocks noGrp="1"/>
          </p:cNvSpPr>
          <p:nvPr>
            <p:ph type="title" idx="4"/>
          </p:nvPr>
        </p:nvSpPr>
        <p:spPr>
          <a:xfrm>
            <a:off x="6038613" y="2427734"/>
            <a:ext cx="1930800" cy="113022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 какой части материка?</a:t>
            </a:r>
            <a:endParaRPr dirty="0"/>
          </a:p>
        </p:txBody>
      </p:sp>
      <p:grpSp>
        <p:nvGrpSpPr>
          <p:cNvPr id="644" name="Google Shape;644;p46"/>
          <p:cNvGrpSpPr/>
          <p:nvPr/>
        </p:nvGrpSpPr>
        <p:grpSpPr>
          <a:xfrm>
            <a:off x="2504660" y="1133688"/>
            <a:ext cx="4134677" cy="221374"/>
            <a:chOff x="729050" y="223975"/>
            <a:chExt cx="6133625" cy="328400"/>
          </a:xfrm>
        </p:grpSpPr>
        <p:sp>
          <p:nvSpPr>
            <p:cNvPr id="645" name="Google Shape;645;p46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46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46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46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46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46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46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46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46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4" name="Google Shape;654;p46"/>
          <p:cNvGrpSpPr/>
          <p:nvPr/>
        </p:nvGrpSpPr>
        <p:grpSpPr>
          <a:xfrm>
            <a:off x="4421614" y="2524482"/>
            <a:ext cx="466217" cy="585211"/>
            <a:chOff x="4849751" y="2591246"/>
            <a:chExt cx="300785" cy="378410"/>
          </a:xfrm>
        </p:grpSpPr>
        <p:grpSp>
          <p:nvGrpSpPr>
            <p:cNvPr id="655" name="Google Shape;655;p46"/>
            <p:cNvGrpSpPr/>
            <p:nvPr/>
          </p:nvGrpSpPr>
          <p:grpSpPr>
            <a:xfrm>
              <a:off x="4859336" y="2600831"/>
              <a:ext cx="291200" cy="368825"/>
              <a:chOff x="3880725" y="2493775"/>
              <a:chExt cx="291200" cy="368825"/>
            </a:xfrm>
          </p:grpSpPr>
          <p:sp>
            <p:nvSpPr>
              <p:cNvPr id="656" name="Google Shape;656;p46"/>
              <p:cNvSpPr/>
              <p:nvPr/>
            </p:nvSpPr>
            <p:spPr>
              <a:xfrm>
                <a:off x="3880725" y="2493775"/>
                <a:ext cx="291200" cy="368825"/>
              </a:xfrm>
              <a:custGeom>
                <a:avLst/>
                <a:gdLst/>
                <a:ahLst/>
                <a:cxnLst/>
                <a:rect l="l" t="t" r="r" b="b"/>
                <a:pathLst>
                  <a:path w="11648" h="14753" extrusionOk="0">
                    <a:moveTo>
                      <a:pt x="7763" y="2015"/>
                    </a:moveTo>
                    <a:cubicBezTo>
                      <a:pt x="6336" y="2992"/>
                      <a:pt x="6336" y="5096"/>
                      <a:pt x="7763" y="6079"/>
                    </a:cubicBezTo>
                    <a:lnTo>
                      <a:pt x="5509" y="6079"/>
                    </a:lnTo>
                    <a:lnTo>
                      <a:pt x="5509" y="2015"/>
                    </a:lnTo>
                    <a:close/>
                    <a:moveTo>
                      <a:pt x="9262" y="2015"/>
                    </a:moveTo>
                    <a:cubicBezTo>
                      <a:pt x="10401" y="2051"/>
                      <a:pt x="11282" y="3010"/>
                      <a:pt x="11228" y="4143"/>
                    </a:cubicBezTo>
                    <a:cubicBezTo>
                      <a:pt x="11176" y="5235"/>
                      <a:pt x="10265" y="6083"/>
                      <a:pt x="9185" y="6083"/>
                    </a:cubicBezTo>
                    <a:cubicBezTo>
                      <a:pt x="9144" y="6083"/>
                      <a:pt x="9104" y="6081"/>
                      <a:pt x="9064" y="6079"/>
                    </a:cubicBezTo>
                    <a:cubicBezTo>
                      <a:pt x="7985" y="6013"/>
                      <a:pt x="7140" y="5114"/>
                      <a:pt x="7146" y="4035"/>
                    </a:cubicBezTo>
                    <a:cubicBezTo>
                      <a:pt x="7152" y="2950"/>
                      <a:pt x="8009" y="2063"/>
                      <a:pt x="9094" y="2015"/>
                    </a:cubicBezTo>
                    <a:close/>
                    <a:moveTo>
                      <a:pt x="4652" y="7865"/>
                    </a:moveTo>
                    <a:lnTo>
                      <a:pt x="4652" y="10904"/>
                    </a:lnTo>
                    <a:cubicBezTo>
                      <a:pt x="4652" y="11024"/>
                      <a:pt x="4748" y="11120"/>
                      <a:pt x="4868" y="11120"/>
                    </a:cubicBezTo>
                    <a:lnTo>
                      <a:pt x="5084" y="11120"/>
                    </a:lnTo>
                    <a:lnTo>
                      <a:pt x="5084" y="14315"/>
                    </a:lnTo>
                    <a:lnTo>
                      <a:pt x="3213" y="14315"/>
                    </a:lnTo>
                    <a:lnTo>
                      <a:pt x="3213" y="13740"/>
                    </a:lnTo>
                    <a:lnTo>
                      <a:pt x="3699" y="13740"/>
                    </a:lnTo>
                    <a:cubicBezTo>
                      <a:pt x="3813" y="13740"/>
                      <a:pt x="3909" y="13662"/>
                      <a:pt x="3927" y="13554"/>
                    </a:cubicBezTo>
                    <a:cubicBezTo>
                      <a:pt x="3939" y="13422"/>
                      <a:pt x="3843" y="13308"/>
                      <a:pt x="3711" y="13308"/>
                    </a:cubicBezTo>
                    <a:lnTo>
                      <a:pt x="3237" y="13308"/>
                    </a:lnTo>
                    <a:lnTo>
                      <a:pt x="3237" y="12961"/>
                    </a:lnTo>
                    <a:lnTo>
                      <a:pt x="3705" y="12961"/>
                    </a:lnTo>
                    <a:cubicBezTo>
                      <a:pt x="3708" y="12961"/>
                      <a:pt x="3712" y="12961"/>
                      <a:pt x="3716" y="12961"/>
                    </a:cubicBezTo>
                    <a:cubicBezTo>
                      <a:pt x="3819" y="12961"/>
                      <a:pt x="3909" y="12879"/>
                      <a:pt x="3927" y="12775"/>
                    </a:cubicBezTo>
                    <a:cubicBezTo>
                      <a:pt x="3945" y="12643"/>
                      <a:pt x="3843" y="12529"/>
                      <a:pt x="3711" y="12529"/>
                    </a:cubicBezTo>
                    <a:lnTo>
                      <a:pt x="3237" y="12529"/>
                    </a:lnTo>
                    <a:lnTo>
                      <a:pt x="3213" y="12127"/>
                    </a:lnTo>
                    <a:lnTo>
                      <a:pt x="3675" y="12127"/>
                    </a:lnTo>
                    <a:cubicBezTo>
                      <a:pt x="3789" y="12127"/>
                      <a:pt x="3885" y="12049"/>
                      <a:pt x="3903" y="11941"/>
                    </a:cubicBezTo>
                    <a:cubicBezTo>
                      <a:pt x="3915" y="11810"/>
                      <a:pt x="3819" y="11696"/>
                      <a:pt x="3687" y="11696"/>
                    </a:cubicBezTo>
                    <a:lnTo>
                      <a:pt x="3213" y="11696"/>
                    </a:lnTo>
                    <a:lnTo>
                      <a:pt x="3213" y="11120"/>
                    </a:lnTo>
                    <a:lnTo>
                      <a:pt x="3459" y="11120"/>
                    </a:lnTo>
                    <a:cubicBezTo>
                      <a:pt x="3579" y="11120"/>
                      <a:pt x="3675" y="11024"/>
                      <a:pt x="3675" y="10904"/>
                    </a:cubicBezTo>
                    <a:lnTo>
                      <a:pt x="3675" y="7865"/>
                    </a:lnTo>
                    <a:close/>
                    <a:moveTo>
                      <a:pt x="2554" y="1"/>
                    </a:moveTo>
                    <a:cubicBezTo>
                      <a:pt x="2434" y="1"/>
                      <a:pt x="2338" y="97"/>
                      <a:pt x="2338" y="217"/>
                    </a:cubicBezTo>
                    <a:lnTo>
                      <a:pt x="2338" y="474"/>
                    </a:lnTo>
                    <a:lnTo>
                      <a:pt x="216" y="546"/>
                    </a:lnTo>
                    <a:cubicBezTo>
                      <a:pt x="96" y="546"/>
                      <a:pt x="0" y="642"/>
                      <a:pt x="6" y="762"/>
                    </a:cubicBezTo>
                    <a:lnTo>
                      <a:pt x="6" y="1362"/>
                    </a:lnTo>
                    <a:cubicBezTo>
                      <a:pt x="6" y="1481"/>
                      <a:pt x="102" y="1577"/>
                      <a:pt x="222" y="1577"/>
                    </a:cubicBezTo>
                    <a:lnTo>
                      <a:pt x="2806" y="1577"/>
                    </a:lnTo>
                    <a:lnTo>
                      <a:pt x="2806" y="3424"/>
                    </a:lnTo>
                    <a:cubicBezTo>
                      <a:pt x="2806" y="3537"/>
                      <a:pt x="2884" y="3633"/>
                      <a:pt x="2998" y="3651"/>
                    </a:cubicBezTo>
                    <a:cubicBezTo>
                      <a:pt x="3005" y="3652"/>
                      <a:pt x="3012" y="3652"/>
                      <a:pt x="3019" y="3652"/>
                    </a:cubicBezTo>
                    <a:cubicBezTo>
                      <a:pt x="3136" y="3652"/>
                      <a:pt x="3237" y="3560"/>
                      <a:pt x="3237" y="3436"/>
                    </a:cubicBezTo>
                    <a:lnTo>
                      <a:pt x="3237" y="1368"/>
                    </a:lnTo>
                    <a:cubicBezTo>
                      <a:pt x="3237" y="1248"/>
                      <a:pt x="3141" y="1152"/>
                      <a:pt x="3021" y="1152"/>
                    </a:cubicBezTo>
                    <a:lnTo>
                      <a:pt x="444" y="1152"/>
                    </a:lnTo>
                    <a:lnTo>
                      <a:pt x="444" y="972"/>
                    </a:lnTo>
                    <a:lnTo>
                      <a:pt x="2566" y="906"/>
                    </a:lnTo>
                    <a:cubicBezTo>
                      <a:pt x="2686" y="906"/>
                      <a:pt x="2776" y="810"/>
                      <a:pt x="2776" y="690"/>
                    </a:cubicBezTo>
                    <a:lnTo>
                      <a:pt x="2776" y="426"/>
                    </a:lnTo>
                    <a:lnTo>
                      <a:pt x="5761" y="426"/>
                    </a:lnTo>
                    <a:lnTo>
                      <a:pt x="9633" y="1164"/>
                    </a:lnTo>
                    <a:lnTo>
                      <a:pt x="9633" y="1583"/>
                    </a:lnTo>
                    <a:lnTo>
                      <a:pt x="5299" y="1583"/>
                    </a:lnTo>
                    <a:cubicBezTo>
                      <a:pt x="5179" y="1583"/>
                      <a:pt x="5078" y="1679"/>
                      <a:pt x="5078" y="1799"/>
                    </a:cubicBezTo>
                    <a:lnTo>
                      <a:pt x="5078" y="6079"/>
                    </a:lnTo>
                    <a:lnTo>
                      <a:pt x="3237" y="6079"/>
                    </a:lnTo>
                    <a:lnTo>
                      <a:pt x="3237" y="4299"/>
                    </a:lnTo>
                    <a:cubicBezTo>
                      <a:pt x="3225" y="4179"/>
                      <a:pt x="3129" y="4083"/>
                      <a:pt x="3009" y="4083"/>
                    </a:cubicBezTo>
                    <a:cubicBezTo>
                      <a:pt x="3006" y="4083"/>
                      <a:pt x="3003" y="4083"/>
                      <a:pt x="2999" y="4083"/>
                    </a:cubicBezTo>
                    <a:cubicBezTo>
                      <a:pt x="2884" y="4083"/>
                      <a:pt x="2794" y="4182"/>
                      <a:pt x="2806" y="4299"/>
                    </a:cubicBezTo>
                    <a:lnTo>
                      <a:pt x="2806" y="6277"/>
                    </a:lnTo>
                    <a:cubicBezTo>
                      <a:pt x="2788" y="6277"/>
                      <a:pt x="2788" y="6277"/>
                      <a:pt x="2788" y="6283"/>
                    </a:cubicBezTo>
                    <a:cubicBezTo>
                      <a:pt x="2788" y="6283"/>
                      <a:pt x="2788" y="6289"/>
                      <a:pt x="2806" y="6289"/>
                    </a:cubicBezTo>
                    <a:lnTo>
                      <a:pt x="2806" y="6511"/>
                    </a:lnTo>
                    <a:lnTo>
                      <a:pt x="228" y="6511"/>
                    </a:lnTo>
                    <a:cubicBezTo>
                      <a:pt x="108" y="6511"/>
                      <a:pt x="6" y="6607"/>
                      <a:pt x="6" y="6726"/>
                    </a:cubicBezTo>
                    <a:lnTo>
                      <a:pt x="6" y="7332"/>
                    </a:lnTo>
                    <a:cubicBezTo>
                      <a:pt x="6" y="7446"/>
                      <a:pt x="102" y="7542"/>
                      <a:pt x="216" y="7548"/>
                    </a:cubicBezTo>
                    <a:lnTo>
                      <a:pt x="2344" y="7614"/>
                    </a:lnTo>
                    <a:lnTo>
                      <a:pt x="2344" y="9076"/>
                    </a:lnTo>
                    <a:lnTo>
                      <a:pt x="1619" y="9076"/>
                    </a:lnTo>
                    <a:lnTo>
                      <a:pt x="1619" y="8513"/>
                    </a:lnTo>
                    <a:cubicBezTo>
                      <a:pt x="1625" y="8405"/>
                      <a:pt x="1541" y="8309"/>
                      <a:pt x="1433" y="8291"/>
                    </a:cubicBezTo>
                    <a:cubicBezTo>
                      <a:pt x="1423" y="8290"/>
                      <a:pt x="1413" y="8289"/>
                      <a:pt x="1403" y="8289"/>
                    </a:cubicBezTo>
                    <a:cubicBezTo>
                      <a:pt x="1284" y="8289"/>
                      <a:pt x="1187" y="8385"/>
                      <a:pt x="1187" y="8507"/>
                    </a:cubicBezTo>
                    <a:lnTo>
                      <a:pt x="1187" y="10065"/>
                    </a:lnTo>
                    <a:cubicBezTo>
                      <a:pt x="1187" y="10179"/>
                      <a:pt x="1271" y="10275"/>
                      <a:pt x="1379" y="10293"/>
                    </a:cubicBezTo>
                    <a:cubicBezTo>
                      <a:pt x="1386" y="10294"/>
                      <a:pt x="1393" y="10294"/>
                      <a:pt x="1400" y="10294"/>
                    </a:cubicBezTo>
                    <a:cubicBezTo>
                      <a:pt x="1523" y="10294"/>
                      <a:pt x="1624" y="10196"/>
                      <a:pt x="1619" y="10077"/>
                    </a:cubicBezTo>
                    <a:lnTo>
                      <a:pt x="1619" y="9508"/>
                    </a:lnTo>
                    <a:lnTo>
                      <a:pt x="2344" y="9508"/>
                    </a:lnTo>
                    <a:lnTo>
                      <a:pt x="2344" y="10904"/>
                    </a:lnTo>
                    <a:cubicBezTo>
                      <a:pt x="2344" y="11024"/>
                      <a:pt x="2440" y="11120"/>
                      <a:pt x="2560" y="11120"/>
                    </a:cubicBezTo>
                    <a:lnTo>
                      <a:pt x="2776" y="11120"/>
                    </a:lnTo>
                    <a:lnTo>
                      <a:pt x="2776" y="11894"/>
                    </a:lnTo>
                    <a:cubicBezTo>
                      <a:pt x="2776" y="11900"/>
                      <a:pt x="2776" y="11912"/>
                      <a:pt x="2776" y="11918"/>
                    </a:cubicBezTo>
                    <a:cubicBezTo>
                      <a:pt x="2776" y="11929"/>
                      <a:pt x="2776" y="11935"/>
                      <a:pt x="2776" y="11947"/>
                    </a:cubicBezTo>
                    <a:lnTo>
                      <a:pt x="2776" y="12727"/>
                    </a:lnTo>
                    <a:cubicBezTo>
                      <a:pt x="2776" y="12733"/>
                      <a:pt x="2776" y="12745"/>
                      <a:pt x="2776" y="12751"/>
                    </a:cubicBezTo>
                    <a:cubicBezTo>
                      <a:pt x="2776" y="12763"/>
                      <a:pt x="2776" y="12769"/>
                      <a:pt x="2776" y="12781"/>
                    </a:cubicBezTo>
                    <a:lnTo>
                      <a:pt x="2776" y="13506"/>
                    </a:lnTo>
                    <a:cubicBezTo>
                      <a:pt x="2776" y="13518"/>
                      <a:pt x="2776" y="13524"/>
                      <a:pt x="2776" y="13536"/>
                    </a:cubicBezTo>
                    <a:cubicBezTo>
                      <a:pt x="2776" y="13542"/>
                      <a:pt x="2776" y="13548"/>
                      <a:pt x="2776" y="13560"/>
                    </a:cubicBezTo>
                    <a:lnTo>
                      <a:pt x="2776" y="14531"/>
                    </a:lnTo>
                    <a:cubicBezTo>
                      <a:pt x="2776" y="14651"/>
                      <a:pt x="2872" y="14753"/>
                      <a:pt x="2992" y="14753"/>
                    </a:cubicBezTo>
                    <a:lnTo>
                      <a:pt x="5293" y="14753"/>
                    </a:lnTo>
                    <a:cubicBezTo>
                      <a:pt x="5413" y="14753"/>
                      <a:pt x="5515" y="14651"/>
                      <a:pt x="5515" y="14531"/>
                    </a:cubicBezTo>
                    <a:lnTo>
                      <a:pt x="5515" y="11120"/>
                    </a:lnTo>
                    <a:lnTo>
                      <a:pt x="5785" y="11120"/>
                    </a:lnTo>
                    <a:cubicBezTo>
                      <a:pt x="5785" y="11120"/>
                      <a:pt x="6001" y="11006"/>
                      <a:pt x="6001" y="10886"/>
                    </a:cubicBezTo>
                    <a:lnTo>
                      <a:pt x="6001" y="9718"/>
                    </a:lnTo>
                    <a:cubicBezTo>
                      <a:pt x="6001" y="9598"/>
                      <a:pt x="5899" y="9502"/>
                      <a:pt x="5785" y="9502"/>
                    </a:cubicBezTo>
                    <a:cubicBezTo>
                      <a:pt x="5781" y="9502"/>
                      <a:pt x="5778" y="9502"/>
                      <a:pt x="5775" y="9502"/>
                    </a:cubicBezTo>
                    <a:cubicBezTo>
                      <a:pt x="5659" y="9502"/>
                      <a:pt x="5563" y="9601"/>
                      <a:pt x="5569" y="9718"/>
                    </a:cubicBezTo>
                    <a:lnTo>
                      <a:pt x="5569" y="10659"/>
                    </a:lnTo>
                    <a:lnTo>
                      <a:pt x="5078" y="10659"/>
                    </a:lnTo>
                    <a:lnTo>
                      <a:pt x="5078" y="7620"/>
                    </a:lnTo>
                    <a:cubicBezTo>
                      <a:pt x="5078" y="7500"/>
                      <a:pt x="4982" y="7404"/>
                      <a:pt x="4862" y="7404"/>
                    </a:cubicBezTo>
                    <a:lnTo>
                      <a:pt x="3453" y="7404"/>
                    </a:lnTo>
                    <a:cubicBezTo>
                      <a:pt x="3333" y="7404"/>
                      <a:pt x="3237" y="7500"/>
                      <a:pt x="3237" y="7620"/>
                    </a:cubicBezTo>
                    <a:lnTo>
                      <a:pt x="3237" y="10659"/>
                    </a:lnTo>
                    <a:lnTo>
                      <a:pt x="2776" y="10659"/>
                    </a:lnTo>
                    <a:lnTo>
                      <a:pt x="2776" y="7392"/>
                    </a:lnTo>
                    <a:cubicBezTo>
                      <a:pt x="2776" y="7278"/>
                      <a:pt x="2680" y="7182"/>
                      <a:pt x="2566" y="7176"/>
                    </a:cubicBezTo>
                    <a:lnTo>
                      <a:pt x="438" y="7110"/>
                    </a:lnTo>
                    <a:lnTo>
                      <a:pt x="438" y="6942"/>
                    </a:lnTo>
                    <a:lnTo>
                      <a:pt x="3021" y="6942"/>
                    </a:lnTo>
                    <a:cubicBezTo>
                      <a:pt x="3141" y="6942"/>
                      <a:pt x="3237" y="6846"/>
                      <a:pt x="3237" y="6726"/>
                    </a:cubicBezTo>
                    <a:lnTo>
                      <a:pt x="3237" y="6511"/>
                    </a:lnTo>
                    <a:lnTo>
                      <a:pt x="9633" y="6511"/>
                    </a:lnTo>
                    <a:lnTo>
                      <a:pt x="9633" y="6906"/>
                    </a:lnTo>
                    <a:lnTo>
                      <a:pt x="5761" y="7422"/>
                    </a:lnTo>
                    <a:cubicBezTo>
                      <a:pt x="5653" y="7440"/>
                      <a:pt x="5569" y="7530"/>
                      <a:pt x="5575" y="7638"/>
                    </a:cubicBezTo>
                    <a:lnTo>
                      <a:pt x="5575" y="8836"/>
                    </a:lnTo>
                    <a:cubicBezTo>
                      <a:pt x="5569" y="8950"/>
                      <a:pt x="5653" y="9046"/>
                      <a:pt x="5761" y="9064"/>
                    </a:cubicBezTo>
                    <a:cubicBezTo>
                      <a:pt x="5768" y="9065"/>
                      <a:pt x="5776" y="9065"/>
                      <a:pt x="5783" y="9065"/>
                    </a:cubicBezTo>
                    <a:cubicBezTo>
                      <a:pt x="5905" y="9065"/>
                      <a:pt x="6007" y="8973"/>
                      <a:pt x="6007" y="8848"/>
                    </a:cubicBezTo>
                    <a:lnTo>
                      <a:pt x="6007" y="7829"/>
                    </a:lnTo>
                    <a:lnTo>
                      <a:pt x="9879" y="7314"/>
                    </a:lnTo>
                    <a:cubicBezTo>
                      <a:pt x="9987" y="7296"/>
                      <a:pt x="10065" y="7206"/>
                      <a:pt x="10071" y="7098"/>
                    </a:cubicBezTo>
                    <a:lnTo>
                      <a:pt x="10071" y="6337"/>
                    </a:lnTo>
                    <a:cubicBezTo>
                      <a:pt x="10071" y="6337"/>
                      <a:pt x="11647" y="5084"/>
                      <a:pt x="11647" y="4041"/>
                    </a:cubicBezTo>
                    <a:cubicBezTo>
                      <a:pt x="11647" y="3028"/>
                      <a:pt x="11030" y="2117"/>
                      <a:pt x="10095" y="1739"/>
                    </a:cubicBezTo>
                    <a:lnTo>
                      <a:pt x="10095" y="990"/>
                    </a:lnTo>
                    <a:cubicBezTo>
                      <a:pt x="10071" y="882"/>
                      <a:pt x="9993" y="798"/>
                      <a:pt x="9891" y="774"/>
                    </a:cubicBezTo>
                    <a:lnTo>
                      <a:pt x="5815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" name="Google Shape;657;p46"/>
              <p:cNvSpPr/>
              <p:nvPr/>
            </p:nvSpPr>
            <p:spPr>
              <a:xfrm>
                <a:off x="4070150" y="2558825"/>
                <a:ext cx="78250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130" h="2876" extrusionOk="0">
                    <a:moveTo>
                      <a:pt x="1601" y="0"/>
                    </a:moveTo>
                    <a:cubicBezTo>
                      <a:pt x="1307" y="0"/>
                      <a:pt x="1307" y="438"/>
                      <a:pt x="1601" y="438"/>
                    </a:cubicBezTo>
                    <a:cubicBezTo>
                      <a:pt x="1605" y="438"/>
                      <a:pt x="1609" y="438"/>
                      <a:pt x="1613" y="438"/>
                    </a:cubicBezTo>
                    <a:cubicBezTo>
                      <a:pt x="2093" y="438"/>
                      <a:pt x="2506" y="790"/>
                      <a:pt x="2584" y="1265"/>
                    </a:cubicBezTo>
                    <a:cubicBezTo>
                      <a:pt x="2668" y="1751"/>
                      <a:pt x="2392" y="2218"/>
                      <a:pt x="1930" y="2380"/>
                    </a:cubicBezTo>
                    <a:cubicBezTo>
                      <a:pt x="1819" y="2420"/>
                      <a:pt x="1706" y="2440"/>
                      <a:pt x="1594" y="2440"/>
                    </a:cubicBezTo>
                    <a:cubicBezTo>
                      <a:pt x="1239" y="2440"/>
                      <a:pt x="902" y="2248"/>
                      <a:pt x="719" y="1925"/>
                    </a:cubicBezTo>
                    <a:cubicBezTo>
                      <a:pt x="486" y="1499"/>
                      <a:pt x="588" y="959"/>
                      <a:pt x="971" y="654"/>
                    </a:cubicBezTo>
                    <a:cubicBezTo>
                      <a:pt x="1149" y="510"/>
                      <a:pt x="1012" y="267"/>
                      <a:pt x="836" y="267"/>
                    </a:cubicBezTo>
                    <a:cubicBezTo>
                      <a:pt x="792" y="267"/>
                      <a:pt x="746" y="282"/>
                      <a:pt x="702" y="318"/>
                    </a:cubicBezTo>
                    <a:cubicBezTo>
                      <a:pt x="150" y="756"/>
                      <a:pt x="0" y="1523"/>
                      <a:pt x="342" y="2134"/>
                    </a:cubicBezTo>
                    <a:cubicBezTo>
                      <a:pt x="603" y="2601"/>
                      <a:pt x="1090" y="2876"/>
                      <a:pt x="1600" y="2876"/>
                    </a:cubicBezTo>
                    <a:cubicBezTo>
                      <a:pt x="1758" y="2876"/>
                      <a:pt x="1918" y="2849"/>
                      <a:pt x="2074" y="2794"/>
                    </a:cubicBezTo>
                    <a:cubicBezTo>
                      <a:pt x="2734" y="2560"/>
                      <a:pt x="3129" y="1889"/>
                      <a:pt x="3015" y="1199"/>
                    </a:cubicBezTo>
                    <a:cubicBezTo>
                      <a:pt x="2895" y="504"/>
                      <a:pt x="2296" y="0"/>
                      <a:pt x="16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58" name="Google Shape;658;p46"/>
            <p:cNvGrpSpPr/>
            <p:nvPr/>
          </p:nvGrpSpPr>
          <p:grpSpPr>
            <a:xfrm>
              <a:off x="4849751" y="2591246"/>
              <a:ext cx="291200" cy="368825"/>
              <a:chOff x="3880725" y="2493775"/>
              <a:chExt cx="291200" cy="368825"/>
            </a:xfrm>
          </p:grpSpPr>
          <p:sp>
            <p:nvSpPr>
              <p:cNvPr id="659" name="Google Shape;659;p46"/>
              <p:cNvSpPr/>
              <p:nvPr/>
            </p:nvSpPr>
            <p:spPr>
              <a:xfrm>
                <a:off x="3880725" y="2493775"/>
                <a:ext cx="291200" cy="368825"/>
              </a:xfrm>
              <a:custGeom>
                <a:avLst/>
                <a:gdLst/>
                <a:ahLst/>
                <a:cxnLst/>
                <a:rect l="l" t="t" r="r" b="b"/>
                <a:pathLst>
                  <a:path w="11648" h="14753" extrusionOk="0">
                    <a:moveTo>
                      <a:pt x="7763" y="2015"/>
                    </a:moveTo>
                    <a:cubicBezTo>
                      <a:pt x="6336" y="2992"/>
                      <a:pt x="6336" y="5096"/>
                      <a:pt x="7763" y="6079"/>
                    </a:cubicBezTo>
                    <a:lnTo>
                      <a:pt x="5509" y="6079"/>
                    </a:lnTo>
                    <a:lnTo>
                      <a:pt x="5509" y="2015"/>
                    </a:lnTo>
                    <a:close/>
                    <a:moveTo>
                      <a:pt x="9262" y="2015"/>
                    </a:moveTo>
                    <a:cubicBezTo>
                      <a:pt x="10401" y="2051"/>
                      <a:pt x="11282" y="3010"/>
                      <a:pt x="11228" y="4143"/>
                    </a:cubicBezTo>
                    <a:cubicBezTo>
                      <a:pt x="11176" y="5235"/>
                      <a:pt x="10265" y="6083"/>
                      <a:pt x="9185" y="6083"/>
                    </a:cubicBezTo>
                    <a:cubicBezTo>
                      <a:pt x="9144" y="6083"/>
                      <a:pt x="9104" y="6081"/>
                      <a:pt x="9064" y="6079"/>
                    </a:cubicBezTo>
                    <a:cubicBezTo>
                      <a:pt x="7985" y="6013"/>
                      <a:pt x="7140" y="5114"/>
                      <a:pt x="7146" y="4035"/>
                    </a:cubicBezTo>
                    <a:cubicBezTo>
                      <a:pt x="7152" y="2950"/>
                      <a:pt x="8009" y="2063"/>
                      <a:pt x="9094" y="2015"/>
                    </a:cubicBezTo>
                    <a:close/>
                    <a:moveTo>
                      <a:pt x="4652" y="7865"/>
                    </a:moveTo>
                    <a:lnTo>
                      <a:pt x="4652" y="10904"/>
                    </a:lnTo>
                    <a:cubicBezTo>
                      <a:pt x="4652" y="11024"/>
                      <a:pt x="4748" y="11120"/>
                      <a:pt x="4868" y="11120"/>
                    </a:cubicBezTo>
                    <a:lnTo>
                      <a:pt x="5084" y="11120"/>
                    </a:lnTo>
                    <a:lnTo>
                      <a:pt x="5084" y="14315"/>
                    </a:lnTo>
                    <a:lnTo>
                      <a:pt x="3213" y="14315"/>
                    </a:lnTo>
                    <a:lnTo>
                      <a:pt x="3213" y="13740"/>
                    </a:lnTo>
                    <a:lnTo>
                      <a:pt x="3699" y="13740"/>
                    </a:lnTo>
                    <a:cubicBezTo>
                      <a:pt x="3813" y="13740"/>
                      <a:pt x="3909" y="13662"/>
                      <a:pt x="3927" y="13554"/>
                    </a:cubicBezTo>
                    <a:cubicBezTo>
                      <a:pt x="3939" y="13422"/>
                      <a:pt x="3843" y="13308"/>
                      <a:pt x="3711" y="13308"/>
                    </a:cubicBezTo>
                    <a:lnTo>
                      <a:pt x="3237" y="13308"/>
                    </a:lnTo>
                    <a:lnTo>
                      <a:pt x="3237" y="12961"/>
                    </a:lnTo>
                    <a:lnTo>
                      <a:pt x="3705" y="12961"/>
                    </a:lnTo>
                    <a:cubicBezTo>
                      <a:pt x="3708" y="12961"/>
                      <a:pt x="3712" y="12961"/>
                      <a:pt x="3716" y="12961"/>
                    </a:cubicBezTo>
                    <a:cubicBezTo>
                      <a:pt x="3819" y="12961"/>
                      <a:pt x="3909" y="12879"/>
                      <a:pt x="3927" y="12775"/>
                    </a:cubicBezTo>
                    <a:cubicBezTo>
                      <a:pt x="3945" y="12643"/>
                      <a:pt x="3843" y="12529"/>
                      <a:pt x="3711" y="12529"/>
                    </a:cubicBezTo>
                    <a:lnTo>
                      <a:pt x="3237" y="12529"/>
                    </a:lnTo>
                    <a:lnTo>
                      <a:pt x="3213" y="12127"/>
                    </a:lnTo>
                    <a:lnTo>
                      <a:pt x="3675" y="12127"/>
                    </a:lnTo>
                    <a:cubicBezTo>
                      <a:pt x="3789" y="12127"/>
                      <a:pt x="3885" y="12049"/>
                      <a:pt x="3903" y="11941"/>
                    </a:cubicBezTo>
                    <a:cubicBezTo>
                      <a:pt x="3915" y="11810"/>
                      <a:pt x="3819" y="11696"/>
                      <a:pt x="3687" y="11696"/>
                    </a:cubicBezTo>
                    <a:lnTo>
                      <a:pt x="3213" y="11696"/>
                    </a:lnTo>
                    <a:lnTo>
                      <a:pt x="3213" y="11120"/>
                    </a:lnTo>
                    <a:lnTo>
                      <a:pt x="3459" y="11120"/>
                    </a:lnTo>
                    <a:cubicBezTo>
                      <a:pt x="3579" y="11120"/>
                      <a:pt x="3675" y="11024"/>
                      <a:pt x="3675" y="10904"/>
                    </a:cubicBezTo>
                    <a:lnTo>
                      <a:pt x="3675" y="7865"/>
                    </a:lnTo>
                    <a:close/>
                    <a:moveTo>
                      <a:pt x="2554" y="1"/>
                    </a:moveTo>
                    <a:cubicBezTo>
                      <a:pt x="2434" y="1"/>
                      <a:pt x="2338" y="97"/>
                      <a:pt x="2338" y="217"/>
                    </a:cubicBezTo>
                    <a:lnTo>
                      <a:pt x="2338" y="474"/>
                    </a:lnTo>
                    <a:lnTo>
                      <a:pt x="216" y="546"/>
                    </a:lnTo>
                    <a:cubicBezTo>
                      <a:pt x="96" y="546"/>
                      <a:pt x="0" y="642"/>
                      <a:pt x="6" y="762"/>
                    </a:cubicBezTo>
                    <a:lnTo>
                      <a:pt x="6" y="1362"/>
                    </a:lnTo>
                    <a:cubicBezTo>
                      <a:pt x="6" y="1481"/>
                      <a:pt x="102" y="1577"/>
                      <a:pt x="222" y="1577"/>
                    </a:cubicBezTo>
                    <a:lnTo>
                      <a:pt x="2806" y="1577"/>
                    </a:lnTo>
                    <a:lnTo>
                      <a:pt x="2806" y="3424"/>
                    </a:lnTo>
                    <a:cubicBezTo>
                      <a:pt x="2806" y="3537"/>
                      <a:pt x="2884" y="3633"/>
                      <a:pt x="2998" y="3651"/>
                    </a:cubicBezTo>
                    <a:cubicBezTo>
                      <a:pt x="3005" y="3652"/>
                      <a:pt x="3012" y="3652"/>
                      <a:pt x="3019" y="3652"/>
                    </a:cubicBezTo>
                    <a:cubicBezTo>
                      <a:pt x="3136" y="3652"/>
                      <a:pt x="3237" y="3560"/>
                      <a:pt x="3237" y="3436"/>
                    </a:cubicBezTo>
                    <a:lnTo>
                      <a:pt x="3237" y="1368"/>
                    </a:lnTo>
                    <a:cubicBezTo>
                      <a:pt x="3237" y="1248"/>
                      <a:pt x="3141" y="1152"/>
                      <a:pt x="3021" y="1152"/>
                    </a:cubicBezTo>
                    <a:lnTo>
                      <a:pt x="444" y="1152"/>
                    </a:lnTo>
                    <a:lnTo>
                      <a:pt x="444" y="972"/>
                    </a:lnTo>
                    <a:lnTo>
                      <a:pt x="2566" y="906"/>
                    </a:lnTo>
                    <a:cubicBezTo>
                      <a:pt x="2686" y="906"/>
                      <a:pt x="2776" y="810"/>
                      <a:pt x="2776" y="690"/>
                    </a:cubicBezTo>
                    <a:lnTo>
                      <a:pt x="2776" y="426"/>
                    </a:lnTo>
                    <a:lnTo>
                      <a:pt x="5761" y="426"/>
                    </a:lnTo>
                    <a:lnTo>
                      <a:pt x="9633" y="1164"/>
                    </a:lnTo>
                    <a:lnTo>
                      <a:pt x="9633" y="1583"/>
                    </a:lnTo>
                    <a:lnTo>
                      <a:pt x="5299" y="1583"/>
                    </a:lnTo>
                    <a:cubicBezTo>
                      <a:pt x="5179" y="1583"/>
                      <a:pt x="5078" y="1679"/>
                      <a:pt x="5078" y="1799"/>
                    </a:cubicBezTo>
                    <a:lnTo>
                      <a:pt x="5078" y="6079"/>
                    </a:lnTo>
                    <a:lnTo>
                      <a:pt x="3237" y="6079"/>
                    </a:lnTo>
                    <a:lnTo>
                      <a:pt x="3237" y="4299"/>
                    </a:lnTo>
                    <a:cubicBezTo>
                      <a:pt x="3225" y="4179"/>
                      <a:pt x="3129" y="4083"/>
                      <a:pt x="3009" y="4083"/>
                    </a:cubicBezTo>
                    <a:cubicBezTo>
                      <a:pt x="3006" y="4083"/>
                      <a:pt x="3003" y="4083"/>
                      <a:pt x="2999" y="4083"/>
                    </a:cubicBezTo>
                    <a:cubicBezTo>
                      <a:pt x="2884" y="4083"/>
                      <a:pt x="2794" y="4182"/>
                      <a:pt x="2806" y="4299"/>
                    </a:cubicBezTo>
                    <a:lnTo>
                      <a:pt x="2806" y="6277"/>
                    </a:lnTo>
                    <a:cubicBezTo>
                      <a:pt x="2788" y="6277"/>
                      <a:pt x="2788" y="6277"/>
                      <a:pt x="2788" y="6283"/>
                    </a:cubicBezTo>
                    <a:cubicBezTo>
                      <a:pt x="2788" y="6283"/>
                      <a:pt x="2788" y="6289"/>
                      <a:pt x="2806" y="6289"/>
                    </a:cubicBezTo>
                    <a:lnTo>
                      <a:pt x="2806" y="6511"/>
                    </a:lnTo>
                    <a:lnTo>
                      <a:pt x="228" y="6511"/>
                    </a:lnTo>
                    <a:cubicBezTo>
                      <a:pt x="108" y="6511"/>
                      <a:pt x="6" y="6607"/>
                      <a:pt x="6" y="6726"/>
                    </a:cubicBezTo>
                    <a:lnTo>
                      <a:pt x="6" y="7332"/>
                    </a:lnTo>
                    <a:cubicBezTo>
                      <a:pt x="6" y="7446"/>
                      <a:pt x="102" y="7542"/>
                      <a:pt x="216" y="7548"/>
                    </a:cubicBezTo>
                    <a:lnTo>
                      <a:pt x="2344" y="7614"/>
                    </a:lnTo>
                    <a:lnTo>
                      <a:pt x="2344" y="9076"/>
                    </a:lnTo>
                    <a:lnTo>
                      <a:pt x="1619" y="9076"/>
                    </a:lnTo>
                    <a:lnTo>
                      <a:pt x="1619" y="8513"/>
                    </a:lnTo>
                    <a:cubicBezTo>
                      <a:pt x="1625" y="8405"/>
                      <a:pt x="1541" y="8309"/>
                      <a:pt x="1433" y="8291"/>
                    </a:cubicBezTo>
                    <a:cubicBezTo>
                      <a:pt x="1423" y="8290"/>
                      <a:pt x="1413" y="8289"/>
                      <a:pt x="1403" y="8289"/>
                    </a:cubicBezTo>
                    <a:cubicBezTo>
                      <a:pt x="1284" y="8289"/>
                      <a:pt x="1187" y="8385"/>
                      <a:pt x="1187" y="8507"/>
                    </a:cubicBezTo>
                    <a:lnTo>
                      <a:pt x="1187" y="10065"/>
                    </a:lnTo>
                    <a:cubicBezTo>
                      <a:pt x="1187" y="10179"/>
                      <a:pt x="1271" y="10275"/>
                      <a:pt x="1379" y="10293"/>
                    </a:cubicBezTo>
                    <a:cubicBezTo>
                      <a:pt x="1386" y="10294"/>
                      <a:pt x="1393" y="10294"/>
                      <a:pt x="1400" y="10294"/>
                    </a:cubicBezTo>
                    <a:cubicBezTo>
                      <a:pt x="1523" y="10294"/>
                      <a:pt x="1624" y="10196"/>
                      <a:pt x="1619" y="10077"/>
                    </a:cubicBezTo>
                    <a:lnTo>
                      <a:pt x="1619" y="9508"/>
                    </a:lnTo>
                    <a:lnTo>
                      <a:pt x="2344" y="9508"/>
                    </a:lnTo>
                    <a:lnTo>
                      <a:pt x="2344" y="10904"/>
                    </a:lnTo>
                    <a:cubicBezTo>
                      <a:pt x="2344" y="11024"/>
                      <a:pt x="2440" y="11120"/>
                      <a:pt x="2560" y="11120"/>
                    </a:cubicBezTo>
                    <a:lnTo>
                      <a:pt x="2776" y="11120"/>
                    </a:lnTo>
                    <a:lnTo>
                      <a:pt x="2776" y="11894"/>
                    </a:lnTo>
                    <a:cubicBezTo>
                      <a:pt x="2776" y="11900"/>
                      <a:pt x="2776" y="11912"/>
                      <a:pt x="2776" y="11918"/>
                    </a:cubicBezTo>
                    <a:cubicBezTo>
                      <a:pt x="2776" y="11929"/>
                      <a:pt x="2776" y="11935"/>
                      <a:pt x="2776" y="11947"/>
                    </a:cubicBezTo>
                    <a:lnTo>
                      <a:pt x="2776" y="12727"/>
                    </a:lnTo>
                    <a:cubicBezTo>
                      <a:pt x="2776" y="12733"/>
                      <a:pt x="2776" y="12745"/>
                      <a:pt x="2776" y="12751"/>
                    </a:cubicBezTo>
                    <a:cubicBezTo>
                      <a:pt x="2776" y="12763"/>
                      <a:pt x="2776" y="12769"/>
                      <a:pt x="2776" y="12781"/>
                    </a:cubicBezTo>
                    <a:lnTo>
                      <a:pt x="2776" y="13506"/>
                    </a:lnTo>
                    <a:cubicBezTo>
                      <a:pt x="2776" y="13518"/>
                      <a:pt x="2776" y="13524"/>
                      <a:pt x="2776" y="13536"/>
                    </a:cubicBezTo>
                    <a:cubicBezTo>
                      <a:pt x="2776" y="13542"/>
                      <a:pt x="2776" y="13548"/>
                      <a:pt x="2776" y="13560"/>
                    </a:cubicBezTo>
                    <a:lnTo>
                      <a:pt x="2776" y="14531"/>
                    </a:lnTo>
                    <a:cubicBezTo>
                      <a:pt x="2776" y="14651"/>
                      <a:pt x="2872" y="14753"/>
                      <a:pt x="2992" y="14753"/>
                    </a:cubicBezTo>
                    <a:lnTo>
                      <a:pt x="5293" y="14753"/>
                    </a:lnTo>
                    <a:cubicBezTo>
                      <a:pt x="5413" y="14753"/>
                      <a:pt x="5515" y="14651"/>
                      <a:pt x="5515" y="14531"/>
                    </a:cubicBezTo>
                    <a:lnTo>
                      <a:pt x="5515" y="11120"/>
                    </a:lnTo>
                    <a:lnTo>
                      <a:pt x="5785" y="11120"/>
                    </a:lnTo>
                    <a:cubicBezTo>
                      <a:pt x="5785" y="11120"/>
                      <a:pt x="6001" y="11006"/>
                      <a:pt x="6001" y="10886"/>
                    </a:cubicBezTo>
                    <a:lnTo>
                      <a:pt x="6001" y="9718"/>
                    </a:lnTo>
                    <a:cubicBezTo>
                      <a:pt x="6001" y="9598"/>
                      <a:pt x="5899" y="9502"/>
                      <a:pt x="5785" y="9502"/>
                    </a:cubicBezTo>
                    <a:cubicBezTo>
                      <a:pt x="5781" y="9502"/>
                      <a:pt x="5778" y="9502"/>
                      <a:pt x="5775" y="9502"/>
                    </a:cubicBezTo>
                    <a:cubicBezTo>
                      <a:pt x="5659" y="9502"/>
                      <a:pt x="5563" y="9601"/>
                      <a:pt x="5569" y="9718"/>
                    </a:cubicBezTo>
                    <a:lnTo>
                      <a:pt x="5569" y="10659"/>
                    </a:lnTo>
                    <a:lnTo>
                      <a:pt x="5078" y="10659"/>
                    </a:lnTo>
                    <a:lnTo>
                      <a:pt x="5078" y="7620"/>
                    </a:lnTo>
                    <a:cubicBezTo>
                      <a:pt x="5078" y="7500"/>
                      <a:pt x="4982" y="7404"/>
                      <a:pt x="4862" y="7404"/>
                    </a:cubicBezTo>
                    <a:lnTo>
                      <a:pt x="3453" y="7404"/>
                    </a:lnTo>
                    <a:cubicBezTo>
                      <a:pt x="3333" y="7404"/>
                      <a:pt x="3237" y="7500"/>
                      <a:pt x="3237" y="7620"/>
                    </a:cubicBezTo>
                    <a:lnTo>
                      <a:pt x="3237" y="10659"/>
                    </a:lnTo>
                    <a:lnTo>
                      <a:pt x="2776" y="10659"/>
                    </a:lnTo>
                    <a:lnTo>
                      <a:pt x="2776" y="7392"/>
                    </a:lnTo>
                    <a:cubicBezTo>
                      <a:pt x="2776" y="7278"/>
                      <a:pt x="2680" y="7182"/>
                      <a:pt x="2566" y="7176"/>
                    </a:cubicBezTo>
                    <a:lnTo>
                      <a:pt x="438" y="7110"/>
                    </a:lnTo>
                    <a:lnTo>
                      <a:pt x="438" y="6942"/>
                    </a:lnTo>
                    <a:lnTo>
                      <a:pt x="3021" y="6942"/>
                    </a:lnTo>
                    <a:cubicBezTo>
                      <a:pt x="3141" y="6942"/>
                      <a:pt x="3237" y="6846"/>
                      <a:pt x="3237" y="6726"/>
                    </a:cubicBezTo>
                    <a:lnTo>
                      <a:pt x="3237" y="6511"/>
                    </a:lnTo>
                    <a:lnTo>
                      <a:pt x="9633" y="6511"/>
                    </a:lnTo>
                    <a:lnTo>
                      <a:pt x="9633" y="6906"/>
                    </a:lnTo>
                    <a:lnTo>
                      <a:pt x="5761" y="7422"/>
                    </a:lnTo>
                    <a:cubicBezTo>
                      <a:pt x="5653" y="7440"/>
                      <a:pt x="5569" y="7530"/>
                      <a:pt x="5575" y="7638"/>
                    </a:cubicBezTo>
                    <a:lnTo>
                      <a:pt x="5575" y="8836"/>
                    </a:lnTo>
                    <a:cubicBezTo>
                      <a:pt x="5569" y="8950"/>
                      <a:pt x="5653" y="9046"/>
                      <a:pt x="5761" y="9064"/>
                    </a:cubicBezTo>
                    <a:cubicBezTo>
                      <a:pt x="5768" y="9065"/>
                      <a:pt x="5776" y="9065"/>
                      <a:pt x="5783" y="9065"/>
                    </a:cubicBezTo>
                    <a:cubicBezTo>
                      <a:pt x="5905" y="9065"/>
                      <a:pt x="6007" y="8973"/>
                      <a:pt x="6007" y="8848"/>
                    </a:cubicBezTo>
                    <a:lnTo>
                      <a:pt x="6007" y="7829"/>
                    </a:lnTo>
                    <a:lnTo>
                      <a:pt x="9879" y="7314"/>
                    </a:lnTo>
                    <a:cubicBezTo>
                      <a:pt x="9987" y="7296"/>
                      <a:pt x="10065" y="7206"/>
                      <a:pt x="10071" y="7098"/>
                    </a:cubicBezTo>
                    <a:lnTo>
                      <a:pt x="10071" y="6337"/>
                    </a:lnTo>
                    <a:cubicBezTo>
                      <a:pt x="10071" y="6337"/>
                      <a:pt x="11647" y="5084"/>
                      <a:pt x="11647" y="4041"/>
                    </a:cubicBezTo>
                    <a:cubicBezTo>
                      <a:pt x="11647" y="3028"/>
                      <a:pt x="11030" y="2117"/>
                      <a:pt x="10095" y="1739"/>
                    </a:cubicBezTo>
                    <a:lnTo>
                      <a:pt x="10095" y="990"/>
                    </a:lnTo>
                    <a:cubicBezTo>
                      <a:pt x="10071" y="882"/>
                      <a:pt x="9993" y="798"/>
                      <a:pt x="9891" y="774"/>
                    </a:cubicBezTo>
                    <a:lnTo>
                      <a:pt x="58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p46"/>
              <p:cNvSpPr/>
              <p:nvPr/>
            </p:nvSpPr>
            <p:spPr>
              <a:xfrm>
                <a:off x="4070150" y="2558825"/>
                <a:ext cx="78250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130" h="2876" extrusionOk="0">
                    <a:moveTo>
                      <a:pt x="1601" y="0"/>
                    </a:moveTo>
                    <a:cubicBezTo>
                      <a:pt x="1307" y="0"/>
                      <a:pt x="1307" y="438"/>
                      <a:pt x="1601" y="438"/>
                    </a:cubicBezTo>
                    <a:cubicBezTo>
                      <a:pt x="1605" y="438"/>
                      <a:pt x="1609" y="438"/>
                      <a:pt x="1613" y="438"/>
                    </a:cubicBezTo>
                    <a:cubicBezTo>
                      <a:pt x="2093" y="438"/>
                      <a:pt x="2506" y="790"/>
                      <a:pt x="2584" y="1265"/>
                    </a:cubicBezTo>
                    <a:cubicBezTo>
                      <a:pt x="2668" y="1751"/>
                      <a:pt x="2392" y="2218"/>
                      <a:pt x="1930" y="2380"/>
                    </a:cubicBezTo>
                    <a:cubicBezTo>
                      <a:pt x="1819" y="2420"/>
                      <a:pt x="1706" y="2440"/>
                      <a:pt x="1594" y="2440"/>
                    </a:cubicBezTo>
                    <a:cubicBezTo>
                      <a:pt x="1239" y="2440"/>
                      <a:pt x="902" y="2248"/>
                      <a:pt x="719" y="1925"/>
                    </a:cubicBezTo>
                    <a:cubicBezTo>
                      <a:pt x="486" y="1499"/>
                      <a:pt x="588" y="959"/>
                      <a:pt x="971" y="654"/>
                    </a:cubicBezTo>
                    <a:cubicBezTo>
                      <a:pt x="1149" y="510"/>
                      <a:pt x="1012" y="267"/>
                      <a:pt x="836" y="267"/>
                    </a:cubicBezTo>
                    <a:cubicBezTo>
                      <a:pt x="792" y="267"/>
                      <a:pt x="746" y="282"/>
                      <a:pt x="702" y="318"/>
                    </a:cubicBezTo>
                    <a:cubicBezTo>
                      <a:pt x="150" y="756"/>
                      <a:pt x="0" y="1523"/>
                      <a:pt x="342" y="2134"/>
                    </a:cubicBezTo>
                    <a:cubicBezTo>
                      <a:pt x="603" y="2601"/>
                      <a:pt x="1090" y="2876"/>
                      <a:pt x="1600" y="2876"/>
                    </a:cubicBezTo>
                    <a:cubicBezTo>
                      <a:pt x="1758" y="2876"/>
                      <a:pt x="1918" y="2849"/>
                      <a:pt x="2074" y="2794"/>
                    </a:cubicBezTo>
                    <a:cubicBezTo>
                      <a:pt x="2734" y="2560"/>
                      <a:pt x="3129" y="1889"/>
                      <a:pt x="3015" y="1199"/>
                    </a:cubicBezTo>
                    <a:cubicBezTo>
                      <a:pt x="2895" y="504"/>
                      <a:pt x="2296" y="0"/>
                      <a:pt x="16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61" name="Google Shape;661;p46"/>
          <p:cNvGrpSpPr/>
          <p:nvPr/>
        </p:nvGrpSpPr>
        <p:grpSpPr>
          <a:xfrm>
            <a:off x="1918925" y="1762572"/>
            <a:ext cx="585722" cy="585201"/>
            <a:chOff x="3275763" y="3333842"/>
            <a:chExt cx="377885" cy="378110"/>
          </a:xfrm>
        </p:grpSpPr>
        <p:grpSp>
          <p:nvGrpSpPr>
            <p:cNvPr id="662" name="Google Shape;662;p46"/>
            <p:cNvGrpSpPr/>
            <p:nvPr/>
          </p:nvGrpSpPr>
          <p:grpSpPr>
            <a:xfrm>
              <a:off x="3285347" y="3343427"/>
              <a:ext cx="368300" cy="368525"/>
              <a:chOff x="2397725" y="3247275"/>
              <a:chExt cx="368300" cy="368525"/>
            </a:xfrm>
          </p:grpSpPr>
          <p:sp>
            <p:nvSpPr>
              <p:cNvPr id="663" name="Google Shape;663;p46"/>
              <p:cNvSpPr/>
              <p:nvPr/>
            </p:nvSpPr>
            <p:spPr>
              <a:xfrm>
                <a:off x="2425600" y="3455525"/>
                <a:ext cx="49325" cy="68300"/>
              </a:xfrm>
              <a:custGeom>
                <a:avLst/>
                <a:gdLst/>
                <a:ahLst/>
                <a:cxnLst/>
                <a:rect l="l" t="t" r="r" b="b"/>
                <a:pathLst>
                  <a:path w="1973" h="2732" extrusionOk="0">
                    <a:moveTo>
                      <a:pt x="876" y="428"/>
                    </a:moveTo>
                    <a:cubicBezTo>
                      <a:pt x="1099" y="428"/>
                      <a:pt x="1313" y="600"/>
                      <a:pt x="1313" y="859"/>
                    </a:cubicBezTo>
                    <a:cubicBezTo>
                      <a:pt x="1313" y="1099"/>
                      <a:pt x="1121" y="1291"/>
                      <a:pt x="881" y="1291"/>
                    </a:cubicBezTo>
                    <a:cubicBezTo>
                      <a:pt x="498" y="1291"/>
                      <a:pt x="306" y="829"/>
                      <a:pt x="576" y="554"/>
                    </a:cubicBezTo>
                    <a:cubicBezTo>
                      <a:pt x="663" y="467"/>
                      <a:pt x="770" y="428"/>
                      <a:pt x="876" y="428"/>
                    </a:cubicBezTo>
                    <a:close/>
                    <a:moveTo>
                      <a:pt x="884" y="1"/>
                    </a:moveTo>
                    <a:cubicBezTo>
                      <a:pt x="453" y="1"/>
                      <a:pt x="43" y="328"/>
                      <a:pt x="18" y="823"/>
                    </a:cubicBezTo>
                    <a:lnTo>
                      <a:pt x="18" y="817"/>
                    </a:lnTo>
                    <a:lnTo>
                      <a:pt x="18" y="817"/>
                    </a:lnTo>
                    <a:cubicBezTo>
                      <a:pt x="0" y="1225"/>
                      <a:pt x="270" y="1591"/>
                      <a:pt x="660" y="1693"/>
                    </a:cubicBezTo>
                    <a:lnTo>
                      <a:pt x="660" y="2502"/>
                    </a:lnTo>
                    <a:cubicBezTo>
                      <a:pt x="660" y="2616"/>
                      <a:pt x="744" y="2712"/>
                      <a:pt x="852" y="2730"/>
                    </a:cubicBezTo>
                    <a:cubicBezTo>
                      <a:pt x="862" y="2731"/>
                      <a:pt x="872" y="2732"/>
                      <a:pt x="882" y="2732"/>
                    </a:cubicBezTo>
                    <a:cubicBezTo>
                      <a:pt x="1000" y="2732"/>
                      <a:pt x="1097" y="2636"/>
                      <a:pt x="1097" y="2514"/>
                    </a:cubicBezTo>
                    <a:lnTo>
                      <a:pt x="1097" y="1699"/>
                    </a:lnTo>
                    <a:cubicBezTo>
                      <a:pt x="1781" y="1519"/>
                      <a:pt x="1972" y="638"/>
                      <a:pt x="1421" y="194"/>
                    </a:cubicBezTo>
                    <a:cubicBezTo>
                      <a:pt x="1257" y="61"/>
                      <a:pt x="1069" y="1"/>
                      <a:pt x="8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46"/>
              <p:cNvSpPr/>
              <p:nvPr/>
            </p:nvSpPr>
            <p:spPr>
              <a:xfrm>
                <a:off x="2521500" y="351430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35" y="1"/>
                    </a:moveTo>
                    <a:cubicBezTo>
                      <a:pt x="138" y="1"/>
                      <a:pt x="54" y="71"/>
                      <a:pt x="31" y="169"/>
                    </a:cubicBezTo>
                    <a:cubicBezTo>
                      <a:pt x="1" y="301"/>
                      <a:pt x="103" y="433"/>
                      <a:pt x="240" y="433"/>
                    </a:cubicBezTo>
                    <a:lnTo>
                      <a:pt x="522" y="433"/>
                    </a:lnTo>
                    <a:cubicBezTo>
                      <a:pt x="630" y="433"/>
                      <a:pt x="726" y="355"/>
                      <a:pt x="744" y="241"/>
                    </a:cubicBezTo>
                    <a:cubicBezTo>
                      <a:pt x="762" y="118"/>
                      <a:pt x="665" y="1"/>
                      <a:pt x="538" y="1"/>
                    </a:cubicBezTo>
                    <a:cubicBezTo>
                      <a:pt x="535" y="1"/>
                      <a:pt x="531" y="1"/>
                      <a:pt x="528" y="1"/>
                    </a:cubicBezTo>
                    <a:lnTo>
                      <a:pt x="246" y="1"/>
                    </a:lnTo>
                    <a:cubicBezTo>
                      <a:pt x="243" y="1"/>
                      <a:pt x="239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46"/>
              <p:cNvSpPr/>
              <p:nvPr/>
            </p:nvSpPr>
            <p:spPr>
              <a:xfrm>
                <a:off x="2550275" y="3514300"/>
                <a:ext cx="1920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8" h="433" extrusionOk="0">
                    <a:moveTo>
                      <a:pt x="235" y="1"/>
                    </a:moveTo>
                    <a:cubicBezTo>
                      <a:pt x="138" y="1"/>
                      <a:pt x="53" y="71"/>
                      <a:pt x="25" y="169"/>
                    </a:cubicBezTo>
                    <a:cubicBezTo>
                      <a:pt x="1" y="301"/>
                      <a:pt x="103" y="433"/>
                      <a:pt x="240" y="433"/>
                    </a:cubicBezTo>
                    <a:lnTo>
                      <a:pt x="522" y="433"/>
                    </a:lnTo>
                    <a:cubicBezTo>
                      <a:pt x="624" y="433"/>
                      <a:pt x="714" y="361"/>
                      <a:pt x="738" y="259"/>
                    </a:cubicBezTo>
                    <a:cubicBezTo>
                      <a:pt x="768" y="127"/>
                      <a:pt x="666" y="1"/>
                      <a:pt x="528" y="1"/>
                    </a:cubicBezTo>
                    <a:lnTo>
                      <a:pt x="246" y="1"/>
                    </a:lnTo>
                    <a:cubicBezTo>
                      <a:pt x="242" y="1"/>
                      <a:pt x="238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46"/>
              <p:cNvSpPr/>
              <p:nvPr/>
            </p:nvSpPr>
            <p:spPr>
              <a:xfrm>
                <a:off x="2550575" y="345885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40" y="1"/>
                    </a:moveTo>
                    <a:cubicBezTo>
                      <a:pt x="143" y="1"/>
                      <a:pt x="54" y="71"/>
                      <a:pt x="31" y="169"/>
                    </a:cubicBezTo>
                    <a:cubicBezTo>
                      <a:pt x="1" y="301"/>
                      <a:pt x="103" y="433"/>
                      <a:pt x="240" y="433"/>
                    </a:cubicBezTo>
                    <a:lnTo>
                      <a:pt x="522" y="433"/>
                    </a:lnTo>
                    <a:cubicBezTo>
                      <a:pt x="636" y="433"/>
                      <a:pt x="732" y="349"/>
                      <a:pt x="750" y="241"/>
                    </a:cubicBezTo>
                    <a:cubicBezTo>
                      <a:pt x="762" y="112"/>
                      <a:pt x="665" y="1"/>
                      <a:pt x="544" y="1"/>
                    </a:cubicBezTo>
                    <a:cubicBezTo>
                      <a:pt x="540" y="1"/>
                      <a:pt x="537" y="1"/>
                      <a:pt x="534" y="1"/>
                    </a:cubicBezTo>
                    <a:lnTo>
                      <a:pt x="252" y="1"/>
                    </a:lnTo>
                    <a:cubicBezTo>
                      <a:pt x="248" y="1"/>
                      <a:pt x="244" y="1"/>
                      <a:pt x="24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46"/>
              <p:cNvSpPr/>
              <p:nvPr/>
            </p:nvSpPr>
            <p:spPr>
              <a:xfrm>
                <a:off x="2516550" y="3421525"/>
                <a:ext cx="11425" cy="18025"/>
              </a:xfrm>
              <a:custGeom>
                <a:avLst/>
                <a:gdLst/>
                <a:ahLst/>
                <a:cxnLst/>
                <a:rect l="l" t="t" r="r" b="b"/>
                <a:pathLst>
                  <a:path w="457" h="721" extrusionOk="0">
                    <a:moveTo>
                      <a:pt x="230" y="0"/>
                    </a:moveTo>
                    <a:cubicBezTo>
                      <a:pt x="119" y="0"/>
                      <a:pt x="24" y="81"/>
                      <a:pt x="13" y="187"/>
                    </a:cubicBezTo>
                    <a:cubicBezTo>
                      <a:pt x="1" y="253"/>
                      <a:pt x="1" y="313"/>
                      <a:pt x="1" y="379"/>
                    </a:cubicBezTo>
                    <a:cubicBezTo>
                      <a:pt x="1" y="427"/>
                      <a:pt x="1" y="475"/>
                      <a:pt x="7" y="523"/>
                    </a:cubicBezTo>
                    <a:cubicBezTo>
                      <a:pt x="19" y="637"/>
                      <a:pt x="109" y="721"/>
                      <a:pt x="223" y="721"/>
                    </a:cubicBezTo>
                    <a:lnTo>
                      <a:pt x="241" y="721"/>
                    </a:lnTo>
                    <a:cubicBezTo>
                      <a:pt x="361" y="709"/>
                      <a:pt x="444" y="601"/>
                      <a:pt x="432" y="481"/>
                    </a:cubicBezTo>
                    <a:cubicBezTo>
                      <a:pt x="432" y="451"/>
                      <a:pt x="432" y="415"/>
                      <a:pt x="432" y="379"/>
                    </a:cubicBezTo>
                    <a:cubicBezTo>
                      <a:pt x="432" y="331"/>
                      <a:pt x="432" y="289"/>
                      <a:pt x="438" y="241"/>
                    </a:cubicBezTo>
                    <a:cubicBezTo>
                      <a:pt x="456" y="127"/>
                      <a:pt x="373" y="20"/>
                      <a:pt x="253" y="2"/>
                    </a:cubicBezTo>
                    <a:cubicBezTo>
                      <a:pt x="245" y="1"/>
                      <a:pt x="237" y="0"/>
                      <a:pt x="2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46"/>
              <p:cNvSpPr/>
              <p:nvPr/>
            </p:nvSpPr>
            <p:spPr>
              <a:xfrm>
                <a:off x="2523150" y="3447925"/>
                <a:ext cx="21025" cy="15725"/>
              </a:xfrm>
              <a:custGeom>
                <a:avLst/>
                <a:gdLst/>
                <a:ahLst/>
                <a:cxnLst/>
                <a:rect l="l" t="t" r="r" b="b"/>
                <a:pathLst>
                  <a:path w="841" h="629" extrusionOk="0">
                    <a:moveTo>
                      <a:pt x="307" y="0"/>
                    </a:moveTo>
                    <a:cubicBezTo>
                      <a:pt x="143" y="0"/>
                      <a:pt x="1" y="207"/>
                      <a:pt x="150" y="366"/>
                    </a:cubicBezTo>
                    <a:cubicBezTo>
                      <a:pt x="222" y="450"/>
                      <a:pt x="306" y="522"/>
                      <a:pt x="402" y="588"/>
                    </a:cubicBezTo>
                    <a:cubicBezTo>
                      <a:pt x="444" y="617"/>
                      <a:pt x="485" y="629"/>
                      <a:pt x="525" y="629"/>
                    </a:cubicBezTo>
                    <a:cubicBezTo>
                      <a:pt x="708" y="629"/>
                      <a:pt x="840" y="362"/>
                      <a:pt x="648" y="228"/>
                    </a:cubicBezTo>
                    <a:cubicBezTo>
                      <a:pt x="576" y="186"/>
                      <a:pt x="516" y="132"/>
                      <a:pt x="462" y="72"/>
                    </a:cubicBezTo>
                    <a:cubicBezTo>
                      <a:pt x="414" y="22"/>
                      <a:pt x="359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46"/>
              <p:cNvSpPr/>
              <p:nvPr/>
            </p:nvSpPr>
            <p:spPr>
              <a:xfrm>
                <a:off x="2523175" y="3397900"/>
                <a:ext cx="20075" cy="1572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29" extrusionOk="0">
                    <a:moveTo>
                      <a:pt x="554" y="0"/>
                    </a:moveTo>
                    <a:cubicBezTo>
                      <a:pt x="514" y="0"/>
                      <a:pt x="474" y="12"/>
                      <a:pt x="437" y="35"/>
                    </a:cubicBezTo>
                    <a:cubicBezTo>
                      <a:pt x="341" y="95"/>
                      <a:pt x="257" y="167"/>
                      <a:pt x="173" y="245"/>
                    </a:cubicBezTo>
                    <a:cubicBezTo>
                      <a:pt x="0" y="400"/>
                      <a:pt x="153" y="628"/>
                      <a:pt x="326" y="628"/>
                    </a:cubicBezTo>
                    <a:cubicBezTo>
                      <a:pt x="380" y="628"/>
                      <a:pt x="436" y="605"/>
                      <a:pt x="485" y="551"/>
                    </a:cubicBezTo>
                    <a:cubicBezTo>
                      <a:pt x="539" y="491"/>
                      <a:pt x="599" y="443"/>
                      <a:pt x="671" y="401"/>
                    </a:cubicBezTo>
                    <a:cubicBezTo>
                      <a:pt x="773" y="335"/>
                      <a:pt x="803" y="203"/>
                      <a:pt x="737" y="101"/>
                    </a:cubicBezTo>
                    <a:cubicBezTo>
                      <a:pt x="695" y="36"/>
                      <a:pt x="626" y="0"/>
                      <a:pt x="5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46"/>
              <p:cNvSpPr/>
              <p:nvPr/>
            </p:nvSpPr>
            <p:spPr>
              <a:xfrm>
                <a:off x="2608275" y="345885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34" y="1"/>
                    </a:moveTo>
                    <a:cubicBezTo>
                      <a:pt x="137" y="1"/>
                      <a:pt x="53" y="71"/>
                      <a:pt x="30" y="169"/>
                    </a:cubicBezTo>
                    <a:cubicBezTo>
                      <a:pt x="0" y="301"/>
                      <a:pt x="102" y="433"/>
                      <a:pt x="240" y="433"/>
                    </a:cubicBezTo>
                    <a:lnTo>
                      <a:pt x="522" y="433"/>
                    </a:lnTo>
                    <a:cubicBezTo>
                      <a:pt x="630" y="433"/>
                      <a:pt x="726" y="349"/>
                      <a:pt x="744" y="241"/>
                    </a:cubicBezTo>
                    <a:cubicBezTo>
                      <a:pt x="761" y="112"/>
                      <a:pt x="665" y="1"/>
                      <a:pt x="538" y="1"/>
                    </a:cubicBezTo>
                    <a:cubicBezTo>
                      <a:pt x="535" y="1"/>
                      <a:pt x="531" y="1"/>
                      <a:pt x="528" y="1"/>
                    </a:cubicBezTo>
                    <a:lnTo>
                      <a:pt x="246" y="1"/>
                    </a:lnTo>
                    <a:cubicBezTo>
                      <a:pt x="242" y="1"/>
                      <a:pt x="238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46"/>
              <p:cNvSpPr/>
              <p:nvPr/>
            </p:nvSpPr>
            <p:spPr>
              <a:xfrm>
                <a:off x="2719625" y="3496950"/>
                <a:ext cx="15600" cy="16850"/>
              </a:xfrm>
              <a:custGeom>
                <a:avLst/>
                <a:gdLst/>
                <a:ahLst/>
                <a:cxnLst/>
                <a:rect l="l" t="t" r="r" b="b"/>
                <a:pathLst>
                  <a:path w="624" h="674" extrusionOk="0">
                    <a:moveTo>
                      <a:pt x="388" y="0"/>
                    </a:moveTo>
                    <a:cubicBezTo>
                      <a:pt x="302" y="0"/>
                      <a:pt x="222" y="51"/>
                      <a:pt x="186" y="132"/>
                    </a:cubicBezTo>
                    <a:cubicBezTo>
                      <a:pt x="156" y="203"/>
                      <a:pt x="120" y="269"/>
                      <a:pt x="72" y="329"/>
                    </a:cubicBezTo>
                    <a:cubicBezTo>
                      <a:pt x="0" y="425"/>
                      <a:pt x="18" y="557"/>
                      <a:pt x="114" y="629"/>
                    </a:cubicBezTo>
                    <a:cubicBezTo>
                      <a:pt x="152" y="659"/>
                      <a:pt x="196" y="673"/>
                      <a:pt x="242" y="673"/>
                    </a:cubicBezTo>
                    <a:cubicBezTo>
                      <a:pt x="305" y="673"/>
                      <a:pt x="368" y="645"/>
                      <a:pt x="414" y="593"/>
                    </a:cubicBezTo>
                    <a:cubicBezTo>
                      <a:pt x="480" y="503"/>
                      <a:pt x="540" y="401"/>
                      <a:pt x="582" y="293"/>
                    </a:cubicBezTo>
                    <a:cubicBezTo>
                      <a:pt x="624" y="186"/>
                      <a:pt x="576" y="66"/>
                      <a:pt x="474" y="18"/>
                    </a:cubicBezTo>
                    <a:cubicBezTo>
                      <a:pt x="445" y="6"/>
                      <a:pt x="416" y="0"/>
                      <a:pt x="3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46"/>
              <p:cNvSpPr/>
              <p:nvPr/>
            </p:nvSpPr>
            <p:spPr>
              <a:xfrm>
                <a:off x="2694150" y="3513975"/>
                <a:ext cx="196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786" h="446" extrusionOk="0">
                    <a:moveTo>
                      <a:pt x="524" y="0"/>
                    </a:moveTo>
                    <a:cubicBezTo>
                      <a:pt x="515" y="0"/>
                      <a:pt x="507" y="1"/>
                      <a:pt x="498" y="2"/>
                    </a:cubicBezTo>
                    <a:cubicBezTo>
                      <a:pt x="456" y="8"/>
                      <a:pt x="420" y="14"/>
                      <a:pt x="378" y="14"/>
                    </a:cubicBezTo>
                    <a:lnTo>
                      <a:pt x="252" y="14"/>
                    </a:lnTo>
                    <a:cubicBezTo>
                      <a:pt x="150" y="14"/>
                      <a:pt x="60" y="80"/>
                      <a:pt x="30" y="182"/>
                    </a:cubicBezTo>
                    <a:cubicBezTo>
                      <a:pt x="0" y="314"/>
                      <a:pt x="108" y="446"/>
                      <a:pt x="246" y="446"/>
                    </a:cubicBezTo>
                    <a:lnTo>
                      <a:pt x="378" y="446"/>
                    </a:lnTo>
                    <a:cubicBezTo>
                      <a:pt x="438" y="446"/>
                      <a:pt x="504" y="440"/>
                      <a:pt x="564" y="434"/>
                    </a:cubicBezTo>
                    <a:cubicBezTo>
                      <a:pt x="702" y="410"/>
                      <a:pt x="785" y="266"/>
                      <a:pt x="731" y="140"/>
                    </a:cubicBezTo>
                    <a:cubicBezTo>
                      <a:pt x="693" y="53"/>
                      <a:pt x="611" y="0"/>
                      <a:pt x="5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46"/>
              <p:cNvSpPr/>
              <p:nvPr/>
            </p:nvSpPr>
            <p:spPr>
              <a:xfrm>
                <a:off x="2694600" y="3458725"/>
                <a:ext cx="18750" cy="11100"/>
              </a:xfrm>
              <a:custGeom>
                <a:avLst/>
                <a:gdLst/>
                <a:ahLst/>
                <a:cxnLst/>
                <a:rect l="l" t="t" r="r" b="b"/>
                <a:pathLst>
                  <a:path w="750" h="444" extrusionOk="0">
                    <a:moveTo>
                      <a:pt x="252" y="0"/>
                    </a:moveTo>
                    <a:cubicBezTo>
                      <a:pt x="144" y="0"/>
                      <a:pt x="54" y="72"/>
                      <a:pt x="30" y="174"/>
                    </a:cubicBezTo>
                    <a:cubicBezTo>
                      <a:pt x="0" y="306"/>
                      <a:pt x="102" y="432"/>
                      <a:pt x="240" y="432"/>
                    </a:cubicBezTo>
                    <a:lnTo>
                      <a:pt x="360" y="432"/>
                    </a:lnTo>
                    <a:cubicBezTo>
                      <a:pt x="408" y="432"/>
                      <a:pt x="456" y="438"/>
                      <a:pt x="498" y="444"/>
                    </a:cubicBezTo>
                    <a:lnTo>
                      <a:pt x="528" y="444"/>
                    </a:lnTo>
                    <a:cubicBezTo>
                      <a:pt x="648" y="444"/>
                      <a:pt x="743" y="348"/>
                      <a:pt x="749" y="228"/>
                    </a:cubicBezTo>
                    <a:cubicBezTo>
                      <a:pt x="743" y="120"/>
                      <a:pt x="660" y="30"/>
                      <a:pt x="552" y="18"/>
                    </a:cubicBezTo>
                    <a:cubicBezTo>
                      <a:pt x="492" y="6"/>
                      <a:pt x="426" y="0"/>
                      <a:pt x="3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46"/>
              <p:cNvSpPr/>
              <p:nvPr/>
            </p:nvSpPr>
            <p:spPr>
              <a:xfrm>
                <a:off x="2463800" y="351430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35" y="1"/>
                    </a:moveTo>
                    <a:cubicBezTo>
                      <a:pt x="138" y="1"/>
                      <a:pt x="54" y="71"/>
                      <a:pt x="31" y="169"/>
                    </a:cubicBezTo>
                    <a:cubicBezTo>
                      <a:pt x="1" y="301"/>
                      <a:pt x="103" y="433"/>
                      <a:pt x="241" y="433"/>
                    </a:cubicBezTo>
                    <a:lnTo>
                      <a:pt x="522" y="433"/>
                    </a:lnTo>
                    <a:cubicBezTo>
                      <a:pt x="630" y="433"/>
                      <a:pt x="726" y="355"/>
                      <a:pt x="744" y="241"/>
                    </a:cubicBezTo>
                    <a:cubicBezTo>
                      <a:pt x="762" y="118"/>
                      <a:pt x="665" y="1"/>
                      <a:pt x="538" y="1"/>
                    </a:cubicBezTo>
                    <a:cubicBezTo>
                      <a:pt x="535" y="1"/>
                      <a:pt x="532" y="1"/>
                      <a:pt x="528" y="1"/>
                    </a:cubicBezTo>
                    <a:lnTo>
                      <a:pt x="247" y="1"/>
                    </a:lnTo>
                    <a:cubicBezTo>
                      <a:pt x="243" y="1"/>
                      <a:pt x="239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46"/>
              <p:cNvSpPr/>
              <p:nvPr/>
            </p:nvSpPr>
            <p:spPr>
              <a:xfrm>
                <a:off x="2636600" y="351430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40" y="1"/>
                    </a:moveTo>
                    <a:cubicBezTo>
                      <a:pt x="137" y="1"/>
                      <a:pt x="53" y="71"/>
                      <a:pt x="30" y="169"/>
                    </a:cubicBezTo>
                    <a:cubicBezTo>
                      <a:pt x="0" y="301"/>
                      <a:pt x="102" y="433"/>
                      <a:pt x="240" y="433"/>
                    </a:cubicBezTo>
                    <a:lnTo>
                      <a:pt x="522" y="433"/>
                    </a:lnTo>
                    <a:cubicBezTo>
                      <a:pt x="636" y="433"/>
                      <a:pt x="732" y="355"/>
                      <a:pt x="744" y="241"/>
                    </a:cubicBezTo>
                    <a:cubicBezTo>
                      <a:pt x="761" y="118"/>
                      <a:pt x="665" y="1"/>
                      <a:pt x="537" y="1"/>
                    </a:cubicBezTo>
                    <a:cubicBezTo>
                      <a:pt x="534" y="1"/>
                      <a:pt x="531" y="1"/>
                      <a:pt x="528" y="1"/>
                    </a:cubicBezTo>
                    <a:lnTo>
                      <a:pt x="252" y="1"/>
                    </a:lnTo>
                    <a:cubicBezTo>
                      <a:pt x="248" y="1"/>
                      <a:pt x="244" y="1"/>
                      <a:pt x="24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46"/>
              <p:cNvSpPr/>
              <p:nvPr/>
            </p:nvSpPr>
            <p:spPr>
              <a:xfrm>
                <a:off x="2607825" y="3514300"/>
                <a:ext cx="1920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8" h="433" extrusionOk="0">
                    <a:moveTo>
                      <a:pt x="234" y="1"/>
                    </a:moveTo>
                    <a:cubicBezTo>
                      <a:pt x="137" y="1"/>
                      <a:pt x="53" y="71"/>
                      <a:pt x="30" y="169"/>
                    </a:cubicBezTo>
                    <a:cubicBezTo>
                      <a:pt x="0" y="301"/>
                      <a:pt x="102" y="433"/>
                      <a:pt x="240" y="433"/>
                    </a:cubicBezTo>
                    <a:lnTo>
                      <a:pt x="522" y="433"/>
                    </a:lnTo>
                    <a:cubicBezTo>
                      <a:pt x="624" y="433"/>
                      <a:pt x="714" y="361"/>
                      <a:pt x="738" y="259"/>
                    </a:cubicBezTo>
                    <a:cubicBezTo>
                      <a:pt x="768" y="127"/>
                      <a:pt x="666" y="1"/>
                      <a:pt x="528" y="1"/>
                    </a:cubicBezTo>
                    <a:lnTo>
                      <a:pt x="246" y="1"/>
                    </a:lnTo>
                    <a:cubicBezTo>
                      <a:pt x="242" y="1"/>
                      <a:pt x="238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46"/>
              <p:cNvSpPr/>
              <p:nvPr/>
            </p:nvSpPr>
            <p:spPr>
              <a:xfrm>
                <a:off x="2718425" y="3469550"/>
                <a:ext cx="17775" cy="171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685" extrusionOk="0">
                    <a:moveTo>
                      <a:pt x="306" y="0"/>
                    </a:moveTo>
                    <a:cubicBezTo>
                      <a:pt x="148" y="0"/>
                      <a:pt x="0" y="181"/>
                      <a:pt x="126" y="346"/>
                    </a:cubicBezTo>
                    <a:cubicBezTo>
                      <a:pt x="174" y="406"/>
                      <a:pt x="210" y="478"/>
                      <a:pt x="240" y="550"/>
                    </a:cubicBezTo>
                    <a:cubicBezTo>
                      <a:pt x="279" y="645"/>
                      <a:pt x="355" y="685"/>
                      <a:pt x="433" y="685"/>
                    </a:cubicBezTo>
                    <a:cubicBezTo>
                      <a:pt x="571" y="685"/>
                      <a:pt x="711" y="557"/>
                      <a:pt x="642" y="388"/>
                    </a:cubicBezTo>
                    <a:cubicBezTo>
                      <a:pt x="600" y="280"/>
                      <a:pt x="540" y="179"/>
                      <a:pt x="474" y="89"/>
                    </a:cubicBezTo>
                    <a:cubicBezTo>
                      <a:pt x="426" y="26"/>
                      <a:pt x="365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46"/>
              <p:cNvSpPr/>
              <p:nvPr/>
            </p:nvSpPr>
            <p:spPr>
              <a:xfrm>
                <a:off x="2637050" y="345885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34" y="1"/>
                    </a:moveTo>
                    <a:cubicBezTo>
                      <a:pt x="137" y="1"/>
                      <a:pt x="53" y="71"/>
                      <a:pt x="30" y="169"/>
                    </a:cubicBezTo>
                    <a:cubicBezTo>
                      <a:pt x="0" y="301"/>
                      <a:pt x="102" y="433"/>
                      <a:pt x="240" y="433"/>
                    </a:cubicBezTo>
                    <a:lnTo>
                      <a:pt x="522" y="433"/>
                    </a:lnTo>
                    <a:cubicBezTo>
                      <a:pt x="630" y="433"/>
                      <a:pt x="726" y="349"/>
                      <a:pt x="744" y="241"/>
                    </a:cubicBezTo>
                    <a:cubicBezTo>
                      <a:pt x="761" y="112"/>
                      <a:pt x="665" y="1"/>
                      <a:pt x="538" y="1"/>
                    </a:cubicBezTo>
                    <a:cubicBezTo>
                      <a:pt x="534" y="1"/>
                      <a:pt x="531" y="1"/>
                      <a:pt x="528" y="1"/>
                    </a:cubicBezTo>
                    <a:lnTo>
                      <a:pt x="246" y="1"/>
                    </a:lnTo>
                    <a:cubicBezTo>
                      <a:pt x="242" y="1"/>
                      <a:pt x="238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46"/>
              <p:cNvSpPr/>
              <p:nvPr/>
            </p:nvSpPr>
            <p:spPr>
              <a:xfrm>
                <a:off x="2551325" y="3267350"/>
                <a:ext cx="138500" cy="12762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5105" extrusionOk="0">
                    <a:moveTo>
                      <a:pt x="2776" y="0"/>
                    </a:moveTo>
                    <a:cubicBezTo>
                      <a:pt x="2254" y="0"/>
                      <a:pt x="1745" y="156"/>
                      <a:pt x="1313" y="456"/>
                    </a:cubicBezTo>
                    <a:cubicBezTo>
                      <a:pt x="1123" y="593"/>
                      <a:pt x="1251" y="854"/>
                      <a:pt x="1435" y="854"/>
                    </a:cubicBezTo>
                    <a:cubicBezTo>
                      <a:pt x="1477" y="854"/>
                      <a:pt x="1521" y="841"/>
                      <a:pt x="1565" y="810"/>
                    </a:cubicBezTo>
                    <a:cubicBezTo>
                      <a:pt x="1930" y="555"/>
                      <a:pt x="2352" y="431"/>
                      <a:pt x="2771" y="431"/>
                    </a:cubicBezTo>
                    <a:cubicBezTo>
                      <a:pt x="3376" y="431"/>
                      <a:pt x="3976" y="689"/>
                      <a:pt x="4394" y="1181"/>
                    </a:cubicBezTo>
                    <a:cubicBezTo>
                      <a:pt x="5096" y="2015"/>
                      <a:pt x="5054" y="3249"/>
                      <a:pt x="4287" y="4029"/>
                    </a:cubicBezTo>
                    <a:cubicBezTo>
                      <a:pt x="3875" y="4453"/>
                      <a:pt x="3325" y="4669"/>
                      <a:pt x="2772" y="4669"/>
                    </a:cubicBezTo>
                    <a:cubicBezTo>
                      <a:pt x="2302" y="4669"/>
                      <a:pt x="1830" y="4513"/>
                      <a:pt x="1439" y="4196"/>
                    </a:cubicBezTo>
                    <a:cubicBezTo>
                      <a:pt x="594" y="3513"/>
                      <a:pt x="402" y="2290"/>
                      <a:pt x="1008" y="1379"/>
                    </a:cubicBezTo>
                    <a:cubicBezTo>
                      <a:pt x="1122" y="1210"/>
                      <a:pt x="976" y="1040"/>
                      <a:pt x="823" y="1040"/>
                    </a:cubicBezTo>
                    <a:cubicBezTo>
                      <a:pt x="760" y="1040"/>
                      <a:pt x="695" y="1069"/>
                      <a:pt x="648" y="1139"/>
                    </a:cubicBezTo>
                    <a:cubicBezTo>
                      <a:pt x="1" y="2116"/>
                      <a:pt x="102" y="3405"/>
                      <a:pt x="888" y="4274"/>
                    </a:cubicBezTo>
                    <a:cubicBezTo>
                      <a:pt x="1386" y="4818"/>
                      <a:pt x="2075" y="5105"/>
                      <a:pt x="2776" y="5105"/>
                    </a:cubicBezTo>
                    <a:cubicBezTo>
                      <a:pt x="3187" y="5105"/>
                      <a:pt x="3603" y="5006"/>
                      <a:pt x="3987" y="4802"/>
                    </a:cubicBezTo>
                    <a:cubicBezTo>
                      <a:pt x="5018" y="4250"/>
                      <a:pt x="5539" y="3064"/>
                      <a:pt x="5252" y="1931"/>
                    </a:cubicBezTo>
                    <a:cubicBezTo>
                      <a:pt x="4970" y="798"/>
                      <a:pt x="3945" y="0"/>
                      <a:pt x="27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" name="Google Shape;680;p46"/>
              <p:cNvSpPr/>
              <p:nvPr/>
            </p:nvSpPr>
            <p:spPr>
              <a:xfrm>
                <a:off x="2397725" y="3247275"/>
                <a:ext cx="368300" cy="368525"/>
              </a:xfrm>
              <a:custGeom>
                <a:avLst/>
                <a:gdLst/>
                <a:ahLst/>
                <a:cxnLst/>
                <a:rect l="l" t="t" r="r" b="b"/>
                <a:pathLst>
                  <a:path w="14732" h="14741" extrusionOk="0">
                    <a:moveTo>
                      <a:pt x="8926" y="438"/>
                    </a:moveTo>
                    <a:cubicBezTo>
                      <a:pt x="10359" y="438"/>
                      <a:pt x="11575" y="1475"/>
                      <a:pt x="11809" y="2889"/>
                    </a:cubicBezTo>
                    <a:cubicBezTo>
                      <a:pt x="11875" y="3315"/>
                      <a:pt x="11851" y="3753"/>
                      <a:pt x="11731" y="4166"/>
                    </a:cubicBezTo>
                    <a:cubicBezTo>
                      <a:pt x="11719" y="4202"/>
                      <a:pt x="11707" y="4238"/>
                      <a:pt x="11695" y="4274"/>
                    </a:cubicBezTo>
                    <a:lnTo>
                      <a:pt x="11689" y="4292"/>
                    </a:lnTo>
                    <a:cubicBezTo>
                      <a:pt x="11683" y="4322"/>
                      <a:pt x="11671" y="4352"/>
                      <a:pt x="11659" y="4376"/>
                    </a:cubicBezTo>
                    <a:lnTo>
                      <a:pt x="11635" y="4442"/>
                    </a:lnTo>
                    <a:lnTo>
                      <a:pt x="11617" y="4490"/>
                    </a:lnTo>
                    <a:cubicBezTo>
                      <a:pt x="11156" y="5590"/>
                      <a:pt x="10087" y="6278"/>
                      <a:pt x="8928" y="6278"/>
                    </a:cubicBezTo>
                    <a:cubicBezTo>
                      <a:pt x="8761" y="6278"/>
                      <a:pt x="8592" y="6264"/>
                      <a:pt x="8422" y="6234"/>
                    </a:cubicBezTo>
                    <a:cubicBezTo>
                      <a:pt x="7080" y="6006"/>
                      <a:pt x="6079" y="4874"/>
                      <a:pt x="6007" y="3519"/>
                    </a:cubicBezTo>
                    <a:cubicBezTo>
                      <a:pt x="6001" y="3513"/>
                      <a:pt x="6001" y="3507"/>
                      <a:pt x="6007" y="3501"/>
                    </a:cubicBezTo>
                    <a:lnTo>
                      <a:pt x="6007" y="3459"/>
                    </a:lnTo>
                    <a:lnTo>
                      <a:pt x="6007" y="3423"/>
                    </a:lnTo>
                    <a:lnTo>
                      <a:pt x="6007" y="3399"/>
                    </a:lnTo>
                    <a:cubicBezTo>
                      <a:pt x="6007" y="3381"/>
                      <a:pt x="6001" y="3363"/>
                      <a:pt x="5989" y="3345"/>
                    </a:cubicBezTo>
                    <a:lnTo>
                      <a:pt x="5989" y="3339"/>
                    </a:lnTo>
                    <a:cubicBezTo>
                      <a:pt x="6001" y="3315"/>
                      <a:pt x="6001" y="3285"/>
                      <a:pt x="5989" y="3267"/>
                    </a:cubicBezTo>
                    <a:cubicBezTo>
                      <a:pt x="6055" y="1721"/>
                      <a:pt x="7301" y="486"/>
                      <a:pt x="8848" y="438"/>
                    </a:cubicBezTo>
                    <a:close/>
                    <a:moveTo>
                      <a:pt x="11635" y="5323"/>
                    </a:moveTo>
                    <a:lnTo>
                      <a:pt x="11899" y="5587"/>
                    </a:lnTo>
                    <a:lnTo>
                      <a:pt x="11869" y="5617"/>
                    </a:lnTo>
                    <a:lnTo>
                      <a:pt x="11150" y="6336"/>
                    </a:lnTo>
                    <a:lnTo>
                      <a:pt x="11072" y="6264"/>
                    </a:lnTo>
                    <a:lnTo>
                      <a:pt x="10880" y="6072"/>
                    </a:lnTo>
                    <a:cubicBezTo>
                      <a:pt x="11024" y="5971"/>
                      <a:pt x="11162" y="5857"/>
                      <a:pt x="11288" y="5731"/>
                    </a:cubicBezTo>
                    <a:cubicBezTo>
                      <a:pt x="11414" y="5605"/>
                      <a:pt x="11527" y="5467"/>
                      <a:pt x="11635" y="5323"/>
                    </a:cubicBezTo>
                    <a:close/>
                    <a:moveTo>
                      <a:pt x="12031" y="6072"/>
                    </a:moveTo>
                    <a:lnTo>
                      <a:pt x="13302" y="7349"/>
                    </a:lnTo>
                    <a:cubicBezTo>
                      <a:pt x="13410" y="7457"/>
                      <a:pt x="13410" y="7631"/>
                      <a:pt x="13302" y="7739"/>
                    </a:cubicBezTo>
                    <a:lnTo>
                      <a:pt x="13278" y="7757"/>
                    </a:lnTo>
                    <a:lnTo>
                      <a:pt x="13260" y="7769"/>
                    </a:lnTo>
                    <a:cubicBezTo>
                      <a:pt x="13215" y="7800"/>
                      <a:pt x="13162" y="7815"/>
                      <a:pt x="13110" y="7815"/>
                    </a:cubicBezTo>
                    <a:cubicBezTo>
                      <a:pt x="13050" y="7815"/>
                      <a:pt x="12990" y="7795"/>
                      <a:pt x="12942" y="7757"/>
                    </a:cubicBezTo>
                    <a:lnTo>
                      <a:pt x="12918" y="7739"/>
                    </a:lnTo>
                    <a:lnTo>
                      <a:pt x="11647" y="6456"/>
                    </a:lnTo>
                    <a:lnTo>
                      <a:pt x="12031" y="6072"/>
                    </a:lnTo>
                    <a:close/>
                    <a:moveTo>
                      <a:pt x="3999" y="2698"/>
                    </a:moveTo>
                    <a:lnTo>
                      <a:pt x="5569" y="3387"/>
                    </a:lnTo>
                    <a:cubicBezTo>
                      <a:pt x="5581" y="4262"/>
                      <a:pt x="5935" y="5101"/>
                      <a:pt x="6552" y="5719"/>
                    </a:cubicBezTo>
                    <a:cubicBezTo>
                      <a:pt x="6588" y="5749"/>
                      <a:pt x="6618" y="5779"/>
                      <a:pt x="6648" y="5809"/>
                    </a:cubicBezTo>
                    <a:lnTo>
                      <a:pt x="6318" y="5809"/>
                    </a:lnTo>
                    <a:cubicBezTo>
                      <a:pt x="6300" y="5809"/>
                      <a:pt x="6288" y="5815"/>
                      <a:pt x="6282" y="5827"/>
                    </a:cubicBezTo>
                    <a:cubicBezTo>
                      <a:pt x="6085" y="6012"/>
                      <a:pt x="6217" y="6240"/>
                      <a:pt x="6402" y="6240"/>
                    </a:cubicBezTo>
                    <a:lnTo>
                      <a:pt x="6690" y="6240"/>
                    </a:lnTo>
                    <a:cubicBezTo>
                      <a:pt x="6810" y="6240"/>
                      <a:pt x="6906" y="6144"/>
                      <a:pt x="6906" y="6024"/>
                    </a:cubicBezTo>
                    <a:cubicBezTo>
                      <a:pt x="6912" y="6036"/>
                      <a:pt x="6924" y="6042"/>
                      <a:pt x="6936" y="6048"/>
                    </a:cubicBezTo>
                    <a:cubicBezTo>
                      <a:pt x="7002" y="6096"/>
                      <a:pt x="7074" y="6144"/>
                      <a:pt x="7146" y="6192"/>
                    </a:cubicBezTo>
                    <a:lnTo>
                      <a:pt x="7146" y="14225"/>
                    </a:lnTo>
                    <a:lnTo>
                      <a:pt x="3999" y="12846"/>
                    </a:lnTo>
                    <a:lnTo>
                      <a:pt x="3999" y="11114"/>
                    </a:lnTo>
                    <a:lnTo>
                      <a:pt x="3999" y="11108"/>
                    </a:lnTo>
                    <a:cubicBezTo>
                      <a:pt x="4011" y="11114"/>
                      <a:pt x="4023" y="11114"/>
                      <a:pt x="4035" y="11114"/>
                    </a:cubicBezTo>
                    <a:lnTo>
                      <a:pt x="4316" y="11114"/>
                    </a:lnTo>
                    <a:cubicBezTo>
                      <a:pt x="4418" y="11114"/>
                      <a:pt x="4514" y="11042"/>
                      <a:pt x="4538" y="10940"/>
                    </a:cubicBezTo>
                    <a:cubicBezTo>
                      <a:pt x="4562" y="10808"/>
                      <a:pt x="4460" y="10682"/>
                      <a:pt x="4322" y="10682"/>
                    </a:cubicBezTo>
                    <a:lnTo>
                      <a:pt x="3999" y="10682"/>
                    </a:lnTo>
                    <a:lnTo>
                      <a:pt x="3999" y="2698"/>
                    </a:lnTo>
                    <a:close/>
                    <a:moveTo>
                      <a:pt x="10520" y="6324"/>
                    </a:moveTo>
                    <a:lnTo>
                      <a:pt x="10718" y="6522"/>
                    </a:lnTo>
                    <a:lnTo>
                      <a:pt x="10712" y="12846"/>
                    </a:lnTo>
                    <a:lnTo>
                      <a:pt x="7571" y="14231"/>
                    </a:lnTo>
                    <a:lnTo>
                      <a:pt x="7571" y="11114"/>
                    </a:lnTo>
                    <a:lnTo>
                      <a:pt x="7775" y="11114"/>
                    </a:lnTo>
                    <a:cubicBezTo>
                      <a:pt x="7877" y="11114"/>
                      <a:pt x="7967" y="11042"/>
                      <a:pt x="7991" y="10946"/>
                    </a:cubicBezTo>
                    <a:cubicBezTo>
                      <a:pt x="8021" y="10808"/>
                      <a:pt x="7919" y="10682"/>
                      <a:pt x="7781" y="10682"/>
                    </a:cubicBezTo>
                    <a:lnTo>
                      <a:pt x="7571" y="10682"/>
                    </a:lnTo>
                    <a:lnTo>
                      <a:pt x="7571" y="8896"/>
                    </a:lnTo>
                    <a:lnTo>
                      <a:pt x="7793" y="8896"/>
                    </a:lnTo>
                    <a:cubicBezTo>
                      <a:pt x="7895" y="8896"/>
                      <a:pt x="7985" y="8824"/>
                      <a:pt x="8009" y="8728"/>
                    </a:cubicBezTo>
                    <a:cubicBezTo>
                      <a:pt x="8039" y="8590"/>
                      <a:pt x="7937" y="8464"/>
                      <a:pt x="7805" y="8464"/>
                    </a:cubicBezTo>
                    <a:lnTo>
                      <a:pt x="7577" y="8464"/>
                    </a:lnTo>
                    <a:lnTo>
                      <a:pt x="7577" y="6438"/>
                    </a:lnTo>
                    <a:cubicBezTo>
                      <a:pt x="8008" y="6627"/>
                      <a:pt x="8469" y="6722"/>
                      <a:pt x="8931" y="6722"/>
                    </a:cubicBezTo>
                    <a:cubicBezTo>
                      <a:pt x="9318" y="6722"/>
                      <a:pt x="9705" y="6656"/>
                      <a:pt x="10077" y="6522"/>
                    </a:cubicBezTo>
                    <a:lnTo>
                      <a:pt x="10089" y="6522"/>
                    </a:lnTo>
                    <a:cubicBezTo>
                      <a:pt x="10161" y="6492"/>
                      <a:pt x="10239" y="6462"/>
                      <a:pt x="10311" y="6426"/>
                    </a:cubicBezTo>
                    <a:lnTo>
                      <a:pt x="10371" y="6402"/>
                    </a:lnTo>
                    <a:lnTo>
                      <a:pt x="10413" y="6378"/>
                    </a:lnTo>
                    <a:lnTo>
                      <a:pt x="10520" y="6324"/>
                    </a:lnTo>
                    <a:close/>
                    <a:moveTo>
                      <a:pt x="8836" y="0"/>
                    </a:moveTo>
                    <a:cubicBezTo>
                      <a:pt x="7182" y="48"/>
                      <a:pt x="5803" y="1295"/>
                      <a:pt x="5599" y="2937"/>
                    </a:cubicBezTo>
                    <a:lnTo>
                      <a:pt x="3873" y="2176"/>
                    </a:lnTo>
                    <a:lnTo>
                      <a:pt x="3699" y="2176"/>
                    </a:lnTo>
                    <a:lnTo>
                      <a:pt x="126" y="3753"/>
                    </a:lnTo>
                    <a:cubicBezTo>
                      <a:pt x="48" y="3789"/>
                      <a:pt x="0" y="3867"/>
                      <a:pt x="0" y="3950"/>
                    </a:cubicBezTo>
                    <a:lnTo>
                      <a:pt x="0" y="5377"/>
                    </a:lnTo>
                    <a:cubicBezTo>
                      <a:pt x="0" y="5485"/>
                      <a:pt x="78" y="5581"/>
                      <a:pt x="186" y="5599"/>
                    </a:cubicBezTo>
                    <a:cubicBezTo>
                      <a:pt x="196" y="5600"/>
                      <a:pt x="206" y="5601"/>
                      <a:pt x="216" y="5601"/>
                    </a:cubicBezTo>
                    <a:cubicBezTo>
                      <a:pt x="335" y="5601"/>
                      <a:pt x="432" y="5505"/>
                      <a:pt x="432" y="5383"/>
                    </a:cubicBezTo>
                    <a:lnTo>
                      <a:pt x="432" y="4088"/>
                    </a:lnTo>
                    <a:lnTo>
                      <a:pt x="3573" y="2710"/>
                    </a:lnTo>
                    <a:lnTo>
                      <a:pt x="3573" y="12840"/>
                    </a:lnTo>
                    <a:lnTo>
                      <a:pt x="432" y="14219"/>
                    </a:lnTo>
                    <a:lnTo>
                      <a:pt x="432" y="6240"/>
                    </a:lnTo>
                    <a:cubicBezTo>
                      <a:pt x="432" y="6126"/>
                      <a:pt x="354" y="6030"/>
                      <a:pt x="240" y="6012"/>
                    </a:cubicBezTo>
                    <a:cubicBezTo>
                      <a:pt x="230" y="6011"/>
                      <a:pt x="221" y="6010"/>
                      <a:pt x="211" y="6010"/>
                    </a:cubicBezTo>
                    <a:cubicBezTo>
                      <a:pt x="97" y="6010"/>
                      <a:pt x="0" y="6107"/>
                      <a:pt x="0" y="6228"/>
                    </a:cubicBezTo>
                    <a:lnTo>
                      <a:pt x="0" y="14518"/>
                    </a:lnTo>
                    <a:cubicBezTo>
                      <a:pt x="0" y="14572"/>
                      <a:pt x="12" y="14620"/>
                      <a:pt x="42" y="14656"/>
                    </a:cubicBezTo>
                    <a:cubicBezTo>
                      <a:pt x="84" y="14710"/>
                      <a:pt x="150" y="14740"/>
                      <a:pt x="216" y="14740"/>
                    </a:cubicBezTo>
                    <a:cubicBezTo>
                      <a:pt x="246" y="14740"/>
                      <a:pt x="276" y="14734"/>
                      <a:pt x="300" y="14722"/>
                    </a:cubicBezTo>
                    <a:lnTo>
                      <a:pt x="3789" y="13188"/>
                    </a:lnTo>
                    <a:lnTo>
                      <a:pt x="7272" y="14722"/>
                    </a:lnTo>
                    <a:cubicBezTo>
                      <a:pt x="7278" y="14728"/>
                      <a:pt x="7289" y="14728"/>
                      <a:pt x="7295" y="14728"/>
                    </a:cubicBezTo>
                    <a:lnTo>
                      <a:pt x="7301" y="14728"/>
                    </a:lnTo>
                    <a:cubicBezTo>
                      <a:pt x="7307" y="14734"/>
                      <a:pt x="7319" y="14734"/>
                      <a:pt x="7325" y="14734"/>
                    </a:cubicBezTo>
                    <a:lnTo>
                      <a:pt x="7391" y="14734"/>
                    </a:lnTo>
                    <a:cubicBezTo>
                      <a:pt x="7403" y="14734"/>
                      <a:pt x="7409" y="14734"/>
                      <a:pt x="7415" y="14728"/>
                    </a:cubicBezTo>
                    <a:lnTo>
                      <a:pt x="7421" y="14728"/>
                    </a:lnTo>
                    <a:lnTo>
                      <a:pt x="7445" y="14722"/>
                    </a:lnTo>
                    <a:lnTo>
                      <a:pt x="10934" y="13188"/>
                    </a:lnTo>
                    <a:lnTo>
                      <a:pt x="14417" y="14722"/>
                    </a:lnTo>
                    <a:cubicBezTo>
                      <a:pt x="14447" y="14734"/>
                      <a:pt x="14477" y="14740"/>
                      <a:pt x="14507" y="14740"/>
                    </a:cubicBezTo>
                    <a:cubicBezTo>
                      <a:pt x="14579" y="14740"/>
                      <a:pt x="14645" y="14704"/>
                      <a:pt x="14687" y="14638"/>
                    </a:cubicBezTo>
                    <a:cubicBezTo>
                      <a:pt x="14710" y="14608"/>
                      <a:pt x="14722" y="14566"/>
                      <a:pt x="14722" y="14524"/>
                    </a:cubicBezTo>
                    <a:lnTo>
                      <a:pt x="14722" y="12217"/>
                    </a:lnTo>
                    <a:cubicBezTo>
                      <a:pt x="14731" y="12064"/>
                      <a:pt x="14618" y="11987"/>
                      <a:pt x="14504" y="11987"/>
                    </a:cubicBezTo>
                    <a:cubicBezTo>
                      <a:pt x="14390" y="11987"/>
                      <a:pt x="14276" y="12064"/>
                      <a:pt x="14285" y="12217"/>
                    </a:cubicBezTo>
                    <a:lnTo>
                      <a:pt x="14285" y="14225"/>
                    </a:lnTo>
                    <a:lnTo>
                      <a:pt x="11144" y="12846"/>
                    </a:lnTo>
                    <a:lnTo>
                      <a:pt x="11144" y="11114"/>
                    </a:lnTo>
                    <a:lnTo>
                      <a:pt x="11234" y="11114"/>
                    </a:lnTo>
                    <a:cubicBezTo>
                      <a:pt x="11342" y="11114"/>
                      <a:pt x="11432" y="11042"/>
                      <a:pt x="11456" y="10940"/>
                    </a:cubicBezTo>
                    <a:cubicBezTo>
                      <a:pt x="11486" y="10808"/>
                      <a:pt x="11384" y="10682"/>
                      <a:pt x="11246" y="10682"/>
                    </a:cubicBezTo>
                    <a:lnTo>
                      <a:pt x="11144" y="10682"/>
                    </a:lnTo>
                    <a:lnTo>
                      <a:pt x="11144" y="8896"/>
                    </a:lnTo>
                    <a:lnTo>
                      <a:pt x="11252" y="8896"/>
                    </a:lnTo>
                    <a:cubicBezTo>
                      <a:pt x="11354" y="8896"/>
                      <a:pt x="11444" y="8824"/>
                      <a:pt x="11468" y="8722"/>
                    </a:cubicBezTo>
                    <a:cubicBezTo>
                      <a:pt x="11498" y="8590"/>
                      <a:pt x="11396" y="8458"/>
                      <a:pt x="11258" y="8458"/>
                    </a:cubicBezTo>
                    <a:lnTo>
                      <a:pt x="11144" y="8458"/>
                    </a:lnTo>
                    <a:lnTo>
                      <a:pt x="11144" y="6870"/>
                    </a:lnTo>
                    <a:lnTo>
                      <a:pt x="11228" y="6870"/>
                    </a:lnTo>
                    <a:lnTo>
                      <a:pt x="11240" y="6864"/>
                    </a:lnTo>
                    <a:lnTo>
                      <a:pt x="11252" y="6858"/>
                    </a:lnTo>
                    <a:lnTo>
                      <a:pt x="11258" y="6852"/>
                    </a:lnTo>
                    <a:lnTo>
                      <a:pt x="11270" y="6852"/>
                    </a:lnTo>
                    <a:lnTo>
                      <a:pt x="11282" y="6840"/>
                    </a:lnTo>
                    <a:lnTo>
                      <a:pt x="11288" y="6834"/>
                    </a:lnTo>
                    <a:lnTo>
                      <a:pt x="11300" y="6822"/>
                    </a:lnTo>
                    <a:lnTo>
                      <a:pt x="11330" y="6792"/>
                    </a:lnTo>
                    <a:lnTo>
                      <a:pt x="12612" y="8069"/>
                    </a:lnTo>
                    <a:cubicBezTo>
                      <a:pt x="12630" y="8086"/>
                      <a:pt x="12648" y="8104"/>
                      <a:pt x="12666" y="8116"/>
                    </a:cubicBezTo>
                    <a:cubicBezTo>
                      <a:pt x="12795" y="8221"/>
                      <a:pt x="12953" y="8274"/>
                      <a:pt x="13110" y="8274"/>
                    </a:cubicBezTo>
                    <a:cubicBezTo>
                      <a:pt x="13267" y="8274"/>
                      <a:pt x="13425" y="8221"/>
                      <a:pt x="13554" y="8116"/>
                    </a:cubicBezTo>
                    <a:cubicBezTo>
                      <a:pt x="13572" y="8104"/>
                      <a:pt x="13590" y="8086"/>
                      <a:pt x="13608" y="8069"/>
                    </a:cubicBezTo>
                    <a:cubicBezTo>
                      <a:pt x="13763" y="7913"/>
                      <a:pt x="13841" y="7697"/>
                      <a:pt x="13811" y="7475"/>
                    </a:cubicBezTo>
                    <a:cubicBezTo>
                      <a:pt x="13787" y="7319"/>
                      <a:pt x="13715" y="7175"/>
                      <a:pt x="13602" y="7061"/>
                    </a:cubicBezTo>
                    <a:lnTo>
                      <a:pt x="12325" y="5791"/>
                    </a:lnTo>
                    <a:lnTo>
                      <a:pt x="12355" y="5761"/>
                    </a:lnTo>
                    <a:cubicBezTo>
                      <a:pt x="12439" y="5677"/>
                      <a:pt x="12439" y="5539"/>
                      <a:pt x="12355" y="5455"/>
                    </a:cubicBezTo>
                    <a:lnTo>
                      <a:pt x="11869" y="4969"/>
                    </a:lnTo>
                    <a:lnTo>
                      <a:pt x="11899" y="4916"/>
                    </a:lnTo>
                    <a:lnTo>
                      <a:pt x="11923" y="4868"/>
                    </a:lnTo>
                    <a:cubicBezTo>
                      <a:pt x="11941" y="4832"/>
                      <a:pt x="11953" y="4808"/>
                      <a:pt x="11965" y="4778"/>
                    </a:cubicBezTo>
                    <a:lnTo>
                      <a:pt x="11971" y="4760"/>
                    </a:lnTo>
                    <a:cubicBezTo>
                      <a:pt x="12193" y="4280"/>
                      <a:pt x="12295" y="3753"/>
                      <a:pt x="12271" y="3225"/>
                    </a:cubicBezTo>
                    <a:lnTo>
                      <a:pt x="12271" y="3225"/>
                    </a:lnTo>
                    <a:lnTo>
                      <a:pt x="14279" y="4112"/>
                    </a:lnTo>
                    <a:lnTo>
                      <a:pt x="14279" y="11377"/>
                    </a:lnTo>
                    <a:cubicBezTo>
                      <a:pt x="14284" y="11498"/>
                      <a:pt x="14386" y="11587"/>
                      <a:pt x="14500" y="11587"/>
                    </a:cubicBezTo>
                    <a:cubicBezTo>
                      <a:pt x="14516" y="11587"/>
                      <a:pt x="14532" y="11585"/>
                      <a:pt x="14549" y="11581"/>
                    </a:cubicBezTo>
                    <a:cubicBezTo>
                      <a:pt x="14651" y="11557"/>
                      <a:pt x="14722" y="11461"/>
                      <a:pt x="14716" y="11359"/>
                    </a:cubicBezTo>
                    <a:lnTo>
                      <a:pt x="14716" y="3944"/>
                    </a:lnTo>
                    <a:cubicBezTo>
                      <a:pt x="14716" y="3861"/>
                      <a:pt x="14669" y="3783"/>
                      <a:pt x="14591" y="3747"/>
                    </a:cubicBezTo>
                    <a:lnTo>
                      <a:pt x="12217" y="2710"/>
                    </a:lnTo>
                    <a:cubicBezTo>
                      <a:pt x="11911" y="1169"/>
                      <a:pt x="10580" y="42"/>
                      <a:pt x="90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" name="Google Shape;681;p46"/>
              <p:cNvSpPr/>
              <p:nvPr/>
            </p:nvSpPr>
            <p:spPr>
              <a:xfrm>
                <a:off x="2584450" y="3293525"/>
                <a:ext cx="71500" cy="66950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2678" extrusionOk="0">
                    <a:moveTo>
                      <a:pt x="1445" y="698"/>
                    </a:moveTo>
                    <a:lnTo>
                      <a:pt x="1619" y="1039"/>
                    </a:lnTo>
                    <a:cubicBezTo>
                      <a:pt x="1649" y="1105"/>
                      <a:pt x="1709" y="1147"/>
                      <a:pt x="1781" y="1159"/>
                    </a:cubicBezTo>
                    <a:lnTo>
                      <a:pt x="2158" y="1207"/>
                    </a:lnTo>
                    <a:lnTo>
                      <a:pt x="1895" y="1483"/>
                    </a:lnTo>
                    <a:cubicBezTo>
                      <a:pt x="1841" y="1531"/>
                      <a:pt x="1823" y="1603"/>
                      <a:pt x="1835" y="1675"/>
                    </a:cubicBezTo>
                    <a:lnTo>
                      <a:pt x="1907" y="2046"/>
                    </a:lnTo>
                    <a:lnTo>
                      <a:pt x="1565" y="1873"/>
                    </a:lnTo>
                    <a:cubicBezTo>
                      <a:pt x="1532" y="1858"/>
                      <a:pt x="1496" y="1850"/>
                      <a:pt x="1461" y="1850"/>
                    </a:cubicBezTo>
                    <a:cubicBezTo>
                      <a:pt x="1425" y="1850"/>
                      <a:pt x="1391" y="1858"/>
                      <a:pt x="1361" y="1873"/>
                    </a:cubicBezTo>
                    <a:lnTo>
                      <a:pt x="1025" y="2058"/>
                    </a:lnTo>
                    <a:lnTo>
                      <a:pt x="1085" y="1681"/>
                    </a:lnTo>
                    <a:cubicBezTo>
                      <a:pt x="1097" y="1609"/>
                      <a:pt x="1073" y="1537"/>
                      <a:pt x="1019" y="1489"/>
                    </a:cubicBezTo>
                    <a:lnTo>
                      <a:pt x="744" y="1225"/>
                    </a:lnTo>
                    <a:lnTo>
                      <a:pt x="1115" y="1165"/>
                    </a:lnTo>
                    <a:cubicBezTo>
                      <a:pt x="1187" y="1153"/>
                      <a:pt x="1247" y="1111"/>
                      <a:pt x="1277" y="1045"/>
                    </a:cubicBezTo>
                    <a:lnTo>
                      <a:pt x="1445" y="698"/>
                    </a:lnTo>
                    <a:close/>
                    <a:moveTo>
                      <a:pt x="1441" y="0"/>
                    </a:moveTo>
                    <a:cubicBezTo>
                      <a:pt x="1364" y="0"/>
                      <a:pt x="1286" y="41"/>
                      <a:pt x="1247" y="122"/>
                    </a:cubicBezTo>
                    <a:lnTo>
                      <a:pt x="941" y="764"/>
                    </a:lnTo>
                    <a:lnTo>
                      <a:pt x="240" y="872"/>
                    </a:lnTo>
                    <a:cubicBezTo>
                      <a:pt x="66" y="902"/>
                      <a:pt x="0" y="1117"/>
                      <a:pt x="126" y="1243"/>
                    </a:cubicBezTo>
                    <a:lnTo>
                      <a:pt x="642" y="1729"/>
                    </a:lnTo>
                    <a:lnTo>
                      <a:pt x="528" y="2430"/>
                    </a:lnTo>
                    <a:cubicBezTo>
                      <a:pt x="510" y="2562"/>
                      <a:pt x="612" y="2676"/>
                      <a:pt x="744" y="2676"/>
                    </a:cubicBezTo>
                    <a:cubicBezTo>
                      <a:pt x="750" y="2677"/>
                      <a:pt x="756" y="2677"/>
                      <a:pt x="763" y="2677"/>
                    </a:cubicBezTo>
                    <a:cubicBezTo>
                      <a:pt x="792" y="2677"/>
                      <a:pt x="821" y="2667"/>
                      <a:pt x="846" y="2652"/>
                    </a:cubicBezTo>
                    <a:lnTo>
                      <a:pt x="1469" y="2316"/>
                    </a:lnTo>
                    <a:lnTo>
                      <a:pt x="2098" y="2634"/>
                    </a:lnTo>
                    <a:cubicBezTo>
                      <a:pt x="2132" y="2651"/>
                      <a:pt x="2166" y="2659"/>
                      <a:pt x="2199" y="2659"/>
                    </a:cubicBezTo>
                    <a:cubicBezTo>
                      <a:pt x="2326" y="2659"/>
                      <a:pt x="2434" y="2544"/>
                      <a:pt x="2410" y="2406"/>
                    </a:cubicBezTo>
                    <a:lnTo>
                      <a:pt x="2278" y="1711"/>
                    </a:lnTo>
                    <a:lnTo>
                      <a:pt x="2782" y="1207"/>
                    </a:lnTo>
                    <a:cubicBezTo>
                      <a:pt x="2842" y="1147"/>
                      <a:pt x="2860" y="1063"/>
                      <a:pt x="2830" y="985"/>
                    </a:cubicBezTo>
                    <a:cubicBezTo>
                      <a:pt x="2806" y="908"/>
                      <a:pt x="2734" y="854"/>
                      <a:pt x="2656" y="842"/>
                    </a:cubicBezTo>
                    <a:lnTo>
                      <a:pt x="1954" y="752"/>
                    </a:lnTo>
                    <a:lnTo>
                      <a:pt x="1631" y="116"/>
                    </a:lnTo>
                    <a:cubicBezTo>
                      <a:pt x="1592" y="39"/>
                      <a:pt x="1517" y="0"/>
                      <a:pt x="14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2" name="Google Shape;682;p46"/>
            <p:cNvGrpSpPr/>
            <p:nvPr/>
          </p:nvGrpSpPr>
          <p:grpSpPr>
            <a:xfrm>
              <a:off x="3275763" y="3333842"/>
              <a:ext cx="368300" cy="368525"/>
              <a:chOff x="2397725" y="3247275"/>
              <a:chExt cx="368300" cy="368525"/>
            </a:xfrm>
          </p:grpSpPr>
          <p:sp>
            <p:nvSpPr>
              <p:cNvPr id="683" name="Google Shape;683;p46"/>
              <p:cNvSpPr/>
              <p:nvPr/>
            </p:nvSpPr>
            <p:spPr>
              <a:xfrm>
                <a:off x="2425600" y="3455525"/>
                <a:ext cx="49325" cy="68300"/>
              </a:xfrm>
              <a:custGeom>
                <a:avLst/>
                <a:gdLst/>
                <a:ahLst/>
                <a:cxnLst/>
                <a:rect l="l" t="t" r="r" b="b"/>
                <a:pathLst>
                  <a:path w="1973" h="2732" extrusionOk="0">
                    <a:moveTo>
                      <a:pt x="876" y="428"/>
                    </a:moveTo>
                    <a:cubicBezTo>
                      <a:pt x="1099" y="428"/>
                      <a:pt x="1313" y="600"/>
                      <a:pt x="1313" y="859"/>
                    </a:cubicBezTo>
                    <a:cubicBezTo>
                      <a:pt x="1313" y="1099"/>
                      <a:pt x="1121" y="1291"/>
                      <a:pt x="881" y="1291"/>
                    </a:cubicBezTo>
                    <a:cubicBezTo>
                      <a:pt x="498" y="1291"/>
                      <a:pt x="306" y="829"/>
                      <a:pt x="576" y="554"/>
                    </a:cubicBezTo>
                    <a:cubicBezTo>
                      <a:pt x="663" y="467"/>
                      <a:pt x="770" y="428"/>
                      <a:pt x="876" y="428"/>
                    </a:cubicBezTo>
                    <a:close/>
                    <a:moveTo>
                      <a:pt x="884" y="1"/>
                    </a:moveTo>
                    <a:cubicBezTo>
                      <a:pt x="453" y="1"/>
                      <a:pt x="43" y="328"/>
                      <a:pt x="18" y="823"/>
                    </a:cubicBezTo>
                    <a:lnTo>
                      <a:pt x="18" y="817"/>
                    </a:lnTo>
                    <a:lnTo>
                      <a:pt x="18" y="817"/>
                    </a:lnTo>
                    <a:cubicBezTo>
                      <a:pt x="0" y="1225"/>
                      <a:pt x="270" y="1591"/>
                      <a:pt x="660" y="1693"/>
                    </a:cubicBezTo>
                    <a:lnTo>
                      <a:pt x="660" y="2502"/>
                    </a:lnTo>
                    <a:cubicBezTo>
                      <a:pt x="660" y="2616"/>
                      <a:pt x="744" y="2712"/>
                      <a:pt x="852" y="2730"/>
                    </a:cubicBezTo>
                    <a:cubicBezTo>
                      <a:pt x="862" y="2731"/>
                      <a:pt x="872" y="2732"/>
                      <a:pt x="882" y="2732"/>
                    </a:cubicBezTo>
                    <a:cubicBezTo>
                      <a:pt x="1000" y="2732"/>
                      <a:pt x="1097" y="2636"/>
                      <a:pt x="1097" y="2514"/>
                    </a:cubicBezTo>
                    <a:lnTo>
                      <a:pt x="1097" y="1699"/>
                    </a:lnTo>
                    <a:cubicBezTo>
                      <a:pt x="1781" y="1519"/>
                      <a:pt x="1972" y="638"/>
                      <a:pt x="1421" y="194"/>
                    </a:cubicBezTo>
                    <a:cubicBezTo>
                      <a:pt x="1257" y="61"/>
                      <a:pt x="1069" y="1"/>
                      <a:pt x="8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46"/>
              <p:cNvSpPr/>
              <p:nvPr/>
            </p:nvSpPr>
            <p:spPr>
              <a:xfrm>
                <a:off x="2521500" y="351430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35" y="1"/>
                    </a:moveTo>
                    <a:cubicBezTo>
                      <a:pt x="138" y="1"/>
                      <a:pt x="54" y="71"/>
                      <a:pt x="31" y="169"/>
                    </a:cubicBezTo>
                    <a:cubicBezTo>
                      <a:pt x="1" y="301"/>
                      <a:pt x="103" y="433"/>
                      <a:pt x="240" y="433"/>
                    </a:cubicBezTo>
                    <a:lnTo>
                      <a:pt x="522" y="433"/>
                    </a:lnTo>
                    <a:cubicBezTo>
                      <a:pt x="630" y="433"/>
                      <a:pt x="726" y="355"/>
                      <a:pt x="744" y="241"/>
                    </a:cubicBezTo>
                    <a:cubicBezTo>
                      <a:pt x="762" y="118"/>
                      <a:pt x="665" y="1"/>
                      <a:pt x="538" y="1"/>
                    </a:cubicBezTo>
                    <a:cubicBezTo>
                      <a:pt x="535" y="1"/>
                      <a:pt x="531" y="1"/>
                      <a:pt x="528" y="1"/>
                    </a:cubicBezTo>
                    <a:lnTo>
                      <a:pt x="246" y="1"/>
                    </a:lnTo>
                    <a:cubicBezTo>
                      <a:pt x="243" y="1"/>
                      <a:pt x="239" y="1"/>
                      <a:pt x="2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46"/>
              <p:cNvSpPr/>
              <p:nvPr/>
            </p:nvSpPr>
            <p:spPr>
              <a:xfrm>
                <a:off x="2550275" y="3514300"/>
                <a:ext cx="1920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8" h="433" extrusionOk="0">
                    <a:moveTo>
                      <a:pt x="235" y="1"/>
                    </a:moveTo>
                    <a:cubicBezTo>
                      <a:pt x="138" y="1"/>
                      <a:pt x="53" y="71"/>
                      <a:pt x="25" y="169"/>
                    </a:cubicBezTo>
                    <a:cubicBezTo>
                      <a:pt x="1" y="301"/>
                      <a:pt x="103" y="433"/>
                      <a:pt x="240" y="433"/>
                    </a:cubicBezTo>
                    <a:lnTo>
                      <a:pt x="522" y="433"/>
                    </a:lnTo>
                    <a:cubicBezTo>
                      <a:pt x="624" y="433"/>
                      <a:pt x="714" y="361"/>
                      <a:pt x="738" y="259"/>
                    </a:cubicBezTo>
                    <a:cubicBezTo>
                      <a:pt x="768" y="127"/>
                      <a:pt x="666" y="1"/>
                      <a:pt x="528" y="1"/>
                    </a:cubicBezTo>
                    <a:lnTo>
                      <a:pt x="246" y="1"/>
                    </a:lnTo>
                    <a:cubicBezTo>
                      <a:pt x="242" y="1"/>
                      <a:pt x="238" y="1"/>
                      <a:pt x="2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46"/>
              <p:cNvSpPr/>
              <p:nvPr/>
            </p:nvSpPr>
            <p:spPr>
              <a:xfrm>
                <a:off x="2550575" y="345885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40" y="1"/>
                    </a:moveTo>
                    <a:cubicBezTo>
                      <a:pt x="143" y="1"/>
                      <a:pt x="54" y="71"/>
                      <a:pt x="31" y="169"/>
                    </a:cubicBezTo>
                    <a:cubicBezTo>
                      <a:pt x="1" y="301"/>
                      <a:pt x="103" y="433"/>
                      <a:pt x="240" y="433"/>
                    </a:cubicBezTo>
                    <a:lnTo>
                      <a:pt x="522" y="433"/>
                    </a:lnTo>
                    <a:cubicBezTo>
                      <a:pt x="636" y="433"/>
                      <a:pt x="732" y="349"/>
                      <a:pt x="750" y="241"/>
                    </a:cubicBezTo>
                    <a:cubicBezTo>
                      <a:pt x="762" y="112"/>
                      <a:pt x="665" y="1"/>
                      <a:pt x="544" y="1"/>
                    </a:cubicBezTo>
                    <a:cubicBezTo>
                      <a:pt x="540" y="1"/>
                      <a:pt x="537" y="1"/>
                      <a:pt x="534" y="1"/>
                    </a:cubicBezTo>
                    <a:lnTo>
                      <a:pt x="252" y="1"/>
                    </a:lnTo>
                    <a:cubicBezTo>
                      <a:pt x="248" y="1"/>
                      <a:pt x="244" y="1"/>
                      <a:pt x="2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46"/>
              <p:cNvSpPr/>
              <p:nvPr/>
            </p:nvSpPr>
            <p:spPr>
              <a:xfrm>
                <a:off x="2516550" y="3421525"/>
                <a:ext cx="11425" cy="18025"/>
              </a:xfrm>
              <a:custGeom>
                <a:avLst/>
                <a:gdLst/>
                <a:ahLst/>
                <a:cxnLst/>
                <a:rect l="l" t="t" r="r" b="b"/>
                <a:pathLst>
                  <a:path w="457" h="721" extrusionOk="0">
                    <a:moveTo>
                      <a:pt x="230" y="0"/>
                    </a:moveTo>
                    <a:cubicBezTo>
                      <a:pt x="119" y="0"/>
                      <a:pt x="24" y="81"/>
                      <a:pt x="13" y="187"/>
                    </a:cubicBezTo>
                    <a:cubicBezTo>
                      <a:pt x="1" y="253"/>
                      <a:pt x="1" y="313"/>
                      <a:pt x="1" y="379"/>
                    </a:cubicBezTo>
                    <a:cubicBezTo>
                      <a:pt x="1" y="427"/>
                      <a:pt x="1" y="475"/>
                      <a:pt x="7" y="523"/>
                    </a:cubicBezTo>
                    <a:cubicBezTo>
                      <a:pt x="19" y="637"/>
                      <a:pt x="109" y="721"/>
                      <a:pt x="223" y="721"/>
                    </a:cubicBezTo>
                    <a:lnTo>
                      <a:pt x="241" y="721"/>
                    </a:lnTo>
                    <a:cubicBezTo>
                      <a:pt x="361" y="709"/>
                      <a:pt x="444" y="601"/>
                      <a:pt x="432" y="481"/>
                    </a:cubicBezTo>
                    <a:cubicBezTo>
                      <a:pt x="432" y="451"/>
                      <a:pt x="432" y="415"/>
                      <a:pt x="432" y="379"/>
                    </a:cubicBezTo>
                    <a:cubicBezTo>
                      <a:pt x="432" y="331"/>
                      <a:pt x="432" y="289"/>
                      <a:pt x="438" y="241"/>
                    </a:cubicBezTo>
                    <a:cubicBezTo>
                      <a:pt x="456" y="127"/>
                      <a:pt x="373" y="20"/>
                      <a:pt x="253" y="2"/>
                    </a:cubicBezTo>
                    <a:cubicBezTo>
                      <a:pt x="245" y="1"/>
                      <a:pt x="237" y="0"/>
                      <a:pt x="2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46"/>
              <p:cNvSpPr/>
              <p:nvPr/>
            </p:nvSpPr>
            <p:spPr>
              <a:xfrm>
                <a:off x="2523150" y="3447925"/>
                <a:ext cx="21025" cy="15725"/>
              </a:xfrm>
              <a:custGeom>
                <a:avLst/>
                <a:gdLst/>
                <a:ahLst/>
                <a:cxnLst/>
                <a:rect l="l" t="t" r="r" b="b"/>
                <a:pathLst>
                  <a:path w="841" h="629" extrusionOk="0">
                    <a:moveTo>
                      <a:pt x="307" y="0"/>
                    </a:moveTo>
                    <a:cubicBezTo>
                      <a:pt x="143" y="0"/>
                      <a:pt x="1" y="207"/>
                      <a:pt x="150" y="366"/>
                    </a:cubicBezTo>
                    <a:cubicBezTo>
                      <a:pt x="222" y="450"/>
                      <a:pt x="306" y="522"/>
                      <a:pt x="402" y="588"/>
                    </a:cubicBezTo>
                    <a:cubicBezTo>
                      <a:pt x="444" y="617"/>
                      <a:pt x="485" y="629"/>
                      <a:pt x="525" y="629"/>
                    </a:cubicBezTo>
                    <a:cubicBezTo>
                      <a:pt x="708" y="629"/>
                      <a:pt x="840" y="362"/>
                      <a:pt x="648" y="228"/>
                    </a:cubicBezTo>
                    <a:cubicBezTo>
                      <a:pt x="576" y="186"/>
                      <a:pt x="516" y="132"/>
                      <a:pt x="462" y="72"/>
                    </a:cubicBezTo>
                    <a:cubicBezTo>
                      <a:pt x="414" y="22"/>
                      <a:pt x="359" y="0"/>
                      <a:pt x="30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46"/>
              <p:cNvSpPr/>
              <p:nvPr/>
            </p:nvSpPr>
            <p:spPr>
              <a:xfrm>
                <a:off x="2523175" y="3397900"/>
                <a:ext cx="20075" cy="1572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29" extrusionOk="0">
                    <a:moveTo>
                      <a:pt x="554" y="0"/>
                    </a:moveTo>
                    <a:cubicBezTo>
                      <a:pt x="514" y="0"/>
                      <a:pt x="474" y="12"/>
                      <a:pt x="437" y="35"/>
                    </a:cubicBezTo>
                    <a:cubicBezTo>
                      <a:pt x="341" y="95"/>
                      <a:pt x="257" y="167"/>
                      <a:pt x="173" y="245"/>
                    </a:cubicBezTo>
                    <a:cubicBezTo>
                      <a:pt x="0" y="400"/>
                      <a:pt x="153" y="628"/>
                      <a:pt x="326" y="628"/>
                    </a:cubicBezTo>
                    <a:cubicBezTo>
                      <a:pt x="380" y="628"/>
                      <a:pt x="436" y="605"/>
                      <a:pt x="485" y="551"/>
                    </a:cubicBezTo>
                    <a:cubicBezTo>
                      <a:pt x="539" y="491"/>
                      <a:pt x="599" y="443"/>
                      <a:pt x="671" y="401"/>
                    </a:cubicBezTo>
                    <a:cubicBezTo>
                      <a:pt x="773" y="335"/>
                      <a:pt x="803" y="203"/>
                      <a:pt x="737" y="101"/>
                    </a:cubicBezTo>
                    <a:cubicBezTo>
                      <a:pt x="695" y="36"/>
                      <a:pt x="626" y="0"/>
                      <a:pt x="5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46"/>
              <p:cNvSpPr/>
              <p:nvPr/>
            </p:nvSpPr>
            <p:spPr>
              <a:xfrm>
                <a:off x="2608275" y="345885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34" y="1"/>
                    </a:moveTo>
                    <a:cubicBezTo>
                      <a:pt x="137" y="1"/>
                      <a:pt x="53" y="71"/>
                      <a:pt x="30" y="169"/>
                    </a:cubicBezTo>
                    <a:cubicBezTo>
                      <a:pt x="0" y="301"/>
                      <a:pt x="102" y="433"/>
                      <a:pt x="240" y="433"/>
                    </a:cubicBezTo>
                    <a:lnTo>
                      <a:pt x="522" y="433"/>
                    </a:lnTo>
                    <a:cubicBezTo>
                      <a:pt x="630" y="433"/>
                      <a:pt x="726" y="349"/>
                      <a:pt x="744" y="241"/>
                    </a:cubicBezTo>
                    <a:cubicBezTo>
                      <a:pt x="761" y="112"/>
                      <a:pt x="665" y="1"/>
                      <a:pt x="538" y="1"/>
                    </a:cubicBezTo>
                    <a:cubicBezTo>
                      <a:pt x="535" y="1"/>
                      <a:pt x="531" y="1"/>
                      <a:pt x="528" y="1"/>
                    </a:cubicBezTo>
                    <a:lnTo>
                      <a:pt x="246" y="1"/>
                    </a:lnTo>
                    <a:cubicBezTo>
                      <a:pt x="242" y="1"/>
                      <a:pt x="238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46"/>
              <p:cNvSpPr/>
              <p:nvPr/>
            </p:nvSpPr>
            <p:spPr>
              <a:xfrm>
                <a:off x="2719625" y="3496950"/>
                <a:ext cx="15600" cy="16850"/>
              </a:xfrm>
              <a:custGeom>
                <a:avLst/>
                <a:gdLst/>
                <a:ahLst/>
                <a:cxnLst/>
                <a:rect l="l" t="t" r="r" b="b"/>
                <a:pathLst>
                  <a:path w="624" h="674" extrusionOk="0">
                    <a:moveTo>
                      <a:pt x="388" y="0"/>
                    </a:moveTo>
                    <a:cubicBezTo>
                      <a:pt x="302" y="0"/>
                      <a:pt x="222" y="51"/>
                      <a:pt x="186" y="132"/>
                    </a:cubicBezTo>
                    <a:cubicBezTo>
                      <a:pt x="156" y="203"/>
                      <a:pt x="120" y="269"/>
                      <a:pt x="72" y="329"/>
                    </a:cubicBezTo>
                    <a:cubicBezTo>
                      <a:pt x="0" y="425"/>
                      <a:pt x="18" y="557"/>
                      <a:pt x="114" y="629"/>
                    </a:cubicBezTo>
                    <a:cubicBezTo>
                      <a:pt x="152" y="659"/>
                      <a:pt x="196" y="673"/>
                      <a:pt x="242" y="673"/>
                    </a:cubicBezTo>
                    <a:cubicBezTo>
                      <a:pt x="305" y="673"/>
                      <a:pt x="368" y="645"/>
                      <a:pt x="414" y="593"/>
                    </a:cubicBezTo>
                    <a:cubicBezTo>
                      <a:pt x="480" y="503"/>
                      <a:pt x="540" y="401"/>
                      <a:pt x="582" y="293"/>
                    </a:cubicBezTo>
                    <a:cubicBezTo>
                      <a:pt x="624" y="186"/>
                      <a:pt x="576" y="66"/>
                      <a:pt x="474" y="18"/>
                    </a:cubicBezTo>
                    <a:cubicBezTo>
                      <a:pt x="445" y="6"/>
                      <a:pt x="416" y="0"/>
                      <a:pt x="38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46"/>
              <p:cNvSpPr/>
              <p:nvPr/>
            </p:nvSpPr>
            <p:spPr>
              <a:xfrm>
                <a:off x="2694150" y="3513975"/>
                <a:ext cx="196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786" h="446" extrusionOk="0">
                    <a:moveTo>
                      <a:pt x="524" y="0"/>
                    </a:moveTo>
                    <a:cubicBezTo>
                      <a:pt x="515" y="0"/>
                      <a:pt x="507" y="1"/>
                      <a:pt x="498" y="2"/>
                    </a:cubicBezTo>
                    <a:cubicBezTo>
                      <a:pt x="456" y="8"/>
                      <a:pt x="420" y="14"/>
                      <a:pt x="378" y="14"/>
                    </a:cubicBezTo>
                    <a:lnTo>
                      <a:pt x="252" y="14"/>
                    </a:lnTo>
                    <a:cubicBezTo>
                      <a:pt x="150" y="14"/>
                      <a:pt x="60" y="80"/>
                      <a:pt x="30" y="182"/>
                    </a:cubicBezTo>
                    <a:cubicBezTo>
                      <a:pt x="0" y="314"/>
                      <a:pt x="108" y="446"/>
                      <a:pt x="246" y="446"/>
                    </a:cubicBezTo>
                    <a:lnTo>
                      <a:pt x="378" y="446"/>
                    </a:lnTo>
                    <a:cubicBezTo>
                      <a:pt x="438" y="446"/>
                      <a:pt x="504" y="440"/>
                      <a:pt x="564" y="434"/>
                    </a:cubicBezTo>
                    <a:cubicBezTo>
                      <a:pt x="702" y="410"/>
                      <a:pt x="785" y="266"/>
                      <a:pt x="731" y="140"/>
                    </a:cubicBezTo>
                    <a:cubicBezTo>
                      <a:pt x="693" y="53"/>
                      <a:pt x="611" y="0"/>
                      <a:pt x="52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46"/>
              <p:cNvSpPr/>
              <p:nvPr/>
            </p:nvSpPr>
            <p:spPr>
              <a:xfrm>
                <a:off x="2694600" y="3458725"/>
                <a:ext cx="18750" cy="11100"/>
              </a:xfrm>
              <a:custGeom>
                <a:avLst/>
                <a:gdLst/>
                <a:ahLst/>
                <a:cxnLst/>
                <a:rect l="l" t="t" r="r" b="b"/>
                <a:pathLst>
                  <a:path w="750" h="444" extrusionOk="0">
                    <a:moveTo>
                      <a:pt x="252" y="0"/>
                    </a:moveTo>
                    <a:cubicBezTo>
                      <a:pt x="144" y="0"/>
                      <a:pt x="54" y="72"/>
                      <a:pt x="30" y="174"/>
                    </a:cubicBezTo>
                    <a:cubicBezTo>
                      <a:pt x="0" y="306"/>
                      <a:pt x="102" y="432"/>
                      <a:pt x="240" y="432"/>
                    </a:cubicBezTo>
                    <a:lnTo>
                      <a:pt x="360" y="432"/>
                    </a:lnTo>
                    <a:cubicBezTo>
                      <a:pt x="408" y="432"/>
                      <a:pt x="456" y="438"/>
                      <a:pt x="498" y="444"/>
                    </a:cubicBezTo>
                    <a:lnTo>
                      <a:pt x="528" y="444"/>
                    </a:lnTo>
                    <a:cubicBezTo>
                      <a:pt x="648" y="444"/>
                      <a:pt x="743" y="348"/>
                      <a:pt x="749" y="228"/>
                    </a:cubicBezTo>
                    <a:cubicBezTo>
                      <a:pt x="743" y="120"/>
                      <a:pt x="660" y="30"/>
                      <a:pt x="552" y="18"/>
                    </a:cubicBezTo>
                    <a:cubicBezTo>
                      <a:pt x="492" y="6"/>
                      <a:pt x="426" y="0"/>
                      <a:pt x="36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46"/>
              <p:cNvSpPr/>
              <p:nvPr/>
            </p:nvSpPr>
            <p:spPr>
              <a:xfrm>
                <a:off x="2463800" y="351430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35" y="1"/>
                    </a:moveTo>
                    <a:cubicBezTo>
                      <a:pt x="138" y="1"/>
                      <a:pt x="54" y="71"/>
                      <a:pt x="31" y="169"/>
                    </a:cubicBezTo>
                    <a:cubicBezTo>
                      <a:pt x="1" y="301"/>
                      <a:pt x="103" y="433"/>
                      <a:pt x="241" y="433"/>
                    </a:cubicBezTo>
                    <a:lnTo>
                      <a:pt x="522" y="433"/>
                    </a:lnTo>
                    <a:cubicBezTo>
                      <a:pt x="630" y="433"/>
                      <a:pt x="726" y="355"/>
                      <a:pt x="744" y="241"/>
                    </a:cubicBezTo>
                    <a:cubicBezTo>
                      <a:pt x="762" y="118"/>
                      <a:pt x="665" y="1"/>
                      <a:pt x="538" y="1"/>
                    </a:cubicBezTo>
                    <a:cubicBezTo>
                      <a:pt x="535" y="1"/>
                      <a:pt x="532" y="1"/>
                      <a:pt x="528" y="1"/>
                    </a:cubicBezTo>
                    <a:lnTo>
                      <a:pt x="247" y="1"/>
                    </a:lnTo>
                    <a:cubicBezTo>
                      <a:pt x="243" y="1"/>
                      <a:pt x="239" y="1"/>
                      <a:pt x="2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46"/>
              <p:cNvSpPr/>
              <p:nvPr/>
            </p:nvSpPr>
            <p:spPr>
              <a:xfrm>
                <a:off x="2636600" y="351430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40" y="1"/>
                    </a:moveTo>
                    <a:cubicBezTo>
                      <a:pt x="137" y="1"/>
                      <a:pt x="53" y="71"/>
                      <a:pt x="30" y="169"/>
                    </a:cubicBezTo>
                    <a:cubicBezTo>
                      <a:pt x="0" y="301"/>
                      <a:pt x="102" y="433"/>
                      <a:pt x="240" y="433"/>
                    </a:cubicBezTo>
                    <a:lnTo>
                      <a:pt x="522" y="433"/>
                    </a:lnTo>
                    <a:cubicBezTo>
                      <a:pt x="636" y="433"/>
                      <a:pt x="732" y="355"/>
                      <a:pt x="744" y="241"/>
                    </a:cubicBezTo>
                    <a:cubicBezTo>
                      <a:pt x="761" y="118"/>
                      <a:pt x="665" y="1"/>
                      <a:pt x="537" y="1"/>
                    </a:cubicBezTo>
                    <a:cubicBezTo>
                      <a:pt x="534" y="1"/>
                      <a:pt x="531" y="1"/>
                      <a:pt x="528" y="1"/>
                    </a:cubicBezTo>
                    <a:lnTo>
                      <a:pt x="252" y="1"/>
                    </a:lnTo>
                    <a:cubicBezTo>
                      <a:pt x="248" y="1"/>
                      <a:pt x="244" y="1"/>
                      <a:pt x="2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46"/>
              <p:cNvSpPr/>
              <p:nvPr/>
            </p:nvSpPr>
            <p:spPr>
              <a:xfrm>
                <a:off x="2607825" y="3514300"/>
                <a:ext cx="1920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8" h="433" extrusionOk="0">
                    <a:moveTo>
                      <a:pt x="234" y="1"/>
                    </a:moveTo>
                    <a:cubicBezTo>
                      <a:pt x="137" y="1"/>
                      <a:pt x="53" y="71"/>
                      <a:pt x="30" y="169"/>
                    </a:cubicBezTo>
                    <a:cubicBezTo>
                      <a:pt x="0" y="301"/>
                      <a:pt x="102" y="433"/>
                      <a:pt x="240" y="433"/>
                    </a:cubicBezTo>
                    <a:lnTo>
                      <a:pt x="522" y="433"/>
                    </a:lnTo>
                    <a:cubicBezTo>
                      <a:pt x="624" y="433"/>
                      <a:pt x="714" y="361"/>
                      <a:pt x="738" y="259"/>
                    </a:cubicBezTo>
                    <a:cubicBezTo>
                      <a:pt x="768" y="127"/>
                      <a:pt x="666" y="1"/>
                      <a:pt x="528" y="1"/>
                    </a:cubicBezTo>
                    <a:lnTo>
                      <a:pt x="246" y="1"/>
                    </a:lnTo>
                    <a:cubicBezTo>
                      <a:pt x="242" y="1"/>
                      <a:pt x="238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46"/>
              <p:cNvSpPr/>
              <p:nvPr/>
            </p:nvSpPr>
            <p:spPr>
              <a:xfrm>
                <a:off x="2718425" y="3469550"/>
                <a:ext cx="17775" cy="171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685" extrusionOk="0">
                    <a:moveTo>
                      <a:pt x="306" y="0"/>
                    </a:moveTo>
                    <a:cubicBezTo>
                      <a:pt x="148" y="0"/>
                      <a:pt x="0" y="181"/>
                      <a:pt x="126" y="346"/>
                    </a:cubicBezTo>
                    <a:cubicBezTo>
                      <a:pt x="174" y="406"/>
                      <a:pt x="210" y="478"/>
                      <a:pt x="240" y="550"/>
                    </a:cubicBezTo>
                    <a:cubicBezTo>
                      <a:pt x="279" y="645"/>
                      <a:pt x="355" y="685"/>
                      <a:pt x="433" y="685"/>
                    </a:cubicBezTo>
                    <a:cubicBezTo>
                      <a:pt x="571" y="685"/>
                      <a:pt x="711" y="557"/>
                      <a:pt x="642" y="388"/>
                    </a:cubicBezTo>
                    <a:cubicBezTo>
                      <a:pt x="600" y="280"/>
                      <a:pt x="540" y="179"/>
                      <a:pt x="474" y="89"/>
                    </a:cubicBezTo>
                    <a:cubicBezTo>
                      <a:pt x="426" y="26"/>
                      <a:pt x="365" y="0"/>
                      <a:pt x="30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46"/>
              <p:cNvSpPr/>
              <p:nvPr/>
            </p:nvSpPr>
            <p:spPr>
              <a:xfrm>
                <a:off x="2637050" y="3458850"/>
                <a:ext cx="19050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433" extrusionOk="0">
                    <a:moveTo>
                      <a:pt x="234" y="1"/>
                    </a:moveTo>
                    <a:cubicBezTo>
                      <a:pt x="137" y="1"/>
                      <a:pt x="53" y="71"/>
                      <a:pt x="30" y="169"/>
                    </a:cubicBezTo>
                    <a:cubicBezTo>
                      <a:pt x="0" y="301"/>
                      <a:pt x="102" y="433"/>
                      <a:pt x="240" y="433"/>
                    </a:cubicBezTo>
                    <a:lnTo>
                      <a:pt x="522" y="433"/>
                    </a:lnTo>
                    <a:cubicBezTo>
                      <a:pt x="630" y="433"/>
                      <a:pt x="726" y="349"/>
                      <a:pt x="744" y="241"/>
                    </a:cubicBezTo>
                    <a:cubicBezTo>
                      <a:pt x="761" y="112"/>
                      <a:pt x="665" y="1"/>
                      <a:pt x="538" y="1"/>
                    </a:cubicBezTo>
                    <a:cubicBezTo>
                      <a:pt x="534" y="1"/>
                      <a:pt x="531" y="1"/>
                      <a:pt x="528" y="1"/>
                    </a:cubicBezTo>
                    <a:lnTo>
                      <a:pt x="246" y="1"/>
                    </a:lnTo>
                    <a:cubicBezTo>
                      <a:pt x="242" y="1"/>
                      <a:pt x="238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46"/>
              <p:cNvSpPr/>
              <p:nvPr/>
            </p:nvSpPr>
            <p:spPr>
              <a:xfrm>
                <a:off x="2551325" y="3267350"/>
                <a:ext cx="138500" cy="12762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5105" extrusionOk="0">
                    <a:moveTo>
                      <a:pt x="2776" y="0"/>
                    </a:moveTo>
                    <a:cubicBezTo>
                      <a:pt x="2254" y="0"/>
                      <a:pt x="1745" y="156"/>
                      <a:pt x="1313" y="456"/>
                    </a:cubicBezTo>
                    <a:cubicBezTo>
                      <a:pt x="1123" y="593"/>
                      <a:pt x="1251" y="854"/>
                      <a:pt x="1435" y="854"/>
                    </a:cubicBezTo>
                    <a:cubicBezTo>
                      <a:pt x="1477" y="854"/>
                      <a:pt x="1521" y="841"/>
                      <a:pt x="1565" y="810"/>
                    </a:cubicBezTo>
                    <a:cubicBezTo>
                      <a:pt x="1930" y="555"/>
                      <a:pt x="2352" y="431"/>
                      <a:pt x="2771" y="431"/>
                    </a:cubicBezTo>
                    <a:cubicBezTo>
                      <a:pt x="3376" y="431"/>
                      <a:pt x="3976" y="689"/>
                      <a:pt x="4394" y="1181"/>
                    </a:cubicBezTo>
                    <a:cubicBezTo>
                      <a:pt x="5096" y="2015"/>
                      <a:pt x="5054" y="3249"/>
                      <a:pt x="4287" y="4029"/>
                    </a:cubicBezTo>
                    <a:cubicBezTo>
                      <a:pt x="3875" y="4453"/>
                      <a:pt x="3325" y="4669"/>
                      <a:pt x="2772" y="4669"/>
                    </a:cubicBezTo>
                    <a:cubicBezTo>
                      <a:pt x="2302" y="4669"/>
                      <a:pt x="1830" y="4513"/>
                      <a:pt x="1439" y="4196"/>
                    </a:cubicBezTo>
                    <a:cubicBezTo>
                      <a:pt x="594" y="3513"/>
                      <a:pt x="402" y="2290"/>
                      <a:pt x="1008" y="1379"/>
                    </a:cubicBezTo>
                    <a:cubicBezTo>
                      <a:pt x="1122" y="1210"/>
                      <a:pt x="976" y="1040"/>
                      <a:pt x="823" y="1040"/>
                    </a:cubicBezTo>
                    <a:cubicBezTo>
                      <a:pt x="760" y="1040"/>
                      <a:pt x="695" y="1069"/>
                      <a:pt x="648" y="1139"/>
                    </a:cubicBezTo>
                    <a:cubicBezTo>
                      <a:pt x="1" y="2116"/>
                      <a:pt x="102" y="3405"/>
                      <a:pt x="888" y="4274"/>
                    </a:cubicBezTo>
                    <a:cubicBezTo>
                      <a:pt x="1386" y="4818"/>
                      <a:pt x="2075" y="5105"/>
                      <a:pt x="2776" y="5105"/>
                    </a:cubicBezTo>
                    <a:cubicBezTo>
                      <a:pt x="3187" y="5105"/>
                      <a:pt x="3603" y="5006"/>
                      <a:pt x="3987" y="4802"/>
                    </a:cubicBezTo>
                    <a:cubicBezTo>
                      <a:pt x="5018" y="4250"/>
                      <a:pt x="5539" y="3064"/>
                      <a:pt x="5252" y="1931"/>
                    </a:cubicBezTo>
                    <a:cubicBezTo>
                      <a:pt x="4970" y="798"/>
                      <a:pt x="3945" y="0"/>
                      <a:pt x="277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46"/>
              <p:cNvSpPr/>
              <p:nvPr/>
            </p:nvSpPr>
            <p:spPr>
              <a:xfrm>
                <a:off x="2397725" y="3247275"/>
                <a:ext cx="368300" cy="368525"/>
              </a:xfrm>
              <a:custGeom>
                <a:avLst/>
                <a:gdLst/>
                <a:ahLst/>
                <a:cxnLst/>
                <a:rect l="l" t="t" r="r" b="b"/>
                <a:pathLst>
                  <a:path w="14732" h="14741" extrusionOk="0">
                    <a:moveTo>
                      <a:pt x="8926" y="438"/>
                    </a:moveTo>
                    <a:cubicBezTo>
                      <a:pt x="10359" y="438"/>
                      <a:pt x="11575" y="1475"/>
                      <a:pt x="11809" y="2889"/>
                    </a:cubicBezTo>
                    <a:cubicBezTo>
                      <a:pt x="11875" y="3315"/>
                      <a:pt x="11851" y="3753"/>
                      <a:pt x="11731" y="4166"/>
                    </a:cubicBezTo>
                    <a:cubicBezTo>
                      <a:pt x="11719" y="4202"/>
                      <a:pt x="11707" y="4238"/>
                      <a:pt x="11695" y="4274"/>
                    </a:cubicBezTo>
                    <a:lnTo>
                      <a:pt x="11689" y="4292"/>
                    </a:lnTo>
                    <a:cubicBezTo>
                      <a:pt x="11683" y="4322"/>
                      <a:pt x="11671" y="4352"/>
                      <a:pt x="11659" y="4376"/>
                    </a:cubicBezTo>
                    <a:lnTo>
                      <a:pt x="11635" y="4442"/>
                    </a:lnTo>
                    <a:lnTo>
                      <a:pt x="11617" y="4490"/>
                    </a:lnTo>
                    <a:cubicBezTo>
                      <a:pt x="11156" y="5590"/>
                      <a:pt x="10087" y="6278"/>
                      <a:pt x="8928" y="6278"/>
                    </a:cubicBezTo>
                    <a:cubicBezTo>
                      <a:pt x="8761" y="6278"/>
                      <a:pt x="8592" y="6264"/>
                      <a:pt x="8422" y="6234"/>
                    </a:cubicBezTo>
                    <a:cubicBezTo>
                      <a:pt x="7080" y="6006"/>
                      <a:pt x="6079" y="4874"/>
                      <a:pt x="6007" y="3519"/>
                    </a:cubicBezTo>
                    <a:cubicBezTo>
                      <a:pt x="6001" y="3513"/>
                      <a:pt x="6001" y="3507"/>
                      <a:pt x="6007" y="3501"/>
                    </a:cubicBezTo>
                    <a:lnTo>
                      <a:pt x="6007" y="3459"/>
                    </a:lnTo>
                    <a:lnTo>
                      <a:pt x="6007" y="3423"/>
                    </a:lnTo>
                    <a:lnTo>
                      <a:pt x="6007" y="3399"/>
                    </a:lnTo>
                    <a:cubicBezTo>
                      <a:pt x="6007" y="3381"/>
                      <a:pt x="6001" y="3363"/>
                      <a:pt x="5989" y="3345"/>
                    </a:cubicBezTo>
                    <a:lnTo>
                      <a:pt x="5989" y="3339"/>
                    </a:lnTo>
                    <a:cubicBezTo>
                      <a:pt x="6001" y="3315"/>
                      <a:pt x="6001" y="3285"/>
                      <a:pt x="5989" y="3267"/>
                    </a:cubicBezTo>
                    <a:cubicBezTo>
                      <a:pt x="6055" y="1721"/>
                      <a:pt x="7301" y="486"/>
                      <a:pt x="8848" y="438"/>
                    </a:cubicBezTo>
                    <a:close/>
                    <a:moveTo>
                      <a:pt x="11635" y="5323"/>
                    </a:moveTo>
                    <a:lnTo>
                      <a:pt x="11899" y="5587"/>
                    </a:lnTo>
                    <a:lnTo>
                      <a:pt x="11869" y="5617"/>
                    </a:lnTo>
                    <a:lnTo>
                      <a:pt x="11150" y="6336"/>
                    </a:lnTo>
                    <a:lnTo>
                      <a:pt x="11072" y="6264"/>
                    </a:lnTo>
                    <a:lnTo>
                      <a:pt x="10880" y="6072"/>
                    </a:lnTo>
                    <a:cubicBezTo>
                      <a:pt x="11024" y="5971"/>
                      <a:pt x="11162" y="5857"/>
                      <a:pt x="11288" y="5731"/>
                    </a:cubicBezTo>
                    <a:cubicBezTo>
                      <a:pt x="11414" y="5605"/>
                      <a:pt x="11527" y="5467"/>
                      <a:pt x="11635" y="5323"/>
                    </a:cubicBezTo>
                    <a:close/>
                    <a:moveTo>
                      <a:pt x="12031" y="6072"/>
                    </a:moveTo>
                    <a:lnTo>
                      <a:pt x="13302" y="7349"/>
                    </a:lnTo>
                    <a:cubicBezTo>
                      <a:pt x="13410" y="7457"/>
                      <a:pt x="13410" y="7631"/>
                      <a:pt x="13302" y="7739"/>
                    </a:cubicBezTo>
                    <a:lnTo>
                      <a:pt x="13278" y="7757"/>
                    </a:lnTo>
                    <a:lnTo>
                      <a:pt x="13260" y="7769"/>
                    </a:lnTo>
                    <a:cubicBezTo>
                      <a:pt x="13215" y="7800"/>
                      <a:pt x="13162" y="7815"/>
                      <a:pt x="13110" y="7815"/>
                    </a:cubicBezTo>
                    <a:cubicBezTo>
                      <a:pt x="13050" y="7815"/>
                      <a:pt x="12990" y="7795"/>
                      <a:pt x="12942" y="7757"/>
                    </a:cubicBezTo>
                    <a:lnTo>
                      <a:pt x="12918" y="7739"/>
                    </a:lnTo>
                    <a:lnTo>
                      <a:pt x="11647" y="6456"/>
                    </a:lnTo>
                    <a:lnTo>
                      <a:pt x="12031" y="6072"/>
                    </a:lnTo>
                    <a:close/>
                    <a:moveTo>
                      <a:pt x="3999" y="2698"/>
                    </a:moveTo>
                    <a:lnTo>
                      <a:pt x="5569" y="3387"/>
                    </a:lnTo>
                    <a:cubicBezTo>
                      <a:pt x="5581" y="4262"/>
                      <a:pt x="5935" y="5101"/>
                      <a:pt x="6552" y="5719"/>
                    </a:cubicBezTo>
                    <a:cubicBezTo>
                      <a:pt x="6588" y="5749"/>
                      <a:pt x="6618" y="5779"/>
                      <a:pt x="6648" y="5809"/>
                    </a:cubicBezTo>
                    <a:lnTo>
                      <a:pt x="6318" y="5809"/>
                    </a:lnTo>
                    <a:cubicBezTo>
                      <a:pt x="6300" y="5809"/>
                      <a:pt x="6288" y="5815"/>
                      <a:pt x="6282" y="5827"/>
                    </a:cubicBezTo>
                    <a:cubicBezTo>
                      <a:pt x="6085" y="6012"/>
                      <a:pt x="6217" y="6240"/>
                      <a:pt x="6402" y="6240"/>
                    </a:cubicBezTo>
                    <a:lnTo>
                      <a:pt x="6690" y="6240"/>
                    </a:lnTo>
                    <a:cubicBezTo>
                      <a:pt x="6810" y="6240"/>
                      <a:pt x="6906" y="6144"/>
                      <a:pt x="6906" y="6024"/>
                    </a:cubicBezTo>
                    <a:cubicBezTo>
                      <a:pt x="6912" y="6036"/>
                      <a:pt x="6924" y="6042"/>
                      <a:pt x="6936" y="6048"/>
                    </a:cubicBezTo>
                    <a:cubicBezTo>
                      <a:pt x="7002" y="6096"/>
                      <a:pt x="7074" y="6144"/>
                      <a:pt x="7146" y="6192"/>
                    </a:cubicBezTo>
                    <a:lnTo>
                      <a:pt x="7146" y="14225"/>
                    </a:lnTo>
                    <a:lnTo>
                      <a:pt x="3999" y="12846"/>
                    </a:lnTo>
                    <a:lnTo>
                      <a:pt x="3999" y="11114"/>
                    </a:lnTo>
                    <a:lnTo>
                      <a:pt x="3999" y="11108"/>
                    </a:lnTo>
                    <a:cubicBezTo>
                      <a:pt x="4011" y="11114"/>
                      <a:pt x="4023" y="11114"/>
                      <a:pt x="4035" y="11114"/>
                    </a:cubicBezTo>
                    <a:lnTo>
                      <a:pt x="4316" y="11114"/>
                    </a:lnTo>
                    <a:cubicBezTo>
                      <a:pt x="4418" y="11114"/>
                      <a:pt x="4514" y="11042"/>
                      <a:pt x="4538" y="10940"/>
                    </a:cubicBezTo>
                    <a:cubicBezTo>
                      <a:pt x="4562" y="10808"/>
                      <a:pt x="4460" y="10682"/>
                      <a:pt x="4322" y="10682"/>
                    </a:cubicBezTo>
                    <a:lnTo>
                      <a:pt x="3999" y="10682"/>
                    </a:lnTo>
                    <a:lnTo>
                      <a:pt x="3999" y="2698"/>
                    </a:lnTo>
                    <a:close/>
                    <a:moveTo>
                      <a:pt x="10520" y="6324"/>
                    </a:moveTo>
                    <a:lnTo>
                      <a:pt x="10718" y="6522"/>
                    </a:lnTo>
                    <a:lnTo>
                      <a:pt x="10712" y="12846"/>
                    </a:lnTo>
                    <a:lnTo>
                      <a:pt x="7571" y="14231"/>
                    </a:lnTo>
                    <a:lnTo>
                      <a:pt x="7571" y="11114"/>
                    </a:lnTo>
                    <a:lnTo>
                      <a:pt x="7775" y="11114"/>
                    </a:lnTo>
                    <a:cubicBezTo>
                      <a:pt x="7877" y="11114"/>
                      <a:pt x="7967" y="11042"/>
                      <a:pt x="7991" y="10946"/>
                    </a:cubicBezTo>
                    <a:cubicBezTo>
                      <a:pt x="8021" y="10808"/>
                      <a:pt x="7919" y="10682"/>
                      <a:pt x="7781" y="10682"/>
                    </a:cubicBezTo>
                    <a:lnTo>
                      <a:pt x="7571" y="10682"/>
                    </a:lnTo>
                    <a:lnTo>
                      <a:pt x="7571" y="8896"/>
                    </a:lnTo>
                    <a:lnTo>
                      <a:pt x="7793" y="8896"/>
                    </a:lnTo>
                    <a:cubicBezTo>
                      <a:pt x="7895" y="8896"/>
                      <a:pt x="7985" y="8824"/>
                      <a:pt x="8009" y="8728"/>
                    </a:cubicBezTo>
                    <a:cubicBezTo>
                      <a:pt x="8039" y="8590"/>
                      <a:pt x="7937" y="8464"/>
                      <a:pt x="7805" y="8464"/>
                    </a:cubicBezTo>
                    <a:lnTo>
                      <a:pt x="7577" y="8464"/>
                    </a:lnTo>
                    <a:lnTo>
                      <a:pt x="7577" y="6438"/>
                    </a:lnTo>
                    <a:cubicBezTo>
                      <a:pt x="8008" y="6627"/>
                      <a:pt x="8469" y="6722"/>
                      <a:pt x="8931" y="6722"/>
                    </a:cubicBezTo>
                    <a:cubicBezTo>
                      <a:pt x="9318" y="6722"/>
                      <a:pt x="9705" y="6656"/>
                      <a:pt x="10077" y="6522"/>
                    </a:cubicBezTo>
                    <a:lnTo>
                      <a:pt x="10089" y="6522"/>
                    </a:lnTo>
                    <a:cubicBezTo>
                      <a:pt x="10161" y="6492"/>
                      <a:pt x="10239" y="6462"/>
                      <a:pt x="10311" y="6426"/>
                    </a:cubicBezTo>
                    <a:lnTo>
                      <a:pt x="10371" y="6402"/>
                    </a:lnTo>
                    <a:lnTo>
                      <a:pt x="10413" y="6378"/>
                    </a:lnTo>
                    <a:lnTo>
                      <a:pt x="10520" y="6324"/>
                    </a:lnTo>
                    <a:close/>
                    <a:moveTo>
                      <a:pt x="8836" y="0"/>
                    </a:moveTo>
                    <a:cubicBezTo>
                      <a:pt x="7182" y="48"/>
                      <a:pt x="5803" y="1295"/>
                      <a:pt x="5599" y="2937"/>
                    </a:cubicBezTo>
                    <a:lnTo>
                      <a:pt x="3873" y="2176"/>
                    </a:lnTo>
                    <a:lnTo>
                      <a:pt x="3699" y="2176"/>
                    </a:lnTo>
                    <a:lnTo>
                      <a:pt x="126" y="3753"/>
                    </a:lnTo>
                    <a:cubicBezTo>
                      <a:pt x="48" y="3789"/>
                      <a:pt x="0" y="3867"/>
                      <a:pt x="0" y="3950"/>
                    </a:cubicBezTo>
                    <a:lnTo>
                      <a:pt x="0" y="5377"/>
                    </a:lnTo>
                    <a:cubicBezTo>
                      <a:pt x="0" y="5485"/>
                      <a:pt x="78" y="5581"/>
                      <a:pt x="186" y="5599"/>
                    </a:cubicBezTo>
                    <a:cubicBezTo>
                      <a:pt x="196" y="5600"/>
                      <a:pt x="206" y="5601"/>
                      <a:pt x="216" y="5601"/>
                    </a:cubicBezTo>
                    <a:cubicBezTo>
                      <a:pt x="335" y="5601"/>
                      <a:pt x="432" y="5505"/>
                      <a:pt x="432" y="5383"/>
                    </a:cubicBezTo>
                    <a:lnTo>
                      <a:pt x="432" y="4088"/>
                    </a:lnTo>
                    <a:lnTo>
                      <a:pt x="3573" y="2710"/>
                    </a:lnTo>
                    <a:lnTo>
                      <a:pt x="3573" y="12840"/>
                    </a:lnTo>
                    <a:lnTo>
                      <a:pt x="432" y="14219"/>
                    </a:lnTo>
                    <a:lnTo>
                      <a:pt x="432" y="6240"/>
                    </a:lnTo>
                    <a:cubicBezTo>
                      <a:pt x="432" y="6126"/>
                      <a:pt x="354" y="6030"/>
                      <a:pt x="240" y="6012"/>
                    </a:cubicBezTo>
                    <a:cubicBezTo>
                      <a:pt x="230" y="6011"/>
                      <a:pt x="221" y="6010"/>
                      <a:pt x="211" y="6010"/>
                    </a:cubicBezTo>
                    <a:cubicBezTo>
                      <a:pt x="97" y="6010"/>
                      <a:pt x="0" y="6107"/>
                      <a:pt x="0" y="6228"/>
                    </a:cubicBezTo>
                    <a:lnTo>
                      <a:pt x="0" y="14518"/>
                    </a:lnTo>
                    <a:cubicBezTo>
                      <a:pt x="0" y="14572"/>
                      <a:pt x="12" y="14620"/>
                      <a:pt x="42" y="14656"/>
                    </a:cubicBezTo>
                    <a:cubicBezTo>
                      <a:pt x="84" y="14710"/>
                      <a:pt x="150" y="14740"/>
                      <a:pt x="216" y="14740"/>
                    </a:cubicBezTo>
                    <a:cubicBezTo>
                      <a:pt x="246" y="14740"/>
                      <a:pt x="276" y="14734"/>
                      <a:pt x="300" y="14722"/>
                    </a:cubicBezTo>
                    <a:lnTo>
                      <a:pt x="3789" y="13188"/>
                    </a:lnTo>
                    <a:lnTo>
                      <a:pt x="7272" y="14722"/>
                    </a:lnTo>
                    <a:cubicBezTo>
                      <a:pt x="7278" y="14728"/>
                      <a:pt x="7289" y="14728"/>
                      <a:pt x="7295" y="14728"/>
                    </a:cubicBezTo>
                    <a:lnTo>
                      <a:pt x="7301" y="14728"/>
                    </a:lnTo>
                    <a:cubicBezTo>
                      <a:pt x="7307" y="14734"/>
                      <a:pt x="7319" y="14734"/>
                      <a:pt x="7325" y="14734"/>
                    </a:cubicBezTo>
                    <a:lnTo>
                      <a:pt x="7391" y="14734"/>
                    </a:lnTo>
                    <a:cubicBezTo>
                      <a:pt x="7403" y="14734"/>
                      <a:pt x="7409" y="14734"/>
                      <a:pt x="7415" y="14728"/>
                    </a:cubicBezTo>
                    <a:lnTo>
                      <a:pt x="7421" y="14728"/>
                    </a:lnTo>
                    <a:lnTo>
                      <a:pt x="7445" y="14722"/>
                    </a:lnTo>
                    <a:lnTo>
                      <a:pt x="10934" y="13188"/>
                    </a:lnTo>
                    <a:lnTo>
                      <a:pt x="14417" y="14722"/>
                    </a:lnTo>
                    <a:cubicBezTo>
                      <a:pt x="14447" y="14734"/>
                      <a:pt x="14477" y="14740"/>
                      <a:pt x="14507" y="14740"/>
                    </a:cubicBezTo>
                    <a:cubicBezTo>
                      <a:pt x="14579" y="14740"/>
                      <a:pt x="14645" y="14704"/>
                      <a:pt x="14687" y="14638"/>
                    </a:cubicBezTo>
                    <a:cubicBezTo>
                      <a:pt x="14710" y="14608"/>
                      <a:pt x="14722" y="14566"/>
                      <a:pt x="14722" y="14524"/>
                    </a:cubicBezTo>
                    <a:lnTo>
                      <a:pt x="14722" y="12217"/>
                    </a:lnTo>
                    <a:cubicBezTo>
                      <a:pt x="14731" y="12064"/>
                      <a:pt x="14618" y="11987"/>
                      <a:pt x="14504" y="11987"/>
                    </a:cubicBezTo>
                    <a:cubicBezTo>
                      <a:pt x="14390" y="11987"/>
                      <a:pt x="14276" y="12064"/>
                      <a:pt x="14285" y="12217"/>
                    </a:cubicBezTo>
                    <a:lnTo>
                      <a:pt x="14285" y="14225"/>
                    </a:lnTo>
                    <a:lnTo>
                      <a:pt x="11144" y="12846"/>
                    </a:lnTo>
                    <a:lnTo>
                      <a:pt x="11144" y="11114"/>
                    </a:lnTo>
                    <a:lnTo>
                      <a:pt x="11234" y="11114"/>
                    </a:lnTo>
                    <a:cubicBezTo>
                      <a:pt x="11342" y="11114"/>
                      <a:pt x="11432" y="11042"/>
                      <a:pt x="11456" y="10940"/>
                    </a:cubicBezTo>
                    <a:cubicBezTo>
                      <a:pt x="11486" y="10808"/>
                      <a:pt x="11384" y="10682"/>
                      <a:pt x="11246" y="10682"/>
                    </a:cubicBezTo>
                    <a:lnTo>
                      <a:pt x="11144" y="10682"/>
                    </a:lnTo>
                    <a:lnTo>
                      <a:pt x="11144" y="8896"/>
                    </a:lnTo>
                    <a:lnTo>
                      <a:pt x="11252" y="8896"/>
                    </a:lnTo>
                    <a:cubicBezTo>
                      <a:pt x="11354" y="8896"/>
                      <a:pt x="11444" y="8824"/>
                      <a:pt x="11468" y="8722"/>
                    </a:cubicBezTo>
                    <a:cubicBezTo>
                      <a:pt x="11498" y="8590"/>
                      <a:pt x="11396" y="8458"/>
                      <a:pt x="11258" y="8458"/>
                    </a:cubicBezTo>
                    <a:lnTo>
                      <a:pt x="11144" y="8458"/>
                    </a:lnTo>
                    <a:lnTo>
                      <a:pt x="11144" y="6870"/>
                    </a:lnTo>
                    <a:lnTo>
                      <a:pt x="11228" y="6870"/>
                    </a:lnTo>
                    <a:lnTo>
                      <a:pt x="11240" y="6864"/>
                    </a:lnTo>
                    <a:lnTo>
                      <a:pt x="11252" y="6858"/>
                    </a:lnTo>
                    <a:lnTo>
                      <a:pt x="11258" y="6852"/>
                    </a:lnTo>
                    <a:lnTo>
                      <a:pt x="11270" y="6852"/>
                    </a:lnTo>
                    <a:lnTo>
                      <a:pt x="11282" y="6840"/>
                    </a:lnTo>
                    <a:lnTo>
                      <a:pt x="11288" y="6834"/>
                    </a:lnTo>
                    <a:lnTo>
                      <a:pt x="11300" y="6822"/>
                    </a:lnTo>
                    <a:lnTo>
                      <a:pt x="11330" y="6792"/>
                    </a:lnTo>
                    <a:lnTo>
                      <a:pt x="12612" y="8069"/>
                    </a:lnTo>
                    <a:cubicBezTo>
                      <a:pt x="12630" y="8086"/>
                      <a:pt x="12648" y="8104"/>
                      <a:pt x="12666" y="8116"/>
                    </a:cubicBezTo>
                    <a:cubicBezTo>
                      <a:pt x="12795" y="8221"/>
                      <a:pt x="12953" y="8274"/>
                      <a:pt x="13110" y="8274"/>
                    </a:cubicBezTo>
                    <a:cubicBezTo>
                      <a:pt x="13267" y="8274"/>
                      <a:pt x="13425" y="8221"/>
                      <a:pt x="13554" y="8116"/>
                    </a:cubicBezTo>
                    <a:cubicBezTo>
                      <a:pt x="13572" y="8104"/>
                      <a:pt x="13590" y="8086"/>
                      <a:pt x="13608" y="8069"/>
                    </a:cubicBezTo>
                    <a:cubicBezTo>
                      <a:pt x="13763" y="7913"/>
                      <a:pt x="13841" y="7697"/>
                      <a:pt x="13811" y="7475"/>
                    </a:cubicBezTo>
                    <a:cubicBezTo>
                      <a:pt x="13787" y="7319"/>
                      <a:pt x="13715" y="7175"/>
                      <a:pt x="13602" y="7061"/>
                    </a:cubicBezTo>
                    <a:lnTo>
                      <a:pt x="12325" y="5791"/>
                    </a:lnTo>
                    <a:lnTo>
                      <a:pt x="12355" y="5761"/>
                    </a:lnTo>
                    <a:cubicBezTo>
                      <a:pt x="12439" y="5677"/>
                      <a:pt x="12439" y="5539"/>
                      <a:pt x="12355" y="5455"/>
                    </a:cubicBezTo>
                    <a:lnTo>
                      <a:pt x="11869" y="4969"/>
                    </a:lnTo>
                    <a:lnTo>
                      <a:pt x="11899" y="4916"/>
                    </a:lnTo>
                    <a:lnTo>
                      <a:pt x="11923" y="4868"/>
                    </a:lnTo>
                    <a:cubicBezTo>
                      <a:pt x="11941" y="4832"/>
                      <a:pt x="11953" y="4808"/>
                      <a:pt x="11965" y="4778"/>
                    </a:cubicBezTo>
                    <a:lnTo>
                      <a:pt x="11971" y="4760"/>
                    </a:lnTo>
                    <a:cubicBezTo>
                      <a:pt x="12193" y="4280"/>
                      <a:pt x="12295" y="3753"/>
                      <a:pt x="12271" y="3225"/>
                    </a:cubicBezTo>
                    <a:lnTo>
                      <a:pt x="12271" y="3225"/>
                    </a:lnTo>
                    <a:lnTo>
                      <a:pt x="14279" y="4112"/>
                    </a:lnTo>
                    <a:lnTo>
                      <a:pt x="14279" y="11377"/>
                    </a:lnTo>
                    <a:cubicBezTo>
                      <a:pt x="14284" y="11498"/>
                      <a:pt x="14386" y="11587"/>
                      <a:pt x="14500" y="11587"/>
                    </a:cubicBezTo>
                    <a:cubicBezTo>
                      <a:pt x="14516" y="11587"/>
                      <a:pt x="14532" y="11585"/>
                      <a:pt x="14549" y="11581"/>
                    </a:cubicBezTo>
                    <a:cubicBezTo>
                      <a:pt x="14651" y="11557"/>
                      <a:pt x="14722" y="11461"/>
                      <a:pt x="14716" y="11359"/>
                    </a:cubicBezTo>
                    <a:lnTo>
                      <a:pt x="14716" y="3944"/>
                    </a:lnTo>
                    <a:cubicBezTo>
                      <a:pt x="14716" y="3861"/>
                      <a:pt x="14669" y="3783"/>
                      <a:pt x="14591" y="3747"/>
                    </a:cubicBezTo>
                    <a:lnTo>
                      <a:pt x="12217" y="2710"/>
                    </a:lnTo>
                    <a:cubicBezTo>
                      <a:pt x="11911" y="1169"/>
                      <a:pt x="10580" y="42"/>
                      <a:pt x="901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46"/>
              <p:cNvSpPr/>
              <p:nvPr/>
            </p:nvSpPr>
            <p:spPr>
              <a:xfrm>
                <a:off x="2584450" y="3293525"/>
                <a:ext cx="71500" cy="66950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2678" extrusionOk="0">
                    <a:moveTo>
                      <a:pt x="1445" y="698"/>
                    </a:moveTo>
                    <a:lnTo>
                      <a:pt x="1619" y="1039"/>
                    </a:lnTo>
                    <a:cubicBezTo>
                      <a:pt x="1649" y="1105"/>
                      <a:pt x="1709" y="1147"/>
                      <a:pt x="1781" y="1159"/>
                    </a:cubicBezTo>
                    <a:lnTo>
                      <a:pt x="2158" y="1207"/>
                    </a:lnTo>
                    <a:lnTo>
                      <a:pt x="1895" y="1483"/>
                    </a:lnTo>
                    <a:cubicBezTo>
                      <a:pt x="1841" y="1531"/>
                      <a:pt x="1823" y="1603"/>
                      <a:pt x="1835" y="1675"/>
                    </a:cubicBezTo>
                    <a:lnTo>
                      <a:pt x="1907" y="2046"/>
                    </a:lnTo>
                    <a:lnTo>
                      <a:pt x="1565" y="1873"/>
                    </a:lnTo>
                    <a:cubicBezTo>
                      <a:pt x="1532" y="1858"/>
                      <a:pt x="1496" y="1850"/>
                      <a:pt x="1461" y="1850"/>
                    </a:cubicBezTo>
                    <a:cubicBezTo>
                      <a:pt x="1425" y="1850"/>
                      <a:pt x="1391" y="1858"/>
                      <a:pt x="1361" y="1873"/>
                    </a:cubicBezTo>
                    <a:lnTo>
                      <a:pt x="1025" y="2058"/>
                    </a:lnTo>
                    <a:lnTo>
                      <a:pt x="1085" y="1681"/>
                    </a:lnTo>
                    <a:cubicBezTo>
                      <a:pt x="1097" y="1609"/>
                      <a:pt x="1073" y="1537"/>
                      <a:pt x="1019" y="1489"/>
                    </a:cubicBezTo>
                    <a:lnTo>
                      <a:pt x="744" y="1225"/>
                    </a:lnTo>
                    <a:lnTo>
                      <a:pt x="1115" y="1165"/>
                    </a:lnTo>
                    <a:cubicBezTo>
                      <a:pt x="1187" y="1153"/>
                      <a:pt x="1247" y="1111"/>
                      <a:pt x="1277" y="1045"/>
                    </a:cubicBezTo>
                    <a:lnTo>
                      <a:pt x="1445" y="698"/>
                    </a:lnTo>
                    <a:close/>
                    <a:moveTo>
                      <a:pt x="1441" y="0"/>
                    </a:moveTo>
                    <a:cubicBezTo>
                      <a:pt x="1364" y="0"/>
                      <a:pt x="1286" y="41"/>
                      <a:pt x="1247" y="122"/>
                    </a:cubicBezTo>
                    <a:lnTo>
                      <a:pt x="941" y="764"/>
                    </a:lnTo>
                    <a:lnTo>
                      <a:pt x="240" y="872"/>
                    </a:lnTo>
                    <a:cubicBezTo>
                      <a:pt x="66" y="902"/>
                      <a:pt x="0" y="1117"/>
                      <a:pt x="126" y="1243"/>
                    </a:cubicBezTo>
                    <a:lnTo>
                      <a:pt x="642" y="1729"/>
                    </a:lnTo>
                    <a:lnTo>
                      <a:pt x="528" y="2430"/>
                    </a:lnTo>
                    <a:cubicBezTo>
                      <a:pt x="510" y="2562"/>
                      <a:pt x="612" y="2676"/>
                      <a:pt x="744" y="2676"/>
                    </a:cubicBezTo>
                    <a:cubicBezTo>
                      <a:pt x="750" y="2677"/>
                      <a:pt x="756" y="2677"/>
                      <a:pt x="763" y="2677"/>
                    </a:cubicBezTo>
                    <a:cubicBezTo>
                      <a:pt x="792" y="2677"/>
                      <a:pt x="821" y="2667"/>
                      <a:pt x="846" y="2652"/>
                    </a:cubicBezTo>
                    <a:lnTo>
                      <a:pt x="1469" y="2316"/>
                    </a:lnTo>
                    <a:lnTo>
                      <a:pt x="2098" y="2634"/>
                    </a:lnTo>
                    <a:cubicBezTo>
                      <a:pt x="2132" y="2651"/>
                      <a:pt x="2166" y="2659"/>
                      <a:pt x="2199" y="2659"/>
                    </a:cubicBezTo>
                    <a:cubicBezTo>
                      <a:pt x="2326" y="2659"/>
                      <a:pt x="2434" y="2544"/>
                      <a:pt x="2410" y="2406"/>
                    </a:cubicBezTo>
                    <a:lnTo>
                      <a:pt x="2278" y="1711"/>
                    </a:lnTo>
                    <a:lnTo>
                      <a:pt x="2782" y="1207"/>
                    </a:lnTo>
                    <a:cubicBezTo>
                      <a:pt x="2842" y="1147"/>
                      <a:pt x="2860" y="1063"/>
                      <a:pt x="2830" y="985"/>
                    </a:cubicBezTo>
                    <a:cubicBezTo>
                      <a:pt x="2806" y="908"/>
                      <a:pt x="2734" y="854"/>
                      <a:pt x="2656" y="842"/>
                    </a:cubicBezTo>
                    <a:lnTo>
                      <a:pt x="1954" y="752"/>
                    </a:lnTo>
                    <a:lnTo>
                      <a:pt x="1631" y="116"/>
                    </a:lnTo>
                    <a:cubicBezTo>
                      <a:pt x="1592" y="39"/>
                      <a:pt x="1517" y="0"/>
                      <a:pt x="14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02" name="Google Shape;702;p46"/>
          <p:cNvGrpSpPr/>
          <p:nvPr/>
        </p:nvGrpSpPr>
        <p:grpSpPr>
          <a:xfrm>
            <a:off x="6771113" y="1762538"/>
            <a:ext cx="461130" cy="585235"/>
            <a:chOff x="5636813" y="3333292"/>
            <a:chExt cx="299435" cy="379210"/>
          </a:xfrm>
        </p:grpSpPr>
        <p:grpSp>
          <p:nvGrpSpPr>
            <p:cNvPr id="703" name="Google Shape;703;p46"/>
            <p:cNvGrpSpPr/>
            <p:nvPr/>
          </p:nvGrpSpPr>
          <p:grpSpPr>
            <a:xfrm>
              <a:off x="5646397" y="3342877"/>
              <a:ext cx="289850" cy="369625"/>
              <a:chOff x="4820925" y="3250250"/>
              <a:chExt cx="289850" cy="369625"/>
            </a:xfrm>
          </p:grpSpPr>
          <p:sp>
            <p:nvSpPr>
              <p:cNvPr id="704" name="Google Shape;704;p46"/>
              <p:cNvSpPr/>
              <p:nvPr/>
            </p:nvSpPr>
            <p:spPr>
              <a:xfrm>
                <a:off x="5099825" y="3338100"/>
                <a:ext cx="10950" cy="196600"/>
              </a:xfrm>
              <a:custGeom>
                <a:avLst/>
                <a:gdLst/>
                <a:ahLst/>
                <a:cxnLst/>
                <a:rect l="l" t="t" r="r" b="b"/>
                <a:pathLst>
                  <a:path w="438" h="7864" extrusionOk="0">
                    <a:moveTo>
                      <a:pt x="221" y="0"/>
                    </a:moveTo>
                    <a:cubicBezTo>
                      <a:pt x="205" y="0"/>
                      <a:pt x="190" y="2"/>
                      <a:pt x="174" y="6"/>
                    </a:cubicBezTo>
                    <a:cubicBezTo>
                      <a:pt x="72" y="30"/>
                      <a:pt x="0" y="120"/>
                      <a:pt x="0" y="222"/>
                    </a:cubicBezTo>
                    <a:lnTo>
                      <a:pt x="0" y="7642"/>
                    </a:lnTo>
                    <a:cubicBezTo>
                      <a:pt x="0" y="7744"/>
                      <a:pt x="72" y="7834"/>
                      <a:pt x="168" y="7858"/>
                    </a:cubicBezTo>
                    <a:cubicBezTo>
                      <a:pt x="184" y="7862"/>
                      <a:pt x="201" y="7864"/>
                      <a:pt x="217" y="7864"/>
                    </a:cubicBezTo>
                    <a:cubicBezTo>
                      <a:pt x="334" y="7864"/>
                      <a:pt x="433" y="7770"/>
                      <a:pt x="438" y="7648"/>
                    </a:cubicBezTo>
                    <a:lnTo>
                      <a:pt x="438" y="216"/>
                    </a:lnTo>
                    <a:cubicBezTo>
                      <a:pt x="433" y="94"/>
                      <a:pt x="334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46"/>
              <p:cNvSpPr/>
              <p:nvPr/>
            </p:nvSpPr>
            <p:spPr>
              <a:xfrm>
                <a:off x="5006750" y="3250250"/>
                <a:ext cx="104025" cy="3682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4730" extrusionOk="0">
                    <a:moveTo>
                      <a:pt x="213" y="1"/>
                    </a:moveTo>
                    <a:cubicBezTo>
                      <a:pt x="97" y="1"/>
                      <a:pt x="7" y="100"/>
                      <a:pt x="7" y="211"/>
                    </a:cubicBezTo>
                    <a:lnTo>
                      <a:pt x="7" y="1314"/>
                    </a:lnTo>
                    <a:cubicBezTo>
                      <a:pt x="1" y="1332"/>
                      <a:pt x="1" y="1356"/>
                      <a:pt x="7" y="1380"/>
                    </a:cubicBezTo>
                    <a:lnTo>
                      <a:pt x="7" y="2171"/>
                    </a:lnTo>
                    <a:cubicBezTo>
                      <a:pt x="7" y="2183"/>
                      <a:pt x="7" y="2195"/>
                      <a:pt x="7" y="2207"/>
                    </a:cubicBezTo>
                    <a:cubicBezTo>
                      <a:pt x="7" y="2219"/>
                      <a:pt x="7" y="2231"/>
                      <a:pt x="7" y="2243"/>
                    </a:cubicBezTo>
                    <a:lnTo>
                      <a:pt x="7" y="3034"/>
                    </a:lnTo>
                    <a:cubicBezTo>
                      <a:pt x="7" y="3046"/>
                      <a:pt x="7" y="3058"/>
                      <a:pt x="7" y="3070"/>
                    </a:cubicBezTo>
                    <a:cubicBezTo>
                      <a:pt x="7" y="3076"/>
                      <a:pt x="7" y="3088"/>
                      <a:pt x="7" y="3100"/>
                    </a:cubicBezTo>
                    <a:lnTo>
                      <a:pt x="7" y="3891"/>
                    </a:lnTo>
                    <a:cubicBezTo>
                      <a:pt x="1" y="3915"/>
                      <a:pt x="1" y="3939"/>
                      <a:pt x="7" y="3963"/>
                    </a:cubicBezTo>
                    <a:lnTo>
                      <a:pt x="7" y="4755"/>
                    </a:lnTo>
                    <a:cubicBezTo>
                      <a:pt x="7" y="4767"/>
                      <a:pt x="7" y="4779"/>
                      <a:pt x="7" y="4791"/>
                    </a:cubicBezTo>
                    <a:cubicBezTo>
                      <a:pt x="7" y="4797"/>
                      <a:pt x="7" y="4808"/>
                      <a:pt x="7" y="4820"/>
                    </a:cubicBezTo>
                    <a:lnTo>
                      <a:pt x="7" y="5612"/>
                    </a:lnTo>
                    <a:cubicBezTo>
                      <a:pt x="7" y="5624"/>
                      <a:pt x="7" y="5636"/>
                      <a:pt x="7" y="5648"/>
                    </a:cubicBezTo>
                    <a:cubicBezTo>
                      <a:pt x="7" y="5660"/>
                      <a:pt x="7" y="5672"/>
                      <a:pt x="7" y="5684"/>
                    </a:cubicBezTo>
                    <a:lnTo>
                      <a:pt x="7" y="6475"/>
                    </a:lnTo>
                    <a:cubicBezTo>
                      <a:pt x="1" y="6499"/>
                      <a:pt x="1" y="6523"/>
                      <a:pt x="7" y="6541"/>
                    </a:cubicBezTo>
                    <a:lnTo>
                      <a:pt x="7" y="7332"/>
                    </a:lnTo>
                    <a:cubicBezTo>
                      <a:pt x="7" y="7344"/>
                      <a:pt x="7" y="7356"/>
                      <a:pt x="7" y="7368"/>
                    </a:cubicBezTo>
                    <a:cubicBezTo>
                      <a:pt x="7" y="7380"/>
                      <a:pt x="7" y="7392"/>
                      <a:pt x="7" y="7404"/>
                    </a:cubicBezTo>
                    <a:lnTo>
                      <a:pt x="7" y="8195"/>
                    </a:lnTo>
                    <a:cubicBezTo>
                      <a:pt x="7" y="8201"/>
                      <a:pt x="7" y="8213"/>
                      <a:pt x="7" y="8225"/>
                    </a:cubicBezTo>
                    <a:cubicBezTo>
                      <a:pt x="7" y="8237"/>
                      <a:pt x="7" y="8249"/>
                      <a:pt x="7" y="8261"/>
                    </a:cubicBezTo>
                    <a:lnTo>
                      <a:pt x="7" y="9052"/>
                    </a:lnTo>
                    <a:cubicBezTo>
                      <a:pt x="1" y="9076"/>
                      <a:pt x="1" y="9100"/>
                      <a:pt x="7" y="9124"/>
                    </a:cubicBezTo>
                    <a:lnTo>
                      <a:pt x="7" y="9916"/>
                    </a:lnTo>
                    <a:cubicBezTo>
                      <a:pt x="7" y="9928"/>
                      <a:pt x="7" y="9940"/>
                      <a:pt x="7" y="9952"/>
                    </a:cubicBezTo>
                    <a:cubicBezTo>
                      <a:pt x="7" y="9964"/>
                      <a:pt x="7" y="9976"/>
                      <a:pt x="7" y="9988"/>
                    </a:cubicBezTo>
                    <a:lnTo>
                      <a:pt x="7" y="10779"/>
                    </a:lnTo>
                    <a:cubicBezTo>
                      <a:pt x="7" y="10791"/>
                      <a:pt x="7" y="10797"/>
                      <a:pt x="7" y="10809"/>
                    </a:cubicBezTo>
                    <a:cubicBezTo>
                      <a:pt x="7" y="10821"/>
                      <a:pt x="7" y="10833"/>
                      <a:pt x="7" y="10845"/>
                    </a:cubicBezTo>
                    <a:lnTo>
                      <a:pt x="7" y="11642"/>
                    </a:lnTo>
                    <a:cubicBezTo>
                      <a:pt x="1" y="11660"/>
                      <a:pt x="1" y="11684"/>
                      <a:pt x="7" y="11708"/>
                    </a:cubicBezTo>
                    <a:lnTo>
                      <a:pt x="7" y="12499"/>
                    </a:lnTo>
                    <a:cubicBezTo>
                      <a:pt x="7" y="12511"/>
                      <a:pt x="7" y="12523"/>
                      <a:pt x="7" y="12535"/>
                    </a:cubicBezTo>
                    <a:cubicBezTo>
                      <a:pt x="7" y="12547"/>
                      <a:pt x="7" y="12559"/>
                      <a:pt x="7" y="12571"/>
                    </a:cubicBezTo>
                    <a:lnTo>
                      <a:pt x="7" y="13362"/>
                    </a:lnTo>
                    <a:cubicBezTo>
                      <a:pt x="7" y="13374"/>
                      <a:pt x="7" y="13380"/>
                      <a:pt x="7" y="13392"/>
                    </a:cubicBezTo>
                    <a:cubicBezTo>
                      <a:pt x="7" y="13404"/>
                      <a:pt x="7" y="13416"/>
                      <a:pt x="7" y="13428"/>
                    </a:cubicBezTo>
                    <a:lnTo>
                      <a:pt x="7" y="14513"/>
                    </a:lnTo>
                    <a:cubicBezTo>
                      <a:pt x="7" y="14627"/>
                      <a:pt x="103" y="14729"/>
                      <a:pt x="223" y="14729"/>
                    </a:cubicBezTo>
                    <a:lnTo>
                      <a:pt x="3945" y="14729"/>
                    </a:lnTo>
                    <a:cubicBezTo>
                      <a:pt x="4059" y="14729"/>
                      <a:pt x="4161" y="14627"/>
                      <a:pt x="4161" y="14513"/>
                    </a:cubicBezTo>
                    <a:lnTo>
                      <a:pt x="4161" y="12008"/>
                    </a:lnTo>
                    <a:cubicBezTo>
                      <a:pt x="4161" y="11906"/>
                      <a:pt x="4089" y="11816"/>
                      <a:pt x="3993" y="11792"/>
                    </a:cubicBezTo>
                    <a:cubicBezTo>
                      <a:pt x="3977" y="11788"/>
                      <a:pt x="3960" y="11787"/>
                      <a:pt x="3944" y="11787"/>
                    </a:cubicBezTo>
                    <a:cubicBezTo>
                      <a:pt x="3826" y="11787"/>
                      <a:pt x="3723" y="11880"/>
                      <a:pt x="3723" y="12002"/>
                    </a:cubicBezTo>
                    <a:lnTo>
                      <a:pt x="3723" y="14291"/>
                    </a:lnTo>
                    <a:lnTo>
                      <a:pt x="438" y="14291"/>
                    </a:lnTo>
                    <a:lnTo>
                      <a:pt x="438" y="13632"/>
                    </a:lnTo>
                    <a:lnTo>
                      <a:pt x="1379" y="13632"/>
                    </a:lnTo>
                    <a:cubicBezTo>
                      <a:pt x="1481" y="13632"/>
                      <a:pt x="1571" y="13560"/>
                      <a:pt x="1595" y="13464"/>
                    </a:cubicBezTo>
                    <a:cubicBezTo>
                      <a:pt x="1625" y="13326"/>
                      <a:pt x="1523" y="13201"/>
                      <a:pt x="1385" y="13201"/>
                    </a:cubicBezTo>
                    <a:lnTo>
                      <a:pt x="438" y="13201"/>
                    </a:lnTo>
                    <a:lnTo>
                      <a:pt x="438" y="12763"/>
                    </a:lnTo>
                    <a:lnTo>
                      <a:pt x="1379" y="12763"/>
                    </a:lnTo>
                    <a:cubicBezTo>
                      <a:pt x="1481" y="12763"/>
                      <a:pt x="1571" y="12697"/>
                      <a:pt x="1595" y="12595"/>
                    </a:cubicBezTo>
                    <a:cubicBezTo>
                      <a:pt x="1625" y="12457"/>
                      <a:pt x="1523" y="12331"/>
                      <a:pt x="1385" y="12331"/>
                    </a:cubicBezTo>
                    <a:lnTo>
                      <a:pt x="438" y="12331"/>
                    </a:lnTo>
                    <a:lnTo>
                      <a:pt x="438" y="11900"/>
                    </a:lnTo>
                    <a:lnTo>
                      <a:pt x="1379" y="11900"/>
                    </a:lnTo>
                    <a:cubicBezTo>
                      <a:pt x="1481" y="11900"/>
                      <a:pt x="1571" y="11828"/>
                      <a:pt x="1595" y="11732"/>
                    </a:cubicBezTo>
                    <a:cubicBezTo>
                      <a:pt x="1625" y="11594"/>
                      <a:pt x="1523" y="11468"/>
                      <a:pt x="1385" y="11468"/>
                    </a:cubicBezTo>
                    <a:lnTo>
                      <a:pt x="438" y="11468"/>
                    </a:lnTo>
                    <a:lnTo>
                      <a:pt x="438" y="11037"/>
                    </a:lnTo>
                    <a:lnTo>
                      <a:pt x="1925" y="11037"/>
                    </a:lnTo>
                    <a:cubicBezTo>
                      <a:pt x="2027" y="11037"/>
                      <a:pt x="2117" y="10965"/>
                      <a:pt x="2141" y="10863"/>
                    </a:cubicBezTo>
                    <a:cubicBezTo>
                      <a:pt x="2171" y="10731"/>
                      <a:pt x="2069" y="10599"/>
                      <a:pt x="1931" y="10599"/>
                    </a:cubicBezTo>
                    <a:lnTo>
                      <a:pt x="438" y="10599"/>
                    </a:lnTo>
                    <a:lnTo>
                      <a:pt x="438" y="10167"/>
                    </a:lnTo>
                    <a:lnTo>
                      <a:pt x="1379" y="10167"/>
                    </a:lnTo>
                    <a:cubicBezTo>
                      <a:pt x="1383" y="10168"/>
                      <a:pt x="1387" y="10168"/>
                      <a:pt x="1391" y="10168"/>
                    </a:cubicBezTo>
                    <a:cubicBezTo>
                      <a:pt x="1488" y="10168"/>
                      <a:pt x="1572" y="10097"/>
                      <a:pt x="1595" y="10000"/>
                    </a:cubicBezTo>
                    <a:cubicBezTo>
                      <a:pt x="1625" y="9868"/>
                      <a:pt x="1523" y="9736"/>
                      <a:pt x="1385" y="9736"/>
                    </a:cubicBezTo>
                    <a:lnTo>
                      <a:pt x="438" y="9736"/>
                    </a:lnTo>
                    <a:lnTo>
                      <a:pt x="438" y="9304"/>
                    </a:lnTo>
                    <a:lnTo>
                      <a:pt x="1379" y="9304"/>
                    </a:lnTo>
                    <a:cubicBezTo>
                      <a:pt x="1481" y="9304"/>
                      <a:pt x="1571" y="9238"/>
                      <a:pt x="1595" y="9136"/>
                    </a:cubicBezTo>
                    <a:cubicBezTo>
                      <a:pt x="1625" y="9005"/>
                      <a:pt x="1523" y="8873"/>
                      <a:pt x="1385" y="8873"/>
                    </a:cubicBezTo>
                    <a:lnTo>
                      <a:pt x="438" y="8873"/>
                    </a:lnTo>
                    <a:lnTo>
                      <a:pt x="438" y="8441"/>
                    </a:lnTo>
                    <a:lnTo>
                      <a:pt x="1379" y="8441"/>
                    </a:lnTo>
                    <a:cubicBezTo>
                      <a:pt x="1481" y="8441"/>
                      <a:pt x="1571" y="8369"/>
                      <a:pt x="1595" y="8273"/>
                    </a:cubicBezTo>
                    <a:cubicBezTo>
                      <a:pt x="1625" y="8135"/>
                      <a:pt x="1523" y="8009"/>
                      <a:pt x="1385" y="8009"/>
                    </a:cubicBezTo>
                    <a:lnTo>
                      <a:pt x="438" y="8009"/>
                    </a:lnTo>
                    <a:lnTo>
                      <a:pt x="438" y="7602"/>
                    </a:lnTo>
                    <a:lnTo>
                      <a:pt x="1925" y="7602"/>
                    </a:lnTo>
                    <a:cubicBezTo>
                      <a:pt x="1929" y="7602"/>
                      <a:pt x="1933" y="7602"/>
                      <a:pt x="1937" y="7602"/>
                    </a:cubicBezTo>
                    <a:cubicBezTo>
                      <a:pt x="2034" y="7602"/>
                      <a:pt x="2118" y="7532"/>
                      <a:pt x="2141" y="7434"/>
                    </a:cubicBezTo>
                    <a:cubicBezTo>
                      <a:pt x="2171" y="7302"/>
                      <a:pt x="2069" y="7170"/>
                      <a:pt x="1931" y="7170"/>
                    </a:cubicBezTo>
                    <a:lnTo>
                      <a:pt x="438" y="7170"/>
                    </a:lnTo>
                    <a:lnTo>
                      <a:pt x="438" y="6739"/>
                    </a:lnTo>
                    <a:lnTo>
                      <a:pt x="1379" y="6739"/>
                    </a:lnTo>
                    <a:cubicBezTo>
                      <a:pt x="1481" y="6739"/>
                      <a:pt x="1571" y="6673"/>
                      <a:pt x="1595" y="6571"/>
                    </a:cubicBezTo>
                    <a:cubicBezTo>
                      <a:pt x="1625" y="6439"/>
                      <a:pt x="1523" y="6307"/>
                      <a:pt x="1385" y="6307"/>
                    </a:cubicBezTo>
                    <a:lnTo>
                      <a:pt x="438" y="6307"/>
                    </a:lnTo>
                    <a:lnTo>
                      <a:pt x="438" y="5875"/>
                    </a:lnTo>
                    <a:lnTo>
                      <a:pt x="1379" y="5875"/>
                    </a:lnTo>
                    <a:cubicBezTo>
                      <a:pt x="1481" y="5875"/>
                      <a:pt x="1571" y="5810"/>
                      <a:pt x="1595" y="5708"/>
                    </a:cubicBezTo>
                    <a:cubicBezTo>
                      <a:pt x="1625" y="5570"/>
                      <a:pt x="1523" y="5444"/>
                      <a:pt x="1385" y="5444"/>
                    </a:cubicBezTo>
                    <a:lnTo>
                      <a:pt x="438" y="5444"/>
                    </a:lnTo>
                    <a:lnTo>
                      <a:pt x="438" y="5012"/>
                    </a:lnTo>
                    <a:lnTo>
                      <a:pt x="1379" y="5012"/>
                    </a:lnTo>
                    <a:cubicBezTo>
                      <a:pt x="1481" y="5012"/>
                      <a:pt x="1571" y="4940"/>
                      <a:pt x="1595" y="4844"/>
                    </a:cubicBezTo>
                    <a:cubicBezTo>
                      <a:pt x="1625" y="4707"/>
                      <a:pt x="1523" y="4581"/>
                      <a:pt x="1385" y="4581"/>
                    </a:cubicBezTo>
                    <a:lnTo>
                      <a:pt x="438" y="4581"/>
                    </a:lnTo>
                    <a:lnTo>
                      <a:pt x="438" y="4149"/>
                    </a:lnTo>
                    <a:lnTo>
                      <a:pt x="1925" y="4149"/>
                    </a:lnTo>
                    <a:cubicBezTo>
                      <a:pt x="2027" y="4149"/>
                      <a:pt x="2117" y="4077"/>
                      <a:pt x="2141" y="3975"/>
                    </a:cubicBezTo>
                    <a:cubicBezTo>
                      <a:pt x="2171" y="3843"/>
                      <a:pt x="2069" y="3712"/>
                      <a:pt x="1931" y="3712"/>
                    </a:cubicBezTo>
                    <a:lnTo>
                      <a:pt x="438" y="3712"/>
                    </a:lnTo>
                    <a:lnTo>
                      <a:pt x="438" y="3280"/>
                    </a:lnTo>
                    <a:lnTo>
                      <a:pt x="1379" y="3280"/>
                    </a:lnTo>
                    <a:cubicBezTo>
                      <a:pt x="1383" y="3280"/>
                      <a:pt x="1387" y="3280"/>
                      <a:pt x="1391" y="3280"/>
                    </a:cubicBezTo>
                    <a:cubicBezTo>
                      <a:pt x="1488" y="3280"/>
                      <a:pt x="1572" y="3210"/>
                      <a:pt x="1595" y="3112"/>
                    </a:cubicBezTo>
                    <a:cubicBezTo>
                      <a:pt x="1625" y="2980"/>
                      <a:pt x="1523" y="2848"/>
                      <a:pt x="1385" y="2848"/>
                    </a:cubicBezTo>
                    <a:lnTo>
                      <a:pt x="438" y="2848"/>
                    </a:lnTo>
                    <a:lnTo>
                      <a:pt x="438" y="2423"/>
                    </a:lnTo>
                    <a:lnTo>
                      <a:pt x="1379" y="2423"/>
                    </a:lnTo>
                    <a:cubicBezTo>
                      <a:pt x="1481" y="2423"/>
                      <a:pt x="1571" y="2357"/>
                      <a:pt x="1595" y="2255"/>
                    </a:cubicBezTo>
                    <a:cubicBezTo>
                      <a:pt x="1625" y="2117"/>
                      <a:pt x="1523" y="1991"/>
                      <a:pt x="1385" y="1991"/>
                    </a:cubicBezTo>
                    <a:lnTo>
                      <a:pt x="438" y="1991"/>
                    </a:lnTo>
                    <a:lnTo>
                      <a:pt x="438" y="1560"/>
                    </a:lnTo>
                    <a:lnTo>
                      <a:pt x="1379" y="1560"/>
                    </a:lnTo>
                    <a:cubicBezTo>
                      <a:pt x="1481" y="1560"/>
                      <a:pt x="1571" y="1488"/>
                      <a:pt x="1595" y="1392"/>
                    </a:cubicBezTo>
                    <a:cubicBezTo>
                      <a:pt x="1625" y="1254"/>
                      <a:pt x="1523" y="1128"/>
                      <a:pt x="1385" y="1128"/>
                    </a:cubicBezTo>
                    <a:lnTo>
                      <a:pt x="438" y="1128"/>
                    </a:lnTo>
                    <a:lnTo>
                      <a:pt x="438" y="433"/>
                    </a:lnTo>
                    <a:lnTo>
                      <a:pt x="3723" y="433"/>
                    </a:lnTo>
                    <a:lnTo>
                      <a:pt x="3723" y="2872"/>
                    </a:lnTo>
                    <a:cubicBezTo>
                      <a:pt x="3723" y="2974"/>
                      <a:pt x="3795" y="3064"/>
                      <a:pt x="3897" y="3088"/>
                    </a:cubicBezTo>
                    <a:cubicBezTo>
                      <a:pt x="3913" y="3092"/>
                      <a:pt x="3928" y="3093"/>
                      <a:pt x="3944" y="3093"/>
                    </a:cubicBezTo>
                    <a:cubicBezTo>
                      <a:pt x="4057" y="3093"/>
                      <a:pt x="4156" y="3000"/>
                      <a:pt x="4161" y="2878"/>
                    </a:cubicBezTo>
                    <a:lnTo>
                      <a:pt x="4161" y="211"/>
                    </a:lnTo>
                    <a:cubicBezTo>
                      <a:pt x="4155" y="97"/>
                      <a:pt x="4059" y="1"/>
                      <a:pt x="3945" y="1"/>
                    </a:cubicBezTo>
                    <a:lnTo>
                      <a:pt x="223" y="1"/>
                    </a:lnTo>
                    <a:cubicBezTo>
                      <a:pt x="219" y="1"/>
                      <a:pt x="216" y="1"/>
                      <a:pt x="2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46"/>
              <p:cNvSpPr/>
              <p:nvPr/>
            </p:nvSpPr>
            <p:spPr>
              <a:xfrm>
                <a:off x="4820925" y="3250825"/>
                <a:ext cx="141650" cy="369050"/>
              </a:xfrm>
              <a:custGeom>
                <a:avLst/>
                <a:gdLst/>
                <a:ahLst/>
                <a:cxnLst/>
                <a:rect l="l" t="t" r="r" b="b"/>
                <a:pathLst>
                  <a:path w="5666" h="14762" extrusionOk="0">
                    <a:moveTo>
                      <a:pt x="1751" y="0"/>
                    </a:moveTo>
                    <a:cubicBezTo>
                      <a:pt x="1230" y="0"/>
                      <a:pt x="715" y="278"/>
                      <a:pt x="456" y="799"/>
                    </a:cubicBezTo>
                    <a:cubicBezTo>
                      <a:pt x="1" y="1722"/>
                      <a:pt x="624" y="2807"/>
                      <a:pt x="1649" y="2879"/>
                    </a:cubicBezTo>
                    <a:lnTo>
                      <a:pt x="1649" y="11883"/>
                    </a:lnTo>
                    <a:cubicBezTo>
                      <a:pt x="624" y="11949"/>
                      <a:pt x="1" y="13040"/>
                      <a:pt x="456" y="13963"/>
                    </a:cubicBezTo>
                    <a:cubicBezTo>
                      <a:pt x="715" y="14484"/>
                      <a:pt x="1230" y="14762"/>
                      <a:pt x="1751" y="14762"/>
                    </a:cubicBezTo>
                    <a:cubicBezTo>
                      <a:pt x="2146" y="14762"/>
                      <a:pt x="2544" y="14602"/>
                      <a:pt x="2836" y="14268"/>
                    </a:cubicBezTo>
                    <a:cubicBezTo>
                      <a:pt x="3126" y="14602"/>
                      <a:pt x="3522" y="14762"/>
                      <a:pt x="3916" y="14762"/>
                    </a:cubicBezTo>
                    <a:cubicBezTo>
                      <a:pt x="4436" y="14762"/>
                      <a:pt x="4951" y="14484"/>
                      <a:pt x="5210" y="13963"/>
                    </a:cubicBezTo>
                    <a:cubicBezTo>
                      <a:pt x="5665" y="13040"/>
                      <a:pt x="5042" y="11949"/>
                      <a:pt x="4017" y="11883"/>
                    </a:cubicBezTo>
                    <a:lnTo>
                      <a:pt x="4011" y="11883"/>
                    </a:lnTo>
                    <a:lnTo>
                      <a:pt x="4011" y="4935"/>
                    </a:lnTo>
                    <a:cubicBezTo>
                      <a:pt x="4011" y="4833"/>
                      <a:pt x="3945" y="4744"/>
                      <a:pt x="3843" y="4720"/>
                    </a:cubicBezTo>
                    <a:cubicBezTo>
                      <a:pt x="3827" y="4716"/>
                      <a:pt x="3811" y="4714"/>
                      <a:pt x="3795" y="4714"/>
                    </a:cubicBezTo>
                    <a:cubicBezTo>
                      <a:pt x="3677" y="4714"/>
                      <a:pt x="3579" y="4808"/>
                      <a:pt x="3579" y="4929"/>
                    </a:cubicBezTo>
                    <a:lnTo>
                      <a:pt x="3579" y="12081"/>
                    </a:lnTo>
                    <a:cubicBezTo>
                      <a:pt x="3579" y="12105"/>
                      <a:pt x="3579" y="12123"/>
                      <a:pt x="3585" y="12146"/>
                    </a:cubicBezTo>
                    <a:cubicBezTo>
                      <a:pt x="3620" y="12238"/>
                      <a:pt x="3703" y="12297"/>
                      <a:pt x="3799" y="12297"/>
                    </a:cubicBezTo>
                    <a:cubicBezTo>
                      <a:pt x="3804" y="12297"/>
                      <a:pt x="3809" y="12297"/>
                      <a:pt x="3813" y="12296"/>
                    </a:cubicBezTo>
                    <a:cubicBezTo>
                      <a:pt x="3846" y="12290"/>
                      <a:pt x="3881" y="12287"/>
                      <a:pt x="3915" y="12287"/>
                    </a:cubicBezTo>
                    <a:cubicBezTo>
                      <a:pt x="3950" y="12287"/>
                      <a:pt x="3984" y="12290"/>
                      <a:pt x="4017" y="12296"/>
                    </a:cubicBezTo>
                    <a:cubicBezTo>
                      <a:pt x="4491" y="12350"/>
                      <a:pt x="4862" y="12722"/>
                      <a:pt x="4916" y="13195"/>
                    </a:cubicBezTo>
                    <a:cubicBezTo>
                      <a:pt x="4964" y="13675"/>
                      <a:pt x="4670" y="14125"/>
                      <a:pt x="4203" y="14262"/>
                    </a:cubicBezTo>
                    <a:cubicBezTo>
                      <a:pt x="4105" y="14293"/>
                      <a:pt x="4006" y="14308"/>
                      <a:pt x="3908" y="14308"/>
                    </a:cubicBezTo>
                    <a:cubicBezTo>
                      <a:pt x="3543" y="14308"/>
                      <a:pt x="3197" y="14105"/>
                      <a:pt x="3022" y="13765"/>
                    </a:cubicBezTo>
                    <a:cubicBezTo>
                      <a:pt x="2983" y="13687"/>
                      <a:pt x="2907" y="13648"/>
                      <a:pt x="2830" y="13648"/>
                    </a:cubicBezTo>
                    <a:cubicBezTo>
                      <a:pt x="2754" y="13648"/>
                      <a:pt x="2677" y="13687"/>
                      <a:pt x="2638" y="13765"/>
                    </a:cubicBezTo>
                    <a:cubicBezTo>
                      <a:pt x="2449" y="14127"/>
                      <a:pt x="2096" y="14310"/>
                      <a:pt x="1742" y="14310"/>
                    </a:cubicBezTo>
                    <a:cubicBezTo>
                      <a:pt x="1411" y="14310"/>
                      <a:pt x="1079" y="14150"/>
                      <a:pt x="882" y="13825"/>
                    </a:cubicBezTo>
                    <a:cubicBezTo>
                      <a:pt x="474" y="13148"/>
                      <a:pt x="960" y="12290"/>
                      <a:pt x="1745" y="12290"/>
                    </a:cubicBezTo>
                    <a:cubicBezTo>
                      <a:pt x="1775" y="12290"/>
                      <a:pt x="1805" y="12290"/>
                      <a:pt x="1841" y="12296"/>
                    </a:cubicBezTo>
                    <a:cubicBezTo>
                      <a:pt x="1850" y="12298"/>
                      <a:pt x="1859" y="12299"/>
                      <a:pt x="1867" y="12299"/>
                    </a:cubicBezTo>
                    <a:cubicBezTo>
                      <a:pt x="1888" y="12299"/>
                      <a:pt x="1908" y="12295"/>
                      <a:pt x="1925" y="12290"/>
                    </a:cubicBezTo>
                    <a:cubicBezTo>
                      <a:pt x="2015" y="12260"/>
                      <a:pt x="2081" y="12176"/>
                      <a:pt x="2075" y="12081"/>
                    </a:cubicBezTo>
                    <a:lnTo>
                      <a:pt x="2075" y="8760"/>
                    </a:lnTo>
                    <a:lnTo>
                      <a:pt x="2746" y="7417"/>
                    </a:lnTo>
                    <a:cubicBezTo>
                      <a:pt x="2764" y="7393"/>
                      <a:pt x="2770" y="7357"/>
                      <a:pt x="2770" y="7327"/>
                    </a:cubicBezTo>
                    <a:lnTo>
                      <a:pt x="2770" y="6542"/>
                    </a:lnTo>
                    <a:lnTo>
                      <a:pt x="3190" y="6068"/>
                    </a:lnTo>
                    <a:cubicBezTo>
                      <a:pt x="3262" y="5990"/>
                      <a:pt x="3268" y="5876"/>
                      <a:pt x="3208" y="5793"/>
                    </a:cubicBezTo>
                    <a:cubicBezTo>
                      <a:pt x="3167" y="5732"/>
                      <a:pt x="3100" y="5702"/>
                      <a:pt x="3034" y="5702"/>
                    </a:cubicBezTo>
                    <a:cubicBezTo>
                      <a:pt x="2974" y="5702"/>
                      <a:pt x="2915" y="5726"/>
                      <a:pt x="2872" y="5775"/>
                    </a:cubicBezTo>
                    <a:lnTo>
                      <a:pt x="2393" y="6314"/>
                    </a:lnTo>
                    <a:cubicBezTo>
                      <a:pt x="2357" y="6356"/>
                      <a:pt x="2339" y="6404"/>
                      <a:pt x="2339" y="6458"/>
                    </a:cubicBezTo>
                    <a:lnTo>
                      <a:pt x="2339" y="7273"/>
                    </a:lnTo>
                    <a:lnTo>
                      <a:pt x="2075" y="7801"/>
                    </a:lnTo>
                    <a:lnTo>
                      <a:pt x="2075" y="2664"/>
                    </a:lnTo>
                    <a:cubicBezTo>
                      <a:pt x="2081" y="2658"/>
                      <a:pt x="2081" y="2652"/>
                      <a:pt x="2075" y="2652"/>
                    </a:cubicBezTo>
                    <a:cubicBezTo>
                      <a:pt x="2058" y="2545"/>
                      <a:pt x="1968" y="2465"/>
                      <a:pt x="1863" y="2465"/>
                    </a:cubicBezTo>
                    <a:cubicBezTo>
                      <a:pt x="1856" y="2465"/>
                      <a:pt x="1848" y="2465"/>
                      <a:pt x="1841" y="2466"/>
                    </a:cubicBezTo>
                    <a:cubicBezTo>
                      <a:pt x="1800" y="2470"/>
                      <a:pt x="1767" y="2472"/>
                      <a:pt x="1736" y="2472"/>
                    </a:cubicBezTo>
                    <a:cubicBezTo>
                      <a:pt x="1632" y="2472"/>
                      <a:pt x="1553" y="2450"/>
                      <a:pt x="1272" y="2418"/>
                    </a:cubicBezTo>
                    <a:cubicBezTo>
                      <a:pt x="1218" y="2406"/>
                      <a:pt x="1170" y="2382"/>
                      <a:pt x="1128" y="2340"/>
                    </a:cubicBezTo>
                    <a:cubicBezTo>
                      <a:pt x="307" y="1477"/>
                      <a:pt x="906" y="452"/>
                      <a:pt x="1745" y="452"/>
                    </a:cubicBezTo>
                    <a:cubicBezTo>
                      <a:pt x="2117" y="452"/>
                      <a:pt x="2464" y="661"/>
                      <a:pt x="2638" y="991"/>
                    </a:cubicBezTo>
                    <a:cubicBezTo>
                      <a:pt x="2680" y="1067"/>
                      <a:pt x="2755" y="1107"/>
                      <a:pt x="2831" y="1107"/>
                    </a:cubicBezTo>
                    <a:cubicBezTo>
                      <a:pt x="2888" y="1107"/>
                      <a:pt x="2946" y="1085"/>
                      <a:pt x="2992" y="1039"/>
                    </a:cubicBezTo>
                    <a:cubicBezTo>
                      <a:pt x="2998" y="1039"/>
                      <a:pt x="2998" y="1033"/>
                      <a:pt x="3004" y="1027"/>
                    </a:cubicBezTo>
                    <a:cubicBezTo>
                      <a:pt x="3173" y="674"/>
                      <a:pt x="3524" y="454"/>
                      <a:pt x="3912" y="454"/>
                    </a:cubicBezTo>
                    <a:cubicBezTo>
                      <a:pt x="4157" y="454"/>
                      <a:pt x="4416" y="542"/>
                      <a:pt x="4652" y="739"/>
                    </a:cubicBezTo>
                    <a:cubicBezTo>
                      <a:pt x="4670" y="751"/>
                      <a:pt x="4682" y="763"/>
                      <a:pt x="4694" y="781"/>
                    </a:cubicBezTo>
                    <a:cubicBezTo>
                      <a:pt x="5258" y="1597"/>
                      <a:pt x="4688" y="2466"/>
                      <a:pt x="3915" y="2466"/>
                    </a:cubicBezTo>
                    <a:cubicBezTo>
                      <a:pt x="3873" y="2466"/>
                      <a:pt x="3831" y="2466"/>
                      <a:pt x="3795" y="2460"/>
                    </a:cubicBezTo>
                    <a:lnTo>
                      <a:pt x="3789" y="2460"/>
                    </a:lnTo>
                    <a:cubicBezTo>
                      <a:pt x="3669" y="2472"/>
                      <a:pt x="3585" y="2562"/>
                      <a:pt x="3585" y="2681"/>
                    </a:cubicBezTo>
                    <a:lnTo>
                      <a:pt x="3585" y="4066"/>
                    </a:lnTo>
                    <a:cubicBezTo>
                      <a:pt x="3579" y="4168"/>
                      <a:pt x="3651" y="4258"/>
                      <a:pt x="3753" y="4282"/>
                    </a:cubicBezTo>
                    <a:cubicBezTo>
                      <a:pt x="3769" y="4286"/>
                      <a:pt x="3785" y="4287"/>
                      <a:pt x="3800" y="4287"/>
                    </a:cubicBezTo>
                    <a:cubicBezTo>
                      <a:pt x="3915" y="4287"/>
                      <a:pt x="4017" y="4194"/>
                      <a:pt x="4017" y="4072"/>
                    </a:cubicBezTo>
                    <a:lnTo>
                      <a:pt x="4017" y="2879"/>
                    </a:lnTo>
                    <a:cubicBezTo>
                      <a:pt x="5042" y="2807"/>
                      <a:pt x="5665" y="1722"/>
                      <a:pt x="5210" y="799"/>
                    </a:cubicBezTo>
                    <a:cubicBezTo>
                      <a:pt x="4951" y="278"/>
                      <a:pt x="4436" y="0"/>
                      <a:pt x="3916" y="0"/>
                    </a:cubicBezTo>
                    <a:cubicBezTo>
                      <a:pt x="3522" y="0"/>
                      <a:pt x="3126" y="160"/>
                      <a:pt x="2836" y="494"/>
                    </a:cubicBezTo>
                    <a:cubicBezTo>
                      <a:pt x="2544" y="160"/>
                      <a:pt x="2146" y="0"/>
                      <a:pt x="17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7" name="Google Shape;707;p46"/>
            <p:cNvGrpSpPr/>
            <p:nvPr/>
          </p:nvGrpSpPr>
          <p:grpSpPr>
            <a:xfrm>
              <a:off x="5636813" y="3333292"/>
              <a:ext cx="289850" cy="369625"/>
              <a:chOff x="4820925" y="3250250"/>
              <a:chExt cx="289850" cy="369625"/>
            </a:xfrm>
          </p:grpSpPr>
          <p:sp>
            <p:nvSpPr>
              <p:cNvPr id="708" name="Google Shape;708;p46"/>
              <p:cNvSpPr/>
              <p:nvPr/>
            </p:nvSpPr>
            <p:spPr>
              <a:xfrm>
                <a:off x="5099825" y="3338100"/>
                <a:ext cx="10950" cy="196600"/>
              </a:xfrm>
              <a:custGeom>
                <a:avLst/>
                <a:gdLst/>
                <a:ahLst/>
                <a:cxnLst/>
                <a:rect l="l" t="t" r="r" b="b"/>
                <a:pathLst>
                  <a:path w="438" h="7864" extrusionOk="0">
                    <a:moveTo>
                      <a:pt x="221" y="0"/>
                    </a:moveTo>
                    <a:cubicBezTo>
                      <a:pt x="205" y="0"/>
                      <a:pt x="190" y="2"/>
                      <a:pt x="174" y="6"/>
                    </a:cubicBezTo>
                    <a:cubicBezTo>
                      <a:pt x="72" y="30"/>
                      <a:pt x="0" y="120"/>
                      <a:pt x="0" y="222"/>
                    </a:cubicBezTo>
                    <a:lnTo>
                      <a:pt x="0" y="7642"/>
                    </a:lnTo>
                    <a:cubicBezTo>
                      <a:pt x="0" y="7744"/>
                      <a:pt x="72" y="7834"/>
                      <a:pt x="168" y="7858"/>
                    </a:cubicBezTo>
                    <a:cubicBezTo>
                      <a:pt x="184" y="7862"/>
                      <a:pt x="201" y="7864"/>
                      <a:pt x="217" y="7864"/>
                    </a:cubicBezTo>
                    <a:cubicBezTo>
                      <a:pt x="334" y="7864"/>
                      <a:pt x="433" y="7770"/>
                      <a:pt x="438" y="7648"/>
                    </a:cubicBezTo>
                    <a:lnTo>
                      <a:pt x="438" y="216"/>
                    </a:lnTo>
                    <a:cubicBezTo>
                      <a:pt x="433" y="94"/>
                      <a:pt x="334" y="0"/>
                      <a:pt x="22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46"/>
              <p:cNvSpPr/>
              <p:nvPr/>
            </p:nvSpPr>
            <p:spPr>
              <a:xfrm>
                <a:off x="5006750" y="3250250"/>
                <a:ext cx="104025" cy="3682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4730" extrusionOk="0">
                    <a:moveTo>
                      <a:pt x="213" y="1"/>
                    </a:moveTo>
                    <a:cubicBezTo>
                      <a:pt x="97" y="1"/>
                      <a:pt x="7" y="100"/>
                      <a:pt x="7" y="211"/>
                    </a:cubicBezTo>
                    <a:lnTo>
                      <a:pt x="7" y="1314"/>
                    </a:lnTo>
                    <a:cubicBezTo>
                      <a:pt x="1" y="1332"/>
                      <a:pt x="1" y="1356"/>
                      <a:pt x="7" y="1380"/>
                    </a:cubicBezTo>
                    <a:lnTo>
                      <a:pt x="7" y="2171"/>
                    </a:lnTo>
                    <a:cubicBezTo>
                      <a:pt x="7" y="2183"/>
                      <a:pt x="7" y="2195"/>
                      <a:pt x="7" y="2207"/>
                    </a:cubicBezTo>
                    <a:cubicBezTo>
                      <a:pt x="7" y="2219"/>
                      <a:pt x="7" y="2231"/>
                      <a:pt x="7" y="2243"/>
                    </a:cubicBezTo>
                    <a:lnTo>
                      <a:pt x="7" y="3034"/>
                    </a:lnTo>
                    <a:cubicBezTo>
                      <a:pt x="7" y="3046"/>
                      <a:pt x="7" y="3058"/>
                      <a:pt x="7" y="3070"/>
                    </a:cubicBezTo>
                    <a:cubicBezTo>
                      <a:pt x="7" y="3076"/>
                      <a:pt x="7" y="3088"/>
                      <a:pt x="7" y="3100"/>
                    </a:cubicBezTo>
                    <a:lnTo>
                      <a:pt x="7" y="3891"/>
                    </a:lnTo>
                    <a:cubicBezTo>
                      <a:pt x="1" y="3915"/>
                      <a:pt x="1" y="3939"/>
                      <a:pt x="7" y="3963"/>
                    </a:cubicBezTo>
                    <a:lnTo>
                      <a:pt x="7" y="4755"/>
                    </a:lnTo>
                    <a:cubicBezTo>
                      <a:pt x="7" y="4767"/>
                      <a:pt x="7" y="4779"/>
                      <a:pt x="7" y="4791"/>
                    </a:cubicBezTo>
                    <a:cubicBezTo>
                      <a:pt x="7" y="4797"/>
                      <a:pt x="7" y="4808"/>
                      <a:pt x="7" y="4820"/>
                    </a:cubicBezTo>
                    <a:lnTo>
                      <a:pt x="7" y="5612"/>
                    </a:lnTo>
                    <a:cubicBezTo>
                      <a:pt x="7" y="5624"/>
                      <a:pt x="7" y="5636"/>
                      <a:pt x="7" y="5648"/>
                    </a:cubicBezTo>
                    <a:cubicBezTo>
                      <a:pt x="7" y="5660"/>
                      <a:pt x="7" y="5672"/>
                      <a:pt x="7" y="5684"/>
                    </a:cubicBezTo>
                    <a:lnTo>
                      <a:pt x="7" y="6475"/>
                    </a:lnTo>
                    <a:cubicBezTo>
                      <a:pt x="1" y="6499"/>
                      <a:pt x="1" y="6523"/>
                      <a:pt x="7" y="6541"/>
                    </a:cubicBezTo>
                    <a:lnTo>
                      <a:pt x="7" y="7332"/>
                    </a:lnTo>
                    <a:cubicBezTo>
                      <a:pt x="7" y="7344"/>
                      <a:pt x="7" y="7356"/>
                      <a:pt x="7" y="7368"/>
                    </a:cubicBezTo>
                    <a:cubicBezTo>
                      <a:pt x="7" y="7380"/>
                      <a:pt x="7" y="7392"/>
                      <a:pt x="7" y="7404"/>
                    </a:cubicBezTo>
                    <a:lnTo>
                      <a:pt x="7" y="8195"/>
                    </a:lnTo>
                    <a:cubicBezTo>
                      <a:pt x="7" y="8201"/>
                      <a:pt x="7" y="8213"/>
                      <a:pt x="7" y="8225"/>
                    </a:cubicBezTo>
                    <a:cubicBezTo>
                      <a:pt x="7" y="8237"/>
                      <a:pt x="7" y="8249"/>
                      <a:pt x="7" y="8261"/>
                    </a:cubicBezTo>
                    <a:lnTo>
                      <a:pt x="7" y="9052"/>
                    </a:lnTo>
                    <a:cubicBezTo>
                      <a:pt x="1" y="9076"/>
                      <a:pt x="1" y="9100"/>
                      <a:pt x="7" y="9124"/>
                    </a:cubicBezTo>
                    <a:lnTo>
                      <a:pt x="7" y="9916"/>
                    </a:lnTo>
                    <a:cubicBezTo>
                      <a:pt x="7" y="9928"/>
                      <a:pt x="7" y="9940"/>
                      <a:pt x="7" y="9952"/>
                    </a:cubicBezTo>
                    <a:cubicBezTo>
                      <a:pt x="7" y="9964"/>
                      <a:pt x="7" y="9976"/>
                      <a:pt x="7" y="9988"/>
                    </a:cubicBezTo>
                    <a:lnTo>
                      <a:pt x="7" y="10779"/>
                    </a:lnTo>
                    <a:cubicBezTo>
                      <a:pt x="7" y="10791"/>
                      <a:pt x="7" y="10797"/>
                      <a:pt x="7" y="10809"/>
                    </a:cubicBezTo>
                    <a:cubicBezTo>
                      <a:pt x="7" y="10821"/>
                      <a:pt x="7" y="10833"/>
                      <a:pt x="7" y="10845"/>
                    </a:cubicBezTo>
                    <a:lnTo>
                      <a:pt x="7" y="11642"/>
                    </a:lnTo>
                    <a:cubicBezTo>
                      <a:pt x="1" y="11660"/>
                      <a:pt x="1" y="11684"/>
                      <a:pt x="7" y="11708"/>
                    </a:cubicBezTo>
                    <a:lnTo>
                      <a:pt x="7" y="12499"/>
                    </a:lnTo>
                    <a:cubicBezTo>
                      <a:pt x="7" y="12511"/>
                      <a:pt x="7" y="12523"/>
                      <a:pt x="7" y="12535"/>
                    </a:cubicBezTo>
                    <a:cubicBezTo>
                      <a:pt x="7" y="12547"/>
                      <a:pt x="7" y="12559"/>
                      <a:pt x="7" y="12571"/>
                    </a:cubicBezTo>
                    <a:lnTo>
                      <a:pt x="7" y="13362"/>
                    </a:lnTo>
                    <a:cubicBezTo>
                      <a:pt x="7" y="13374"/>
                      <a:pt x="7" y="13380"/>
                      <a:pt x="7" y="13392"/>
                    </a:cubicBezTo>
                    <a:cubicBezTo>
                      <a:pt x="7" y="13404"/>
                      <a:pt x="7" y="13416"/>
                      <a:pt x="7" y="13428"/>
                    </a:cubicBezTo>
                    <a:lnTo>
                      <a:pt x="7" y="14513"/>
                    </a:lnTo>
                    <a:cubicBezTo>
                      <a:pt x="7" y="14627"/>
                      <a:pt x="103" y="14729"/>
                      <a:pt x="223" y="14729"/>
                    </a:cubicBezTo>
                    <a:lnTo>
                      <a:pt x="3945" y="14729"/>
                    </a:lnTo>
                    <a:cubicBezTo>
                      <a:pt x="4059" y="14729"/>
                      <a:pt x="4161" y="14627"/>
                      <a:pt x="4161" y="14513"/>
                    </a:cubicBezTo>
                    <a:lnTo>
                      <a:pt x="4161" y="12008"/>
                    </a:lnTo>
                    <a:cubicBezTo>
                      <a:pt x="4161" y="11906"/>
                      <a:pt x="4089" y="11816"/>
                      <a:pt x="3993" y="11792"/>
                    </a:cubicBezTo>
                    <a:cubicBezTo>
                      <a:pt x="3977" y="11788"/>
                      <a:pt x="3960" y="11787"/>
                      <a:pt x="3944" y="11787"/>
                    </a:cubicBezTo>
                    <a:cubicBezTo>
                      <a:pt x="3826" y="11787"/>
                      <a:pt x="3723" y="11880"/>
                      <a:pt x="3723" y="12002"/>
                    </a:cubicBezTo>
                    <a:lnTo>
                      <a:pt x="3723" y="14291"/>
                    </a:lnTo>
                    <a:lnTo>
                      <a:pt x="438" y="14291"/>
                    </a:lnTo>
                    <a:lnTo>
                      <a:pt x="438" y="13632"/>
                    </a:lnTo>
                    <a:lnTo>
                      <a:pt x="1379" y="13632"/>
                    </a:lnTo>
                    <a:cubicBezTo>
                      <a:pt x="1481" y="13632"/>
                      <a:pt x="1571" y="13560"/>
                      <a:pt x="1595" y="13464"/>
                    </a:cubicBezTo>
                    <a:cubicBezTo>
                      <a:pt x="1625" y="13326"/>
                      <a:pt x="1523" y="13201"/>
                      <a:pt x="1385" y="13201"/>
                    </a:cubicBezTo>
                    <a:lnTo>
                      <a:pt x="438" y="13201"/>
                    </a:lnTo>
                    <a:lnTo>
                      <a:pt x="438" y="12763"/>
                    </a:lnTo>
                    <a:lnTo>
                      <a:pt x="1379" y="12763"/>
                    </a:lnTo>
                    <a:cubicBezTo>
                      <a:pt x="1481" y="12763"/>
                      <a:pt x="1571" y="12697"/>
                      <a:pt x="1595" y="12595"/>
                    </a:cubicBezTo>
                    <a:cubicBezTo>
                      <a:pt x="1625" y="12457"/>
                      <a:pt x="1523" y="12331"/>
                      <a:pt x="1385" y="12331"/>
                    </a:cubicBezTo>
                    <a:lnTo>
                      <a:pt x="438" y="12331"/>
                    </a:lnTo>
                    <a:lnTo>
                      <a:pt x="438" y="11900"/>
                    </a:lnTo>
                    <a:lnTo>
                      <a:pt x="1379" y="11900"/>
                    </a:lnTo>
                    <a:cubicBezTo>
                      <a:pt x="1481" y="11900"/>
                      <a:pt x="1571" y="11828"/>
                      <a:pt x="1595" y="11732"/>
                    </a:cubicBezTo>
                    <a:cubicBezTo>
                      <a:pt x="1625" y="11594"/>
                      <a:pt x="1523" y="11468"/>
                      <a:pt x="1385" y="11468"/>
                    </a:cubicBezTo>
                    <a:lnTo>
                      <a:pt x="438" y="11468"/>
                    </a:lnTo>
                    <a:lnTo>
                      <a:pt x="438" y="11037"/>
                    </a:lnTo>
                    <a:lnTo>
                      <a:pt x="1925" y="11037"/>
                    </a:lnTo>
                    <a:cubicBezTo>
                      <a:pt x="2027" y="11037"/>
                      <a:pt x="2117" y="10965"/>
                      <a:pt x="2141" y="10863"/>
                    </a:cubicBezTo>
                    <a:cubicBezTo>
                      <a:pt x="2171" y="10731"/>
                      <a:pt x="2069" y="10599"/>
                      <a:pt x="1931" y="10599"/>
                    </a:cubicBezTo>
                    <a:lnTo>
                      <a:pt x="438" y="10599"/>
                    </a:lnTo>
                    <a:lnTo>
                      <a:pt x="438" y="10167"/>
                    </a:lnTo>
                    <a:lnTo>
                      <a:pt x="1379" y="10167"/>
                    </a:lnTo>
                    <a:cubicBezTo>
                      <a:pt x="1383" y="10168"/>
                      <a:pt x="1387" y="10168"/>
                      <a:pt x="1391" y="10168"/>
                    </a:cubicBezTo>
                    <a:cubicBezTo>
                      <a:pt x="1488" y="10168"/>
                      <a:pt x="1572" y="10097"/>
                      <a:pt x="1595" y="10000"/>
                    </a:cubicBezTo>
                    <a:cubicBezTo>
                      <a:pt x="1625" y="9868"/>
                      <a:pt x="1523" y="9736"/>
                      <a:pt x="1385" y="9736"/>
                    </a:cubicBezTo>
                    <a:lnTo>
                      <a:pt x="438" y="9736"/>
                    </a:lnTo>
                    <a:lnTo>
                      <a:pt x="438" y="9304"/>
                    </a:lnTo>
                    <a:lnTo>
                      <a:pt x="1379" y="9304"/>
                    </a:lnTo>
                    <a:cubicBezTo>
                      <a:pt x="1481" y="9304"/>
                      <a:pt x="1571" y="9238"/>
                      <a:pt x="1595" y="9136"/>
                    </a:cubicBezTo>
                    <a:cubicBezTo>
                      <a:pt x="1625" y="9005"/>
                      <a:pt x="1523" y="8873"/>
                      <a:pt x="1385" y="8873"/>
                    </a:cubicBezTo>
                    <a:lnTo>
                      <a:pt x="438" y="8873"/>
                    </a:lnTo>
                    <a:lnTo>
                      <a:pt x="438" y="8441"/>
                    </a:lnTo>
                    <a:lnTo>
                      <a:pt x="1379" y="8441"/>
                    </a:lnTo>
                    <a:cubicBezTo>
                      <a:pt x="1481" y="8441"/>
                      <a:pt x="1571" y="8369"/>
                      <a:pt x="1595" y="8273"/>
                    </a:cubicBezTo>
                    <a:cubicBezTo>
                      <a:pt x="1625" y="8135"/>
                      <a:pt x="1523" y="8009"/>
                      <a:pt x="1385" y="8009"/>
                    </a:cubicBezTo>
                    <a:lnTo>
                      <a:pt x="438" y="8009"/>
                    </a:lnTo>
                    <a:lnTo>
                      <a:pt x="438" y="7602"/>
                    </a:lnTo>
                    <a:lnTo>
                      <a:pt x="1925" y="7602"/>
                    </a:lnTo>
                    <a:cubicBezTo>
                      <a:pt x="1929" y="7602"/>
                      <a:pt x="1933" y="7602"/>
                      <a:pt x="1937" y="7602"/>
                    </a:cubicBezTo>
                    <a:cubicBezTo>
                      <a:pt x="2034" y="7602"/>
                      <a:pt x="2118" y="7532"/>
                      <a:pt x="2141" y="7434"/>
                    </a:cubicBezTo>
                    <a:cubicBezTo>
                      <a:pt x="2171" y="7302"/>
                      <a:pt x="2069" y="7170"/>
                      <a:pt x="1931" y="7170"/>
                    </a:cubicBezTo>
                    <a:lnTo>
                      <a:pt x="438" y="7170"/>
                    </a:lnTo>
                    <a:lnTo>
                      <a:pt x="438" y="6739"/>
                    </a:lnTo>
                    <a:lnTo>
                      <a:pt x="1379" y="6739"/>
                    </a:lnTo>
                    <a:cubicBezTo>
                      <a:pt x="1481" y="6739"/>
                      <a:pt x="1571" y="6673"/>
                      <a:pt x="1595" y="6571"/>
                    </a:cubicBezTo>
                    <a:cubicBezTo>
                      <a:pt x="1625" y="6439"/>
                      <a:pt x="1523" y="6307"/>
                      <a:pt x="1385" y="6307"/>
                    </a:cubicBezTo>
                    <a:lnTo>
                      <a:pt x="438" y="6307"/>
                    </a:lnTo>
                    <a:lnTo>
                      <a:pt x="438" y="5875"/>
                    </a:lnTo>
                    <a:lnTo>
                      <a:pt x="1379" y="5875"/>
                    </a:lnTo>
                    <a:cubicBezTo>
                      <a:pt x="1481" y="5875"/>
                      <a:pt x="1571" y="5810"/>
                      <a:pt x="1595" y="5708"/>
                    </a:cubicBezTo>
                    <a:cubicBezTo>
                      <a:pt x="1625" y="5570"/>
                      <a:pt x="1523" y="5444"/>
                      <a:pt x="1385" y="5444"/>
                    </a:cubicBezTo>
                    <a:lnTo>
                      <a:pt x="438" y="5444"/>
                    </a:lnTo>
                    <a:lnTo>
                      <a:pt x="438" y="5012"/>
                    </a:lnTo>
                    <a:lnTo>
                      <a:pt x="1379" y="5012"/>
                    </a:lnTo>
                    <a:cubicBezTo>
                      <a:pt x="1481" y="5012"/>
                      <a:pt x="1571" y="4940"/>
                      <a:pt x="1595" y="4844"/>
                    </a:cubicBezTo>
                    <a:cubicBezTo>
                      <a:pt x="1625" y="4707"/>
                      <a:pt x="1523" y="4581"/>
                      <a:pt x="1385" y="4581"/>
                    </a:cubicBezTo>
                    <a:lnTo>
                      <a:pt x="438" y="4581"/>
                    </a:lnTo>
                    <a:lnTo>
                      <a:pt x="438" y="4149"/>
                    </a:lnTo>
                    <a:lnTo>
                      <a:pt x="1925" y="4149"/>
                    </a:lnTo>
                    <a:cubicBezTo>
                      <a:pt x="2027" y="4149"/>
                      <a:pt x="2117" y="4077"/>
                      <a:pt x="2141" y="3975"/>
                    </a:cubicBezTo>
                    <a:cubicBezTo>
                      <a:pt x="2171" y="3843"/>
                      <a:pt x="2069" y="3712"/>
                      <a:pt x="1931" y="3712"/>
                    </a:cubicBezTo>
                    <a:lnTo>
                      <a:pt x="438" y="3712"/>
                    </a:lnTo>
                    <a:lnTo>
                      <a:pt x="438" y="3280"/>
                    </a:lnTo>
                    <a:lnTo>
                      <a:pt x="1379" y="3280"/>
                    </a:lnTo>
                    <a:cubicBezTo>
                      <a:pt x="1383" y="3280"/>
                      <a:pt x="1387" y="3280"/>
                      <a:pt x="1391" y="3280"/>
                    </a:cubicBezTo>
                    <a:cubicBezTo>
                      <a:pt x="1488" y="3280"/>
                      <a:pt x="1572" y="3210"/>
                      <a:pt x="1595" y="3112"/>
                    </a:cubicBezTo>
                    <a:cubicBezTo>
                      <a:pt x="1625" y="2980"/>
                      <a:pt x="1523" y="2848"/>
                      <a:pt x="1385" y="2848"/>
                    </a:cubicBezTo>
                    <a:lnTo>
                      <a:pt x="438" y="2848"/>
                    </a:lnTo>
                    <a:lnTo>
                      <a:pt x="438" y="2423"/>
                    </a:lnTo>
                    <a:lnTo>
                      <a:pt x="1379" y="2423"/>
                    </a:lnTo>
                    <a:cubicBezTo>
                      <a:pt x="1481" y="2423"/>
                      <a:pt x="1571" y="2357"/>
                      <a:pt x="1595" y="2255"/>
                    </a:cubicBezTo>
                    <a:cubicBezTo>
                      <a:pt x="1625" y="2117"/>
                      <a:pt x="1523" y="1991"/>
                      <a:pt x="1385" y="1991"/>
                    </a:cubicBezTo>
                    <a:lnTo>
                      <a:pt x="438" y="1991"/>
                    </a:lnTo>
                    <a:lnTo>
                      <a:pt x="438" y="1560"/>
                    </a:lnTo>
                    <a:lnTo>
                      <a:pt x="1379" y="1560"/>
                    </a:lnTo>
                    <a:cubicBezTo>
                      <a:pt x="1481" y="1560"/>
                      <a:pt x="1571" y="1488"/>
                      <a:pt x="1595" y="1392"/>
                    </a:cubicBezTo>
                    <a:cubicBezTo>
                      <a:pt x="1625" y="1254"/>
                      <a:pt x="1523" y="1128"/>
                      <a:pt x="1385" y="1128"/>
                    </a:cubicBezTo>
                    <a:lnTo>
                      <a:pt x="438" y="1128"/>
                    </a:lnTo>
                    <a:lnTo>
                      <a:pt x="438" y="433"/>
                    </a:lnTo>
                    <a:lnTo>
                      <a:pt x="3723" y="433"/>
                    </a:lnTo>
                    <a:lnTo>
                      <a:pt x="3723" y="2872"/>
                    </a:lnTo>
                    <a:cubicBezTo>
                      <a:pt x="3723" y="2974"/>
                      <a:pt x="3795" y="3064"/>
                      <a:pt x="3897" y="3088"/>
                    </a:cubicBezTo>
                    <a:cubicBezTo>
                      <a:pt x="3913" y="3092"/>
                      <a:pt x="3928" y="3093"/>
                      <a:pt x="3944" y="3093"/>
                    </a:cubicBezTo>
                    <a:cubicBezTo>
                      <a:pt x="4057" y="3093"/>
                      <a:pt x="4156" y="3000"/>
                      <a:pt x="4161" y="2878"/>
                    </a:cubicBezTo>
                    <a:lnTo>
                      <a:pt x="4161" y="211"/>
                    </a:lnTo>
                    <a:cubicBezTo>
                      <a:pt x="4155" y="97"/>
                      <a:pt x="4059" y="1"/>
                      <a:pt x="3945" y="1"/>
                    </a:cubicBezTo>
                    <a:lnTo>
                      <a:pt x="223" y="1"/>
                    </a:lnTo>
                    <a:cubicBezTo>
                      <a:pt x="219" y="1"/>
                      <a:pt x="216" y="1"/>
                      <a:pt x="21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46"/>
              <p:cNvSpPr/>
              <p:nvPr/>
            </p:nvSpPr>
            <p:spPr>
              <a:xfrm>
                <a:off x="4820925" y="3250825"/>
                <a:ext cx="141650" cy="369050"/>
              </a:xfrm>
              <a:custGeom>
                <a:avLst/>
                <a:gdLst/>
                <a:ahLst/>
                <a:cxnLst/>
                <a:rect l="l" t="t" r="r" b="b"/>
                <a:pathLst>
                  <a:path w="5666" h="14762" extrusionOk="0">
                    <a:moveTo>
                      <a:pt x="1751" y="0"/>
                    </a:moveTo>
                    <a:cubicBezTo>
                      <a:pt x="1230" y="0"/>
                      <a:pt x="715" y="278"/>
                      <a:pt x="456" y="799"/>
                    </a:cubicBezTo>
                    <a:cubicBezTo>
                      <a:pt x="1" y="1722"/>
                      <a:pt x="624" y="2807"/>
                      <a:pt x="1649" y="2879"/>
                    </a:cubicBezTo>
                    <a:lnTo>
                      <a:pt x="1649" y="11883"/>
                    </a:lnTo>
                    <a:cubicBezTo>
                      <a:pt x="624" y="11949"/>
                      <a:pt x="1" y="13040"/>
                      <a:pt x="456" y="13963"/>
                    </a:cubicBezTo>
                    <a:cubicBezTo>
                      <a:pt x="715" y="14484"/>
                      <a:pt x="1230" y="14762"/>
                      <a:pt x="1751" y="14762"/>
                    </a:cubicBezTo>
                    <a:cubicBezTo>
                      <a:pt x="2146" y="14762"/>
                      <a:pt x="2544" y="14602"/>
                      <a:pt x="2836" y="14268"/>
                    </a:cubicBezTo>
                    <a:cubicBezTo>
                      <a:pt x="3126" y="14602"/>
                      <a:pt x="3522" y="14762"/>
                      <a:pt x="3916" y="14762"/>
                    </a:cubicBezTo>
                    <a:cubicBezTo>
                      <a:pt x="4436" y="14762"/>
                      <a:pt x="4951" y="14484"/>
                      <a:pt x="5210" y="13963"/>
                    </a:cubicBezTo>
                    <a:cubicBezTo>
                      <a:pt x="5665" y="13040"/>
                      <a:pt x="5042" y="11949"/>
                      <a:pt x="4017" y="11883"/>
                    </a:cubicBezTo>
                    <a:lnTo>
                      <a:pt x="4011" y="11883"/>
                    </a:lnTo>
                    <a:lnTo>
                      <a:pt x="4011" y="4935"/>
                    </a:lnTo>
                    <a:cubicBezTo>
                      <a:pt x="4011" y="4833"/>
                      <a:pt x="3945" y="4744"/>
                      <a:pt x="3843" y="4720"/>
                    </a:cubicBezTo>
                    <a:cubicBezTo>
                      <a:pt x="3827" y="4716"/>
                      <a:pt x="3811" y="4714"/>
                      <a:pt x="3795" y="4714"/>
                    </a:cubicBezTo>
                    <a:cubicBezTo>
                      <a:pt x="3677" y="4714"/>
                      <a:pt x="3579" y="4808"/>
                      <a:pt x="3579" y="4929"/>
                    </a:cubicBezTo>
                    <a:lnTo>
                      <a:pt x="3579" y="12081"/>
                    </a:lnTo>
                    <a:cubicBezTo>
                      <a:pt x="3579" y="12105"/>
                      <a:pt x="3579" y="12123"/>
                      <a:pt x="3585" y="12146"/>
                    </a:cubicBezTo>
                    <a:cubicBezTo>
                      <a:pt x="3620" y="12238"/>
                      <a:pt x="3703" y="12297"/>
                      <a:pt x="3799" y="12297"/>
                    </a:cubicBezTo>
                    <a:cubicBezTo>
                      <a:pt x="3804" y="12297"/>
                      <a:pt x="3809" y="12297"/>
                      <a:pt x="3813" y="12296"/>
                    </a:cubicBezTo>
                    <a:cubicBezTo>
                      <a:pt x="3846" y="12290"/>
                      <a:pt x="3881" y="12287"/>
                      <a:pt x="3915" y="12287"/>
                    </a:cubicBezTo>
                    <a:cubicBezTo>
                      <a:pt x="3950" y="12287"/>
                      <a:pt x="3984" y="12290"/>
                      <a:pt x="4017" y="12296"/>
                    </a:cubicBezTo>
                    <a:cubicBezTo>
                      <a:pt x="4491" y="12350"/>
                      <a:pt x="4862" y="12722"/>
                      <a:pt x="4916" y="13195"/>
                    </a:cubicBezTo>
                    <a:cubicBezTo>
                      <a:pt x="4964" y="13675"/>
                      <a:pt x="4670" y="14125"/>
                      <a:pt x="4203" y="14262"/>
                    </a:cubicBezTo>
                    <a:cubicBezTo>
                      <a:pt x="4105" y="14293"/>
                      <a:pt x="4006" y="14308"/>
                      <a:pt x="3908" y="14308"/>
                    </a:cubicBezTo>
                    <a:cubicBezTo>
                      <a:pt x="3543" y="14308"/>
                      <a:pt x="3197" y="14105"/>
                      <a:pt x="3022" y="13765"/>
                    </a:cubicBezTo>
                    <a:cubicBezTo>
                      <a:pt x="2983" y="13687"/>
                      <a:pt x="2907" y="13648"/>
                      <a:pt x="2830" y="13648"/>
                    </a:cubicBezTo>
                    <a:cubicBezTo>
                      <a:pt x="2754" y="13648"/>
                      <a:pt x="2677" y="13687"/>
                      <a:pt x="2638" y="13765"/>
                    </a:cubicBezTo>
                    <a:cubicBezTo>
                      <a:pt x="2449" y="14127"/>
                      <a:pt x="2096" y="14310"/>
                      <a:pt x="1742" y="14310"/>
                    </a:cubicBezTo>
                    <a:cubicBezTo>
                      <a:pt x="1411" y="14310"/>
                      <a:pt x="1079" y="14150"/>
                      <a:pt x="882" y="13825"/>
                    </a:cubicBezTo>
                    <a:cubicBezTo>
                      <a:pt x="474" y="13148"/>
                      <a:pt x="960" y="12290"/>
                      <a:pt x="1745" y="12290"/>
                    </a:cubicBezTo>
                    <a:cubicBezTo>
                      <a:pt x="1775" y="12290"/>
                      <a:pt x="1805" y="12290"/>
                      <a:pt x="1841" y="12296"/>
                    </a:cubicBezTo>
                    <a:cubicBezTo>
                      <a:pt x="1850" y="12298"/>
                      <a:pt x="1859" y="12299"/>
                      <a:pt x="1867" y="12299"/>
                    </a:cubicBezTo>
                    <a:cubicBezTo>
                      <a:pt x="1888" y="12299"/>
                      <a:pt x="1908" y="12295"/>
                      <a:pt x="1925" y="12290"/>
                    </a:cubicBezTo>
                    <a:cubicBezTo>
                      <a:pt x="2015" y="12260"/>
                      <a:pt x="2081" y="12176"/>
                      <a:pt x="2075" y="12081"/>
                    </a:cubicBezTo>
                    <a:lnTo>
                      <a:pt x="2075" y="8760"/>
                    </a:lnTo>
                    <a:lnTo>
                      <a:pt x="2746" y="7417"/>
                    </a:lnTo>
                    <a:cubicBezTo>
                      <a:pt x="2764" y="7393"/>
                      <a:pt x="2770" y="7357"/>
                      <a:pt x="2770" y="7327"/>
                    </a:cubicBezTo>
                    <a:lnTo>
                      <a:pt x="2770" y="6542"/>
                    </a:lnTo>
                    <a:lnTo>
                      <a:pt x="3190" y="6068"/>
                    </a:lnTo>
                    <a:cubicBezTo>
                      <a:pt x="3262" y="5990"/>
                      <a:pt x="3268" y="5876"/>
                      <a:pt x="3208" y="5793"/>
                    </a:cubicBezTo>
                    <a:cubicBezTo>
                      <a:pt x="3167" y="5732"/>
                      <a:pt x="3100" y="5702"/>
                      <a:pt x="3034" y="5702"/>
                    </a:cubicBezTo>
                    <a:cubicBezTo>
                      <a:pt x="2974" y="5702"/>
                      <a:pt x="2915" y="5726"/>
                      <a:pt x="2872" y="5775"/>
                    </a:cubicBezTo>
                    <a:lnTo>
                      <a:pt x="2393" y="6314"/>
                    </a:lnTo>
                    <a:cubicBezTo>
                      <a:pt x="2357" y="6356"/>
                      <a:pt x="2339" y="6404"/>
                      <a:pt x="2339" y="6458"/>
                    </a:cubicBezTo>
                    <a:lnTo>
                      <a:pt x="2339" y="7273"/>
                    </a:lnTo>
                    <a:lnTo>
                      <a:pt x="2075" y="7801"/>
                    </a:lnTo>
                    <a:lnTo>
                      <a:pt x="2075" y="2664"/>
                    </a:lnTo>
                    <a:cubicBezTo>
                      <a:pt x="2081" y="2658"/>
                      <a:pt x="2081" y="2652"/>
                      <a:pt x="2075" y="2652"/>
                    </a:cubicBezTo>
                    <a:cubicBezTo>
                      <a:pt x="2058" y="2545"/>
                      <a:pt x="1968" y="2465"/>
                      <a:pt x="1863" y="2465"/>
                    </a:cubicBezTo>
                    <a:cubicBezTo>
                      <a:pt x="1856" y="2465"/>
                      <a:pt x="1848" y="2465"/>
                      <a:pt x="1841" y="2466"/>
                    </a:cubicBezTo>
                    <a:cubicBezTo>
                      <a:pt x="1800" y="2470"/>
                      <a:pt x="1767" y="2472"/>
                      <a:pt x="1736" y="2472"/>
                    </a:cubicBezTo>
                    <a:cubicBezTo>
                      <a:pt x="1632" y="2472"/>
                      <a:pt x="1553" y="2450"/>
                      <a:pt x="1272" y="2418"/>
                    </a:cubicBezTo>
                    <a:cubicBezTo>
                      <a:pt x="1218" y="2406"/>
                      <a:pt x="1170" y="2382"/>
                      <a:pt x="1128" y="2340"/>
                    </a:cubicBezTo>
                    <a:cubicBezTo>
                      <a:pt x="307" y="1477"/>
                      <a:pt x="906" y="452"/>
                      <a:pt x="1745" y="452"/>
                    </a:cubicBezTo>
                    <a:cubicBezTo>
                      <a:pt x="2117" y="452"/>
                      <a:pt x="2464" y="661"/>
                      <a:pt x="2638" y="991"/>
                    </a:cubicBezTo>
                    <a:cubicBezTo>
                      <a:pt x="2680" y="1067"/>
                      <a:pt x="2755" y="1107"/>
                      <a:pt x="2831" y="1107"/>
                    </a:cubicBezTo>
                    <a:cubicBezTo>
                      <a:pt x="2888" y="1107"/>
                      <a:pt x="2946" y="1085"/>
                      <a:pt x="2992" y="1039"/>
                    </a:cubicBezTo>
                    <a:cubicBezTo>
                      <a:pt x="2998" y="1039"/>
                      <a:pt x="2998" y="1033"/>
                      <a:pt x="3004" y="1027"/>
                    </a:cubicBezTo>
                    <a:cubicBezTo>
                      <a:pt x="3173" y="674"/>
                      <a:pt x="3524" y="454"/>
                      <a:pt x="3912" y="454"/>
                    </a:cubicBezTo>
                    <a:cubicBezTo>
                      <a:pt x="4157" y="454"/>
                      <a:pt x="4416" y="542"/>
                      <a:pt x="4652" y="739"/>
                    </a:cubicBezTo>
                    <a:cubicBezTo>
                      <a:pt x="4670" y="751"/>
                      <a:pt x="4682" y="763"/>
                      <a:pt x="4694" y="781"/>
                    </a:cubicBezTo>
                    <a:cubicBezTo>
                      <a:pt x="5258" y="1597"/>
                      <a:pt x="4688" y="2466"/>
                      <a:pt x="3915" y="2466"/>
                    </a:cubicBezTo>
                    <a:cubicBezTo>
                      <a:pt x="3873" y="2466"/>
                      <a:pt x="3831" y="2466"/>
                      <a:pt x="3795" y="2460"/>
                    </a:cubicBezTo>
                    <a:lnTo>
                      <a:pt x="3789" y="2460"/>
                    </a:lnTo>
                    <a:cubicBezTo>
                      <a:pt x="3669" y="2472"/>
                      <a:pt x="3585" y="2562"/>
                      <a:pt x="3585" y="2681"/>
                    </a:cubicBezTo>
                    <a:lnTo>
                      <a:pt x="3585" y="4066"/>
                    </a:lnTo>
                    <a:cubicBezTo>
                      <a:pt x="3579" y="4168"/>
                      <a:pt x="3651" y="4258"/>
                      <a:pt x="3753" y="4282"/>
                    </a:cubicBezTo>
                    <a:cubicBezTo>
                      <a:pt x="3769" y="4286"/>
                      <a:pt x="3785" y="4287"/>
                      <a:pt x="3800" y="4287"/>
                    </a:cubicBezTo>
                    <a:cubicBezTo>
                      <a:pt x="3915" y="4287"/>
                      <a:pt x="4017" y="4194"/>
                      <a:pt x="4017" y="4072"/>
                    </a:cubicBezTo>
                    <a:lnTo>
                      <a:pt x="4017" y="2879"/>
                    </a:lnTo>
                    <a:cubicBezTo>
                      <a:pt x="5042" y="2807"/>
                      <a:pt x="5665" y="1722"/>
                      <a:pt x="5210" y="799"/>
                    </a:cubicBezTo>
                    <a:cubicBezTo>
                      <a:pt x="4951" y="278"/>
                      <a:pt x="4436" y="0"/>
                      <a:pt x="3916" y="0"/>
                    </a:cubicBezTo>
                    <a:cubicBezTo>
                      <a:pt x="3522" y="0"/>
                      <a:pt x="3126" y="160"/>
                      <a:pt x="2836" y="494"/>
                    </a:cubicBezTo>
                    <a:cubicBezTo>
                      <a:pt x="2544" y="160"/>
                      <a:pt x="2146" y="0"/>
                      <a:pt x="17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38"/>
          <p:cNvGrpSpPr/>
          <p:nvPr/>
        </p:nvGrpSpPr>
        <p:grpSpPr>
          <a:xfrm>
            <a:off x="996349" y="2884951"/>
            <a:ext cx="3169857" cy="169717"/>
            <a:chOff x="729050" y="223975"/>
            <a:chExt cx="6133625" cy="328400"/>
          </a:xfrm>
        </p:grpSpPr>
        <p:sp>
          <p:nvSpPr>
            <p:cNvPr id="399" name="Google Shape;399;p38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8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8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8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8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8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8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8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8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8" name="Google Shape;408;p38"/>
          <p:cNvSpPr/>
          <p:nvPr/>
        </p:nvSpPr>
        <p:spPr>
          <a:xfrm>
            <a:off x="5016550" y="373975"/>
            <a:ext cx="3566700" cy="440280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38"/>
          <p:cNvSpPr txBox="1">
            <a:spLocks noGrp="1"/>
          </p:cNvSpPr>
          <p:nvPr>
            <p:ph type="subTitle" idx="1"/>
          </p:nvPr>
        </p:nvSpPr>
        <p:spPr>
          <a:xfrm>
            <a:off x="395536" y="915566"/>
            <a:ext cx="4583296" cy="18800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/>
            <a:r>
              <a:rPr lang="ru-RU" sz="2400" b="1" dirty="0"/>
              <a:t>Первобытный человек</a:t>
            </a:r>
            <a:r>
              <a:rPr lang="ru-RU" sz="2400" dirty="0"/>
              <a:t> – это люди, жившие до изобретения письма, до появления первых государств и </a:t>
            </a:r>
            <a:r>
              <a:rPr lang="ru-RU" sz="2400" dirty="0" smtClean="0"/>
              <a:t>городов</a:t>
            </a:r>
            <a:endParaRPr sz="2400" dirty="0"/>
          </a:p>
        </p:txBody>
      </p:sp>
      <p:pic>
        <p:nvPicPr>
          <p:cNvPr id="411" name="Google Shape;411;p38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832" y="1105308"/>
            <a:ext cx="3214034" cy="294013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12" name="Google Shape;412;p38"/>
          <p:cNvSpPr/>
          <p:nvPr/>
        </p:nvSpPr>
        <p:spPr>
          <a:xfrm>
            <a:off x="6707700" y="-668463"/>
            <a:ext cx="2436300" cy="548700"/>
          </a:xfrm>
          <a:prstGeom prst="rect">
            <a:avLst/>
          </a:prstGeom>
          <a:solidFill>
            <a:srgbClr val="63AE5C">
              <a:alpha val="47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49"/>
          <p:cNvSpPr txBox="1">
            <a:spLocks noGrp="1"/>
          </p:cNvSpPr>
          <p:nvPr>
            <p:ph type="subTitle" idx="1"/>
          </p:nvPr>
        </p:nvSpPr>
        <p:spPr>
          <a:xfrm>
            <a:off x="4976050" y="3641474"/>
            <a:ext cx="3556390" cy="13065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2000" dirty="0" smtClean="0"/>
              <a:t>на </a:t>
            </a:r>
            <a:r>
              <a:rPr lang="ru-RU" sz="2000" dirty="0"/>
              <a:t>планете жили существа, которые со временем совершенствовались</a:t>
            </a:r>
            <a:endParaRPr sz="2000" dirty="0"/>
          </a:p>
        </p:txBody>
      </p:sp>
      <p:sp>
        <p:nvSpPr>
          <p:cNvPr id="766" name="Google Shape;766;p49"/>
          <p:cNvSpPr txBox="1">
            <a:spLocks noGrp="1"/>
          </p:cNvSpPr>
          <p:nvPr>
            <p:ph type="subTitle" idx="2"/>
          </p:nvPr>
        </p:nvSpPr>
        <p:spPr>
          <a:xfrm>
            <a:off x="1061400" y="1892225"/>
            <a:ext cx="3106500" cy="8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2000" dirty="0"/>
              <a:t>человек был сотворён высшими существами</a:t>
            </a:r>
            <a:endParaRPr sz="2000" dirty="0"/>
          </a:p>
        </p:txBody>
      </p:sp>
      <p:sp>
        <p:nvSpPr>
          <p:cNvPr id="767" name="Google Shape;767;p49"/>
          <p:cNvSpPr txBox="1">
            <a:spLocks noGrp="1"/>
          </p:cNvSpPr>
          <p:nvPr>
            <p:ph type="title"/>
          </p:nvPr>
        </p:nvSpPr>
        <p:spPr>
          <a:xfrm>
            <a:off x="4976059" y="2998973"/>
            <a:ext cx="3106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Эволюция</a:t>
            </a:r>
            <a:endParaRPr dirty="0"/>
          </a:p>
        </p:txBody>
      </p:sp>
      <p:sp>
        <p:nvSpPr>
          <p:cNvPr id="768" name="Google Shape;768;p49"/>
          <p:cNvSpPr txBox="1">
            <a:spLocks noGrp="1"/>
          </p:cNvSpPr>
          <p:nvPr>
            <p:ph type="title" idx="3"/>
          </p:nvPr>
        </p:nvSpPr>
        <p:spPr>
          <a:xfrm>
            <a:off x="1061469" y="1249724"/>
            <a:ext cx="3106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Сотворение</a:t>
            </a:r>
            <a:endParaRPr dirty="0"/>
          </a:p>
        </p:txBody>
      </p:sp>
      <p:grpSp>
        <p:nvGrpSpPr>
          <p:cNvPr id="769" name="Google Shape;769;p49"/>
          <p:cNvGrpSpPr/>
          <p:nvPr/>
        </p:nvGrpSpPr>
        <p:grpSpPr>
          <a:xfrm>
            <a:off x="7230651" y="539491"/>
            <a:ext cx="1200094" cy="1171061"/>
            <a:chOff x="1125475" y="238125"/>
            <a:chExt cx="5321925" cy="5193175"/>
          </a:xfrm>
        </p:grpSpPr>
        <p:sp>
          <p:nvSpPr>
            <p:cNvPr id="770" name="Google Shape;770;p49"/>
            <p:cNvSpPr/>
            <p:nvPr/>
          </p:nvSpPr>
          <p:spPr>
            <a:xfrm>
              <a:off x="3670675" y="238125"/>
              <a:ext cx="327175" cy="316075"/>
            </a:xfrm>
            <a:custGeom>
              <a:avLst/>
              <a:gdLst/>
              <a:ahLst/>
              <a:cxnLst/>
              <a:rect l="l" t="t" r="r" b="b"/>
              <a:pathLst>
                <a:path w="13087" h="12643" extrusionOk="0">
                  <a:moveTo>
                    <a:pt x="0" y="0"/>
                  </a:moveTo>
                  <a:lnTo>
                    <a:pt x="0" y="333"/>
                  </a:lnTo>
                  <a:cubicBezTo>
                    <a:pt x="333" y="333"/>
                    <a:pt x="610" y="388"/>
                    <a:pt x="887" y="499"/>
                  </a:cubicBezTo>
                  <a:cubicBezTo>
                    <a:pt x="1165" y="610"/>
                    <a:pt x="1386" y="832"/>
                    <a:pt x="1608" y="1109"/>
                  </a:cubicBezTo>
                  <a:lnTo>
                    <a:pt x="1830" y="1386"/>
                  </a:lnTo>
                  <a:lnTo>
                    <a:pt x="1830" y="9649"/>
                  </a:lnTo>
                  <a:cubicBezTo>
                    <a:pt x="1886" y="10258"/>
                    <a:pt x="1775" y="10924"/>
                    <a:pt x="1497" y="11534"/>
                  </a:cubicBezTo>
                  <a:cubicBezTo>
                    <a:pt x="1109" y="11867"/>
                    <a:pt x="555" y="12033"/>
                    <a:pt x="0" y="12033"/>
                  </a:cubicBezTo>
                  <a:lnTo>
                    <a:pt x="0" y="12421"/>
                  </a:lnTo>
                  <a:lnTo>
                    <a:pt x="4436" y="12421"/>
                  </a:lnTo>
                  <a:lnTo>
                    <a:pt x="4436" y="12033"/>
                  </a:lnTo>
                  <a:cubicBezTo>
                    <a:pt x="3937" y="12033"/>
                    <a:pt x="3494" y="11922"/>
                    <a:pt x="3105" y="11645"/>
                  </a:cubicBezTo>
                  <a:cubicBezTo>
                    <a:pt x="2828" y="11312"/>
                    <a:pt x="2662" y="10647"/>
                    <a:pt x="2662" y="9649"/>
                  </a:cubicBezTo>
                  <a:lnTo>
                    <a:pt x="2662" y="2329"/>
                  </a:lnTo>
                  <a:lnTo>
                    <a:pt x="10979" y="12643"/>
                  </a:lnTo>
                  <a:lnTo>
                    <a:pt x="11312" y="12643"/>
                  </a:lnTo>
                  <a:lnTo>
                    <a:pt x="11312" y="2773"/>
                  </a:lnTo>
                  <a:cubicBezTo>
                    <a:pt x="11201" y="2107"/>
                    <a:pt x="11368" y="1442"/>
                    <a:pt x="11645" y="887"/>
                  </a:cubicBezTo>
                  <a:cubicBezTo>
                    <a:pt x="12033" y="555"/>
                    <a:pt x="12532" y="333"/>
                    <a:pt x="13087" y="333"/>
                  </a:cubicBezTo>
                  <a:lnTo>
                    <a:pt x="13087" y="0"/>
                  </a:lnTo>
                  <a:lnTo>
                    <a:pt x="8651" y="0"/>
                  </a:lnTo>
                  <a:lnTo>
                    <a:pt x="8651" y="333"/>
                  </a:lnTo>
                  <a:cubicBezTo>
                    <a:pt x="9150" y="333"/>
                    <a:pt x="9593" y="499"/>
                    <a:pt x="9981" y="721"/>
                  </a:cubicBezTo>
                  <a:cubicBezTo>
                    <a:pt x="10370" y="1331"/>
                    <a:pt x="10591" y="2052"/>
                    <a:pt x="10480" y="2773"/>
                  </a:cubicBezTo>
                  <a:lnTo>
                    <a:pt x="10480" y="9039"/>
                  </a:lnTo>
                  <a:lnTo>
                    <a:pt x="3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49"/>
            <p:cNvSpPr/>
            <p:nvPr/>
          </p:nvSpPr>
          <p:spPr>
            <a:xfrm>
              <a:off x="1125475" y="2639150"/>
              <a:ext cx="433925" cy="316100"/>
            </a:xfrm>
            <a:custGeom>
              <a:avLst/>
              <a:gdLst/>
              <a:ahLst/>
              <a:cxnLst/>
              <a:rect l="l" t="t" r="r" b="b"/>
              <a:pathLst>
                <a:path w="17357" h="12644" extrusionOk="0">
                  <a:moveTo>
                    <a:pt x="13641" y="0"/>
                  </a:moveTo>
                  <a:lnTo>
                    <a:pt x="13641" y="389"/>
                  </a:lnTo>
                  <a:cubicBezTo>
                    <a:pt x="13918" y="389"/>
                    <a:pt x="14195" y="389"/>
                    <a:pt x="14473" y="500"/>
                  </a:cubicBezTo>
                  <a:cubicBezTo>
                    <a:pt x="14805" y="610"/>
                    <a:pt x="14972" y="888"/>
                    <a:pt x="14972" y="1220"/>
                  </a:cubicBezTo>
                  <a:cubicBezTo>
                    <a:pt x="14972" y="1387"/>
                    <a:pt x="14972" y="1498"/>
                    <a:pt x="14916" y="1609"/>
                  </a:cubicBezTo>
                  <a:cubicBezTo>
                    <a:pt x="14861" y="1941"/>
                    <a:pt x="14805" y="2274"/>
                    <a:pt x="14639" y="2607"/>
                  </a:cubicBezTo>
                  <a:lnTo>
                    <a:pt x="12310" y="8928"/>
                  </a:lnTo>
                  <a:lnTo>
                    <a:pt x="9593" y="1886"/>
                  </a:lnTo>
                  <a:cubicBezTo>
                    <a:pt x="9538" y="1664"/>
                    <a:pt x="9427" y="1498"/>
                    <a:pt x="9427" y="1387"/>
                  </a:cubicBezTo>
                  <a:cubicBezTo>
                    <a:pt x="9371" y="1331"/>
                    <a:pt x="9371" y="1220"/>
                    <a:pt x="9371" y="1109"/>
                  </a:cubicBezTo>
                  <a:cubicBezTo>
                    <a:pt x="9371" y="832"/>
                    <a:pt x="9538" y="555"/>
                    <a:pt x="9815" y="500"/>
                  </a:cubicBezTo>
                  <a:cubicBezTo>
                    <a:pt x="10148" y="389"/>
                    <a:pt x="10425" y="389"/>
                    <a:pt x="10758" y="389"/>
                  </a:cubicBezTo>
                  <a:lnTo>
                    <a:pt x="10758" y="56"/>
                  </a:lnTo>
                  <a:lnTo>
                    <a:pt x="5767" y="56"/>
                  </a:lnTo>
                  <a:lnTo>
                    <a:pt x="5767" y="389"/>
                  </a:lnTo>
                  <a:cubicBezTo>
                    <a:pt x="6044" y="389"/>
                    <a:pt x="6377" y="389"/>
                    <a:pt x="6654" y="500"/>
                  </a:cubicBezTo>
                  <a:cubicBezTo>
                    <a:pt x="6987" y="666"/>
                    <a:pt x="7264" y="943"/>
                    <a:pt x="7375" y="1331"/>
                  </a:cubicBezTo>
                  <a:lnTo>
                    <a:pt x="8262" y="3660"/>
                  </a:lnTo>
                  <a:lnTo>
                    <a:pt x="6266" y="8873"/>
                  </a:lnTo>
                  <a:lnTo>
                    <a:pt x="3604" y="1830"/>
                  </a:lnTo>
                  <a:cubicBezTo>
                    <a:pt x="3493" y="1664"/>
                    <a:pt x="3438" y="1498"/>
                    <a:pt x="3438" y="1387"/>
                  </a:cubicBezTo>
                  <a:cubicBezTo>
                    <a:pt x="3383" y="1276"/>
                    <a:pt x="3383" y="1165"/>
                    <a:pt x="3383" y="1054"/>
                  </a:cubicBezTo>
                  <a:cubicBezTo>
                    <a:pt x="3383" y="777"/>
                    <a:pt x="3549" y="555"/>
                    <a:pt x="3826" y="500"/>
                  </a:cubicBezTo>
                  <a:cubicBezTo>
                    <a:pt x="4048" y="389"/>
                    <a:pt x="4325" y="389"/>
                    <a:pt x="4602" y="389"/>
                  </a:cubicBezTo>
                  <a:lnTo>
                    <a:pt x="4602" y="56"/>
                  </a:lnTo>
                  <a:lnTo>
                    <a:pt x="0" y="56"/>
                  </a:lnTo>
                  <a:lnTo>
                    <a:pt x="0" y="389"/>
                  </a:lnTo>
                  <a:cubicBezTo>
                    <a:pt x="499" y="389"/>
                    <a:pt x="943" y="666"/>
                    <a:pt x="1220" y="1054"/>
                  </a:cubicBezTo>
                  <a:cubicBezTo>
                    <a:pt x="1774" y="2163"/>
                    <a:pt x="2218" y="3272"/>
                    <a:pt x="2606" y="4381"/>
                  </a:cubicBezTo>
                  <a:lnTo>
                    <a:pt x="4159" y="8762"/>
                  </a:lnTo>
                  <a:lnTo>
                    <a:pt x="5545" y="12643"/>
                  </a:lnTo>
                  <a:lnTo>
                    <a:pt x="5822" y="12643"/>
                  </a:lnTo>
                  <a:lnTo>
                    <a:pt x="8706" y="4714"/>
                  </a:lnTo>
                  <a:lnTo>
                    <a:pt x="10868" y="10481"/>
                  </a:lnTo>
                  <a:lnTo>
                    <a:pt x="11700" y="12643"/>
                  </a:lnTo>
                  <a:lnTo>
                    <a:pt x="11977" y="12643"/>
                  </a:lnTo>
                  <a:lnTo>
                    <a:pt x="13197" y="9261"/>
                  </a:lnTo>
                  <a:lnTo>
                    <a:pt x="13918" y="7098"/>
                  </a:lnTo>
                  <a:lnTo>
                    <a:pt x="15914" y="1498"/>
                  </a:lnTo>
                  <a:cubicBezTo>
                    <a:pt x="16025" y="1165"/>
                    <a:pt x="16247" y="832"/>
                    <a:pt x="16580" y="610"/>
                  </a:cubicBezTo>
                  <a:cubicBezTo>
                    <a:pt x="16802" y="500"/>
                    <a:pt x="17079" y="389"/>
                    <a:pt x="17356" y="389"/>
                  </a:cubicBezTo>
                  <a:lnTo>
                    <a:pt x="1735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49"/>
            <p:cNvSpPr/>
            <p:nvPr/>
          </p:nvSpPr>
          <p:spPr>
            <a:xfrm>
              <a:off x="6172900" y="2671025"/>
              <a:ext cx="274500" cy="310550"/>
            </a:xfrm>
            <a:custGeom>
              <a:avLst/>
              <a:gdLst/>
              <a:ahLst/>
              <a:cxnLst/>
              <a:rect l="l" t="t" r="r" b="b"/>
              <a:pathLst>
                <a:path w="10980" h="12422" extrusionOk="0">
                  <a:moveTo>
                    <a:pt x="0" y="1"/>
                  </a:moveTo>
                  <a:lnTo>
                    <a:pt x="0" y="389"/>
                  </a:lnTo>
                  <a:cubicBezTo>
                    <a:pt x="84" y="380"/>
                    <a:pt x="165" y="375"/>
                    <a:pt x="246" y="375"/>
                  </a:cubicBezTo>
                  <a:cubicBezTo>
                    <a:pt x="647" y="375"/>
                    <a:pt x="1017" y="491"/>
                    <a:pt x="1387" y="722"/>
                  </a:cubicBezTo>
                  <a:cubicBezTo>
                    <a:pt x="1608" y="1110"/>
                    <a:pt x="1719" y="1609"/>
                    <a:pt x="1664" y="2053"/>
                  </a:cubicBezTo>
                  <a:lnTo>
                    <a:pt x="1664" y="10370"/>
                  </a:lnTo>
                  <a:cubicBezTo>
                    <a:pt x="1664" y="11036"/>
                    <a:pt x="1553" y="11535"/>
                    <a:pt x="1387" y="11701"/>
                  </a:cubicBezTo>
                  <a:cubicBezTo>
                    <a:pt x="943" y="11923"/>
                    <a:pt x="499" y="12034"/>
                    <a:pt x="0" y="12034"/>
                  </a:cubicBezTo>
                  <a:lnTo>
                    <a:pt x="0" y="12422"/>
                  </a:lnTo>
                  <a:lnTo>
                    <a:pt x="10148" y="12422"/>
                  </a:lnTo>
                  <a:lnTo>
                    <a:pt x="10980" y="9261"/>
                  </a:lnTo>
                  <a:lnTo>
                    <a:pt x="10481" y="9206"/>
                  </a:lnTo>
                  <a:cubicBezTo>
                    <a:pt x="10203" y="10037"/>
                    <a:pt x="9593" y="10758"/>
                    <a:pt x="8817" y="11257"/>
                  </a:cubicBezTo>
                  <a:cubicBezTo>
                    <a:pt x="8074" y="11536"/>
                    <a:pt x="7292" y="11659"/>
                    <a:pt x="6503" y="11659"/>
                  </a:cubicBezTo>
                  <a:cubicBezTo>
                    <a:pt x="6350" y="11659"/>
                    <a:pt x="6198" y="11655"/>
                    <a:pt x="6045" y="11646"/>
                  </a:cubicBezTo>
                  <a:cubicBezTo>
                    <a:pt x="5851" y="11660"/>
                    <a:pt x="5658" y="11667"/>
                    <a:pt x="5466" y="11667"/>
                  </a:cubicBezTo>
                  <a:cubicBezTo>
                    <a:pt x="4941" y="11667"/>
                    <a:pt x="4425" y="11616"/>
                    <a:pt x="3937" y="11535"/>
                  </a:cubicBezTo>
                  <a:cubicBezTo>
                    <a:pt x="3660" y="11479"/>
                    <a:pt x="3549" y="11257"/>
                    <a:pt x="3549" y="10925"/>
                  </a:cubicBezTo>
                  <a:lnTo>
                    <a:pt x="3549" y="6267"/>
                  </a:lnTo>
                  <a:lnTo>
                    <a:pt x="6433" y="6267"/>
                  </a:lnTo>
                  <a:cubicBezTo>
                    <a:pt x="6525" y="6258"/>
                    <a:pt x="6618" y="6253"/>
                    <a:pt x="6709" y="6253"/>
                  </a:cubicBezTo>
                  <a:cubicBezTo>
                    <a:pt x="7169" y="6253"/>
                    <a:pt x="7616" y="6368"/>
                    <a:pt x="7985" y="6600"/>
                  </a:cubicBezTo>
                  <a:cubicBezTo>
                    <a:pt x="8263" y="7043"/>
                    <a:pt x="8429" y="7542"/>
                    <a:pt x="8484" y="8041"/>
                  </a:cubicBezTo>
                  <a:lnTo>
                    <a:pt x="8928" y="8041"/>
                  </a:lnTo>
                  <a:lnTo>
                    <a:pt x="8928" y="3716"/>
                  </a:lnTo>
                  <a:lnTo>
                    <a:pt x="8484" y="3716"/>
                  </a:lnTo>
                  <a:cubicBezTo>
                    <a:pt x="8484" y="4215"/>
                    <a:pt x="8263" y="4714"/>
                    <a:pt x="7985" y="5158"/>
                  </a:cubicBezTo>
                  <a:cubicBezTo>
                    <a:pt x="7599" y="5399"/>
                    <a:pt x="7129" y="5557"/>
                    <a:pt x="6647" y="5557"/>
                  </a:cubicBezTo>
                  <a:cubicBezTo>
                    <a:pt x="6576" y="5557"/>
                    <a:pt x="6504" y="5553"/>
                    <a:pt x="6433" y="5546"/>
                  </a:cubicBezTo>
                  <a:lnTo>
                    <a:pt x="3549" y="5546"/>
                  </a:lnTo>
                  <a:lnTo>
                    <a:pt x="3549" y="1387"/>
                  </a:lnTo>
                  <a:cubicBezTo>
                    <a:pt x="3549" y="1165"/>
                    <a:pt x="3605" y="999"/>
                    <a:pt x="3660" y="888"/>
                  </a:cubicBezTo>
                  <a:cubicBezTo>
                    <a:pt x="3716" y="777"/>
                    <a:pt x="3882" y="722"/>
                    <a:pt x="4159" y="722"/>
                  </a:cubicBezTo>
                  <a:lnTo>
                    <a:pt x="6765" y="722"/>
                  </a:lnTo>
                  <a:cubicBezTo>
                    <a:pt x="6882" y="713"/>
                    <a:pt x="6999" y="708"/>
                    <a:pt x="7116" y="708"/>
                  </a:cubicBezTo>
                  <a:cubicBezTo>
                    <a:pt x="7719" y="708"/>
                    <a:pt x="8315" y="831"/>
                    <a:pt x="8873" y="1110"/>
                  </a:cubicBezTo>
                  <a:cubicBezTo>
                    <a:pt x="9261" y="1553"/>
                    <a:pt x="9482" y="2108"/>
                    <a:pt x="9538" y="2718"/>
                  </a:cubicBezTo>
                  <a:lnTo>
                    <a:pt x="10037" y="2718"/>
                  </a:lnTo>
                  <a:lnTo>
                    <a:pt x="99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49"/>
            <p:cNvSpPr/>
            <p:nvPr/>
          </p:nvSpPr>
          <p:spPr>
            <a:xfrm>
              <a:off x="3715025" y="5107975"/>
              <a:ext cx="210750" cy="323325"/>
            </a:xfrm>
            <a:custGeom>
              <a:avLst/>
              <a:gdLst/>
              <a:ahLst/>
              <a:cxnLst/>
              <a:rect l="l" t="t" r="r" b="b"/>
              <a:pathLst>
                <a:path w="8430" h="12933" extrusionOk="0">
                  <a:moveTo>
                    <a:pt x="3814" y="1"/>
                  </a:moveTo>
                  <a:cubicBezTo>
                    <a:pt x="2932" y="1"/>
                    <a:pt x="2065" y="377"/>
                    <a:pt x="1442" y="949"/>
                  </a:cubicBezTo>
                  <a:cubicBezTo>
                    <a:pt x="832" y="1559"/>
                    <a:pt x="500" y="2446"/>
                    <a:pt x="500" y="3333"/>
                  </a:cubicBezTo>
                  <a:cubicBezTo>
                    <a:pt x="555" y="4054"/>
                    <a:pt x="832" y="4719"/>
                    <a:pt x="1331" y="5274"/>
                  </a:cubicBezTo>
                  <a:cubicBezTo>
                    <a:pt x="1664" y="5662"/>
                    <a:pt x="2052" y="5939"/>
                    <a:pt x="2496" y="6217"/>
                  </a:cubicBezTo>
                  <a:lnTo>
                    <a:pt x="4049" y="7215"/>
                  </a:lnTo>
                  <a:cubicBezTo>
                    <a:pt x="4714" y="7603"/>
                    <a:pt x="5324" y="8046"/>
                    <a:pt x="5878" y="8490"/>
                  </a:cubicBezTo>
                  <a:cubicBezTo>
                    <a:pt x="6322" y="8934"/>
                    <a:pt x="6544" y="9488"/>
                    <a:pt x="6544" y="10098"/>
                  </a:cubicBezTo>
                  <a:cubicBezTo>
                    <a:pt x="6544" y="10708"/>
                    <a:pt x="6322" y="11263"/>
                    <a:pt x="5878" y="11706"/>
                  </a:cubicBezTo>
                  <a:cubicBezTo>
                    <a:pt x="5435" y="12039"/>
                    <a:pt x="4880" y="12261"/>
                    <a:pt x="4326" y="12261"/>
                  </a:cubicBezTo>
                  <a:cubicBezTo>
                    <a:pt x="3272" y="12261"/>
                    <a:pt x="2219" y="11762"/>
                    <a:pt x="1553" y="10930"/>
                  </a:cubicBezTo>
                  <a:cubicBezTo>
                    <a:pt x="1054" y="10320"/>
                    <a:pt x="721" y="9654"/>
                    <a:pt x="444" y="8934"/>
                  </a:cubicBezTo>
                  <a:lnTo>
                    <a:pt x="1" y="8934"/>
                  </a:lnTo>
                  <a:lnTo>
                    <a:pt x="555" y="12926"/>
                  </a:lnTo>
                  <a:lnTo>
                    <a:pt x="999" y="12926"/>
                  </a:lnTo>
                  <a:cubicBezTo>
                    <a:pt x="999" y="12760"/>
                    <a:pt x="1054" y="12649"/>
                    <a:pt x="1110" y="12483"/>
                  </a:cubicBezTo>
                  <a:cubicBezTo>
                    <a:pt x="1193" y="12358"/>
                    <a:pt x="1307" y="12295"/>
                    <a:pt x="1453" y="12295"/>
                  </a:cubicBezTo>
                  <a:cubicBezTo>
                    <a:pt x="1501" y="12295"/>
                    <a:pt x="1553" y="12302"/>
                    <a:pt x="1609" y="12316"/>
                  </a:cubicBezTo>
                  <a:cubicBezTo>
                    <a:pt x="1941" y="12372"/>
                    <a:pt x="2330" y="12483"/>
                    <a:pt x="2662" y="12593"/>
                  </a:cubicBezTo>
                  <a:cubicBezTo>
                    <a:pt x="3217" y="12815"/>
                    <a:pt x="3882" y="12926"/>
                    <a:pt x="4492" y="12926"/>
                  </a:cubicBezTo>
                  <a:cubicBezTo>
                    <a:pt x="4564" y="12930"/>
                    <a:pt x="4636" y="12932"/>
                    <a:pt x="4708" y="12932"/>
                  </a:cubicBezTo>
                  <a:cubicBezTo>
                    <a:pt x="5640" y="12932"/>
                    <a:pt x="6600" y="12601"/>
                    <a:pt x="7320" y="11983"/>
                  </a:cubicBezTo>
                  <a:cubicBezTo>
                    <a:pt x="8041" y="11318"/>
                    <a:pt x="8429" y="10431"/>
                    <a:pt x="8429" y="9488"/>
                  </a:cubicBezTo>
                  <a:cubicBezTo>
                    <a:pt x="8429" y="8823"/>
                    <a:pt x="8207" y="8157"/>
                    <a:pt x="7819" y="7603"/>
                  </a:cubicBezTo>
                  <a:cubicBezTo>
                    <a:pt x="7209" y="6882"/>
                    <a:pt x="6433" y="6327"/>
                    <a:pt x="5657" y="5884"/>
                  </a:cubicBezTo>
                  <a:lnTo>
                    <a:pt x="3993" y="4830"/>
                  </a:lnTo>
                  <a:cubicBezTo>
                    <a:pt x="3494" y="4553"/>
                    <a:pt x="2995" y="4165"/>
                    <a:pt x="2607" y="3721"/>
                  </a:cubicBezTo>
                  <a:cubicBezTo>
                    <a:pt x="2330" y="3389"/>
                    <a:pt x="2163" y="2945"/>
                    <a:pt x="2163" y="2501"/>
                  </a:cubicBezTo>
                  <a:cubicBezTo>
                    <a:pt x="2163" y="2002"/>
                    <a:pt x="2330" y="1559"/>
                    <a:pt x="2718" y="1226"/>
                  </a:cubicBezTo>
                  <a:cubicBezTo>
                    <a:pt x="3106" y="949"/>
                    <a:pt x="3605" y="782"/>
                    <a:pt x="4104" y="782"/>
                  </a:cubicBezTo>
                  <a:cubicBezTo>
                    <a:pt x="4825" y="838"/>
                    <a:pt x="5490" y="1060"/>
                    <a:pt x="6100" y="1503"/>
                  </a:cubicBezTo>
                  <a:cubicBezTo>
                    <a:pt x="6877" y="2113"/>
                    <a:pt x="7376" y="3000"/>
                    <a:pt x="7542" y="3998"/>
                  </a:cubicBezTo>
                  <a:lnTo>
                    <a:pt x="8041" y="3998"/>
                  </a:lnTo>
                  <a:lnTo>
                    <a:pt x="7597" y="6"/>
                  </a:lnTo>
                  <a:lnTo>
                    <a:pt x="7209" y="6"/>
                  </a:lnTo>
                  <a:cubicBezTo>
                    <a:pt x="7209" y="172"/>
                    <a:pt x="7098" y="339"/>
                    <a:pt x="7043" y="505"/>
                  </a:cubicBezTo>
                  <a:cubicBezTo>
                    <a:pt x="6877" y="616"/>
                    <a:pt x="6710" y="671"/>
                    <a:pt x="6544" y="671"/>
                  </a:cubicBezTo>
                  <a:cubicBezTo>
                    <a:pt x="6211" y="561"/>
                    <a:pt x="5823" y="450"/>
                    <a:pt x="5490" y="339"/>
                  </a:cubicBezTo>
                  <a:cubicBezTo>
                    <a:pt x="4991" y="117"/>
                    <a:pt x="4492" y="61"/>
                    <a:pt x="3993" y="6"/>
                  </a:cubicBezTo>
                  <a:cubicBezTo>
                    <a:pt x="3933" y="2"/>
                    <a:pt x="3873" y="1"/>
                    <a:pt x="38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49"/>
            <p:cNvSpPr/>
            <p:nvPr/>
          </p:nvSpPr>
          <p:spPr>
            <a:xfrm>
              <a:off x="1763150" y="792625"/>
              <a:ext cx="4240650" cy="4087100"/>
            </a:xfrm>
            <a:custGeom>
              <a:avLst/>
              <a:gdLst/>
              <a:ahLst/>
              <a:cxnLst/>
              <a:rect l="l" t="t" r="r" b="b"/>
              <a:pathLst>
                <a:path w="169626" h="163484" extrusionOk="0">
                  <a:moveTo>
                    <a:pt x="86393" y="36210"/>
                  </a:moveTo>
                  <a:lnTo>
                    <a:pt x="86393" y="36210"/>
                  </a:lnTo>
                  <a:cubicBezTo>
                    <a:pt x="96097" y="37153"/>
                    <a:pt x="105191" y="41201"/>
                    <a:pt x="112455" y="47744"/>
                  </a:cubicBezTo>
                  <a:lnTo>
                    <a:pt x="101587" y="55618"/>
                  </a:lnTo>
                  <a:cubicBezTo>
                    <a:pt x="97816" y="52735"/>
                    <a:pt x="93436" y="50738"/>
                    <a:pt x="88778" y="49740"/>
                  </a:cubicBezTo>
                  <a:lnTo>
                    <a:pt x="86393" y="36210"/>
                  </a:lnTo>
                  <a:close/>
                  <a:moveTo>
                    <a:pt x="75248" y="36376"/>
                  </a:moveTo>
                  <a:lnTo>
                    <a:pt x="73473" y="50017"/>
                  </a:lnTo>
                  <a:cubicBezTo>
                    <a:pt x="68982" y="51182"/>
                    <a:pt x="64823" y="53234"/>
                    <a:pt x="61218" y="56173"/>
                  </a:cubicBezTo>
                  <a:cubicBezTo>
                    <a:pt x="56450" y="52956"/>
                    <a:pt x="51625" y="49685"/>
                    <a:pt x="50184" y="48520"/>
                  </a:cubicBezTo>
                  <a:cubicBezTo>
                    <a:pt x="57060" y="41977"/>
                    <a:pt x="65821" y="37763"/>
                    <a:pt x="75248" y="36376"/>
                  </a:cubicBezTo>
                  <a:close/>
                  <a:moveTo>
                    <a:pt x="73196" y="52014"/>
                  </a:moveTo>
                  <a:lnTo>
                    <a:pt x="71754" y="63104"/>
                  </a:lnTo>
                  <a:cubicBezTo>
                    <a:pt x="71144" y="62716"/>
                    <a:pt x="67207" y="60110"/>
                    <a:pt x="62827" y="57226"/>
                  </a:cubicBezTo>
                  <a:lnTo>
                    <a:pt x="62827" y="57171"/>
                  </a:lnTo>
                  <a:cubicBezTo>
                    <a:pt x="65932" y="54842"/>
                    <a:pt x="69425" y="53067"/>
                    <a:pt x="73196" y="52014"/>
                  </a:cubicBezTo>
                  <a:close/>
                  <a:moveTo>
                    <a:pt x="89110" y="51736"/>
                  </a:moveTo>
                  <a:lnTo>
                    <a:pt x="89110" y="51736"/>
                  </a:lnTo>
                  <a:cubicBezTo>
                    <a:pt x="93047" y="52679"/>
                    <a:pt x="96763" y="54398"/>
                    <a:pt x="99979" y="56782"/>
                  </a:cubicBezTo>
                  <a:lnTo>
                    <a:pt x="91162" y="63215"/>
                  </a:lnTo>
                  <a:lnTo>
                    <a:pt x="89110" y="51736"/>
                  </a:lnTo>
                  <a:close/>
                  <a:moveTo>
                    <a:pt x="51570" y="50017"/>
                  </a:moveTo>
                  <a:lnTo>
                    <a:pt x="51570" y="50017"/>
                  </a:lnTo>
                  <a:cubicBezTo>
                    <a:pt x="56949" y="53844"/>
                    <a:pt x="70922" y="62993"/>
                    <a:pt x="71588" y="63437"/>
                  </a:cubicBezTo>
                  <a:lnTo>
                    <a:pt x="71699" y="63326"/>
                  </a:lnTo>
                  <a:lnTo>
                    <a:pt x="70867" y="70035"/>
                  </a:lnTo>
                  <a:lnTo>
                    <a:pt x="51570" y="50017"/>
                  </a:lnTo>
                  <a:close/>
                  <a:moveTo>
                    <a:pt x="111513" y="49352"/>
                  </a:moveTo>
                  <a:lnTo>
                    <a:pt x="111513" y="49352"/>
                  </a:lnTo>
                  <a:cubicBezTo>
                    <a:pt x="102197" y="66154"/>
                    <a:pt x="100422" y="69647"/>
                    <a:pt x="100145" y="70479"/>
                  </a:cubicBezTo>
                  <a:lnTo>
                    <a:pt x="92548" y="69481"/>
                  </a:lnTo>
                  <a:lnTo>
                    <a:pt x="111513" y="49352"/>
                  </a:lnTo>
                  <a:close/>
                  <a:moveTo>
                    <a:pt x="105191" y="61496"/>
                  </a:moveTo>
                  <a:lnTo>
                    <a:pt x="105191" y="61551"/>
                  </a:lnTo>
                  <a:cubicBezTo>
                    <a:pt x="107853" y="64601"/>
                    <a:pt x="109905" y="68095"/>
                    <a:pt x="111235" y="71921"/>
                  </a:cubicBezTo>
                  <a:lnTo>
                    <a:pt x="100478" y="70534"/>
                  </a:lnTo>
                  <a:cubicBezTo>
                    <a:pt x="100755" y="69814"/>
                    <a:pt x="102419" y="66597"/>
                    <a:pt x="105191" y="61496"/>
                  </a:cubicBezTo>
                  <a:close/>
                  <a:moveTo>
                    <a:pt x="57193" y="62758"/>
                  </a:moveTo>
                  <a:cubicBezTo>
                    <a:pt x="59513" y="67177"/>
                    <a:pt x="61552" y="71091"/>
                    <a:pt x="61828" y="71643"/>
                  </a:cubicBezTo>
                  <a:lnTo>
                    <a:pt x="51736" y="73251"/>
                  </a:lnTo>
                  <a:cubicBezTo>
                    <a:pt x="52896" y="69442"/>
                    <a:pt x="54714" y="65908"/>
                    <a:pt x="57193" y="62758"/>
                  </a:cubicBezTo>
                  <a:close/>
                  <a:moveTo>
                    <a:pt x="112622" y="48021"/>
                  </a:moveTo>
                  <a:cubicBezTo>
                    <a:pt x="120108" y="54897"/>
                    <a:pt x="125154" y="64047"/>
                    <a:pt x="126873" y="74028"/>
                  </a:cubicBezTo>
                  <a:lnTo>
                    <a:pt x="113232" y="72253"/>
                  </a:lnTo>
                  <a:cubicBezTo>
                    <a:pt x="111845" y="67595"/>
                    <a:pt x="109405" y="63381"/>
                    <a:pt x="106134" y="59777"/>
                  </a:cubicBezTo>
                  <a:cubicBezTo>
                    <a:pt x="107908" y="56561"/>
                    <a:pt x="110071" y="52679"/>
                    <a:pt x="112511" y="48298"/>
                  </a:cubicBezTo>
                  <a:lnTo>
                    <a:pt x="112511" y="48243"/>
                  </a:lnTo>
                  <a:lnTo>
                    <a:pt x="112622" y="48021"/>
                  </a:lnTo>
                  <a:close/>
                  <a:moveTo>
                    <a:pt x="49851" y="48853"/>
                  </a:moveTo>
                  <a:cubicBezTo>
                    <a:pt x="50905" y="50627"/>
                    <a:pt x="53622" y="55895"/>
                    <a:pt x="56228" y="60886"/>
                  </a:cubicBezTo>
                  <a:cubicBezTo>
                    <a:pt x="53178" y="64601"/>
                    <a:pt x="50960" y="68926"/>
                    <a:pt x="49740" y="73584"/>
                  </a:cubicBezTo>
                  <a:lnTo>
                    <a:pt x="36210" y="75691"/>
                  </a:lnTo>
                  <a:cubicBezTo>
                    <a:pt x="37596" y="65488"/>
                    <a:pt x="42421" y="56006"/>
                    <a:pt x="49851" y="48853"/>
                  </a:cubicBezTo>
                  <a:close/>
                  <a:moveTo>
                    <a:pt x="81735" y="6100"/>
                  </a:moveTo>
                  <a:cubicBezTo>
                    <a:pt x="122104" y="6156"/>
                    <a:pt x="155430" y="37763"/>
                    <a:pt x="157537" y="78076"/>
                  </a:cubicBezTo>
                  <a:lnTo>
                    <a:pt x="127649" y="74139"/>
                  </a:lnTo>
                  <a:cubicBezTo>
                    <a:pt x="125930" y="63825"/>
                    <a:pt x="120773" y="54454"/>
                    <a:pt x="113065" y="47411"/>
                  </a:cubicBezTo>
                  <a:lnTo>
                    <a:pt x="113287" y="47134"/>
                  </a:lnTo>
                  <a:lnTo>
                    <a:pt x="113287" y="47134"/>
                  </a:lnTo>
                  <a:lnTo>
                    <a:pt x="113010" y="47356"/>
                  </a:lnTo>
                  <a:cubicBezTo>
                    <a:pt x="105579" y="40646"/>
                    <a:pt x="96208" y="36487"/>
                    <a:pt x="86282" y="35489"/>
                  </a:cubicBezTo>
                  <a:lnTo>
                    <a:pt x="81125" y="6100"/>
                  </a:lnTo>
                  <a:close/>
                  <a:moveTo>
                    <a:pt x="81680" y="2440"/>
                  </a:moveTo>
                  <a:cubicBezTo>
                    <a:pt x="82844" y="2440"/>
                    <a:pt x="84009" y="2440"/>
                    <a:pt x="85173" y="2496"/>
                  </a:cubicBezTo>
                  <a:lnTo>
                    <a:pt x="85562" y="2496"/>
                  </a:lnTo>
                  <a:cubicBezTo>
                    <a:pt x="87003" y="2551"/>
                    <a:pt x="88445" y="2662"/>
                    <a:pt x="89887" y="2828"/>
                  </a:cubicBezTo>
                  <a:lnTo>
                    <a:pt x="90330" y="2884"/>
                  </a:lnTo>
                  <a:cubicBezTo>
                    <a:pt x="91772" y="3050"/>
                    <a:pt x="93214" y="3217"/>
                    <a:pt x="94600" y="3438"/>
                  </a:cubicBezTo>
                  <a:lnTo>
                    <a:pt x="94988" y="3494"/>
                  </a:lnTo>
                  <a:cubicBezTo>
                    <a:pt x="96430" y="3771"/>
                    <a:pt x="97872" y="4048"/>
                    <a:pt x="99258" y="4381"/>
                  </a:cubicBezTo>
                  <a:lnTo>
                    <a:pt x="99646" y="4437"/>
                  </a:lnTo>
                  <a:cubicBezTo>
                    <a:pt x="101088" y="4769"/>
                    <a:pt x="102474" y="5157"/>
                    <a:pt x="103805" y="5546"/>
                  </a:cubicBezTo>
                  <a:lnTo>
                    <a:pt x="104249" y="5656"/>
                  </a:lnTo>
                  <a:cubicBezTo>
                    <a:pt x="105635" y="6045"/>
                    <a:pt x="107021" y="6488"/>
                    <a:pt x="108352" y="6987"/>
                  </a:cubicBezTo>
                  <a:lnTo>
                    <a:pt x="108740" y="7154"/>
                  </a:lnTo>
                  <a:cubicBezTo>
                    <a:pt x="110126" y="7653"/>
                    <a:pt x="111457" y="8152"/>
                    <a:pt x="112788" y="8706"/>
                  </a:cubicBezTo>
                  <a:lnTo>
                    <a:pt x="113176" y="8873"/>
                  </a:lnTo>
                  <a:cubicBezTo>
                    <a:pt x="114452" y="9483"/>
                    <a:pt x="115782" y="10093"/>
                    <a:pt x="117058" y="10703"/>
                  </a:cubicBezTo>
                  <a:lnTo>
                    <a:pt x="117446" y="10869"/>
                  </a:lnTo>
                  <a:cubicBezTo>
                    <a:pt x="118721" y="11534"/>
                    <a:pt x="119997" y="12255"/>
                    <a:pt x="121272" y="12976"/>
                  </a:cubicBezTo>
                  <a:lnTo>
                    <a:pt x="121605" y="13198"/>
                  </a:lnTo>
                  <a:cubicBezTo>
                    <a:pt x="122880" y="13863"/>
                    <a:pt x="124100" y="14695"/>
                    <a:pt x="125320" y="15471"/>
                  </a:cubicBezTo>
                  <a:lnTo>
                    <a:pt x="125653" y="15693"/>
                  </a:lnTo>
                  <a:cubicBezTo>
                    <a:pt x="126873" y="16469"/>
                    <a:pt x="128037" y="17301"/>
                    <a:pt x="129201" y="18188"/>
                  </a:cubicBezTo>
                  <a:lnTo>
                    <a:pt x="129534" y="18410"/>
                  </a:lnTo>
                  <a:cubicBezTo>
                    <a:pt x="130643" y="19297"/>
                    <a:pt x="131808" y="20185"/>
                    <a:pt x="132917" y="21127"/>
                  </a:cubicBezTo>
                  <a:lnTo>
                    <a:pt x="133194" y="21405"/>
                  </a:lnTo>
                  <a:cubicBezTo>
                    <a:pt x="134303" y="22347"/>
                    <a:pt x="135357" y="23290"/>
                    <a:pt x="136410" y="24288"/>
                  </a:cubicBezTo>
                  <a:lnTo>
                    <a:pt x="136743" y="24565"/>
                  </a:lnTo>
                  <a:cubicBezTo>
                    <a:pt x="137796" y="25563"/>
                    <a:pt x="138795" y="26617"/>
                    <a:pt x="139793" y="27671"/>
                  </a:cubicBezTo>
                  <a:cubicBezTo>
                    <a:pt x="139904" y="27726"/>
                    <a:pt x="139959" y="27837"/>
                    <a:pt x="140070" y="27948"/>
                  </a:cubicBezTo>
                  <a:lnTo>
                    <a:pt x="140125" y="27892"/>
                  </a:lnTo>
                  <a:cubicBezTo>
                    <a:pt x="141068" y="28946"/>
                    <a:pt x="142066" y="30055"/>
                    <a:pt x="142953" y="31164"/>
                  </a:cubicBezTo>
                  <a:cubicBezTo>
                    <a:pt x="143064" y="31275"/>
                    <a:pt x="143120" y="31386"/>
                    <a:pt x="143231" y="31497"/>
                  </a:cubicBezTo>
                  <a:cubicBezTo>
                    <a:pt x="144173" y="32606"/>
                    <a:pt x="145061" y="33715"/>
                    <a:pt x="145892" y="34879"/>
                  </a:cubicBezTo>
                  <a:lnTo>
                    <a:pt x="146336" y="35545"/>
                  </a:lnTo>
                  <a:cubicBezTo>
                    <a:pt x="147223" y="36709"/>
                    <a:pt x="147999" y="37929"/>
                    <a:pt x="148776" y="39094"/>
                  </a:cubicBezTo>
                  <a:lnTo>
                    <a:pt x="148998" y="39482"/>
                  </a:lnTo>
                  <a:cubicBezTo>
                    <a:pt x="149774" y="40702"/>
                    <a:pt x="150550" y="41922"/>
                    <a:pt x="151216" y="43197"/>
                  </a:cubicBezTo>
                  <a:lnTo>
                    <a:pt x="151437" y="43530"/>
                  </a:lnTo>
                  <a:cubicBezTo>
                    <a:pt x="152158" y="44805"/>
                    <a:pt x="152824" y="46080"/>
                    <a:pt x="153434" y="47411"/>
                  </a:cubicBezTo>
                  <a:cubicBezTo>
                    <a:pt x="153489" y="47522"/>
                    <a:pt x="153545" y="47633"/>
                    <a:pt x="153600" y="47744"/>
                  </a:cubicBezTo>
                  <a:cubicBezTo>
                    <a:pt x="154210" y="49075"/>
                    <a:pt x="154820" y="50406"/>
                    <a:pt x="155374" y="51736"/>
                  </a:cubicBezTo>
                  <a:cubicBezTo>
                    <a:pt x="155430" y="51847"/>
                    <a:pt x="155485" y="51958"/>
                    <a:pt x="155541" y="52125"/>
                  </a:cubicBezTo>
                  <a:cubicBezTo>
                    <a:pt x="156040" y="53455"/>
                    <a:pt x="156594" y="54786"/>
                    <a:pt x="157038" y="56173"/>
                  </a:cubicBezTo>
                  <a:cubicBezTo>
                    <a:pt x="157093" y="56283"/>
                    <a:pt x="157149" y="56450"/>
                    <a:pt x="157204" y="56561"/>
                  </a:cubicBezTo>
                  <a:cubicBezTo>
                    <a:pt x="157648" y="57947"/>
                    <a:pt x="158036" y="59333"/>
                    <a:pt x="158424" y="60720"/>
                  </a:cubicBezTo>
                  <a:cubicBezTo>
                    <a:pt x="158480" y="60830"/>
                    <a:pt x="158535" y="60997"/>
                    <a:pt x="158591" y="61108"/>
                  </a:cubicBezTo>
                  <a:cubicBezTo>
                    <a:pt x="158923" y="62494"/>
                    <a:pt x="159311" y="63880"/>
                    <a:pt x="159589" y="65322"/>
                  </a:cubicBezTo>
                  <a:cubicBezTo>
                    <a:pt x="159589" y="65433"/>
                    <a:pt x="159644" y="65599"/>
                    <a:pt x="159700" y="65710"/>
                  </a:cubicBezTo>
                  <a:cubicBezTo>
                    <a:pt x="159977" y="67096"/>
                    <a:pt x="160199" y="68538"/>
                    <a:pt x="160476" y="69980"/>
                  </a:cubicBezTo>
                  <a:cubicBezTo>
                    <a:pt x="160476" y="70146"/>
                    <a:pt x="160476" y="70257"/>
                    <a:pt x="160531" y="70368"/>
                  </a:cubicBezTo>
                  <a:cubicBezTo>
                    <a:pt x="160698" y="71810"/>
                    <a:pt x="160864" y="73251"/>
                    <a:pt x="161030" y="74693"/>
                  </a:cubicBezTo>
                  <a:lnTo>
                    <a:pt x="161030" y="75081"/>
                  </a:lnTo>
                  <a:cubicBezTo>
                    <a:pt x="161141" y="76246"/>
                    <a:pt x="161252" y="77410"/>
                    <a:pt x="161252" y="78519"/>
                  </a:cubicBezTo>
                  <a:lnTo>
                    <a:pt x="158258" y="78131"/>
                  </a:lnTo>
                  <a:cubicBezTo>
                    <a:pt x="158202" y="77189"/>
                    <a:pt x="158147" y="76301"/>
                    <a:pt x="158092" y="75359"/>
                  </a:cubicBezTo>
                  <a:lnTo>
                    <a:pt x="158036" y="74970"/>
                  </a:lnTo>
                  <a:cubicBezTo>
                    <a:pt x="157925" y="73584"/>
                    <a:pt x="157759" y="72198"/>
                    <a:pt x="157537" y="70812"/>
                  </a:cubicBezTo>
                  <a:lnTo>
                    <a:pt x="157482" y="70423"/>
                  </a:lnTo>
                  <a:cubicBezTo>
                    <a:pt x="157260" y="69037"/>
                    <a:pt x="157038" y="67706"/>
                    <a:pt x="156761" y="66320"/>
                  </a:cubicBezTo>
                  <a:cubicBezTo>
                    <a:pt x="156761" y="66209"/>
                    <a:pt x="156705" y="66043"/>
                    <a:pt x="156650" y="65932"/>
                  </a:cubicBezTo>
                  <a:cubicBezTo>
                    <a:pt x="156373" y="64546"/>
                    <a:pt x="156040" y="63215"/>
                    <a:pt x="155707" y="61884"/>
                  </a:cubicBezTo>
                  <a:cubicBezTo>
                    <a:pt x="155652" y="61773"/>
                    <a:pt x="155596" y="61607"/>
                    <a:pt x="155596" y="61496"/>
                  </a:cubicBezTo>
                  <a:cubicBezTo>
                    <a:pt x="155208" y="60165"/>
                    <a:pt x="154820" y="58834"/>
                    <a:pt x="154376" y="57503"/>
                  </a:cubicBezTo>
                  <a:cubicBezTo>
                    <a:pt x="154321" y="57392"/>
                    <a:pt x="154265" y="57282"/>
                    <a:pt x="154210" y="57115"/>
                  </a:cubicBezTo>
                  <a:cubicBezTo>
                    <a:pt x="153766" y="55840"/>
                    <a:pt x="153267" y="54509"/>
                    <a:pt x="152768" y="53234"/>
                  </a:cubicBezTo>
                  <a:cubicBezTo>
                    <a:pt x="152713" y="53123"/>
                    <a:pt x="152657" y="53012"/>
                    <a:pt x="152602" y="52845"/>
                  </a:cubicBezTo>
                  <a:cubicBezTo>
                    <a:pt x="152103" y="51570"/>
                    <a:pt x="151493" y="50295"/>
                    <a:pt x="150938" y="49075"/>
                  </a:cubicBezTo>
                  <a:lnTo>
                    <a:pt x="150717" y="48687"/>
                  </a:lnTo>
                  <a:cubicBezTo>
                    <a:pt x="150107" y="47467"/>
                    <a:pt x="149497" y="46247"/>
                    <a:pt x="148831" y="45027"/>
                  </a:cubicBezTo>
                  <a:cubicBezTo>
                    <a:pt x="148776" y="44916"/>
                    <a:pt x="148720" y="44750"/>
                    <a:pt x="148609" y="44639"/>
                  </a:cubicBezTo>
                  <a:cubicBezTo>
                    <a:pt x="147944" y="43419"/>
                    <a:pt x="147223" y="42254"/>
                    <a:pt x="146502" y="41090"/>
                  </a:cubicBezTo>
                  <a:cubicBezTo>
                    <a:pt x="146447" y="40979"/>
                    <a:pt x="146336" y="40868"/>
                    <a:pt x="146280" y="40757"/>
                  </a:cubicBezTo>
                  <a:cubicBezTo>
                    <a:pt x="145560" y="39593"/>
                    <a:pt x="144728" y="38428"/>
                    <a:pt x="143951" y="37319"/>
                  </a:cubicBezTo>
                  <a:lnTo>
                    <a:pt x="143508" y="36654"/>
                  </a:lnTo>
                  <a:cubicBezTo>
                    <a:pt x="142676" y="35545"/>
                    <a:pt x="141789" y="34491"/>
                    <a:pt x="140957" y="33382"/>
                  </a:cubicBezTo>
                  <a:lnTo>
                    <a:pt x="140680" y="33105"/>
                  </a:lnTo>
                  <a:cubicBezTo>
                    <a:pt x="139793" y="31996"/>
                    <a:pt x="138850" y="30998"/>
                    <a:pt x="137907" y="29944"/>
                  </a:cubicBezTo>
                  <a:lnTo>
                    <a:pt x="137630" y="29667"/>
                  </a:lnTo>
                  <a:cubicBezTo>
                    <a:pt x="136687" y="28669"/>
                    <a:pt x="135689" y="27671"/>
                    <a:pt x="134691" y="26728"/>
                  </a:cubicBezTo>
                  <a:lnTo>
                    <a:pt x="134414" y="26395"/>
                  </a:lnTo>
                  <a:cubicBezTo>
                    <a:pt x="133416" y="25453"/>
                    <a:pt x="132362" y="24565"/>
                    <a:pt x="131309" y="23623"/>
                  </a:cubicBezTo>
                  <a:lnTo>
                    <a:pt x="130976" y="23401"/>
                  </a:lnTo>
                  <a:cubicBezTo>
                    <a:pt x="129922" y="22514"/>
                    <a:pt x="128869" y="21626"/>
                    <a:pt x="127760" y="20795"/>
                  </a:cubicBezTo>
                  <a:lnTo>
                    <a:pt x="127427" y="20517"/>
                  </a:lnTo>
                  <a:cubicBezTo>
                    <a:pt x="126318" y="19686"/>
                    <a:pt x="125154" y="18909"/>
                    <a:pt x="124045" y="18133"/>
                  </a:cubicBezTo>
                  <a:lnTo>
                    <a:pt x="123656" y="17911"/>
                  </a:lnTo>
                  <a:cubicBezTo>
                    <a:pt x="122492" y="17190"/>
                    <a:pt x="121327" y="16414"/>
                    <a:pt x="120163" y="15749"/>
                  </a:cubicBezTo>
                  <a:lnTo>
                    <a:pt x="119775" y="15527"/>
                  </a:lnTo>
                  <a:cubicBezTo>
                    <a:pt x="118610" y="14861"/>
                    <a:pt x="117390" y="14196"/>
                    <a:pt x="116115" y="13586"/>
                  </a:cubicBezTo>
                  <a:lnTo>
                    <a:pt x="115782" y="13364"/>
                  </a:lnTo>
                  <a:cubicBezTo>
                    <a:pt x="114507" y="12754"/>
                    <a:pt x="113287" y="12200"/>
                    <a:pt x="112012" y="11645"/>
                  </a:cubicBezTo>
                  <a:cubicBezTo>
                    <a:pt x="111845" y="11590"/>
                    <a:pt x="111734" y="11534"/>
                    <a:pt x="111624" y="11479"/>
                  </a:cubicBezTo>
                  <a:cubicBezTo>
                    <a:pt x="110348" y="10924"/>
                    <a:pt x="109073" y="10425"/>
                    <a:pt x="107742" y="9926"/>
                  </a:cubicBezTo>
                  <a:lnTo>
                    <a:pt x="107354" y="9815"/>
                  </a:lnTo>
                  <a:cubicBezTo>
                    <a:pt x="106078" y="9316"/>
                    <a:pt x="104748" y="8928"/>
                    <a:pt x="103417" y="8540"/>
                  </a:cubicBezTo>
                  <a:lnTo>
                    <a:pt x="103029" y="8374"/>
                  </a:lnTo>
                  <a:cubicBezTo>
                    <a:pt x="101698" y="8041"/>
                    <a:pt x="100367" y="7653"/>
                    <a:pt x="98981" y="7375"/>
                  </a:cubicBezTo>
                  <a:lnTo>
                    <a:pt x="98593" y="7265"/>
                  </a:lnTo>
                  <a:cubicBezTo>
                    <a:pt x="97262" y="6932"/>
                    <a:pt x="95875" y="6710"/>
                    <a:pt x="94545" y="6433"/>
                  </a:cubicBezTo>
                  <a:lnTo>
                    <a:pt x="94101" y="6377"/>
                  </a:lnTo>
                  <a:cubicBezTo>
                    <a:pt x="92770" y="6156"/>
                    <a:pt x="91384" y="5989"/>
                    <a:pt x="89998" y="5823"/>
                  </a:cubicBezTo>
                  <a:lnTo>
                    <a:pt x="89609" y="5767"/>
                  </a:lnTo>
                  <a:cubicBezTo>
                    <a:pt x="88223" y="5656"/>
                    <a:pt x="86837" y="5546"/>
                    <a:pt x="85451" y="5490"/>
                  </a:cubicBezTo>
                  <a:lnTo>
                    <a:pt x="85007" y="5490"/>
                  </a:lnTo>
                  <a:cubicBezTo>
                    <a:pt x="83898" y="5435"/>
                    <a:pt x="82789" y="5379"/>
                    <a:pt x="81680" y="5379"/>
                  </a:cubicBezTo>
                  <a:lnTo>
                    <a:pt x="80959" y="5379"/>
                  </a:lnTo>
                  <a:lnTo>
                    <a:pt x="80848" y="4658"/>
                  </a:lnTo>
                  <a:lnTo>
                    <a:pt x="80460" y="2440"/>
                  </a:lnTo>
                  <a:close/>
                  <a:moveTo>
                    <a:pt x="79296" y="6156"/>
                  </a:moveTo>
                  <a:lnTo>
                    <a:pt x="75359" y="35711"/>
                  </a:lnTo>
                  <a:cubicBezTo>
                    <a:pt x="54564" y="38594"/>
                    <a:pt x="38262" y="55008"/>
                    <a:pt x="35545" y="75858"/>
                  </a:cubicBezTo>
                  <a:lnTo>
                    <a:pt x="5823" y="80571"/>
                  </a:lnTo>
                  <a:lnTo>
                    <a:pt x="5823" y="80571"/>
                  </a:lnTo>
                  <a:cubicBezTo>
                    <a:pt x="6599" y="40203"/>
                    <a:pt x="38872" y="7486"/>
                    <a:pt x="79296" y="6156"/>
                  </a:cubicBezTo>
                  <a:close/>
                  <a:moveTo>
                    <a:pt x="79739" y="2496"/>
                  </a:moveTo>
                  <a:lnTo>
                    <a:pt x="79351" y="5490"/>
                  </a:lnTo>
                  <a:cubicBezTo>
                    <a:pt x="78353" y="5490"/>
                    <a:pt x="77299" y="5546"/>
                    <a:pt x="76301" y="5656"/>
                  </a:cubicBezTo>
                  <a:lnTo>
                    <a:pt x="75913" y="5656"/>
                  </a:lnTo>
                  <a:cubicBezTo>
                    <a:pt x="74527" y="5767"/>
                    <a:pt x="73140" y="5878"/>
                    <a:pt x="71754" y="6045"/>
                  </a:cubicBezTo>
                  <a:lnTo>
                    <a:pt x="71311" y="6100"/>
                  </a:lnTo>
                  <a:cubicBezTo>
                    <a:pt x="69924" y="6322"/>
                    <a:pt x="68593" y="6544"/>
                    <a:pt x="67207" y="6821"/>
                  </a:cubicBezTo>
                  <a:lnTo>
                    <a:pt x="66819" y="6876"/>
                  </a:lnTo>
                  <a:cubicBezTo>
                    <a:pt x="65433" y="7154"/>
                    <a:pt x="64102" y="7486"/>
                    <a:pt x="62771" y="7819"/>
                  </a:cubicBezTo>
                  <a:lnTo>
                    <a:pt x="62383" y="7930"/>
                  </a:lnTo>
                  <a:cubicBezTo>
                    <a:pt x="61052" y="8263"/>
                    <a:pt x="59721" y="8651"/>
                    <a:pt x="58390" y="9094"/>
                  </a:cubicBezTo>
                  <a:lnTo>
                    <a:pt x="57670" y="9316"/>
                  </a:lnTo>
                  <a:cubicBezTo>
                    <a:pt x="56339" y="9760"/>
                    <a:pt x="55008" y="10203"/>
                    <a:pt x="53733" y="10703"/>
                  </a:cubicBezTo>
                  <a:lnTo>
                    <a:pt x="53344" y="10869"/>
                  </a:lnTo>
                  <a:cubicBezTo>
                    <a:pt x="52069" y="11368"/>
                    <a:pt x="50794" y="11922"/>
                    <a:pt x="49518" y="12477"/>
                  </a:cubicBezTo>
                  <a:lnTo>
                    <a:pt x="49186" y="12699"/>
                  </a:lnTo>
                  <a:cubicBezTo>
                    <a:pt x="47910" y="13253"/>
                    <a:pt x="46690" y="13863"/>
                    <a:pt x="45470" y="14473"/>
                  </a:cubicBezTo>
                  <a:lnTo>
                    <a:pt x="45082" y="14695"/>
                  </a:lnTo>
                  <a:cubicBezTo>
                    <a:pt x="43918" y="15360"/>
                    <a:pt x="42698" y="16081"/>
                    <a:pt x="41533" y="16802"/>
                  </a:cubicBezTo>
                  <a:lnTo>
                    <a:pt x="41145" y="17024"/>
                  </a:lnTo>
                  <a:cubicBezTo>
                    <a:pt x="39981" y="17745"/>
                    <a:pt x="38816" y="18466"/>
                    <a:pt x="37707" y="19297"/>
                  </a:cubicBezTo>
                  <a:lnTo>
                    <a:pt x="37375" y="19519"/>
                  </a:lnTo>
                  <a:cubicBezTo>
                    <a:pt x="36210" y="20351"/>
                    <a:pt x="35156" y="21183"/>
                    <a:pt x="34047" y="22015"/>
                  </a:cubicBezTo>
                  <a:lnTo>
                    <a:pt x="33715" y="22292"/>
                  </a:lnTo>
                  <a:cubicBezTo>
                    <a:pt x="32661" y="23179"/>
                    <a:pt x="31608" y="24066"/>
                    <a:pt x="30554" y="24954"/>
                  </a:cubicBezTo>
                  <a:lnTo>
                    <a:pt x="30277" y="25231"/>
                  </a:lnTo>
                  <a:cubicBezTo>
                    <a:pt x="29223" y="26173"/>
                    <a:pt x="28225" y="27116"/>
                    <a:pt x="27282" y="28114"/>
                  </a:cubicBezTo>
                  <a:lnTo>
                    <a:pt x="26950" y="28447"/>
                  </a:lnTo>
                  <a:cubicBezTo>
                    <a:pt x="26007" y="29390"/>
                    <a:pt x="25064" y="30443"/>
                    <a:pt x="24122" y="31497"/>
                  </a:cubicBezTo>
                  <a:lnTo>
                    <a:pt x="23844" y="31774"/>
                  </a:lnTo>
                  <a:cubicBezTo>
                    <a:pt x="22957" y="32828"/>
                    <a:pt x="22070" y="33881"/>
                    <a:pt x="21238" y="34990"/>
                  </a:cubicBezTo>
                  <a:lnTo>
                    <a:pt x="20961" y="35323"/>
                  </a:lnTo>
                  <a:cubicBezTo>
                    <a:pt x="20129" y="36432"/>
                    <a:pt x="19297" y="37541"/>
                    <a:pt x="18521" y="38650"/>
                  </a:cubicBezTo>
                  <a:lnTo>
                    <a:pt x="18299" y="39038"/>
                  </a:lnTo>
                  <a:cubicBezTo>
                    <a:pt x="17523" y="40147"/>
                    <a:pt x="16747" y="41312"/>
                    <a:pt x="16026" y="42476"/>
                  </a:cubicBezTo>
                  <a:lnTo>
                    <a:pt x="15860" y="42809"/>
                  </a:lnTo>
                  <a:cubicBezTo>
                    <a:pt x="15139" y="44029"/>
                    <a:pt x="14473" y="45249"/>
                    <a:pt x="13808" y="46469"/>
                  </a:cubicBezTo>
                  <a:lnTo>
                    <a:pt x="13641" y="46801"/>
                  </a:lnTo>
                  <a:cubicBezTo>
                    <a:pt x="12976" y="48077"/>
                    <a:pt x="12366" y="49297"/>
                    <a:pt x="11812" y="50572"/>
                  </a:cubicBezTo>
                  <a:cubicBezTo>
                    <a:pt x="11756" y="50683"/>
                    <a:pt x="11701" y="50794"/>
                    <a:pt x="11645" y="50960"/>
                  </a:cubicBezTo>
                  <a:cubicBezTo>
                    <a:pt x="11091" y="52180"/>
                    <a:pt x="10536" y="53455"/>
                    <a:pt x="10037" y="54786"/>
                  </a:cubicBezTo>
                  <a:lnTo>
                    <a:pt x="9926" y="55174"/>
                  </a:lnTo>
                  <a:cubicBezTo>
                    <a:pt x="9427" y="56450"/>
                    <a:pt x="8984" y="57781"/>
                    <a:pt x="8540" y="59111"/>
                  </a:cubicBezTo>
                  <a:lnTo>
                    <a:pt x="8374" y="59500"/>
                  </a:lnTo>
                  <a:cubicBezTo>
                    <a:pt x="7985" y="60830"/>
                    <a:pt x="7653" y="62161"/>
                    <a:pt x="7265" y="63492"/>
                  </a:cubicBezTo>
                  <a:cubicBezTo>
                    <a:pt x="7265" y="63603"/>
                    <a:pt x="7209" y="63769"/>
                    <a:pt x="7209" y="63880"/>
                  </a:cubicBezTo>
                  <a:cubicBezTo>
                    <a:pt x="6876" y="65211"/>
                    <a:pt x="6599" y="66597"/>
                    <a:pt x="6322" y="67928"/>
                  </a:cubicBezTo>
                  <a:lnTo>
                    <a:pt x="6266" y="68372"/>
                  </a:lnTo>
                  <a:cubicBezTo>
                    <a:pt x="5989" y="69703"/>
                    <a:pt x="5823" y="71089"/>
                    <a:pt x="5601" y="72475"/>
                  </a:cubicBezTo>
                  <a:cubicBezTo>
                    <a:pt x="5601" y="72586"/>
                    <a:pt x="5601" y="72752"/>
                    <a:pt x="5601" y="72863"/>
                  </a:cubicBezTo>
                  <a:cubicBezTo>
                    <a:pt x="5435" y="74250"/>
                    <a:pt x="5268" y="75636"/>
                    <a:pt x="5213" y="77022"/>
                  </a:cubicBezTo>
                  <a:lnTo>
                    <a:pt x="5213" y="77466"/>
                  </a:lnTo>
                  <a:cubicBezTo>
                    <a:pt x="5157" y="78519"/>
                    <a:pt x="5102" y="79573"/>
                    <a:pt x="5047" y="80626"/>
                  </a:cubicBezTo>
                  <a:lnTo>
                    <a:pt x="2052" y="81126"/>
                  </a:lnTo>
                  <a:cubicBezTo>
                    <a:pt x="2108" y="79850"/>
                    <a:pt x="2163" y="78575"/>
                    <a:pt x="2219" y="77244"/>
                  </a:cubicBezTo>
                  <a:lnTo>
                    <a:pt x="2219" y="76856"/>
                  </a:lnTo>
                  <a:cubicBezTo>
                    <a:pt x="2329" y="75414"/>
                    <a:pt x="2440" y="73972"/>
                    <a:pt x="2607" y="72531"/>
                  </a:cubicBezTo>
                  <a:cubicBezTo>
                    <a:pt x="2607" y="72420"/>
                    <a:pt x="2607" y="72253"/>
                    <a:pt x="2662" y="72142"/>
                  </a:cubicBezTo>
                  <a:cubicBezTo>
                    <a:pt x="2829" y="70701"/>
                    <a:pt x="3050" y="69259"/>
                    <a:pt x="3328" y="67873"/>
                  </a:cubicBezTo>
                  <a:lnTo>
                    <a:pt x="3383" y="67429"/>
                  </a:lnTo>
                  <a:cubicBezTo>
                    <a:pt x="3660" y="66043"/>
                    <a:pt x="3938" y="64601"/>
                    <a:pt x="4326" y="63215"/>
                  </a:cubicBezTo>
                  <a:cubicBezTo>
                    <a:pt x="4326" y="63048"/>
                    <a:pt x="4381" y="62938"/>
                    <a:pt x="4381" y="62827"/>
                  </a:cubicBezTo>
                  <a:cubicBezTo>
                    <a:pt x="4769" y="61440"/>
                    <a:pt x="5157" y="60054"/>
                    <a:pt x="5546" y="58668"/>
                  </a:cubicBezTo>
                  <a:cubicBezTo>
                    <a:pt x="5601" y="58501"/>
                    <a:pt x="5657" y="58391"/>
                    <a:pt x="5657" y="58280"/>
                  </a:cubicBezTo>
                  <a:cubicBezTo>
                    <a:pt x="6100" y="56893"/>
                    <a:pt x="6599" y="55507"/>
                    <a:pt x="7043" y="54176"/>
                  </a:cubicBezTo>
                  <a:lnTo>
                    <a:pt x="7209" y="53788"/>
                  </a:lnTo>
                  <a:cubicBezTo>
                    <a:pt x="7708" y="52402"/>
                    <a:pt x="8263" y="51071"/>
                    <a:pt x="8873" y="49796"/>
                  </a:cubicBezTo>
                  <a:lnTo>
                    <a:pt x="9039" y="49407"/>
                  </a:lnTo>
                  <a:cubicBezTo>
                    <a:pt x="9594" y="48077"/>
                    <a:pt x="10259" y="46746"/>
                    <a:pt x="10924" y="45470"/>
                  </a:cubicBezTo>
                  <a:cubicBezTo>
                    <a:pt x="10980" y="45360"/>
                    <a:pt x="11035" y="45249"/>
                    <a:pt x="11091" y="45138"/>
                  </a:cubicBezTo>
                  <a:cubicBezTo>
                    <a:pt x="11812" y="43862"/>
                    <a:pt x="12477" y="42587"/>
                    <a:pt x="13198" y="41367"/>
                  </a:cubicBezTo>
                  <a:lnTo>
                    <a:pt x="13420" y="40979"/>
                  </a:lnTo>
                  <a:cubicBezTo>
                    <a:pt x="14141" y="39759"/>
                    <a:pt x="14917" y="38539"/>
                    <a:pt x="15749" y="37375"/>
                  </a:cubicBezTo>
                  <a:lnTo>
                    <a:pt x="15970" y="36986"/>
                  </a:lnTo>
                  <a:cubicBezTo>
                    <a:pt x="16802" y="35822"/>
                    <a:pt x="17634" y="34657"/>
                    <a:pt x="18521" y="33493"/>
                  </a:cubicBezTo>
                  <a:lnTo>
                    <a:pt x="18798" y="33160"/>
                  </a:lnTo>
                  <a:cubicBezTo>
                    <a:pt x="19741" y="32051"/>
                    <a:pt x="20684" y="30887"/>
                    <a:pt x="21626" y="29833"/>
                  </a:cubicBezTo>
                  <a:lnTo>
                    <a:pt x="21904" y="29500"/>
                  </a:lnTo>
                  <a:cubicBezTo>
                    <a:pt x="22846" y="28447"/>
                    <a:pt x="23844" y="27393"/>
                    <a:pt x="24843" y="26340"/>
                  </a:cubicBezTo>
                  <a:lnTo>
                    <a:pt x="25120" y="26063"/>
                  </a:lnTo>
                  <a:cubicBezTo>
                    <a:pt x="26173" y="25009"/>
                    <a:pt x="27227" y="24011"/>
                    <a:pt x="28281" y="23068"/>
                  </a:cubicBezTo>
                  <a:cubicBezTo>
                    <a:pt x="28336" y="22957"/>
                    <a:pt x="28447" y="22846"/>
                    <a:pt x="28558" y="22791"/>
                  </a:cubicBezTo>
                  <a:cubicBezTo>
                    <a:pt x="29667" y="21793"/>
                    <a:pt x="30720" y="20906"/>
                    <a:pt x="31885" y="20018"/>
                  </a:cubicBezTo>
                  <a:lnTo>
                    <a:pt x="32218" y="19741"/>
                  </a:lnTo>
                  <a:cubicBezTo>
                    <a:pt x="33327" y="18854"/>
                    <a:pt x="34491" y="17967"/>
                    <a:pt x="35656" y="17135"/>
                  </a:cubicBezTo>
                  <a:lnTo>
                    <a:pt x="35988" y="16913"/>
                  </a:lnTo>
                  <a:cubicBezTo>
                    <a:pt x="37208" y="16081"/>
                    <a:pt x="38373" y="15250"/>
                    <a:pt x="39593" y="14473"/>
                  </a:cubicBezTo>
                  <a:lnTo>
                    <a:pt x="39981" y="14251"/>
                  </a:lnTo>
                  <a:cubicBezTo>
                    <a:pt x="41201" y="13531"/>
                    <a:pt x="42421" y="12810"/>
                    <a:pt x="43696" y="12089"/>
                  </a:cubicBezTo>
                  <a:lnTo>
                    <a:pt x="44084" y="11922"/>
                  </a:lnTo>
                  <a:cubicBezTo>
                    <a:pt x="45359" y="11202"/>
                    <a:pt x="46635" y="10592"/>
                    <a:pt x="47910" y="9982"/>
                  </a:cubicBezTo>
                  <a:lnTo>
                    <a:pt x="48298" y="9760"/>
                  </a:lnTo>
                  <a:cubicBezTo>
                    <a:pt x="49629" y="9150"/>
                    <a:pt x="50960" y="8595"/>
                    <a:pt x="52291" y="8041"/>
                  </a:cubicBezTo>
                  <a:lnTo>
                    <a:pt x="52679" y="7930"/>
                  </a:lnTo>
                  <a:cubicBezTo>
                    <a:pt x="54010" y="7375"/>
                    <a:pt x="55341" y="6876"/>
                    <a:pt x="56727" y="6433"/>
                  </a:cubicBezTo>
                  <a:lnTo>
                    <a:pt x="57503" y="6211"/>
                  </a:lnTo>
                  <a:cubicBezTo>
                    <a:pt x="58890" y="5767"/>
                    <a:pt x="60276" y="5324"/>
                    <a:pt x="61662" y="4991"/>
                  </a:cubicBezTo>
                  <a:lnTo>
                    <a:pt x="62050" y="4880"/>
                  </a:lnTo>
                  <a:cubicBezTo>
                    <a:pt x="63437" y="4547"/>
                    <a:pt x="64878" y="4215"/>
                    <a:pt x="66265" y="3938"/>
                  </a:cubicBezTo>
                  <a:lnTo>
                    <a:pt x="66708" y="3827"/>
                  </a:lnTo>
                  <a:cubicBezTo>
                    <a:pt x="68094" y="3605"/>
                    <a:pt x="69536" y="3328"/>
                    <a:pt x="70978" y="3161"/>
                  </a:cubicBezTo>
                  <a:lnTo>
                    <a:pt x="71366" y="3106"/>
                  </a:lnTo>
                  <a:cubicBezTo>
                    <a:pt x="72808" y="2939"/>
                    <a:pt x="74249" y="2773"/>
                    <a:pt x="75691" y="2662"/>
                  </a:cubicBezTo>
                  <a:lnTo>
                    <a:pt x="76079" y="2662"/>
                  </a:lnTo>
                  <a:cubicBezTo>
                    <a:pt x="77299" y="2551"/>
                    <a:pt x="78519" y="2496"/>
                    <a:pt x="79739" y="2496"/>
                  </a:cubicBezTo>
                  <a:close/>
                  <a:moveTo>
                    <a:pt x="70922" y="70479"/>
                  </a:moveTo>
                  <a:lnTo>
                    <a:pt x="81683" y="82012"/>
                  </a:lnTo>
                  <a:lnTo>
                    <a:pt x="81683" y="82012"/>
                  </a:lnTo>
                  <a:lnTo>
                    <a:pt x="1165" y="81514"/>
                  </a:lnTo>
                  <a:lnTo>
                    <a:pt x="62050" y="71865"/>
                  </a:lnTo>
                  <a:lnTo>
                    <a:pt x="70922" y="70479"/>
                  </a:lnTo>
                  <a:close/>
                  <a:moveTo>
                    <a:pt x="80072" y="1220"/>
                  </a:moveTo>
                  <a:lnTo>
                    <a:pt x="90996" y="63492"/>
                  </a:lnTo>
                  <a:lnTo>
                    <a:pt x="92049" y="69592"/>
                  </a:lnTo>
                  <a:lnTo>
                    <a:pt x="81735" y="82013"/>
                  </a:lnTo>
                  <a:lnTo>
                    <a:pt x="81735" y="82040"/>
                  </a:lnTo>
                  <a:lnTo>
                    <a:pt x="81734" y="82014"/>
                  </a:lnTo>
                  <a:lnTo>
                    <a:pt x="81735" y="82013"/>
                  </a:lnTo>
                  <a:lnTo>
                    <a:pt x="81734" y="82013"/>
                  </a:lnTo>
                  <a:lnTo>
                    <a:pt x="81734" y="82013"/>
                  </a:lnTo>
                  <a:lnTo>
                    <a:pt x="80072" y="1220"/>
                  </a:lnTo>
                  <a:close/>
                  <a:moveTo>
                    <a:pt x="161807" y="78797"/>
                  </a:moveTo>
                  <a:lnTo>
                    <a:pt x="98593" y="92216"/>
                  </a:lnTo>
                  <a:lnTo>
                    <a:pt x="92105" y="93602"/>
                  </a:lnTo>
                  <a:lnTo>
                    <a:pt x="81957" y="81791"/>
                  </a:lnTo>
                  <a:lnTo>
                    <a:pt x="161807" y="78797"/>
                  </a:lnTo>
                  <a:close/>
                  <a:moveTo>
                    <a:pt x="51515" y="89831"/>
                  </a:moveTo>
                  <a:lnTo>
                    <a:pt x="63048" y="91717"/>
                  </a:lnTo>
                  <a:lnTo>
                    <a:pt x="56561" y="100423"/>
                  </a:lnTo>
                  <a:cubicBezTo>
                    <a:pt x="54232" y="97262"/>
                    <a:pt x="52513" y="93658"/>
                    <a:pt x="51515" y="89831"/>
                  </a:cubicBezTo>
                  <a:close/>
                  <a:moveTo>
                    <a:pt x="112012" y="89610"/>
                  </a:moveTo>
                  <a:lnTo>
                    <a:pt x="112012" y="89610"/>
                  </a:lnTo>
                  <a:cubicBezTo>
                    <a:pt x="110847" y="94267"/>
                    <a:pt x="108629" y="98593"/>
                    <a:pt x="105524" y="102252"/>
                  </a:cubicBezTo>
                  <a:lnTo>
                    <a:pt x="98870" y="92382"/>
                  </a:lnTo>
                  <a:lnTo>
                    <a:pt x="112012" y="89610"/>
                  </a:lnTo>
                  <a:close/>
                  <a:moveTo>
                    <a:pt x="63492" y="91772"/>
                  </a:moveTo>
                  <a:lnTo>
                    <a:pt x="70534" y="92881"/>
                  </a:lnTo>
                  <a:lnTo>
                    <a:pt x="49075" y="111069"/>
                  </a:lnTo>
                  <a:lnTo>
                    <a:pt x="63492" y="91772"/>
                  </a:lnTo>
                  <a:close/>
                  <a:moveTo>
                    <a:pt x="71810" y="100811"/>
                  </a:moveTo>
                  <a:lnTo>
                    <a:pt x="73307" y="112067"/>
                  </a:lnTo>
                  <a:cubicBezTo>
                    <a:pt x="68982" y="110847"/>
                    <a:pt x="64989" y="108685"/>
                    <a:pt x="61551" y="105801"/>
                  </a:cubicBezTo>
                  <a:lnTo>
                    <a:pt x="71810" y="100811"/>
                  </a:lnTo>
                  <a:close/>
                  <a:moveTo>
                    <a:pt x="91051" y="100755"/>
                  </a:moveTo>
                  <a:lnTo>
                    <a:pt x="100866" y="106633"/>
                  </a:lnTo>
                  <a:cubicBezTo>
                    <a:pt x="97317" y="109350"/>
                    <a:pt x="93325" y="111291"/>
                    <a:pt x="88999" y="112345"/>
                  </a:cubicBezTo>
                  <a:lnTo>
                    <a:pt x="91051" y="100755"/>
                  </a:lnTo>
                  <a:close/>
                  <a:moveTo>
                    <a:pt x="36210" y="87336"/>
                  </a:moveTo>
                  <a:lnTo>
                    <a:pt x="49518" y="89499"/>
                  </a:lnTo>
                  <a:cubicBezTo>
                    <a:pt x="50572" y="93990"/>
                    <a:pt x="52568" y="98260"/>
                    <a:pt x="55396" y="101975"/>
                  </a:cubicBezTo>
                  <a:lnTo>
                    <a:pt x="47578" y="112455"/>
                  </a:lnTo>
                  <a:cubicBezTo>
                    <a:pt x="41312" y="105469"/>
                    <a:pt x="37319" y="96707"/>
                    <a:pt x="36210" y="87336"/>
                  </a:cubicBezTo>
                  <a:close/>
                  <a:moveTo>
                    <a:pt x="92216" y="93990"/>
                  </a:moveTo>
                  <a:lnTo>
                    <a:pt x="111956" y="112844"/>
                  </a:lnTo>
                  <a:lnTo>
                    <a:pt x="111956" y="112844"/>
                  </a:lnTo>
                  <a:lnTo>
                    <a:pt x="91107" y="100367"/>
                  </a:lnTo>
                  <a:lnTo>
                    <a:pt x="92216" y="93990"/>
                  </a:lnTo>
                  <a:close/>
                  <a:moveTo>
                    <a:pt x="59777" y="106689"/>
                  </a:moveTo>
                  <a:cubicBezTo>
                    <a:pt x="63714" y="110182"/>
                    <a:pt x="68427" y="112733"/>
                    <a:pt x="73529" y="114064"/>
                  </a:cubicBezTo>
                  <a:lnTo>
                    <a:pt x="73584" y="114064"/>
                  </a:lnTo>
                  <a:lnTo>
                    <a:pt x="75303" y="127261"/>
                  </a:lnTo>
                  <a:cubicBezTo>
                    <a:pt x="64656" y="125708"/>
                    <a:pt x="54897" y="120551"/>
                    <a:pt x="47688" y="112566"/>
                  </a:cubicBezTo>
                  <a:lnTo>
                    <a:pt x="59777" y="106689"/>
                  </a:lnTo>
                  <a:close/>
                  <a:moveTo>
                    <a:pt x="127372" y="86338"/>
                  </a:moveTo>
                  <a:lnTo>
                    <a:pt x="127372" y="86338"/>
                  </a:lnTo>
                  <a:cubicBezTo>
                    <a:pt x="125209" y="108075"/>
                    <a:pt x="108075" y="125265"/>
                    <a:pt x="86338" y="127483"/>
                  </a:cubicBezTo>
                  <a:lnTo>
                    <a:pt x="88667" y="114341"/>
                  </a:lnTo>
                  <a:cubicBezTo>
                    <a:pt x="93768" y="113232"/>
                    <a:pt x="98482" y="110958"/>
                    <a:pt x="102530" y="107631"/>
                  </a:cubicBezTo>
                  <a:lnTo>
                    <a:pt x="102530" y="107687"/>
                  </a:lnTo>
                  <a:lnTo>
                    <a:pt x="113620" y="114285"/>
                  </a:lnTo>
                  <a:lnTo>
                    <a:pt x="113121" y="113564"/>
                  </a:lnTo>
                  <a:lnTo>
                    <a:pt x="106577" y="103805"/>
                  </a:lnTo>
                  <a:cubicBezTo>
                    <a:pt x="110237" y="99646"/>
                    <a:pt x="112788" y="94600"/>
                    <a:pt x="114008" y="89166"/>
                  </a:cubicBezTo>
                  <a:lnTo>
                    <a:pt x="127372" y="86338"/>
                  </a:lnTo>
                  <a:close/>
                  <a:moveTo>
                    <a:pt x="5767" y="82401"/>
                  </a:moveTo>
                  <a:lnTo>
                    <a:pt x="35489" y="87225"/>
                  </a:lnTo>
                  <a:cubicBezTo>
                    <a:pt x="37984" y="108297"/>
                    <a:pt x="54398" y="125043"/>
                    <a:pt x="75414" y="127926"/>
                  </a:cubicBezTo>
                  <a:lnTo>
                    <a:pt x="75414" y="127982"/>
                  </a:lnTo>
                  <a:lnTo>
                    <a:pt x="79351" y="157925"/>
                  </a:lnTo>
                  <a:cubicBezTo>
                    <a:pt x="38539" y="156595"/>
                    <a:pt x="6045" y="123268"/>
                    <a:pt x="5767" y="82401"/>
                  </a:cubicBezTo>
                  <a:close/>
                  <a:moveTo>
                    <a:pt x="157648" y="79961"/>
                  </a:moveTo>
                  <a:cubicBezTo>
                    <a:pt x="157648" y="80626"/>
                    <a:pt x="157648" y="81347"/>
                    <a:pt x="157648" y="82068"/>
                  </a:cubicBezTo>
                  <a:cubicBezTo>
                    <a:pt x="157592" y="123934"/>
                    <a:pt x="123601" y="157870"/>
                    <a:pt x="81735" y="157925"/>
                  </a:cubicBezTo>
                  <a:lnTo>
                    <a:pt x="80959" y="157925"/>
                  </a:lnTo>
                  <a:lnTo>
                    <a:pt x="86171" y="128148"/>
                  </a:lnTo>
                  <a:cubicBezTo>
                    <a:pt x="108407" y="125986"/>
                    <a:pt x="125985" y="108352"/>
                    <a:pt x="128092" y="86172"/>
                  </a:cubicBezTo>
                  <a:lnTo>
                    <a:pt x="157648" y="79961"/>
                  </a:lnTo>
                  <a:close/>
                  <a:moveTo>
                    <a:pt x="2219" y="81791"/>
                  </a:moveTo>
                  <a:lnTo>
                    <a:pt x="5213" y="82290"/>
                  </a:lnTo>
                  <a:lnTo>
                    <a:pt x="5213" y="82345"/>
                  </a:lnTo>
                  <a:cubicBezTo>
                    <a:pt x="5213" y="83732"/>
                    <a:pt x="5268" y="85118"/>
                    <a:pt x="5324" y="86504"/>
                  </a:cubicBezTo>
                  <a:lnTo>
                    <a:pt x="5324" y="86948"/>
                  </a:lnTo>
                  <a:cubicBezTo>
                    <a:pt x="5435" y="88334"/>
                    <a:pt x="5546" y="89720"/>
                    <a:pt x="5712" y="91107"/>
                  </a:cubicBezTo>
                  <a:cubicBezTo>
                    <a:pt x="5712" y="91218"/>
                    <a:pt x="5712" y="91384"/>
                    <a:pt x="5767" y="91495"/>
                  </a:cubicBezTo>
                  <a:cubicBezTo>
                    <a:pt x="5934" y="92881"/>
                    <a:pt x="6156" y="94267"/>
                    <a:pt x="6377" y="95598"/>
                  </a:cubicBezTo>
                  <a:lnTo>
                    <a:pt x="6433" y="96042"/>
                  </a:lnTo>
                  <a:cubicBezTo>
                    <a:pt x="6710" y="97428"/>
                    <a:pt x="6987" y="98759"/>
                    <a:pt x="7320" y="100090"/>
                  </a:cubicBezTo>
                  <a:cubicBezTo>
                    <a:pt x="7320" y="100201"/>
                    <a:pt x="7375" y="100367"/>
                    <a:pt x="7431" y="100478"/>
                  </a:cubicBezTo>
                  <a:cubicBezTo>
                    <a:pt x="7764" y="101809"/>
                    <a:pt x="8096" y="103140"/>
                    <a:pt x="8540" y="104470"/>
                  </a:cubicBezTo>
                  <a:lnTo>
                    <a:pt x="8651" y="104859"/>
                  </a:lnTo>
                  <a:cubicBezTo>
                    <a:pt x="9094" y="106189"/>
                    <a:pt x="9538" y="107520"/>
                    <a:pt x="10037" y="108796"/>
                  </a:cubicBezTo>
                  <a:lnTo>
                    <a:pt x="10203" y="109184"/>
                  </a:lnTo>
                  <a:cubicBezTo>
                    <a:pt x="10703" y="110515"/>
                    <a:pt x="11202" y="111790"/>
                    <a:pt x="11756" y="113010"/>
                  </a:cubicBezTo>
                  <a:cubicBezTo>
                    <a:pt x="11812" y="113176"/>
                    <a:pt x="11867" y="113287"/>
                    <a:pt x="11922" y="113398"/>
                  </a:cubicBezTo>
                  <a:cubicBezTo>
                    <a:pt x="12532" y="114674"/>
                    <a:pt x="13087" y="115893"/>
                    <a:pt x="13752" y="117169"/>
                  </a:cubicBezTo>
                  <a:lnTo>
                    <a:pt x="13919" y="117502"/>
                  </a:lnTo>
                  <a:cubicBezTo>
                    <a:pt x="14584" y="118721"/>
                    <a:pt x="15250" y="119941"/>
                    <a:pt x="15970" y="121161"/>
                  </a:cubicBezTo>
                  <a:lnTo>
                    <a:pt x="16192" y="121494"/>
                  </a:lnTo>
                  <a:cubicBezTo>
                    <a:pt x="16913" y="122658"/>
                    <a:pt x="17634" y="123823"/>
                    <a:pt x="18410" y="124932"/>
                  </a:cubicBezTo>
                  <a:lnTo>
                    <a:pt x="18632" y="125320"/>
                  </a:lnTo>
                  <a:cubicBezTo>
                    <a:pt x="19464" y="126429"/>
                    <a:pt x="20240" y="127538"/>
                    <a:pt x="21127" y="128647"/>
                  </a:cubicBezTo>
                  <a:lnTo>
                    <a:pt x="21349" y="128980"/>
                  </a:lnTo>
                  <a:cubicBezTo>
                    <a:pt x="22181" y="130089"/>
                    <a:pt x="23068" y="131143"/>
                    <a:pt x="24011" y="132196"/>
                  </a:cubicBezTo>
                  <a:lnTo>
                    <a:pt x="24288" y="132473"/>
                  </a:lnTo>
                  <a:cubicBezTo>
                    <a:pt x="25175" y="133527"/>
                    <a:pt x="26118" y="134580"/>
                    <a:pt x="27116" y="135523"/>
                  </a:cubicBezTo>
                  <a:lnTo>
                    <a:pt x="27393" y="135856"/>
                  </a:lnTo>
                  <a:cubicBezTo>
                    <a:pt x="28336" y="136799"/>
                    <a:pt x="29334" y="137797"/>
                    <a:pt x="30388" y="138739"/>
                  </a:cubicBezTo>
                  <a:lnTo>
                    <a:pt x="30720" y="139017"/>
                  </a:lnTo>
                  <a:cubicBezTo>
                    <a:pt x="31719" y="139904"/>
                    <a:pt x="32772" y="140791"/>
                    <a:pt x="33881" y="141678"/>
                  </a:cubicBezTo>
                  <a:lnTo>
                    <a:pt x="34158" y="141955"/>
                  </a:lnTo>
                  <a:cubicBezTo>
                    <a:pt x="35267" y="142787"/>
                    <a:pt x="36376" y="143619"/>
                    <a:pt x="37485" y="144451"/>
                  </a:cubicBezTo>
                  <a:lnTo>
                    <a:pt x="37818" y="144673"/>
                  </a:lnTo>
                  <a:cubicBezTo>
                    <a:pt x="38983" y="145449"/>
                    <a:pt x="40147" y="146225"/>
                    <a:pt x="41312" y="146946"/>
                  </a:cubicBezTo>
                  <a:lnTo>
                    <a:pt x="41644" y="147168"/>
                  </a:lnTo>
                  <a:cubicBezTo>
                    <a:pt x="42809" y="147944"/>
                    <a:pt x="44029" y="148610"/>
                    <a:pt x="45249" y="149275"/>
                  </a:cubicBezTo>
                  <a:lnTo>
                    <a:pt x="45581" y="149497"/>
                  </a:lnTo>
                  <a:cubicBezTo>
                    <a:pt x="46801" y="150107"/>
                    <a:pt x="48077" y="150772"/>
                    <a:pt x="49296" y="151327"/>
                  </a:cubicBezTo>
                  <a:lnTo>
                    <a:pt x="49685" y="151493"/>
                  </a:lnTo>
                  <a:cubicBezTo>
                    <a:pt x="50960" y="152103"/>
                    <a:pt x="52235" y="152658"/>
                    <a:pt x="53511" y="153157"/>
                  </a:cubicBezTo>
                  <a:lnTo>
                    <a:pt x="53899" y="153323"/>
                  </a:lnTo>
                  <a:cubicBezTo>
                    <a:pt x="55174" y="153822"/>
                    <a:pt x="56450" y="154266"/>
                    <a:pt x="57781" y="154709"/>
                  </a:cubicBezTo>
                  <a:lnTo>
                    <a:pt x="58557" y="154931"/>
                  </a:lnTo>
                  <a:cubicBezTo>
                    <a:pt x="59832" y="155375"/>
                    <a:pt x="61163" y="155763"/>
                    <a:pt x="62494" y="156096"/>
                  </a:cubicBezTo>
                  <a:lnTo>
                    <a:pt x="62937" y="156206"/>
                  </a:lnTo>
                  <a:cubicBezTo>
                    <a:pt x="64268" y="156539"/>
                    <a:pt x="65599" y="156872"/>
                    <a:pt x="66985" y="157094"/>
                  </a:cubicBezTo>
                  <a:lnTo>
                    <a:pt x="67374" y="157205"/>
                  </a:lnTo>
                  <a:cubicBezTo>
                    <a:pt x="68704" y="157426"/>
                    <a:pt x="70091" y="157704"/>
                    <a:pt x="71477" y="157870"/>
                  </a:cubicBezTo>
                  <a:lnTo>
                    <a:pt x="71865" y="157925"/>
                  </a:lnTo>
                  <a:cubicBezTo>
                    <a:pt x="73251" y="158147"/>
                    <a:pt x="74638" y="158258"/>
                    <a:pt x="76024" y="158369"/>
                  </a:cubicBezTo>
                  <a:lnTo>
                    <a:pt x="76468" y="158369"/>
                  </a:lnTo>
                  <a:cubicBezTo>
                    <a:pt x="77521" y="158424"/>
                    <a:pt x="78519" y="158480"/>
                    <a:pt x="79573" y="158535"/>
                  </a:cubicBezTo>
                  <a:lnTo>
                    <a:pt x="79961" y="161530"/>
                  </a:lnTo>
                  <a:cubicBezTo>
                    <a:pt x="79589" y="161545"/>
                    <a:pt x="79226" y="161552"/>
                    <a:pt x="78869" y="161552"/>
                  </a:cubicBezTo>
                  <a:cubicBezTo>
                    <a:pt x="77895" y="161552"/>
                    <a:pt x="76972" y="161500"/>
                    <a:pt x="76079" y="161419"/>
                  </a:cubicBezTo>
                  <a:lnTo>
                    <a:pt x="76079" y="161474"/>
                  </a:lnTo>
                  <a:lnTo>
                    <a:pt x="75691" y="161474"/>
                  </a:lnTo>
                  <a:cubicBezTo>
                    <a:pt x="74249" y="161363"/>
                    <a:pt x="72808" y="161197"/>
                    <a:pt x="71366" y="161031"/>
                  </a:cubicBezTo>
                  <a:lnTo>
                    <a:pt x="70978" y="160975"/>
                  </a:lnTo>
                  <a:cubicBezTo>
                    <a:pt x="69536" y="160753"/>
                    <a:pt x="68094" y="160532"/>
                    <a:pt x="66708" y="160254"/>
                  </a:cubicBezTo>
                  <a:lnTo>
                    <a:pt x="66265" y="160199"/>
                  </a:lnTo>
                  <a:cubicBezTo>
                    <a:pt x="64878" y="159922"/>
                    <a:pt x="63437" y="159589"/>
                    <a:pt x="62050" y="159201"/>
                  </a:cubicBezTo>
                  <a:lnTo>
                    <a:pt x="61662" y="159145"/>
                  </a:lnTo>
                  <a:cubicBezTo>
                    <a:pt x="60276" y="158757"/>
                    <a:pt x="58890" y="158369"/>
                    <a:pt x="57503" y="157925"/>
                  </a:cubicBezTo>
                  <a:lnTo>
                    <a:pt x="56727" y="157648"/>
                  </a:lnTo>
                  <a:cubicBezTo>
                    <a:pt x="55341" y="157205"/>
                    <a:pt x="54010" y="156706"/>
                    <a:pt x="52679" y="156206"/>
                  </a:cubicBezTo>
                  <a:lnTo>
                    <a:pt x="52291" y="156040"/>
                  </a:lnTo>
                  <a:cubicBezTo>
                    <a:pt x="50960" y="155486"/>
                    <a:pt x="49629" y="154931"/>
                    <a:pt x="48298" y="154321"/>
                  </a:cubicBezTo>
                  <a:lnTo>
                    <a:pt x="47910" y="154155"/>
                  </a:lnTo>
                  <a:cubicBezTo>
                    <a:pt x="46635" y="153545"/>
                    <a:pt x="45304" y="152879"/>
                    <a:pt x="44084" y="152214"/>
                  </a:cubicBezTo>
                  <a:lnTo>
                    <a:pt x="43696" y="151992"/>
                  </a:lnTo>
                  <a:cubicBezTo>
                    <a:pt x="42421" y="151327"/>
                    <a:pt x="41201" y="150606"/>
                    <a:pt x="39981" y="149830"/>
                  </a:cubicBezTo>
                  <a:lnTo>
                    <a:pt x="39593" y="149608"/>
                  </a:lnTo>
                  <a:cubicBezTo>
                    <a:pt x="38373" y="148831"/>
                    <a:pt x="37153" y="148055"/>
                    <a:pt x="35988" y="147223"/>
                  </a:cubicBezTo>
                  <a:lnTo>
                    <a:pt x="35656" y="147002"/>
                  </a:lnTo>
                  <a:cubicBezTo>
                    <a:pt x="34491" y="146114"/>
                    <a:pt x="33327" y="145283"/>
                    <a:pt x="32162" y="144340"/>
                  </a:cubicBezTo>
                  <a:lnTo>
                    <a:pt x="31885" y="144118"/>
                  </a:lnTo>
                  <a:cubicBezTo>
                    <a:pt x="30720" y="143175"/>
                    <a:pt x="29611" y="142288"/>
                    <a:pt x="28558" y="141290"/>
                  </a:cubicBezTo>
                  <a:lnTo>
                    <a:pt x="28281" y="141013"/>
                  </a:lnTo>
                  <a:cubicBezTo>
                    <a:pt x="27172" y="140070"/>
                    <a:pt x="26173" y="139072"/>
                    <a:pt x="25120" y="138018"/>
                  </a:cubicBezTo>
                  <a:lnTo>
                    <a:pt x="24843" y="137741"/>
                  </a:lnTo>
                  <a:cubicBezTo>
                    <a:pt x="23844" y="136688"/>
                    <a:pt x="22846" y="135634"/>
                    <a:pt x="21904" y="134580"/>
                  </a:cubicBezTo>
                  <a:lnTo>
                    <a:pt x="21626" y="134248"/>
                  </a:lnTo>
                  <a:cubicBezTo>
                    <a:pt x="20684" y="133139"/>
                    <a:pt x="19741" y="132030"/>
                    <a:pt x="18854" y="130921"/>
                  </a:cubicBezTo>
                  <a:lnTo>
                    <a:pt x="18577" y="130588"/>
                  </a:lnTo>
                  <a:cubicBezTo>
                    <a:pt x="17689" y="129424"/>
                    <a:pt x="16858" y="128259"/>
                    <a:pt x="16026" y="127095"/>
                  </a:cubicBezTo>
                  <a:lnTo>
                    <a:pt x="15804" y="126762"/>
                  </a:lnTo>
                  <a:cubicBezTo>
                    <a:pt x="15028" y="125597"/>
                    <a:pt x="14196" y="124377"/>
                    <a:pt x="13475" y="123102"/>
                  </a:cubicBezTo>
                  <a:lnTo>
                    <a:pt x="13309" y="122714"/>
                  </a:lnTo>
                  <a:cubicBezTo>
                    <a:pt x="12588" y="121439"/>
                    <a:pt x="11867" y="120219"/>
                    <a:pt x="11257" y="118888"/>
                  </a:cubicBezTo>
                  <a:cubicBezTo>
                    <a:pt x="11146" y="118777"/>
                    <a:pt x="11091" y="118666"/>
                    <a:pt x="11035" y="118555"/>
                  </a:cubicBezTo>
                  <a:cubicBezTo>
                    <a:pt x="10370" y="117280"/>
                    <a:pt x="9760" y="115949"/>
                    <a:pt x="9150" y="114674"/>
                  </a:cubicBezTo>
                  <a:lnTo>
                    <a:pt x="8984" y="114285"/>
                  </a:lnTo>
                  <a:cubicBezTo>
                    <a:pt x="8374" y="112955"/>
                    <a:pt x="7819" y="111624"/>
                    <a:pt x="7320" y="110293"/>
                  </a:cubicBezTo>
                  <a:lnTo>
                    <a:pt x="7209" y="109905"/>
                  </a:lnTo>
                  <a:cubicBezTo>
                    <a:pt x="6655" y="108518"/>
                    <a:pt x="6211" y="107188"/>
                    <a:pt x="5823" y="105801"/>
                  </a:cubicBezTo>
                  <a:cubicBezTo>
                    <a:pt x="5767" y="105635"/>
                    <a:pt x="5712" y="105524"/>
                    <a:pt x="5657" y="105413"/>
                  </a:cubicBezTo>
                  <a:cubicBezTo>
                    <a:pt x="5268" y="104027"/>
                    <a:pt x="4880" y="102641"/>
                    <a:pt x="4492" y="101254"/>
                  </a:cubicBezTo>
                  <a:cubicBezTo>
                    <a:pt x="4492" y="101088"/>
                    <a:pt x="4437" y="100977"/>
                    <a:pt x="4437" y="100811"/>
                  </a:cubicBezTo>
                  <a:cubicBezTo>
                    <a:pt x="4104" y="99424"/>
                    <a:pt x="3771" y="98038"/>
                    <a:pt x="3494" y="96596"/>
                  </a:cubicBezTo>
                  <a:lnTo>
                    <a:pt x="3438" y="96153"/>
                  </a:lnTo>
                  <a:cubicBezTo>
                    <a:pt x="3161" y="94767"/>
                    <a:pt x="2939" y="93325"/>
                    <a:pt x="2773" y="91883"/>
                  </a:cubicBezTo>
                  <a:cubicBezTo>
                    <a:pt x="2773" y="91772"/>
                    <a:pt x="2773" y="91606"/>
                    <a:pt x="2718" y="91495"/>
                  </a:cubicBezTo>
                  <a:cubicBezTo>
                    <a:pt x="2551" y="90053"/>
                    <a:pt x="2440" y="88611"/>
                    <a:pt x="2329" y="87170"/>
                  </a:cubicBezTo>
                  <a:lnTo>
                    <a:pt x="2329" y="86782"/>
                  </a:lnTo>
                  <a:cubicBezTo>
                    <a:pt x="2274" y="85340"/>
                    <a:pt x="2219" y="83898"/>
                    <a:pt x="2219" y="82401"/>
                  </a:cubicBezTo>
                  <a:lnTo>
                    <a:pt x="2219" y="81791"/>
                  </a:lnTo>
                  <a:close/>
                  <a:moveTo>
                    <a:pt x="161308" y="79129"/>
                  </a:moveTo>
                  <a:lnTo>
                    <a:pt x="161308" y="79462"/>
                  </a:lnTo>
                  <a:lnTo>
                    <a:pt x="161308" y="79906"/>
                  </a:lnTo>
                  <a:cubicBezTo>
                    <a:pt x="161308" y="80571"/>
                    <a:pt x="161363" y="81347"/>
                    <a:pt x="161363" y="82068"/>
                  </a:cubicBezTo>
                  <a:cubicBezTo>
                    <a:pt x="161363" y="82789"/>
                    <a:pt x="161308" y="83454"/>
                    <a:pt x="161308" y="84175"/>
                  </a:cubicBezTo>
                  <a:lnTo>
                    <a:pt x="161308" y="84619"/>
                  </a:lnTo>
                  <a:cubicBezTo>
                    <a:pt x="161252" y="86061"/>
                    <a:pt x="161197" y="87502"/>
                    <a:pt x="161030" y="88944"/>
                  </a:cubicBezTo>
                  <a:lnTo>
                    <a:pt x="161030" y="89332"/>
                  </a:lnTo>
                  <a:cubicBezTo>
                    <a:pt x="160864" y="90774"/>
                    <a:pt x="160698" y="92216"/>
                    <a:pt x="160531" y="93658"/>
                  </a:cubicBezTo>
                  <a:cubicBezTo>
                    <a:pt x="160531" y="93768"/>
                    <a:pt x="160476" y="93935"/>
                    <a:pt x="160476" y="94046"/>
                  </a:cubicBezTo>
                  <a:cubicBezTo>
                    <a:pt x="160199" y="95487"/>
                    <a:pt x="159977" y="96929"/>
                    <a:pt x="159700" y="98315"/>
                  </a:cubicBezTo>
                  <a:cubicBezTo>
                    <a:pt x="159644" y="98426"/>
                    <a:pt x="159644" y="98593"/>
                    <a:pt x="159589" y="98704"/>
                  </a:cubicBezTo>
                  <a:cubicBezTo>
                    <a:pt x="159311" y="100145"/>
                    <a:pt x="158923" y="101532"/>
                    <a:pt x="158591" y="102918"/>
                  </a:cubicBezTo>
                  <a:cubicBezTo>
                    <a:pt x="158535" y="103084"/>
                    <a:pt x="158480" y="103195"/>
                    <a:pt x="158424" y="103306"/>
                  </a:cubicBezTo>
                  <a:cubicBezTo>
                    <a:pt x="158036" y="104692"/>
                    <a:pt x="157648" y="106079"/>
                    <a:pt x="157204" y="107465"/>
                  </a:cubicBezTo>
                  <a:cubicBezTo>
                    <a:pt x="157149" y="107631"/>
                    <a:pt x="157093" y="107742"/>
                    <a:pt x="157038" y="107853"/>
                  </a:cubicBezTo>
                  <a:cubicBezTo>
                    <a:pt x="156594" y="109239"/>
                    <a:pt x="156040" y="110570"/>
                    <a:pt x="155541" y="111901"/>
                  </a:cubicBezTo>
                  <a:lnTo>
                    <a:pt x="155374" y="112289"/>
                  </a:lnTo>
                  <a:cubicBezTo>
                    <a:pt x="154820" y="113620"/>
                    <a:pt x="154210" y="114951"/>
                    <a:pt x="153600" y="116282"/>
                  </a:cubicBezTo>
                  <a:cubicBezTo>
                    <a:pt x="153545" y="116393"/>
                    <a:pt x="153489" y="116503"/>
                    <a:pt x="153434" y="116614"/>
                  </a:cubicBezTo>
                  <a:cubicBezTo>
                    <a:pt x="152824" y="117945"/>
                    <a:pt x="152158" y="119221"/>
                    <a:pt x="151437" y="120496"/>
                  </a:cubicBezTo>
                  <a:lnTo>
                    <a:pt x="151216" y="120829"/>
                  </a:lnTo>
                  <a:cubicBezTo>
                    <a:pt x="150550" y="122104"/>
                    <a:pt x="149774" y="123324"/>
                    <a:pt x="148998" y="124544"/>
                  </a:cubicBezTo>
                  <a:lnTo>
                    <a:pt x="148776" y="124932"/>
                  </a:lnTo>
                  <a:cubicBezTo>
                    <a:pt x="147999" y="126152"/>
                    <a:pt x="147223" y="127316"/>
                    <a:pt x="146336" y="128481"/>
                  </a:cubicBezTo>
                  <a:lnTo>
                    <a:pt x="145892" y="129146"/>
                  </a:lnTo>
                  <a:cubicBezTo>
                    <a:pt x="145061" y="130311"/>
                    <a:pt x="144173" y="131420"/>
                    <a:pt x="143231" y="132529"/>
                  </a:cubicBezTo>
                  <a:cubicBezTo>
                    <a:pt x="143120" y="132640"/>
                    <a:pt x="143064" y="132751"/>
                    <a:pt x="142953" y="132862"/>
                  </a:cubicBezTo>
                  <a:cubicBezTo>
                    <a:pt x="142066" y="133971"/>
                    <a:pt x="141068" y="135080"/>
                    <a:pt x="140125" y="136133"/>
                  </a:cubicBezTo>
                  <a:lnTo>
                    <a:pt x="139848" y="136410"/>
                  </a:lnTo>
                  <a:cubicBezTo>
                    <a:pt x="138850" y="137464"/>
                    <a:pt x="137852" y="138518"/>
                    <a:pt x="136798" y="139516"/>
                  </a:cubicBezTo>
                  <a:lnTo>
                    <a:pt x="136466" y="139793"/>
                  </a:lnTo>
                  <a:cubicBezTo>
                    <a:pt x="135412" y="140791"/>
                    <a:pt x="134358" y="141734"/>
                    <a:pt x="133249" y="142676"/>
                  </a:cubicBezTo>
                  <a:lnTo>
                    <a:pt x="132972" y="142954"/>
                  </a:lnTo>
                  <a:cubicBezTo>
                    <a:pt x="131863" y="143896"/>
                    <a:pt x="130699" y="144784"/>
                    <a:pt x="129590" y="145671"/>
                  </a:cubicBezTo>
                  <a:lnTo>
                    <a:pt x="129257" y="145893"/>
                  </a:lnTo>
                  <a:cubicBezTo>
                    <a:pt x="128092" y="146780"/>
                    <a:pt x="126873" y="147612"/>
                    <a:pt x="125708" y="148388"/>
                  </a:cubicBezTo>
                  <a:lnTo>
                    <a:pt x="125320" y="148610"/>
                  </a:lnTo>
                  <a:cubicBezTo>
                    <a:pt x="124155" y="149386"/>
                    <a:pt x="122936" y="150162"/>
                    <a:pt x="121660" y="150883"/>
                  </a:cubicBezTo>
                  <a:lnTo>
                    <a:pt x="121327" y="151105"/>
                  </a:lnTo>
                  <a:cubicBezTo>
                    <a:pt x="120052" y="151826"/>
                    <a:pt x="118777" y="152491"/>
                    <a:pt x="117501" y="153212"/>
                  </a:cubicBezTo>
                  <a:lnTo>
                    <a:pt x="117113" y="153378"/>
                  </a:lnTo>
                  <a:cubicBezTo>
                    <a:pt x="115838" y="153988"/>
                    <a:pt x="114507" y="154598"/>
                    <a:pt x="113176" y="155208"/>
                  </a:cubicBezTo>
                  <a:lnTo>
                    <a:pt x="112843" y="155375"/>
                  </a:lnTo>
                  <a:cubicBezTo>
                    <a:pt x="111513" y="155929"/>
                    <a:pt x="110126" y="156428"/>
                    <a:pt x="108796" y="156927"/>
                  </a:cubicBezTo>
                  <a:lnTo>
                    <a:pt x="108407" y="157094"/>
                  </a:lnTo>
                  <a:cubicBezTo>
                    <a:pt x="107021" y="157593"/>
                    <a:pt x="105690" y="158036"/>
                    <a:pt x="104304" y="158424"/>
                  </a:cubicBezTo>
                  <a:lnTo>
                    <a:pt x="103860" y="158535"/>
                  </a:lnTo>
                  <a:cubicBezTo>
                    <a:pt x="102474" y="158924"/>
                    <a:pt x="101088" y="159312"/>
                    <a:pt x="99702" y="159644"/>
                  </a:cubicBezTo>
                  <a:lnTo>
                    <a:pt x="99313" y="159755"/>
                  </a:lnTo>
                  <a:cubicBezTo>
                    <a:pt x="97927" y="160033"/>
                    <a:pt x="96485" y="160310"/>
                    <a:pt x="95044" y="160587"/>
                  </a:cubicBezTo>
                  <a:lnTo>
                    <a:pt x="94655" y="160643"/>
                  </a:lnTo>
                  <a:cubicBezTo>
                    <a:pt x="93269" y="160864"/>
                    <a:pt x="91827" y="161086"/>
                    <a:pt x="90386" y="161197"/>
                  </a:cubicBezTo>
                  <a:lnTo>
                    <a:pt x="89942" y="161253"/>
                  </a:lnTo>
                  <a:cubicBezTo>
                    <a:pt x="88500" y="161419"/>
                    <a:pt x="87059" y="161530"/>
                    <a:pt x="85617" y="161585"/>
                  </a:cubicBezTo>
                  <a:lnTo>
                    <a:pt x="85229" y="161585"/>
                  </a:lnTo>
                  <a:cubicBezTo>
                    <a:pt x="84064" y="161641"/>
                    <a:pt x="82900" y="161641"/>
                    <a:pt x="81735" y="161641"/>
                  </a:cubicBezTo>
                  <a:lnTo>
                    <a:pt x="80349" y="161641"/>
                  </a:lnTo>
                  <a:lnTo>
                    <a:pt x="80460" y="161086"/>
                  </a:lnTo>
                  <a:lnTo>
                    <a:pt x="80904" y="158646"/>
                  </a:lnTo>
                  <a:lnTo>
                    <a:pt x="81735" y="158646"/>
                  </a:lnTo>
                  <a:cubicBezTo>
                    <a:pt x="82844" y="158646"/>
                    <a:pt x="83953" y="158646"/>
                    <a:pt x="85062" y="158591"/>
                  </a:cubicBezTo>
                  <a:lnTo>
                    <a:pt x="85451" y="158591"/>
                  </a:lnTo>
                  <a:cubicBezTo>
                    <a:pt x="86837" y="158535"/>
                    <a:pt x="88223" y="158424"/>
                    <a:pt x="89609" y="158258"/>
                  </a:cubicBezTo>
                  <a:lnTo>
                    <a:pt x="89998" y="158258"/>
                  </a:lnTo>
                  <a:cubicBezTo>
                    <a:pt x="91384" y="158092"/>
                    <a:pt x="92770" y="157925"/>
                    <a:pt x="94156" y="157704"/>
                  </a:cubicBezTo>
                  <a:lnTo>
                    <a:pt x="94545" y="157593"/>
                  </a:lnTo>
                  <a:cubicBezTo>
                    <a:pt x="95931" y="157371"/>
                    <a:pt x="97262" y="157094"/>
                    <a:pt x="98648" y="156816"/>
                  </a:cubicBezTo>
                  <a:lnTo>
                    <a:pt x="99036" y="156706"/>
                  </a:lnTo>
                  <a:cubicBezTo>
                    <a:pt x="100367" y="156428"/>
                    <a:pt x="101698" y="156040"/>
                    <a:pt x="103029" y="155652"/>
                  </a:cubicBezTo>
                  <a:lnTo>
                    <a:pt x="103417" y="155541"/>
                  </a:lnTo>
                  <a:cubicBezTo>
                    <a:pt x="104748" y="155153"/>
                    <a:pt x="106078" y="154709"/>
                    <a:pt x="107409" y="154266"/>
                  </a:cubicBezTo>
                  <a:lnTo>
                    <a:pt x="107797" y="154155"/>
                  </a:lnTo>
                  <a:cubicBezTo>
                    <a:pt x="109073" y="153656"/>
                    <a:pt x="110348" y="153157"/>
                    <a:pt x="111624" y="152602"/>
                  </a:cubicBezTo>
                  <a:cubicBezTo>
                    <a:pt x="111790" y="152547"/>
                    <a:pt x="111901" y="152491"/>
                    <a:pt x="112012" y="152436"/>
                  </a:cubicBezTo>
                  <a:cubicBezTo>
                    <a:pt x="113287" y="151881"/>
                    <a:pt x="114562" y="151327"/>
                    <a:pt x="115782" y="150717"/>
                  </a:cubicBezTo>
                  <a:lnTo>
                    <a:pt x="116170" y="150495"/>
                  </a:lnTo>
                  <a:cubicBezTo>
                    <a:pt x="117390" y="149885"/>
                    <a:pt x="118610" y="149220"/>
                    <a:pt x="119830" y="148554"/>
                  </a:cubicBezTo>
                  <a:lnTo>
                    <a:pt x="120163" y="148332"/>
                  </a:lnTo>
                  <a:cubicBezTo>
                    <a:pt x="121383" y="147612"/>
                    <a:pt x="122547" y="146891"/>
                    <a:pt x="123712" y="146170"/>
                  </a:cubicBezTo>
                  <a:lnTo>
                    <a:pt x="124045" y="145893"/>
                  </a:lnTo>
                  <a:cubicBezTo>
                    <a:pt x="125209" y="145172"/>
                    <a:pt x="126318" y="144340"/>
                    <a:pt x="127427" y="143508"/>
                  </a:cubicBezTo>
                  <a:lnTo>
                    <a:pt x="127760" y="143286"/>
                  </a:lnTo>
                  <a:cubicBezTo>
                    <a:pt x="128869" y="142455"/>
                    <a:pt x="129978" y="141567"/>
                    <a:pt x="131031" y="140680"/>
                  </a:cubicBezTo>
                  <a:lnTo>
                    <a:pt x="131309" y="140403"/>
                  </a:lnTo>
                  <a:cubicBezTo>
                    <a:pt x="132418" y="139516"/>
                    <a:pt x="133416" y="138628"/>
                    <a:pt x="134414" y="137630"/>
                  </a:cubicBezTo>
                  <a:lnTo>
                    <a:pt x="134747" y="137353"/>
                  </a:lnTo>
                  <a:cubicBezTo>
                    <a:pt x="135745" y="136410"/>
                    <a:pt x="136687" y="135412"/>
                    <a:pt x="137630" y="134414"/>
                  </a:cubicBezTo>
                  <a:cubicBezTo>
                    <a:pt x="137741" y="134303"/>
                    <a:pt x="137852" y="134192"/>
                    <a:pt x="137907" y="134081"/>
                  </a:cubicBezTo>
                  <a:cubicBezTo>
                    <a:pt x="138850" y="133083"/>
                    <a:pt x="139793" y="132030"/>
                    <a:pt x="140680" y="130976"/>
                  </a:cubicBezTo>
                  <a:lnTo>
                    <a:pt x="140957" y="130643"/>
                  </a:lnTo>
                  <a:cubicBezTo>
                    <a:pt x="141844" y="129590"/>
                    <a:pt x="142676" y="128481"/>
                    <a:pt x="143508" y="127372"/>
                  </a:cubicBezTo>
                  <a:lnTo>
                    <a:pt x="143951" y="126762"/>
                  </a:lnTo>
                  <a:cubicBezTo>
                    <a:pt x="144783" y="125653"/>
                    <a:pt x="145560" y="124488"/>
                    <a:pt x="146280" y="123324"/>
                  </a:cubicBezTo>
                  <a:lnTo>
                    <a:pt x="146502" y="122991"/>
                  </a:lnTo>
                  <a:cubicBezTo>
                    <a:pt x="147279" y="121827"/>
                    <a:pt x="147999" y="120607"/>
                    <a:pt x="148665" y="119387"/>
                  </a:cubicBezTo>
                  <a:lnTo>
                    <a:pt x="148831" y="119054"/>
                  </a:lnTo>
                  <a:cubicBezTo>
                    <a:pt x="149552" y="117834"/>
                    <a:pt x="150162" y="116614"/>
                    <a:pt x="150772" y="115394"/>
                  </a:cubicBezTo>
                  <a:lnTo>
                    <a:pt x="150938" y="115006"/>
                  </a:lnTo>
                  <a:cubicBezTo>
                    <a:pt x="151548" y="113731"/>
                    <a:pt x="152103" y="112511"/>
                    <a:pt x="152657" y="111180"/>
                  </a:cubicBezTo>
                  <a:lnTo>
                    <a:pt x="152768" y="110792"/>
                  </a:lnTo>
                  <a:cubicBezTo>
                    <a:pt x="153323" y="109517"/>
                    <a:pt x="153822" y="108241"/>
                    <a:pt x="154265" y="106910"/>
                  </a:cubicBezTo>
                  <a:cubicBezTo>
                    <a:pt x="154321" y="106799"/>
                    <a:pt x="154321" y="106689"/>
                    <a:pt x="154376" y="106522"/>
                  </a:cubicBezTo>
                  <a:cubicBezTo>
                    <a:pt x="154820" y="105247"/>
                    <a:pt x="155208" y="103916"/>
                    <a:pt x="155596" y="102585"/>
                  </a:cubicBezTo>
                  <a:cubicBezTo>
                    <a:pt x="155652" y="102419"/>
                    <a:pt x="155652" y="102308"/>
                    <a:pt x="155707" y="102197"/>
                  </a:cubicBezTo>
                  <a:cubicBezTo>
                    <a:pt x="156095" y="100866"/>
                    <a:pt x="156428" y="99480"/>
                    <a:pt x="156705" y="98149"/>
                  </a:cubicBezTo>
                  <a:cubicBezTo>
                    <a:pt x="156705" y="97983"/>
                    <a:pt x="156761" y="97872"/>
                    <a:pt x="156761" y="97705"/>
                  </a:cubicBezTo>
                  <a:cubicBezTo>
                    <a:pt x="157038" y="96375"/>
                    <a:pt x="157315" y="95044"/>
                    <a:pt x="157537" y="93658"/>
                  </a:cubicBezTo>
                  <a:lnTo>
                    <a:pt x="157592" y="93214"/>
                  </a:lnTo>
                  <a:cubicBezTo>
                    <a:pt x="157759" y="91828"/>
                    <a:pt x="157925" y="90497"/>
                    <a:pt x="158092" y="89111"/>
                  </a:cubicBezTo>
                  <a:lnTo>
                    <a:pt x="158092" y="88722"/>
                  </a:lnTo>
                  <a:cubicBezTo>
                    <a:pt x="158202" y="87336"/>
                    <a:pt x="158313" y="85950"/>
                    <a:pt x="158369" y="84564"/>
                  </a:cubicBezTo>
                  <a:lnTo>
                    <a:pt x="158369" y="84120"/>
                  </a:lnTo>
                  <a:cubicBezTo>
                    <a:pt x="158369" y="83454"/>
                    <a:pt x="158369" y="82734"/>
                    <a:pt x="158369" y="82068"/>
                  </a:cubicBezTo>
                  <a:cubicBezTo>
                    <a:pt x="158369" y="81347"/>
                    <a:pt x="158369" y="80682"/>
                    <a:pt x="158369" y="79961"/>
                  </a:cubicBezTo>
                  <a:cubicBezTo>
                    <a:pt x="158369" y="79906"/>
                    <a:pt x="158369" y="79850"/>
                    <a:pt x="158369" y="79795"/>
                  </a:cubicBezTo>
                  <a:lnTo>
                    <a:pt x="159589" y="79517"/>
                  </a:lnTo>
                  <a:lnTo>
                    <a:pt x="161308" y="79129"/>
                  </a:lnTo>
                  <a:close/>
                  <a:moveTo>
                    <a:pt x="81709" y="82040"/>
                  </a:moveTo>
                  <a:lnTo>
                    <a:pt x="81734" y="82067"/>
                  </a:lnTo>
                  <a:lnTo>
                    <a:pt x="80072" y="161918"/>
                  </a:lnTo>
                  <a:lnTo>
                    <a:pt x="71976" y="100533"/>
                  </a:lnTo>
                  <a:lnTo>
                    <a:pt x="70922" y="92826"/>
                  </a:lnTo>
                  <a:lnTo>
                    <a:pt x="81709" y="82040"/>
                  </a:lnTo>
                  <a:close/>
                  <a:moveTo>
                    <a:pt x="80016" y="0"/>
                  </a:moveTo>
                  <a:lnTo>
                    <a:pt x="79961" y="500"/>
                  </a:lnTo>
                  <a:cubicBezTo>
                    <a:pt x="35933" y="1553"/>
                    <a:pt x="610" y="37319"/>
                    <a:pt x="278" y="81403"/>
                  </a:cubicBezTo>
                  <a:lnTo>
                    <a:pt x="0" y="81458"/>
                  </a:lnTo>
                  <a:lnTo>
                    <a:pt x="278" y="81514"/>
                  </a:lnTo>
                  <a:lnTo>
                    <a:pt x="278" y="81957"/>
                  </a:lnTo>
                  <a:cubicBezTo>
                    <a:pt x="222" y="114951"/>
                    <a:pt x="20074" y="144673"/>
                    <a:pt x="50572" y="157260"/>
                  </a:cubicBezTo>
                  <a:cubicBezTo>
                    <a:pt x="60659" y="161449"/>
                    <a:pt x="71251" y="163483"/>
                    <a:pt x="81753" y="163483"/>
                  </a:cubicBezTo>
                  <a:cubicBezTo>
                    <a:pt x="102947" y="163483"/>
                    <a:pt x="123776" y="155199"/>
                    <a:pt x="139349" y="139627"/>
                  </a:cubicBezTo>
                  <a:cubicBezTo>
                    <a:pt x="162638" y="116282"/>
                    <a:pt x="169625" y="81236"/>
                    <a:pt x="156982" y="50794"/>
                  </a:cubicBezTo>
                  <a:cubicBezTo>
                    <a:pt x="144395" y="20351"/>
                    <a:pt x="114673" y="500"/>
                    <a:pt x="81735" y="500"/>
                  </a:cubicBezTo>
                  <a:lnTo>
                    <a:pt x="80127" y="500"/>
                  </a:lnTo>
                  <a:lnTo>
                    <a:pt x="800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5" name="Google Shape;775;p49"/>
          <p:cNvGrpSpPr/>
          <p:nvPr/>
        </p:nvGrpSpPr>
        <p:grpSpPr>
          <a:xfrm>
            <a:off x="1076719" y="1773767"/>
            <a:ext cx="3076013" cy="221374"/>
            <a:chOff x="729050" y="223975"/>
            <a:chExt cx="6133625" cy="328400"/>
          </a:xfrm>
        </p:grpSpPr>
        <p:sp>
          <p:nvSpPr>
            <p:cNvPr id="776" name="Google Shape;776;p49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49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49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49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49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49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49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49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49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5" name="Google Shape;785;p49"/>
          <p:cNvGrpSpPr/>
          <p:nvPr/>
        </p:nvGrpSpPr>
        <p:grpSpPr>
          <a:xfrm>
            <a:off x="4991303" y="3523466"/>
            <a:ext cx="3076013" cy="221374"/>
            <a:chOff x="729050" y="223975"/>
            <a:chExt cx="6133625" cy="328400"/>
          </a:xfrm>
        </p:grpSpPr>
        <p:sp>
          <p:nvSpPr>
            <p:cNvPr id="786" name="Google Shape;786;p49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49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49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49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49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49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49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49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49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5" name="Google Shape;795;p49"/>
          <p:cNvGrpSpPr/>
          <p:nvPr/>
        </p:nvGrpSpPr>
        <p:grpSpPr>
          <a:xfrm>
            <a:off x="2322859" y="712053"/>
            <a:ext cx="583751" cy="573581"/>
            <a:chOff x="2179109" y="216628"/>
            <a:chExt cx="583751" cy="573581"/>
          </a:xfrm>
        </p:grpSpPr>
        <p:grpSp>
          <p:nvGrpSpPr>
            <p:cNvPr id="796" name="Google Shape;796;p49"/>
            <p:cNvGrpSpPr/>
            <p:nvPr/>
          </p:nvGrpSpPr>
          <p:grpSpPr>
            <a:xfrm>
              <a:off x="2196560" y="225353"/>
              <a:ext cx="566301" cy="564856"/>
              <a:chOff x="3040984" y="3681059"/>
              <a:chExt cx="356164" cy="355815"/>
            </a:xfrm>
          </p:grpSpPr>
          <p:sp>
            <p:nvSpPr>
              <p:cNvPr id="797" name="Google Shape;797;p49"/>
              <p:cNvSpPr/>
              <p:nvPr/>
            </p:nvSpPr>
            <p:spPr>
              <a:xfrm>
                <a:off x="3040984" y="3681059"/>
                <a:ext cx="356164" cy="355815"/>
              </a:xfrm>
              <a:custGeom>
                <a:avLst/>
                <a:gdLst/>
                <a:ahLst/>
                <a:cxnLst/>
                <a:rect l="l" t="t" r="r" b="b"/>
                <a:pathLst>
                  <a:path w="11216" h="11205" extrusionOk="0">
                    <a:moveTo>
                      <a:pt x="5620" y="0"/>
                    </a:moveTo>
                    <a:cubicBezTo>
                      <a:pt x="4274" y="0"/>
                      <a:pt x="2965" y="488"/>
                      <a:pt x="1953" y="1369"/>
                    </a:cubicBezTo>
                    <a:cubicBezTo>
                      <a:pt x="1881" y="1429"/>
                      <a:pt x="1881" y="1536"/>
                      <a:pt x="1941" y="1608"/>
                    </a:cubicBezTo>
                    <a:cubicBezTo>
                      <a:pt x="1972" y="1645"/>
                      <a:pt x="2016" y="1663"/>
                      <a:pt x="2061" y="1663"/>
                    </a:cubicBezTo>
                    <a:cubicBezTo>
                      <a:pt x="2103" y="1663"/>
                      <a:pt x="2145" y="1648"/>
                      <a:pt x="2179" y="1620"/>
                    </a:cubicBezTo>
                    <a:cubicBezTo>
                      <a:pt x="3131" y="786"/>
                      <a:pt x="4358" y="346"/>
                      <a:pt x="5620" y="346"/>
                    </a:cubicBezTo>
                    <a:cubicBezTo>
                      <a:pt x="7013" y="346"/>
                      <a:pt x="8346" y="893"/>
                      <a:pt x="9335" y="1893"/>
                    </a:cubicBezTo>
                    <a:cubicBezTo>
                      <a:pt x="10335" y="2882"/>
                      <a:pt x="10882" y="4215"/>
                      <a:pt x="10882" y="5608"/>
                    </a:cubicBezTo>
                    <a:cubicBezTo>
                      <a:pt x="10882" y="7013"/>
                      <a:pt x="10335" y="8335"/>
                      <a:pt x="9335" y="9335"/>
                    </a:cubicBezTo>
                    <a:cubicBezTo>
                      <a:pt x="8346" y="10323"/>
                      <a:pt x="7013" y="10883"/>
                      <a:pt x="5620" y="10883"/>
                    </a:cubicBezTo>
                    <a:cubicBezTo>
                      <a:pt x="4215" y="10883"/>
                      <a:pt x="2893" y="10323"/>
                      <a:pt x="1893" y="9335"/>
                    </a:cubicBezTo>
                    <a:cubicBezTo>
                      <a:pt x="893" y="8335"/>
                      <a:pt x="345" y="7013"/>
                      <a:pt x="345" y="5608"/>
                    </a:cubicBezTo>
                    <a:cubicBezTo>
                      <a:pt x="345" y="4298"/>
                      <a:pt x="822" y="3048"/>
                      <a:pt x="1703" y="2084"/>
                    </a:cubicBezTo>
                    <a:cubicBezTo>
                      <a:pt x="1762" y="2012"/>
                      <a:pt x="1762" y="1905"/>
                      <a:pt x="1691" y="1846"/>
                    </a:cubicBezTo>
                    <a:cubicBezTo>
                      <a:pt x="1657" y="1817"/>
                      <a:pt x="1614" y="1802"/>
                      <a:pt x="1573" y="1802"/>
                    </a:cubicBezTo>
                    <a:cubicBezTo>
                      <a:pt x="1528" y="1802"/>
                      <a:pt x="1484" y="1820"/>
                      <a:pt x="1453" y="1858"/>
                    </a:cubicBezTo>
                    <a:cubicBezTo>
                      <a:pt x="512" y="2882"/>
                      <a:pt x="0" y="4227"/>
                      <a:pt x="0" y="5608"/>
                    </a:cubicBezTo>
                    <a:cubicBezTo>
                      <a:pt x="0" y="7096"/>
                      <a:pt x="583" y="8513"/>
                      <a:pt x="1643" y="9573"/>
                    </a:cubicBezTo>
                    <a:cubicBezTo>
                      <a:pt x="2703" y="10621"/>
                      <a:pt x="4096" y="11204"/>
                      <a:pt x="5608" y="11204"/>
                    </a:cubicBezTo>
                    <a:cubicBezTo>
                      <a:pt x="7108" y="11204"/>
                      <a:pt x="8501" y="10621"/>
                      <a:pt x="9561" y="9573"/>
                    </a:cubicBezTo>
                    <a:cubicBezTo>
                      <a:pt x="10620" y="8513"/>
                      <a:pt x="11204" y="7108"/>
                      <a:pt x="11204" y="5608"/>
                    </a:cubicBezTo>
                    <a:cubicBezTo>
                      <a:pt x="11216" y="4096"/>
                      <a:pt x="10632" y="2691"/>
                      <a:pt x="9573" y="1631"/>
                    </a:cubicBezTo>
                    <a:cubicBezTo>
                      <a:pt x="8525" y="572"/>
                      <a:pt x="7120" y="0"/>
                      <a:pt x="56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49"/>
              <p:cNvSpPr/>
              <p:nvPr/>
            </p:nvSpPr>
            <p:spPr>
              <a:xfrm>
                <a:off x="3183120" y="3921508"/>
                <a:ext cx="59414" cy="59382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1870" extrusionOk="0">
                    <a:moveTo>
                      <a:pt x="929" y="334"/>
                    </a:moveTo>
                    <a:cubicBezTo>
                      <a:pt x="1263" y="334"/>
                      <a:pt x="1549" y="608"/>
                      <a:pt x="1549" y="941"/>
                    </a:cubicBezTo>
                    <a:cubicBezTo>
                      <a:pt x="1549" y="1263"/>
                      <a:pt x="1263" y="1548"/>
                      <a:pt x="929" y="1548"/>
                    </a:cubicBezTo>
                    <a:cubicBezTo>
                      <a:pt x="608" y="1548"/>
                      <a:pt x="334" y="1287"/>
                      <a:pt x="334" y="941"/>
                    </a:cubicBezTo>
                    <a:cubicBezTo>
                      <a:pt x="334" y="596"/>
                      <a:pt x="608" y="334"/>
                      <a:pt x="929" y="334"/>
                    </a:cubicBezTo>
                    <a:close/>
                    <a:moveTo>
                      <a:pt x="929" y="1"/>
                    </a:moveTo>
                    <a:cubicBezTo>
                      <a:pt x="429" y="1"/>
                      <a:pt x="1" y="417"/>
                      <a:pt x="1" y="941"/>
                    </a:cubicBezTo>
                    <a:cubicBezTo>
                      <a:pt x="1" y="1453"/>
                      <a:pt x="417" y="1870"/>
                      <a:pt x="929" y="1870"/>
                    </a:cubicBezTo>
                    <a:cubicBezTo>
                      <a:pt x="1191" y="1870"/>
                      <a:pt x="1430" y="1775"/>
                      <a:pt x="1608" y="1596"/>
                    </a:cubicBezTo>
                    <a:cubicBezTo>
                      <a:pt x="1787" y="1417"/>
                      <a:pt x="1870" y="1179"/>
                      <a:pt x="1870" y="941"/>
                    </a:cubicBezTo>
                    <a:cubicBezTo>
                      <a:pt x="1870" y="679"/>
                      <a:pt x="1763" y="453"/>
                      <a:pt x="1584" y="263"/>
                    </a:cubicBezTo>
                    <a:cubicBezTo>
                      <a:pt x="1406" y="108"/>
                      <a:pt x="1191" y="1"/>
                      <a:pt x="9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49"/>
              <p:cNvSpPr/>
              <p:nvPr/>
            </p:nvSpPr>
            <p:spPr>
              <a:xfrm>
                <a:off x="3149110" y="3735868"/>
                <a:ext cx="141056" cy="174716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5502" extrusionOk="0">
                    <a:moveTo>
                      <a:pt x="2143" y="1"/>
                    </a:moveTo>
                    <a:cubicBezTo>
                      <a:pt x="1322" y="1"/>
                      <a:pt x="810" y="286"/>
                      <a:pt x="536" y="501"/>
                    </a:cubicBezTo>
                    <a:cubicBezTo>
                      <a:pt x="191" y="786"/>
                      <a:pt x="0" y="1156"/>
                      <a:pt x="0" y="1513"/>
                    </a:cubicBezTo>
                    <a:cubicBezTo>
                      <a:pt x="0" y="1739"/>
                      <a:pt x="84" y="1941"/>
                      <a:pt x="262" y="2084"/>
                    </a:cubicBezTo>
                    <a:cubicBezTo>
                      <a:pt x="393" y="2203"/>
                      <a:pt x="596" y="2263"/>
                      <a:pt x="774" y="2263"/>
                    </a:cubicBezTo>
                    <a:cubicBezTo>
                      <a:pt x="1084" y="2263"/>
                      <a:pt x="1227" y="2049"/>
                      <a:pt x="1334" y="1894"/>
                    </a:cubicBezTo>
                    <a:cubicBezTo>
                      <a:pt x="1465" y="1679"/>
                      <a:pt x="1596" y="1489"/>
                      <a:pt x="2108" y="1489"/>
                    </a:cubicBezTo>
                    <a:cubicBezTo>
                      <a:pt x="2286" y="1489"/>
                      <a:pt x="2858" y="1525"/>
                      <a:pt x="2858" y="2001"/>
                    </a:cubicBezTo>
                    <a:cubicBezTo>
                      <a:pt x="2858" y="2358"/>
                      <a:pt x="2512" y="2632"/>
                      <a:pt x="2227" y="2858"/>
                    </a:cubicBezTo>
                    <a:cubicBezTo>
                      <a:pt x="2155" y="2918"/>
                      <a:pt x="2072" y="2965"/>
                      <a:pt x="2024" y="3025"/>
                    </a:cubicBezTo>
                    <a:cubicBezTo>
                      <a:pt x="1679" y="3323"/>
                      <a:pt x="1286" y="3763"/>
                      <a:pt x="1286" y="4668"/>
                    </a:cubicBezTo>
                    <a:cubicBezTo>
                      <a:pt x="1286" y="5180"/>
                      <a:pt x="1405" y="5501"/>
                      <a:pt x="2000" y="5501"/>
                    </a:cubicBezTo>
                    <a:cubicBezTo>
                      <a:pt x="2274" y="5501"/>
                      <a:pt x="2465" y="5442"/>
                      <a:pt x="2596" y="5323"/>
                    </a:cubicBezTo>
                    <a:cubicBezTo>
                      <a:pt x="2703" y="5216"/>
                      <a:pt x="2762" y="5085"/>
                      <a:pt x="2762" y="4918"/>
                    </a:cubicBezTo>
                    <a:cubicBezTo>
                      <a:pt x="2762" y="4430"/>
                      <a:pt x="2762" y="4192"/>
                      <a:pt x="3263" y="3787"/>
                    </a:cubicBezTo>
                    <a:lnTo>
                      <a:pt x="3286" y="3787"/>
                    </a:lnTo>
                    <a:cubicBezTo>
                      <a:pt x="3298" y="3775"/>
                      <a:pt x="3322" y="3763"/>
                      <a:pt x="3358" y="3727"/>
                    </a:cubicBezTo>
                    <a:cubicBezTo>
                      <a:pt x="3429" y="3680"/>
                      <a:pt x="3453" y="3573"/>
                      <a:pt x="3393" y="3489"/>
                    </a:cubicBezTo>
                    <a:cubicBezTo>
                      <a:pt x="3360" y="3449"/>
                      <a:pt x="3311" y="3427"/>
                      <a:pt x="3261" y="3427"/>
                    </a:cubicBezTo>
                    <a:cubicBezTo>
                      <a:pt x="3224" y="3427"/>
                      <a:pt x="3186" y="3440"/>
                      <a:pt x="3155" y="3465"/>
                    </a:cubicBezTo>
                    <a:cubicBezTo>
                      <a:pt x="3120" y="3477"/>
                      <a:pt x="3108" y="3513"/>
                      <a:pt x="3072" y="3525"/>
                    </a:cubicBezTo>
                    <a:lnTo>
                      <a:pt x="3060" y="3525"/>
                    </a:lnTo>
                    <a:cubicBezTo>
                      <a:pt x="2465" y="3989"/>
                      <a:pt x="2429" y="4346"/>
                      <a:pt x="2429" y="4906"/>
                    </a:cubicBezTo>
                    <a:cubicBezTo>
                      <a:pt x="2429" y="4977"/>
                      <a:pt x="2429" y="5156"/>
                      <a:pt x="2000" y="5156"/>
                    </a:cubicBezTo>
                    <a:cubicBezTo>
                      <a:pt x="1798" y="5156"/>
                      <a:pt x="1739" y="5120"/>
                      <a:pt x="1703" y="5085"/>
                    </a:cubicBezTo>
                    <a:cubicBezTo>
                      <a:pt x="1643" y="5025"/>
                      <a:pt x="1619" y="4882"/>
                      <a:pt x="1619" y="4656"/>
                    </a:cubicBezTo>
                    <a:cubicBezTo>
                      <a:pt x="1619" y="3882"/>
                      <a:pt x="1929" y="3513"/>
                      <a:pt x="2227" y="3251"/>
                    </a:cubicBezTo>
                    <a:cubicBezTo>
                      <a:pt x="2286" y="3215"/>
                      <a:pt x="2346" y="3156"/>
                      <a:pt x="2417" y="3108"/>
                    </a:cubicBezTo>
                    <a:cubicBezTo>
                      <a:pt x="2762" y="2858"/>
                      <a:pt x="3179" y="2525"/>
                      <a:pt x="3179" y="1989"/>
                    </a:cubicBezTo>
                    <a:cubicBezTo>
                      <a:pt x="3179" y="1465"/>
                      <a:pt x="2762" y="1144"/>
                      <a:pt x="2108" y="1144"/>
                    </a:cubicBezTo>
                    <a:cubicBezTo>
                      <a:pt x="1417" y="1144"/>
                      <a:pt x="1215" y="1453"/>
                      <a:pt x="1048" y="1691"/>
                    </a:cubicBezTo>
                    <a:cubicBezTo>
                      <a:pt x="941" y="1858"/>
                      <a:pt x="881" y="1918"/>
                      <a:pt x="750" y="1918"/>
                    </a:cubicBezTo>
                    <a:cubicBezTo>
                      <a:pt x="572" y="1918"/>
                      <a:pt x="322" y="1810"/>
                      <a:pt x="322" y="1513"/>
                    </a:cubicBezTo>
                    <a:cubicBezTo>
                      <a:pt x="322" y="1322"/>
                      <a:pt x="429" y="1025"/>
                      <a:pt x="738" y="775"/>
                    </a:cubicBezTo>
                    <a:cubicBezTo>
                      <a:pt x="977" y="572"/>
                      <a:pt x="1405" y="334"/>
                      <a:pt x="2131" y="334"/>
                    </a:cubicBezTo>
                    <a:cubicBezTo>
                      <a:pt x="3298" y="334"/>
                      <a:pt x="4120" y="953"/>
                      <a:pt x="4120" y="1822"/>
                    </a:cubicBezTo>
                    <a:cubicBezTo>
                      <a:pt x="4120" y="2227"/>
                      <a:pt x="3941" y="2644"/>
                      <a:pt x="3596" y="3037"/>
                    </a:cubicBezTo>
                    <a:cubicBezTo>
                      <a:pt x="3524" y="3096"/>
                      <a:pt x="3536" y="3203"/>
                      <a:pt x="3596" y="3263"/>
                    </a:cubicBezTo>
                    <a:cubicBezTo>
                      <a:pt x="3629" y="3290"/>
                      <a:pt x="3669" y="3305"/>
                      <a:pt x="3709" y="3305"/>
                    </a:cubicBezTo>
                    <a:cubicBezTo>
                      <a:pt x="3755" y="3305"/>
                      <a:pt x="3802" y="3284"/>
                      <a:pt x="3834" y="3239"/>
                    </a:cubicBezTo>
                    <a:cubicBezTo>
                      <a:pt x="4239" y="2787"/>
                      <a:pt x="4441" y="2310"/>
                      <a:pt x="4441" y="1810"/>
                    </a:cubicBezTo>
                    <a:cubicBezTo>
                      <a:pt x="4441" y="1287"/>
                      <a:pt x="4203" y="834"/>
                      <a:pt x="3786" y="501"/>
                    </a:cubicBezTo>
                    <a:cubicBezTo>
                      <a:pt x="3370" y="179"/>
                      <a:pt x="2798" y="1"/>
                      <a:pt x="21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0" name="Google Shape;800;p49"/>
            <p:cNvGrpSpPr/>
            <p:nvPr/>
          </p:nvGrpSpPr>
          <p:grpSpPr>
            <a:xfrm>
              <a:off x="2179109" y="216628"/>
              <a:ext cx="566301" cy="564856"/>
              <a:chOff x="3040984" y="3681059"/>
              <a:chExt cx="356164" cy="355815"/>
            </a:xfrm>
          </p:grpSpPr>
          <p:sp>
            <p:nvSpPr>
              <p:cNvPr id="801" name="Google Shape;801;p49"/>
              <p:cNvSpPr/>
              <p:nvPr/>
            </p:nvSpPr>
            <p:spPr>
              <a:xfrm>
                <a:off x="3040984" y="3681059"/>
                <a:ext cx="356164" cy="355815"/>
              </a:xfrm>
              <a:custGeom>
                <a:avLst/>
                <a:gdLst/>
                <a:ahLst/>
                <a:cxnLst/>
                <a:rect l="l" t="t" r="r" b="b"/>
                <a:pathLst>
                  <a:path w="11216" h="11205" extrusionOk="0">
                    <a:moveTo>
                      <a:pt x="5620" y="0"/>
                    </a:moveTo>
                    <a:cubicBezTo>
                      <a:pt x="4274" y="0"/>
                      <a:pt x="2965" y="488"/>
                      <a:pt x="1953" y="1369"/>
                    </a:cubicBezTo>
                    <a:cubicBezTo>
                      <a:pt x="1881" y="1429"/>
                      <a:pt x="1881" y="1536"/>
                      <a:pt x="1941" y="1608"/>
                    </a:cubicBezTo>
                    <a:cubicBezTo>
                      <a:pt x="1972" y="1645"/>
                      <a:pt x="2016" y="1663"/>
                      <a:pt x="2061" y="1663"/>
                    </a:cubicBezTo>
                    <a:cubicBezTo>
                      <a:pt x="2103" y="1663"/>
                      <a:pt x="2145" y="1648"/>
                      <a:pt x="2179" y="1620"/>
                    </a:cubicBezTo>
                    <a:cubicBezTo>
                      <a:pt x="3131" y="786"/>
                      <a:pt x="4358" y="346"/>
                      <a:pt x="5620" y="346"/>
                    </a:cubicBezTo>
                    <a:cubicBezTo>
                      <a:pt x="7013" y="346"/>
                      <a:pt x="8346" y="893"/>
                      <a:pt x="9335" y="1893"/>
                    </a:cubicBezTo>
                    <a:cubicBezTo>
                      <a:pt x="10335" y="2882"/>
                      <a:pt x="10882" y="4215"/>
                      <a:pt x="10882" y="5608"/>
                    </a:cubicBezTo>
                    <a:cubicBezTo>
                      <a:pt x="10882" y="7013"/>
                      <a:pt x="10335" y="8335"/>
                      <a:pt x="9335" y="9335"/>
                    </a:cubicBezTo>
                    <a:cubicBezTo>
                      <a:pt x="8346" y="10323"/>
                      <a:pt x="7013" y="10883"/>
                      <a:pt x="5620" y="10883"/>
                    </a:cubicBezTo>
                    <a:cubicBezTo>
                      <a:pt x="4215" y="10883"/>
                      <a:pt x="2893" y="10323"/>
                      <a:pt x="1893" y="9335"/>
                    </a:cubicBezTo>
                    <a:cubicBezTo>
                      <a:pt x="893" y="8335"/>
                      <a:pt x="345" y="7013"/>
                      <a:pt x="345" y="5608"/>
                    </a:cubicBezTo>
                    <a:cubicBezTo>
                      <a:pt x="345" y="4298"/>
                      <a:pt x="822" y="3048"/>
                      <a:pt x="1703" y="2084"/>
                    </a:cubicBezTo>
                    <a:cubicBezTo>
                      <a:pt x="1762" y="2012"/>
                      <a:pt x="1762" y="1905"/>
                      <a:pt x="1691" y="1846"/>
                    </a:cubicBezTo>
                    <a:cubicBezTo>
                      <a:pt x="1657" y="1817"/>
                      <a:pt x="1614" y="1802"/>
                      <a:pt x="1573" y="1802"/>
                    </a:cubicBezTo>
                    <a:cubicBezTo>
                      <a:pt x="1528" y="1802"/>
                      <a:pt x="1484" y="1820"/>
                      <a:pt x="1453" y="1858"/>
                    </a:cubicBezTo>
                    <a:cubicBezTo>
                      <a:pt x="512" y="2882"/>
                      <a:pt x="0" y="4227"/>
                      <a:pt x="0" y="5608"/>
                    </a:cubicBezTo>
                    <a:cubicBezTo>
                      <a:pt x="0" y="7096"/>
                      <a:pt x="583" y="8513"/>
                      <a:pt x="1643" y="9573"/>
                    </a:cubicBezTo>
                    <a:cubicBezTo>
                      <a:pt x="2703" y="10621"/>
                      <a:pt x="4096" y="11204"/>
                      <a:pt x="5608" y="11204"/>
                    </a:cubicBezTo>
                    <a:cubicBezTo>
                      <a:pt x="7108" y="11204"/>
                      <a:pt x="8501" y="10621"/>
                      <a:pt x="9561" y="9573"/>
                    </a:cubicBezTo>
                    <a:cubicBezTo>
                      <a:pt x="10620" y="8513"/>
                      <a:pt x="11204" y="7108"/>
                      <a:pt x="11204" y="5608"/>
                    </a:cubicBezTo>
                    <a:cubicBezTo>
                      <a:pt x="11216" y="4096"/>
                      <a:pt x="10632" y="2691"/>
                      <a:pt x="9573" y="1631"/>
                    </a:cubicBezTo>
                    <a:cubicBezTo>
                      <a:pt x="8525" y="572"/>
                      <a:pt x="7120" y="0"/>
                      <a:pt x="562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802;p49"/>
              <p:cNvSpPr/>
              <p:nvPr/>
            </p:nvSpPr>
            <p:spPr>
              <a:xfrm>
                <a:off x="3183120" y="3921508"/>
                <a:ext cx="59414" cy="59382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1870" extrusionOk="0">
                    <a:moveTo>
                      <a:pt x="929" y="334"/>
                    </a:moveTo>
                    <a:cubicBezTo>
                      <a:pt x="1263" y="334"/>
                      <a:pt x="1549" y="608"/>
                      <a:pt x="1549" y="941"/>
                    </a:cubicBezTo>
                    <a:cubicBezTo>
                      <a:pt x="1549" y="1263"/>
                      <a:pt x="1263" y="1548"/>
                      <a:pt x="929" y="1548"/>
                    </a:cubicBezTo>
                    <a:cubicBezTo>
                      <a:pt x="608" y="1548"/>
                      <a:pt x="334" y="1287"/>
                      <a:pt x="334" y="941"/>
                    </a:cubicBezTo>
                    <a:cubicBezTo>
                      <a:pt x="334" y="596"/>
                      <a:pt x="608" y="334"/>
                      <a:pt x="929" y="334"/>
                    </a:cubicBezTo>
                    <a:close/>
                    <a:moveTo>
                      <a:pt x="929" y="1"/>
                    </a:moveTo>
                    <a:cubicBezTo>
                      <a:pt x="429" y="1"/>
                      <a:pt x="1" y="417"/>
                      <a:pt x="1" y="941"/>
                    </a:cubicBezTo>
                    <a:cubicBezTo>
                      <a:pt x="1" y="1453"/>
                      <a:pt x="417" y="1870"/>
                      <a:pt x="929" y="1870"/>
                    </a:cubicBezTo>
                    <a:cubicBezTo>
                      <a:pt x="1191" y="1870"/>
                      <a:pt x="1430" y="1775"/>
                      <a:pt x="1608" y="1596"/>
                    </a:cubicBezTo>
                    <a:cubicBezTo>
                      <a:pt x="1787" y="1417"/>
                      <a:pt x="1870" y="1179"/>
                      <a:pt x="1870" y="941"/>
                    </a:cubicBezTo>
                    <a:cubicBezTo>
                      <a:pt x="1870" y="679"/>
                      <a:pt x="1763" y="453"/>
                      <a:pt x="1584" y="263"/>
                    </a:cubicBezTo>
                    <a:cubicBezTo>
                      <a:pt x="1406" y="108"/>
                      <a:pt x="1191" y="1"/>
                      <a:pt x="9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49"/>
              <p:cNvSpPr/>
              <p:nvPr/>
            </p:nvSpPr>
            <p:spPr>
              <a:xfrm>
                <a:off x="3149110" y="3735868"/>
                <a:ext cx="141056" cy="174716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5502" extrusionOk="0">
                    <a:moveTo>
                      <a:pt x="2143" y="1"/>
                    </a:moveTo>
                    <a:cubicBezTo>
                      <a:pt x="1322" y="1"/>
                      <a:pt x="810" y="286"/>
                      <a:pt x="536" y="501"/>
                    </a:cubicBezTo>
                    <a:cubicBezTo>
                      <a:pt x="191" y="786"/>
                      <a:pt x="0" y="1156"/>
                      <a:pt x="0" y="1513"/>
                    </a:cubicBezTo>
                    <a:cubicBezTo>
                      <a:pt x="0" y="1739"/>
                      <a:pt x="84" y="1941"/>
                      <a:pt x="262" y="2084"/>
                    </a:cubicBezTo>
                    <a:cubicBezTo>
                      <a:pt x="393" y="2203"/>
                      <a:pt x="596" y="2263"/>
                      <a:pt x="774" y="2263"/>
                    </a:cubicBezTo>
                    <a:cubicBezTo>
                      <a:pt x="1084" y="2263"/>
                      <a:pt x="1227" y="2049"/>
                      <a:pt x="1334" y="1894"/>
                    </a:cubicBezTo>
                    <a:cubicBezTo>
                      <a:pt x="1465" y="1679"/>
                      <a:pt x="1596" y="1489"/>
                      <a:pt x="2108" y="1489"/>
                    </a:cubicBezTo>
                    <a:cubicBezTo>
                      <a:pt x="2286" y="1489"/>
                      <a:pt x="2858" y="1525"/>
                      <a:pt x="2858" y="2001"/>
                    </a:cubicBezTo>
                    <a:cubicBezTo>
                      <a:pt x="2858" y="2358"/>
                      <a:pt x="2512" y="2632"/>
                      <a:pt x="2227" y="2858"/>
                    </a:cubicBezTo>
                    <a:cubicBezTo>
                      <a:pt x="2155" y="2918"/>
                      <a:pt x="2072" y="2965"/>
                      <a:pt x="2024" y="3025"/>
                    </a:cubicBezTo>
                    <a:cubicBezTo>
                      <a:pt x="1679" y="3323"/>
                      <a:pt x="1286" y="3763"/>
                      <a:pt x="1286" y="4668"/>
                    </a:cubicBezTo>
                    <a:cubicBezTo>
                      <a:pt x="1286" y="5180"/>
                      <a:pt x="1405" y="5501"/>
                      <a:pt x="2000" y="5501"/>
                    </a:cubicBezTo>
                    <a:cubicBezTo>
                      <a:pt x="2274" y="5501"/>
                      <a:pt x="2465" y="5442"/>
                      <a:pt x="2596" y="5323"/>
                    </a:cubicBezTo>
                    <a:cubicBezTo>
                      <a:pt x="2703" y="5216"/>
                      <a:pt x="2762" y="5085"/>
                      <a:pt x="2762" y="4918"/>
                    </a:cubicBezTo>
                    <a:cubicBezTo>
                      <a:pt x="2762" y="4430"/>
                      <a:pt x="2762" y="4192"/>
                      <a:pt x="3263" y="3787"/>
                    </a:cubicBezTo>
                    <a:lnTo>
                      <a:pt x="3286" y="3787"/>
                    </a:lnTo>
                    <a:cubicBezTo>
                      <a:pt x="3298" y="3775"/>
                      <a:pt x="3322" y="3763"/>
                      <a:pt x="3358" y="3727"/>
                    </a:cubicBezTo>
                    <a:cubicBezTo>
                      <a:pt x="3429" y="3680"/>
                      <a:pt x="3453" y="3573"/>
                      <a:pt x="3393" y="3489"/>
                    </a:cubicBezTo>
                    <a:cubicBezTo>
                      <a:pt x="3360" y="3449"/>
                      <a:pt x="3311" y="3427"/>
                      <a:pt x="3261" y="3427"/>
                    </a:cubicBezTo>
                    <a:cubicBezTo>
                      <a:pt x="3224" y="3427"/>
                      <a:pt x="3186" y="3440"/>
                      <a:pt x="3155" y="3465"/>
                    </a:cubicBezTo>
                    <a:cubicBezTo>
                      <a:pt x="3120" y="3477"/>
                      <a:pt x="3108" y="3513"/>
                      <a:pt x="3072" y="3525"/>
                    </a:cubicBezTo>
                    <a:lnTo>
                      <a:pt x="3060" y="3525"/>
                    </a:lnTo>
                    <a:cubicBezTo>
                      <a:pt x="2465" y="3989"/>
                      <a:pt x="2429" y="4346"/>
                      <a:pt x="2429" y="4906"/>
                    </a:cubicBezTo>
                    <a:cubicBezTo>
                      <a:pt x="2429" y="4977"/>
                      <a:pt x="2429" y="5156"/>
                      <a:pt x="2000" y="5156"/>
                    </a:cubicBezTo>
                    <a:cubicBezTo>
                      <a:pt x="1798" y="5156"/>
                      <a:pt x="1739" y="5120"/>
                      <a:pt x="1703" y="5085"/>
                    </a:cubicBezTo>
                    <a:cubicBezTo>
                      <a:pt x="1643" y="5025"/>
                      <a:pt x="1619" y="4882"/>
                      <a:pt x="1619" y="4656"/>
                    </a:cubicBezTo>
                    <a:cubicBezTo>
                      <a:pt x="1619" y="3882"/>
                      <a:pt x="1929" y="3513"/>
                      <a:pt x="2227" y="3251"/>
                    </a:cubicBezTo>
                    <a:cubicBezTo>
                      <a:pt x="2286" y="3215"/>
                      <a:pt x="2346" y="3156"/>
                      <a:pt x="2417" y="3108"/>
                    </a:cubicBezTo>
                    <a:cubicBezTo>
                      <a:pt x="2762" y="2858"/>
                      <a:pt x="3179" y="2525"/>
                      <a:pt x="3179" y="1989"/>
                    </a:cubicBezTo>
                    <a:cubicBezTo>
                      <a:pt x="3179" y="1465"/>
                      <a:pt x="2762" y="1144"/>
                      <a:pt x="2108" y="1144"/>
                    </a:cubicBezTo>
                    <a:cubicBezTo>
                      <a:pt x="1417" y="1144"/>
                      <a:pt x="1215" y="1453"/>
                      <a:pt x="1048" y="1691"/>
                    </a:cubicBezTo>
                    <a:cubicBezTo>
                      <a:pt x="941" y="1858"/>
                      <a:pt x="881" y="1918"/>
                      <a:pt x="750" y="1918"/>
                    </a:cubicBezTo>
                    <a:cubicBezTo>
                      <a:pt x="572" y="1918"/>
                      <a:pt x="322" y="1810"/>
                      <a:pt x="322" y="1513"/>
                    </a:cubicBezTo>
                    <a:cubicBezTo>
                      <a:pt x="322" y="1322"/>
                      <a:pt x="429" y="1025"/>
                      <a:pt x="738" y="775"/>
                    </a:cubicBezTo>
                    <a:cubicBezTo>
                      <a:pt x="977" y="572"/>
                      <a:pt x="1405" y="334"/>
                      <a:pt x="2131" y="334"/>
                    </a:cubicBezTo>
                    <a:cubicBezTo>
                      <a:pt x="3298" y="334"/>
                      <a:pt x="4120" y="953"/>
                      <a:pt x="4120" y="1822"/>
                    </a:cubicBezTo>
                    <a:cubicBezTo>
                      <a:pt x="4120" y="2227"/>
                      <a:pt x="3941" y="2644"/>
                      <a:pt x="3596" y="3037"/>
                    </a:cubicBezTo>
                    <a:cubicBezTo>
                      <a:pt x="3524" y="3096"/>
                      <a:pt x="3536" y="3203"/>
                      <a:pt x="3596" y="3263"/>
                    </a:cubicBezTo>
                    <a:cubicBezTo>
                      <a:pt x="3629" y="3290"/>
                      <a:pt x="3669" y="3305"/>
                      <a:pt x="3709" y="3305"/>
                    </a:cubicBezTo>
                    <a:cubicBezTo>
                      <a:pt x="3755" y="3305"/>
                      <a:pt x="3802" y="3284"/>
                      <a:pt x="3834" y="3239"/>
                    </a:cubicBezTo>
                    <a:cubicBezTo>
                      <a:pt x="4239" y="2787"/>
                      <a:pt x="4441" y="2310"/>
                      <a:pt x="4441" y="1810"/>
                    </a:cubicBezTo>
                    <a:cubicBezTo>
                      <a:pt x="4441" y="1287"/>
                      <a:pt x="4203" y="834"/>
                      <a:pt x="3786" y="501"/>
                    </a:cubicBezTo>
                    <a:cubicBezTo>
                      <a:pt x="3370" y="179"/>
                      <a:pt x="2798" y="1"/>
                      <a:pt x="214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4" name="Google Shape;804;p49"/>
          <p:cNvGrpSpPr/>
          <p:nvPr/>
        </p:nvGrpSpPr>
        <p:grpSpPr>
          <a:xfrm>
            <a:off x="6247039" y="2441343"/>
            <a:ext cx="564514" cy="593947"/>
            <a:chOff x="6408176" y="2141519"/>
            <a:chExt cx="564514" cy="593947"/>
          </a:xfrm>
        </p:grpSpPr>
        <p:grpSp>
          <p:nvGrpSpPr>
            <p:cNvPr id="805" name="Google Shape;805;p49"/>
            <p:cNvGrpSpPr/>
            <p:nvPr/>
          </p:nvGrpSpPr>
          <p:grpSpPr>
            <a:xfrm>
              <a:off x="6425627" y="2150244"/>
              <a:ext cx="547064" cy="585222"/>
              <a:chOff x="4149138" y="4121151"/>
              <a:chExt cx="344065" cy="368644"/>
            </a:xfrm>
          </p:grpSpPr>
          <p:sp>
            <p:nvSpPr>
              <p:cNvPr id="806" name="Google Shape;806;p49"/>
              <p:cNvSpPr/>
              <p:nvPr/>
            </p:nvSpPr>
            <p:spPr>
              <a:xfrm>
                <a:off x="4205853" y="4182724"/>
                <a:ext cx="225746" cy="307071"/>
              </a:xfrm>
              <a:custGeom>
                <a:avLst/>
                <a:gdLst/>
                <a:ahLst/>
                <a:cxnLst/>
                <a:rect l="l" t="t" r="r" b="b"/>
                <a:pathLst>
                  <a:path w="7109" h="9670" extrusionOk="0">
                    <a:moveTo>
                      <a:pt x="3643" y="359"/>
                    </a:moveTo>
                    <a:cubicBezTo>
                      <a:pt x="4417" y="359"/>
                      <a:pt x="5132" y="645"/>
                      <a:pt x="5703" y="1157"/>
                    </a:cubicBezTo>
                    <a:cubicBezTo>
                      <a:pt x="6358" y="1752"/>
                      <a:pt x="6751" y="2597"/>
                      <a:pt x="6751" y="3478"/>
                    </a:cubicBezTo>
                    <a:cubicBezTo>
                      <a:pt x="6739" y="4074"/>
                      <a:pt x="6572" y="4669"/>
                      <a:pt x="6251" y="5157"/>
                    </a:cubicBezTo>
                    <a:cubicBezTo>
                      <a:pt x="5929" y="5645"/>
                      <a:pt x="5489" y="6038"/>
                      <a:pt x="4953" y="6288"/>
                    </a:cubicBezTo>
                    <a:cubicBezTo>
                      <a:pt x="4620" y="6431"/>
                      <a:pt x="4417" y="6776"/>
                      <a:pt x="4417" y="7146"/>
                    </a:cubicBezTo>
                    <a:lnTo>
                      <a:pt x="4417" y="7360"/>
                    </a:lnTo>
                    <a:lnTo>
                      <a:pt x="2834" y="7360"/>
                    </a:lnTo>
                    <a:lnTo>
                      <a:pt x="2834" y="7146"/>
                    </a:lnTo>
                    <a:cubicBezTo>
                      <a:pt x="2834" y="6776"/>
                      <a:pt x="2631" y="6455"/>
                      <a:pt x="2298" y="6288"/>
                    </a:cubicBezTo>
                    <a:cubicBezTo>
                      <a:pt x="1084" y="5705"/>
                      <a:pt x="381" y="4407"/>
                      <a:pt x="548" y="3074"/>
                    </a:cubicBezTo>
                    <a:cubicBezTo>
                      <a:pt x="726" y="1669"/>
                      <a:pt x="1869" y="526"/>
                      <a:pt x="3286" y="383"/>
                    </a:cubicBezTo>
                    <a:cubicBezTo>
                      <a:pt x="3405" y="359"/>
                      <a:pt x="3524" y="359"/>
                      <a:pt x="3643" y="359"/>
                    </a:cubicBezTo>
                    <a:close/>
                    <a:moveTo>
                      <a:pt x="4417" y="7729"/>
                    </a:moveTo>
                    <a:lnTo>
                      <a:pt x="4417" y="8324"/>
                    </a:lnTo>
                    <a:cubicBezTo>
                      <a:pt x="4417" y="8443"/>
                      <a:pt x="4322" y="8539"/>
                      <a:pt x="4203" y="8539"/>
                    </a:cubicBezTo>
                    <a:lnTo>
                      <a:pt x="3048" y="8539"/>
                    </a:lnTo>
                    <a:cubicBezTo>
                      <a:pt x="2929" y="8539"/>
                      <a:pt x="2834" y="8443"/>
                      <a:pt x="2834" y="8324"/>
                    </a:cubicBezTo>
                    <a:lnTo>
                      <a:pt x="2834" y="7729"/>
                    </a:lnTo>
                    <a:close/>
                    <a:moveTo>
                      <a:pt x="4024" y="8896"/>
                    </a:moveTo>
                    <a:lnTo>
                      <a:pt x="4024" y="9098"/>
                    </a:lnTo>
                    <a:cubicBezTo>
                      <a:pt x="4024" y="9217"/>
                      <a:pt x="3941" y="9313"/>
                      <a:pt x="3822" y="9313"/>
                    </a:cubicBezTo>
                    <a:lnTo>
                      <a:pt x="3429" y="9313"/>
                    </a:lnTo>
                    <a:cubicBezTo>
                      <a:pt x="3310" y="9313"/>
                      <a:pt x="3227" y="9217"/>
                      <a:pt x="3227" y="9098"/>
                    </a:cubicBezTo>
                    <a:lnTo>
                      <a:pt x="3227" y="8896"/>
                    </a:lnTo>
                    <a:close/>
                    <a:moveTo>
                      <a:pt x="3658" y="1"/>
                    </a:moveTo>
                    <a:cubicBezTo>
                      <a:pt x="3519" y="1"/>
                      <a:pt x="3379" y="9"/>
                      <a:pt x="3239" y="26"/>
                    </a:cubicBezTo>
                    <a:cubicBezTo>
                      <a:pt x="1667" y="204"/>
                      <a:pt x="381" y="1466"/>
                      <a:pt x="191" y="3026"/>
                    </a:cubicBezTo>
                    <a:cubicBezTo>
                      <a:pt x="0" y="4526"/>
                      <a:pt x="786" y="5979"/>
                      <a:pt x="2155" y="6610"/>
                    </a:cubicBezTo>
                    <a:cubicBezTo>
                      <a:pt x="2358" y="6705"/>
                      <a:pt x="2477" y="6931"/>
                      <a:pt x="2477" y="7146"/>
                    </a:cubicBezTo>
                    <a:lnTo>
                      <a:pt x="2477" y="8324"/>
                    </a:lnTo>
                    <a:cubicBezTo>
                      <a:pt x="2477" y="8574"/>
                      <a:pt x="2643" y="8789"/>
                      <a:pt x="2870" y="8860"/>
                    </a:cubicBezTo>
                    <a:lnTo>
                      <a:pt x="2870" y="9098"/>
                    </a:lnTo>
                    <a:cubicBezTo>
                      <a:pt x="2870" y="9408"/>
                      <a:pt x="3120" y="9670"/>
                      <a:pt x="3429" y="9670"/>
                    </a:cubicBezTo>
                    <a:lnTo>
                      <a:pt x="3822" y="9670"/>
                    </a:lnTo>
                    <a:cubicBezTo>
                      <a:pt x="4132" y="9670"/>
                      <a:pt x="4382" y="9408"/>
                      <a:pt x="4382" y="9098"/>
                    </a:cubicBezTo>
                    <a:lnTo>
                      <a:pt x="4382" y="8860"/>
                    </a:lnTo>
                    <a:cubicBezTo>
                      <a:pt x="4608" y="8789"/>
                      <a:pt x="4775" y="8574"/>
                      <a:pt x="4775" y="8324"/>
                    </a:cubicBezTo>
                    <a:lnTo>
                      <a:pt x="4775" y="7146"/>
                    </a:lnTo>
                    <a:cubicBezTo>
                      <a:pt x="4775" y="6931"/>
                      <a:pt x="4906" y="6717"/>
                      <a:pt x="5096" y="6610"/>
                    </a:cubicBezTo>
                    <a:cubicBezTo>
                      <a:pt x="5691" y="6336"/>
                      <a:pt x="6191" y="5895"/>
                      <a:pt x="6549" y="5348"/>
                    </a:cubicBezTo>
                    <a:cubicBezTo>
                      <a:pt x="6906" y="4788"/>
                      <a:pt x="7096" y="4133"/>
                      <a:pt x="7096" y="3455"/>
                    </a:cubicBezTo>
                    <a:cubicBezTo>
                      <a:pt x="7108" y="2490"/>
                      <a:pt x="6680" y="1538"/>
                      <a:pt x="5953" y="883"/>
                    </a:cubicBezTo>
                    <a:cubicBezTo>
                      <a:pt x="5309" y="310"/>
                      <a:pt x="4506" y="1"/>
                      <a:pt x="36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49"/>
              <p:cNvSpPr/>
              <p:nvPr/>
            </p:nvSpPr>
            <p:spPr>
              <a:xfrm>
                <a:off x="4444777" y="4287484"/>
                <a:ext cx="48426" cy="11400"/>
              </a:xfrm>
              <a:custGeom>
                <a:avLst/>
                <a:gdLst/>
                <a:ahLst/>
                <a:cxnLst/>
                <a:rect l="l" t="t" r="r" b="b"/>
                <a:pathLst>
                  <a:path w="1525" h="359" extrusionOk="0">
                    <a:moveTo>
                      <a:pt x="180" y="1"/>
                    </a:moveTo>
                    <a:cubicBezTo>
                      <a:pt x="72" y="1"/>
                      <a:pt x="1" y="72"/>
                      <a:pt x="1" y="179"/>
                    </a:cubicBezTo>
                    <a:cubicBezTo>
                      <a:pt x="1" y="275"/>
                      <a:pt x="72" y="358"/>
                      <a:pt x="180" y="358"/>
                    </a:cubicBezTo>
                    <a:lnTo>
                      <a:pt x="1346" y="358"/>
                    </a:lnTo>
                    <a:cubicBezTo>
                      <a:pt x="1442" y="358"/>
                      <a:pt x="1525" y="275"/>
                      <a:pt x="1525" y="179"/>
                    </a:cubicBezTo>
                    <a:cubicBezTo>
                      <a:pt x="1525" y="72"/>
                      <a:pt x="1430" y="1"/>
                      <a:pt x="13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808;p49"/>
              <p:cNvSpPr/>
              <p:nvPr/>
            </p:nvSpPr>
            <p:spPr>
              <a:xfrm>
                <a:off x="4149138" y="4287484"/>
                <a:ext cx="48426" cy="11400"/>
              </a:xfrm>
              <a:custGeom>
                <a:avLst/>
                <a:gdLst/>
                <a:ahLst/>
                <a:cxnLst/>
                <a:rect l="l" t="t" r="r" b="b"/>
                <a:pathLst>
                  <a:path w="1525" h="359" extrusionOk="0">
                    <a:moveTo>
                      <a:pt x="179" y="1"/>
                    </a:moveTo>
                    <a:cubicBezTo>
                      <a:pt x="72" y="1"/>
                      <a:pt x="0" y="72"/>
                      <a:pt x="0" y="179"/>
                    </a:cubicBezTo>
                    <a:cubicBezTo>
                      <a:pt x="0" y="275"/>
                      <a:pt x="72" y="358"/>
                      <a:pt x="179" y="358"/>
                    </a:cubicBezTo>
                    <a:lnTo>
                      <a:pt x="1334" y="358"/>
                    </a:lnTo>
                    <a:cubicBezTo>
                      <a:pt x="1441" y="358"/>
                      <a:pt x="1512" y="275"/>
                      <a:pt x="1512" y="179"/>
                    </a:cubicBezTo>
                    <a:cubicBezTo>
                      <a:pt x="1524" y="72"/>
                      <a:pt x="1441" y="1"/>
                      <a:pt x="13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49"/>
              <p:cNvSpPr/>
              <p:nvPr/>
            </p:nvSpPr>
            <p:spPr>
              <a:xfrm>
                <a:off x="4315471" y="4121151"/>
                <a:ext cx="11400" cy="48045"/>
              </a:xfrm>
              <a:custGeom>
                <a:avLst/>
                <a:gdLst/>
                <a:ahLst/>
                <a:cxnLst/>
                <a:rect l="l" t="t" r="r" b="b"/>
                <a:pathLst>
                  <a:path w="359" h="1513" extrusionOk="0">
                    <a:moveTo>
                      <a:pt x="180" y="0"/>
                    </a:moveTo>
                    <a:cubicBezTo>
                      <a:pt x="72" y="0"/>
                      <a:pt x="1" y="72"/>
                      <a:pt x="1" y="179"/>
                    </a:cubicBezTo>
                    <a:lnTo>
                      <a:pt x="1" y="1334"/>
                    </a:lnTo>
                    <a:cubicBezTo>
                      <a:pt x="1" y="1441"/>
                      <a:pt x="72" y="1512"/>
                      <a:pt x="180" y="1512"/>
                    </a:cubicBezTo>
                    <a:cubicBezTo>
                      <a:pt x="275" y="1512"/>
                      <a:pt x="358" y="1441"/>
                      <a:pt x="358" y="1334"/>
                    </a:cubicBezTo>
                    <a:lnTo>
                      <a:pt x="358" y="179"/>
                    </a:lnTo>
                    <a:cubicBezTo>
                      <a:pt x="358" y="72"/>
                      <a:pt x="275" y="0"/>
                      <a:pt x="1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49"/>
              <p:cNvSpPr/>
              <p:nvPr/>
            </p:nvSpPr>
            <p:spPr>
              <a:xfrm>
                <a:off x="4378632" y="4159575"/>
                <a:ext cx="22705" cy="27754"/>
              </a:xfrm>
              <a:custGeom>
                <a:avLst/>
                <a:gdLst/>
                <a:ahLst/>
                <a:cxnLst/>
                <a:rect l="l" t="t" r="r" b="b"/>
                <a:pathLst>
                  <a:path w="715" h="874" extrusionOk="0">
                    <a:moveTo>
                      <a:pt x="513" y="0"/>
                    </a:moveTo>
                    <a:cubicBezTo>
                      <a:pt x="451" y="0"/>
                      <a:pt x="387" y="27"/>
                      <a:pt x="346" y="76"/>
                    </a:cubicBezTo>
                    <a:lnTo>
                      <a:pt x="48" y="588"/>
                    </a:lnTo>
                    <a:cubicBezTo>
                      <a:pt x="0" y="671"/>
                      <a:pt x="24" y="778"/>
                      <a:pt x="107" y="838"/>
                    </a:cubicBezTo>
                    <a:cubicBezTo>
                      <a:pt x="131" y="850"/>
                      <a:pt x="167" y="874"/>
                      <a:pt x="191" y="874"/>
                    </a:cubicBezTo>
                    <a:cubicBezTo>
                      <a:pt x="250" y="874"/>
                      <a:pt x="310" y="838"/>
                      <a:pt x="358" y="778"/>
                    </a:cubicBezTo>
                    <a:lnTo>
                      <a:pt x="655" y="278"/>
                    </a:lnTo>
                    <a:cubicBezTo>
                      <a:pt x="715" y="171"/>
                      <a:pt x="691" y="64"/>
                      <a:pt x="596" y="16"/>
                    </a:cubicBezTo>
                    <a:cubicBezTo>
                      <a:pt x="570" y="5"/>
                      <a:pt x="542" y="0"/>
                      <a:pt x="5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49"/>
              <p:cNvSpPr/>
              <p:nvPr/>
            </p:nvSpPr>
            <p:spPr>
              <a:xfrm>
                <a:off x="4240243" y="4399103"/>
                <a:ext cx="22705" cy="2756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868" extrusionOk="0">
                    <a:moveTo>
                      <a:pt x="507" y="0"/>
                    </a:moveTo>
                    <a:cubicBezTo>
                      <a:pt x="444" y="0"/>
                      <a:pt x="387" y="33"/>
                      <a:pt x="346" y="82"/>
                    </a:cubicBezTo>
                    <a:lnTo>
                      <a:pt x="48" y="594"/>
                    </a:lnTo>
                    <a:cubicBezTo>
                      <a:pt x="1" y="677"/>
                      <a:pt x="24" y="784"/>
                      <a:pt x="108" y="844"/>
                    </a:cubicBezTo>
                    <a:cubicBezTo>
                      <a:pt x="132" y="855"/>
                      <a:pt x="155" y="867"/>
                      <a:pt x="191" y="867"/>
                    </a:cubicBezTo>
                    <a:cubicBezTo>
                      <a:pt x="251" y="867"/>
                      <a:pt x="310" y="844"/>
                      <a:pt x="358" y="784"/>
                    </a:cubicBezTo>
                    <a:lnTo>
                      <a:pt x="655" y="272"/>
                    </a:lnTo>
                    <a:cubicBezTo>
                      <a:pt x="715" y="189"/>
                      <a:pt x="679" y="82"/>
                      <a:pt x="596" y="22"/>
                    </a:cubicBezTo>
                    <a:cubicBezTo>
                      <a:pt x="566" y="7"/>
                      <a:pt x="536" y="0"/>
                      <a:pt x="5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49"/>
              <p:cNvSpPr/>
              <p:nvPr/>
            </p:nvSpPr>
            <p:spPr>
              <a:xfrm>
                <a:off x="4240243" y="4159130"/>
                <a:ext cx="22705" cy="2819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888" extrusionOk="0">
                    <a:moveTo>
                      <a:pt x="213" y="1"/>
                    </a:moveTo>
                    <a:cubicBezTo>
                      <a:pt x="181" y="1"/>
                      <a:pt x="148" y="10"/>
                      <a:pt x="120" y="30"/>
                    </a:cubicBezTo>
                    <a:cubicBezTo>
                      <a:pt x="24" y="78"/>
                      <a:pt x="1" y="197"/>
                      <a:pt x="60" y="292"/>
                    </a:cubicBezTo>
                    <a:lnTo>
                      <a:pt x="358" y="792"/>
                    </a:lnTo>
                    <a:cubicBezTo>
                      <a:pt x="382" y="852"/>
                      <a:pt x="441" y="888"/>
                      <a:pt x="525" y="888"/>
                    </a:cubicBezTo>
                    <a:cubicBezTo>
                      <a:pt x="548" y="888"/>
                      <a:pt x="584" y="864"/>
                      <a:pt x="608" y="852"/>
                    </a:cubicBezTo>
                    <a:cubicBezTo>
                      <a:pt x="679" y="792"/>
                      <a:pt x="715" y="685"/>
                      <a:pt x="667" y="602"/>
                    </a:cubicBezTo>
                    <a:lnTo>
                      <a:pt x="370" y="90"/>
                    </a:lnTo>
                    <a:cubicBezTo>
                      <a:pt x="338" y="35"/>
                      <a:pt x="276" y="1"/>
                      <a:pt x="2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49"/>
              <p:cNvSpPr/>
              <p:nvPr/>
            </p:nvSpPr>
            <p:spPr>
              <a:xfrm>
                <a:off x="4378632" y="4399230"/>
                <a:ext cx="22705" cy="2819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888" extrusionOk="0">
                    <a:moveTo>
                      <a:pt x="221" y="0"/>
                    </a:moveTo>
                    <a:cubicBezTo>
                      <a:pt x="187" y="0"/>
                      <a:pt x="152" y="10"/>
                      <a:pt x="119" y="30"/>
                    </a:cubicBezTo>
                    <a:cubicBezTo>
                      <a:pt x="24" y="78"/>
                      <a:pt x="0" y="197"/>
                      <a:pt x="60" y="292"/>
                    </a:cubicBezTo>
                    <a:lnTo>
                      <a:pt x="358" y="792"/>
                    </a:lnTo>
                    <a:cubicBezTo>
                      <a:pt x="393" y="851"/>
                      <a:pt x="453" y="887"/>
                      <a:pt x="524" y="887"/>
                    </a:cubicBezTo>
                    <a:cubicBezTo>
                      <a:pt x="548" y="887"/>
                      <a:pt x="584" y="863"/>
                      <a:pt x="608" y="851"/>
                    </a:cubicBezTo>
                    <a:cubicBezTo>
                      <a:pt x="691" y="792"/>
                      <a:pt x="715" y="673"/>
                      <a:pt x="667" y="601"/>
                    </a:cubicBezTo>
                    <a:lnTo>
                      <a:pt x="369" y="89"/>
                    </a:lnTo>
                    <a:cubicBezTo>
                      <a:pt x="346" y="35"/>
                      <a:pt x="286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" name="Google Shape;814;p49"/>
              <p:cNvSpPr/>
              <p:nvPr/>
            </p:nvSpPr>
            <p:spPr>
              <a:xfrm>
                <a:off x="4426264" y="4351851"/>
                <a:ext cx="29532" cy="211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665" extrusionOk="0">
                    <a:moveTo>
                      <a:pt x="215" y="0"/>
                    </a:moveTo>
                    <a:cubicBezTo>
                      <a:pt x="152" y="0"/>
                      <a:pt x="89" y="32"/>
                      <a:pt x="48" y="81"/>
                    </a:cubicBezTo>
                    <a:cubicBezTo>
                      <a:pt x="1" y="177"/>
                      <a:pt x="36" y="272"/>
                      <a:pt x="108" y="331"/>
                    </a:cubicBezTo>
                    <a:lnTo>
                      <a:pt x="608" y="629"/>
                    </a:lnTo>
                    <a:cubicBezTo>
                      <a:pt x="643" y="653"/>
                      <a:pt x="667" y="665"/>
                      <a:pt x="703" y="665"/>
                    </a:cubicBezTo>
                    <a:cubicBezTo>
                      <a:pt x="763" y="665"/>
                      <a:pt x="822" y="629"/>
                      <a:pt x="870" y="569"/>
                    </a:cubicBezTo>
                    <a:cubicBezTo>
                      <a:pt x="929" y="486"/>
                      <a:pt x="893" y="367"/>
                      <a:pt x="810" y="319"/>
                    </a:cubicBezTo>
                    <a:lnTo>
                      <a:pt x="298" y="22"/>
                    </a:lnTo>
                    <a:cubicBezTo>
                      <a:pt x="272" y="7"/>
                      <a:pt x="244" y="0"/>
                      <a:pt x="2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815;p49"/>
              <p:cNvSpPr/>
              <p:nvPr/>
            </p:nvSpPr>
            <p:spPr>
              <a:xfrm>
                <a:off x="4186196" y="4213463"/>
                <a:ext cx="29500" cy="21117"/>
              </a:xfrm>
              <a:custGeom>
                <a:avLst/>
                <a:gdLst/>
                <a:ahLst/>
                <a:cxnLst/>
                <a:rect l="l" t="t" r="r" b="b"/>
                <a:pathLst>
                  <a:path w="929" h="665" extrusionOk="0">
                    <a:moveTo>
                      <a:pt x="214" y="0"/>
                    </a:moveTo>
                    <a:cubicBezTo>
                      <a:pt x="152" y="0"/>
                      <a:pt x="89" y="33"/>
                      <a:pt x="48" y="82"/>
                    </a:cubicBezTo>
                    <a:cubicBezTo>
                      <a:pt x="0" y="165"/>
                      <a:pt x="36" y="272"/>
                      <a:pt x="107" y="332"/>
                    </a:cubicBezTo>
                    <a:lnTo>
                      <a:pt x="619" y="629"/>
                    </a:lnTo>
                    <a:cubicBezTo>
                      <a:pt x="643" y="641"/>
                      <a:pt x="667" y="665"/>
                      <a:pt x="703" y="665"/>
                    </a:cubicBezTo>
                    <a:cubicBezTo>
                      <a:pt x="762" y="665"/>
                      <a:pt x="822" y="629"/>
                      <a:pt x="869" y="570"/>
                    </a:cubicBezTo>
                    <a:cubicBezTo>
                      <a:pt x="929" y="463"/>
                      <a:pt x="893" y="367"/>
                      <a:pt x="810" y="320"/>
                    </a:cubicBezTo>
                    <a:lnTo>
                      <a:pt x="298" y="22"/>
                    </a:lnTo>
                    <a:cubicBezTo>
                      <a:pt x="272" y="7"/>
                      <a:pt x="243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49"/>
              <p:cNvSpPr/>
              <p:nvPr/>
            </p:nvSpPr>
            <p:spPr>
              <a:xfrm>
                <a:off x="4425883" y="4213590"/>
                <a:ext cx="29913" cy="21371"/>
              </a:xfrm>
              <a:custGeom>
                <a:avLst/>
                <a:gdLst/>
                <a:ahLst/>
                <a:cxnLst/>
                <a:rect l="l" t="t" r="r" b="b"/>
                <a:pathLst>
                  <a:path w="942" h="673" extrusionOk="0">
                    <a:moveTo>
                      <a:pt x="725" y="0"/>
                    </a:moveTo>
                    <a:cubicBezTo>
                      <a:pt x="693" y="0"/>
                      <a:pt x="660" y="10"/>
                      <a:pt x="632" y="30"/>
                    </a:cubicBezTo>
                    <a:lnTo>
                      <a:pt x="120" y="328"/>
                    </a:lnTo>
                    <a:cubicBezTo>
                      <a:pt x="36" y="375"/>
                      <a:pt x="1" y="494"/>
                      <a:pt x="60" y="578"/>
                    </a:cubicBezTo>
                    <a:cubicBezTo>
                      <a:pt x="96" y="637"/>
                      <a:pt x="155" y="673"/>
                      <a:pt x="227" y="673"/>
                    </a:cubicBezTo>
                    <a:cubicBezTo>
                      <a:pt x="251" y="673"/>
                      <a:pt x="286" y="661"/>
                      <a:pt x="310" y="637"/>
                    </a:cubicBezTo>
                    <a:lnTo>
                      <a:pt x="822" y="340"/>
                    </a:lnTo>
                    <a:cubicBezTo>
                      <a:pt x="905" y="280"/>
                      <a:pt x="941" y="161"/>
                      <a:pt x="882" y="89"/>
                    </a:cubicBezTo>
                    <a:cubicBezTo>
                      <a:pt x="850" y="35"/>
                      <a:pt x="788" y="0"/>
                      <a:pt x="7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49"/>
              <p:cNvSpPr/>
              <p:nvPr/>
            </p:nvSpPr>
            <p:spPr>
              <a:xfrm>
                <a:off x="4186196" y="4351978"/>
                <a:ext cx="29500" cy="21371"/>
              </a:xfrm>
              <a:custGeom>
                <a:avLst/>
                <a:gdLst/>
                <a:ahLst/>
                <a:cxnLst/>
                <a:rect l="l" t="t" r="r" b="b"/>
                <a:pathLst>
                  <a:path w="929" h="673" extrusionOk="0">
                    <a:moveTo>
                      <a:pt x="725" y="0"/>
                    </a:moveTo>
                    <a:cubicBezTo>
                      <a:pt x="692" y="0"/>
                      <a:pt x="660" y="9"/>
                      <a:pt x="631" y="30"/>
                    </a:cubicBezTo>
                    <a:lnTo>
                      <a:pt x="119" y="327"/>
                    </a:lnTo>
                    <a:cubicBezTo>
                      <a:pt x="36" y="375"/>
                      <a:pt x="0" y="494"/>
                      <a:pt x="60" y="589"/>
                    </a:cubicBezTo>
                    <a:cubicBezTo>
                      <a:pt x="95" y="649"/>
                      <a:pt x="155" y="673"/>
                      <a:pt x="226" y="673"/>
                    </a:cubicBezTo>
                    <a:cubicBezTo>
                      <a:pt x="262" y="673"/>
                      <a:pt x="286" y="661"/>
                      <a:pt x="322" y="649"/>
                    </a:cubicBezTo>
                    <a:lnTo>
                      <a:pt x="822" y="351"/>
                    </a:lnTo>
                    <a:cubicBezTo>
                      <a:pt x="893" y="292"/>
                      <a:pt x="929" y="173"/>
                      <a:pt x="881" y="89"/>
                    </a:cubicBezTo>
                    <a:cubicBezTo>
                      <a:pt x="850" y="34"/>
                      <a:pt x="787" y="0"/>
                      <a:pt x="7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8" name="Google Shape;818;p49"/>
            <p:cNvGrpSpPr/>
            <p:nvPr/>
          </p:nvGrpSpPr>
          <p:grpSpPr>
            <a:xfrm>
              <a:off x="6408176" y="2141519"/>
              <a:ext cx="547064" cy="585222"/>
              <a:chOff x="4149138" y="4121151"/>
              <a:chExt cx="344065" cy="368644"/>
            </a:xfrm>
          </p:grpSpPr>
          <p:sp>
            <p:nvSpPr>
              <p:cNvPr id="819" name="Google Shape;819;p49"/>
              <p:cNvSpPr/>
              <p:nvPr/>
            </p:nvSpPr>
            <p:spPr>
              <a:xfrm>
                <a:off x="4205853" y="4182724"/>
                <a:ext cx="225746" cy="307071"/>
              </a:xfrm>
              <a:custGeom>
                <a:avLst/>
                <a:gdLst/>
                <a:ahLst/>
                <a:cxnLst/>
                <a:rect l="l" t="t" r="r" b="b"/>
                <a:pathLst>
                  <a:path w="7109" h="9670" extrusionOk="0">
                    <a:moveTo>
                      <a:pt x="3643" y="359"/>
                    </a:moveTo>
                    <a:cubicBezTo>
                      <a:pt x="4417" y="359"/>
                      <a:pt x="5132" y="645"/>
                      <a:pt x="5703" y="1157"/>
                    </a:cubicBezTo>
                    <a:cubicBezTo>
                      <a:pt x="6358" y="1752"/>
                      <a:pt x="6751" y="2597"/>
                      <a:pt x="6751" y="3478"/>
                    </a:cubicBezTo>
                    <a:cubicBezTo>
                      <a:pt x="6739" y="4074"/>
                      <a:pt x="6572" y="4669"/>
                      <a:pt x="6251" y="5157"/>
                    </a:cubicBezTo>
                    <a:cubicBezTo>
                      <a:pt x="5929" y="5645"/>
                      <a:pt x="5489" y="6038"/>
                      <a:pt x="4953" y="6288"/>
                    </a:cubicBezTo>
                    <a:cubicBezTo>
                      <a:pt x="4620" y="6431"/>
                      <a:pt x="4417" y="6776"/>
                      <a:pt x="4417" y="7146"/>
                    </a:cubicBezTo>
                    <a:lnTo>
                      <a:pt x="4417" y="7360"/>
                    </a:lnTo>
                    <a:lnTo>
                      <a:pt x="2834" y="7360"/>
                    </a:lnTo>
                    <a:lnTo>
                      <a:pt x="2834" y="7146"/>
                    </a:lnTo>
                    <a:cubicBezTo>
                      <a:pt x="2834" y="6776"/>
                      <a:pt x="2631" y="6455"/>
                      <a:pt x="2298" y="6288"/>
                    </a:cubicBezTo>
                    <a:cubicBezTo>
                      <a:pt x="1084" y="5705"/>
                      <a:pt x="381" y="4407"/>
                      <a:pt x="548" y="3074"/>
                    </a:cubicBezTo>
                    <a:cubicBezTo>
                      <a:pt x="726" y="1669"/>
                      <a:pt x="1869" y="526"/>
                      <a:pt x="3286" y="383"/>
                    </a:cubicBezTo>
                    <a:cubicBezTo>
                      <a:pt x="3405" y="359"/>
                      <a:pt x="3524" y="359"/>
                      <a:pt x="3643" y="359"/>
                    </a:cubicBezTo>
                    <a:close/>
                    <a:moveTo>
                      <a:pt x="4417" y="7729"/>
                    </a:moveTo>
                    <a:lnTo>
                      <a:pt x="4417" y="8324"/>
                    </a:lnTo>
                    <a:cubicBezTo>
                      <a:pt x="4417" y="8443"/>
                      <a:pt x="4322" y="8539"/>
                      <a:pt x="4203" y="8539"/>
                    </a:cubicBezTo>
                    <a:lnTo>
                      <a:pt x="3048" y="8539"/>
                    </a:lnTo>
                    <a:cubicBezTo>
                      <a:pt x="2929" y="8539"/>
                      <a:pt x="2834" y="8443"/>
                      <a:pt x="2834" y="8324"/>
                    </a:cubicBezTo>
                    <a:lnTo>
                      <a:pt x="2834" y="7729"/>
                    </a:lnTo>
                    <a:close/>
                    <a:moveTo>
                      <a:pt x="4024" y="8896"/>
                    </a:moveTo>
                    <a:lnTo>
                      <a:pt x="4024" y="9098"/>
                    </a:lnTo>
                    <a:cubicBezTo>
                      <a:pt x="4024" y="9217"/>
                      <a:pt x="3941" y="9313"/>
                      <a:pt x="3822" y="9313"/>
                    </a:cubicBezTo>
                    <a:lnTo>
                      <a:pt x="3429" y="9313"/>
                    </a:lnTo>
                    <a:cubicBezTo>
                      <a:pt x="3310" y="9313"/>
                      <a:pt x="3227" y="9217"/>
                      <a:pt x="3227" y="9098"/>
                    </a:cubicBezTo>
                    <a:lnTo>
                      <a:pt x="3227" y="8896"/>
                    </a:lnTo>
                    <a:close/>
                    <a:moveTo>
                      <a:pt x="3658" y="1"/>
                    </a:moveTo>
                    <a:cubicBezTo>
                      <a:pt x="3519" y="1"/>
                      <a:pt x="3379" y="9"/>
                      <a:pt x="3239" y="26"/>
                    </a:cubicBezTo>
                    <a:cubicBezTo>
                      <a:pt x="1667" y="204"/>
                      <a:pt x="381" y="1466"/>
                      <a:pt x="191" y="3026"/>
                    </a:cubicBezTo>
                    <a:cubicBezTo>
                      <a:pt x="0" y="4526"/>
                      <a:pt x="786" y="5979"/>
                      <a:pt x="2155" y="6610"/>
                    </a:cubicBezTo>
                    <a:cubicBezTo>
                      <a:pt x="2358" y="6705"/>
                      <a:pt x="2477" y="6931"/>
                      <a:pt x="2477" y="7146"/>
                    </a:cubicBezTo>
                    <a:lnTo>
                      <a:pt x="2477" y="8324"/>
                    </a:lnTo>
                    <a:cubicBezTo>
                      <a:pt x="2477" y="8574"/>
                      <a:pt x="2643" y="8789"/>
                      <a:pt x="2870" y="8860"/>
                    </a:cubicBezTo>
                    <a:lnTo>
                      <a:pt x="2870" y="9098"/>
                    </a:lnTo>
                    <a:cubicBezTo>
                      <a:pt x="2870" y="9408"/>
                      <a:pt x="3120" y="9670"/>
                      <a:pt x="3429" y="9670"/>
                    </a:cubicBezTo>
                    <a:lnTo>
                      <a:pt x="3822" y="9670"/>
                    </a:lnTo>
                    <a:cubicBezTo>
                      <a:pt x="4132" y="9670"/>
                      <a:pt x="4382" y="9408"/>
                      <a:pt x="4382" y="9098"/>
                    </a:cubicBezTo>
                    <a:lnTo>
                      <a:pt x="4382" y="8860"/>
                    </a:lnTo>
                    <a:cubicBezTo>
                      <a:pt x="4608" y="8789"/>
                      <a:pt x="4775" y="8574"/>
                      <a:pt x="4775" y="8324"/>
                    </a:cubicBezTo>
                    <a:lnTo>
                      <a:pt x="4775" y="7146"/>
                    </a:lnTo>
                    <a:cubicBezTo>
                      <a:pt x="4775" y="6931"/>
                      <a:pt x="4906" y="6717"/>
                      <a:pt x="5096" y="6610"/>
                    </a:cubicBezTo>
                    <a:cubicBezTo>
                      <a:pt x="5691" y="6336"/>
                      <a:pt x="6191" y="5895"/>
                      <a:pt x="6549" y="5348"/>
                    </a:cubicBezTo>
                    <a:cubicBezTo>
                      <a:pt x="6906" y="4788"/>
                      <a:pt x="7096" y="4133"/>
                      <a:pt x="7096" y="3455"/>
                    </a:cubicBezTo>
                    <a:cubicBezTo>
                      <a:pt x="7108" y="2490"/>
                      <a:pt x="6680" y="1538"/>
                      <a:pt x="5953" y="883"/>
                    </a:cubicBezTo>
                    <a:cubicBezTo>
                      <a:pt x="5309" y="310"/>
                      <a:pt x="4506" y="1"/>
                      <a:pt x="365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" name="Google Shape;820;p49"/>
              <p:cNvSpPr/>
              <p:nvPr/>
            </p:nvSpPr>
            <p:spPr>
              <a:xfrm>
                <a:off x="4444777" y="4287484"/>
                <a:ext cx="48426" cy="11400"/>
              </a:xfrm>
              <a:custGeom>
                <a:avLst/>
                <a:gdLst/>
                <a:ahLst/>
                <a:cxnLst/>
                <a:rect l="l" t="t" r="r" b="b"/>
                <a:pathLst>
                  <a:path w="1525" h="359" extrusionOk="0">
                    <a:moveTo>
                      <a:pt x="180" y="1"/>
                    </a:moveTo>
                    <a:cubicBezTo>
                      <a:pt x="72" y="1"/>
                      <a:pt x="1" y="72"/>
                      <a:pt x="1" y="179"/>
                    </a:cubicBezTo>
                    <a:cubicBezTo>
                      <a:pt x="1" y="275"/>
                      <a:pt x="72" y="358"/>
                      <a:pt x="180" y="358"/>
                    </a:cubicBezTo>
                    <a:lnTo>
                      <a:pt x="1346" y="358"/>
                    </a:lnTo>
                    <a:cubicBezTo>
                      <a:pt x="1442" y="358"/>
                      <a:pt x="1525" y="275"/>
                      <a:pt x="1525" y="179"/>
                    </a:cubicBezTo>
                    <a:cubicBezTo>
                      <a:pt x="1525" y="72"/>
                      <a:pt x="1430" y="1"/>
                      <a:pt x="13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" name="Google Shape;821;p49"/>
              <p:cNvSpPr/>
              <p:nvPr/>
            </p:nvSpPr>
            <p:spPr>
              <a:xfrm>
                <a:off x="4149138" y="4287484"/>
                <a:ext cx="48426" cy="11400"/>
              </a:xfrm>
              <a:custGeom>
                <a:avLst/>
                <a:gdLst/>
                <a:ahLst/>
                <a:cxnLst/>
                <a:rect l="l" t="t" r="r" b="b"/>
                <a:pathLst>
                  <a:path w="1525" h="359" extrusionOk="0">
                    <a:moveTo>
                      <a:pt x="179" y="1"/>
                    </a:moveTo>
                    <a:cubicBezTo>
                      <a:pt x="72" y="1"/>
                      <a:pt x="0" y="72"/>
                      <a:pt x="0" y="179"/>
                    </a:cubicBezTo>
                    <a:cubicBezTo>
                      <a:pt x="0" y="275"/>
                      <a:pt x="72" y="358"/>
                      <a:pt x="179" y="358"/>
                    </a:cubicBezTo>
                    <a:lnTo>
                      <a:pt x="1334" y="358"/>
                    </a:lnTo>
                    <a:cubicBezTo>
                      <a:pt x="1441" y="358"/>
                      <a:pt x="1512" y="275"/>
                      <a:pt x="1512" y="179"/>
                    </a:cubicBezTo>
                    <a:cubicBezTo>
                      <a:pt x="1524" y="72"/>
                      <a:pt x="1441" y="1"/>
                      <a:pt x="13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49"/>
              <p:cNvSpPr/>
              <p:nvPr/>
            </p:nvSpPr>
            <p:spPr>
              <a:xfrm>
                <a:off x="4315471" y="4121151"/>
                <a:ext cx="11400" cy="48045"/>
              </a:xfrm>
              <a:custGeom>
                <a:avLst/>
                <a:gdLst/>
                <a:ahLst/>
                <a:cxnLst/>
                <a:rect l="l" t="t" r="r" b="b"/>
                <a:pathLst>
                  <a:path w="359" h="1513" extrusionOk="0">
                    <a:moveTo>
                      <a:pt x="180" y="0"/>
                    </a:moveTo>
                    <a:cubicBezTo>
                      <a:pt x="72" y="0"/>
                      <a:pt x="1" y="72"/>
                      <a:pt x="1" y="179"/>
                    </a:cubicBezTo>
                    <a:lnTo>
                      <a:pt x="1" y="1334"/>
                    </a:lnTo>
                    <a:cubicBezTo>
                      <a:pt x="1" y="1441"/>
                      <a:pt x="72" y="1512"/>
                      <a:pt x="180" y="1512"/>
                    </a:cubicBezTo>
                    <a:cubicBezTo>
                      <a:pt x="275" y="1512"/>
                      <a:pt x="358" y="1441"/>
                      <a:pt x="358" y="1334"/>
                    </a:cubicBezTo>
                    <a:lnTo>
                      <a:pt x="358" y="179"/>
                    </a:lnTo>
                    <a:cubicBezTo>
                      <a:pt x="358" y="72"/>
                      <a:pt x="275" y="0"/>
                      <a:pt x="1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49"/>
              <p:cNvSpPr/>
              <p:nvPr/>
            </p:nvSpPr>
            <p:spPr>
              <a:xfrm>
                <a:off x="4378632" y="4159575"/>
                <a:ext cx="22705" cy="27754"/>
              </a:xfrm>
              <a:custGeom>
                <a:avLst/>
                <a:gdLst/>
                <a:ahLst/>
                <a:cxnLst/>
                <a:rect l="l" t="t" r="r" b="b"/>
                <a:pathLst>
                  <a:path w="715" h="874" extrusionOk="0">
                    <a:moveTo>
                      <a:pt x="513" y="0"/>
                    </a:moveTo>
                    <a:cubicBezTo>
                      <a:pt x="451" y="0"/>
                      <a:pt x="387" y="27"/>
                      <a:pt x="346" y="76"/>
                    </a:cubicBezTo>
                    <a:lnTo>
                      <a:pt x="48" y="588"/>
                    </a:lnTo>
                    <a:cubicBezTo>
                      <a:pt x="0" y="671"/>
                      <a:pt x="24" y="778"/>
                      <a:pt x="107" y="838"/>
                    </a:cubicBezTo>
                    <a:cubicBezTo>
                      <a:pt x="131" y="850"/>
                      <a:pt x="167" y="874"/>
                      <a:pt x="191" y="874"/>
                    </a:cubicBezTo>
                    <a:cubicBezTo>
                      <a:pt x="250" y="874"/>
                      <a:pt x="310" y="838"/>
                      <a:pt x="358" y="778"/>
                    </a:cubicBezTo>
                    <a:lnTo>
                      <a:pt x="655" y="278"/>
                    </a:lnTo>
                    <a:cubicBezTo>
                      <a:pt x="715" y="171"/>
                      <a:pt x="691" y="64"/>
                      <a:pt x="596" y="16"/>
                    </a:cubicBezTo>
                    <a:cubicBezTo>
                      <a:pt x="570" y="5"/>
                      <a:pt x="542" y="0"/>
                      <a:pt x="51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" name="Google Shape;824;p49"/>
              <p:cNvSpPr/>
              <p:nvPr/>
            </p:nvSpPr>
            <p:spPr>
              <a:xfrm>
                <a:off x="4240243" y="4399103"/>
                <a:ext cx="22705" cy="2756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868" extrusionOk="0">
                    <a:moveTo>
                      <a:pt x="507" y="0"/>
                    </a:moveTo>
                    <a:cubicBezTo>
                      <a:pt x="444" y="0"/>
                      <a:pt x="387" y="33"/>
                      <a:pt x="346" y="82"/>
                    </a:cubicBezTo>
                    <a:lnTo>
                      <a:pt x="48" y="594"/>
                    </a:lnTo>
                    <a:cubicBezTo>
                      <a:pt x="1" y="677"/>
                      <a:pt x="24" y="784"/>
                      <a:pt x="108" y="844"/>
                    </a:cubicBezTo>
                    <a:cubicBezTo>
                      <a:pt x="132" y="855"/>
                      <a:pt x="155" y="867"/>
                      <a:pt x="191" y="867"/>
                    </a:cubicBezTo>
                    <a:cubicBezTo>
                      <a:pt x="251" y="867"/>
                      <a:pt x="310" y="844"/>
                      <a:pt x="358" y="784"/>
                    </a:cubicBezTo>
                    <a:lnTo>
                      <a:pt x="655" y="272"/>
                    </a:lnTo>
                    <a:cubicBezTo>
                      <a:pt x="715" y="189"/>
                      <a:pt x="679" y="82"/>
                      <a:pt x="596" y="22"/>
                    </a:cubicBezTo>
                    <a:cubicBezTo>
                      <a:pt x="566" y="7"/>
                      <a:pt x="536" y="0"/>
                      <a:pt x="50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" name="Google Shape;825;p49"/>
              <p:cNvSpPr/>
              <p:nvPr/>
            </p:nvSpPr>
            <p:spPr>
              <a:xfrm>
                <a:off x="4240243" y="4159130"/>
                <a:ext cx="22705" cy="2819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888" extrusionOk="0">
                    <a:moveTo>
                      <a:pt x="213" y="1"/>
                    </a:moveTo>
                    <a:cubicBezTo>
                      <a:pt x="181" y="1"/>
                      <a:pt x="148" y="10"/>
                      <a:pt x="120" y="30"/>
                    </a:cubicBezTo>
                    <a:cubicBezTo>
                      <a:pt x="24" y="78"/>
                      <a:pt x="1" y="197"/>
                      <a:pt x="60" y="292"/>
                    </a:cubicBezTo>
                    <a:lnTo>
                      <a:pt x="358" y="792"/>
                    </a:lnTo>
                    <a:cubicBezTo>
                      <a:pt x="382" y="852"/>
                      <a:pt x="441" y="888"/>
                      <a:pt x="525" y="888"/>
                    </a:cubicBezTo>
                    <a:cubicBezTo>
                      <a:pt x="548" y="888"/>
                      <a:pt x="584" y="864"/>
                      <a:pt x="608" y="852"/>
                    </a:cubicBezTo>
                    <a:cubicBezTo>
                      <a:pt x="679" y="792"/>
                      <a:pt x="715" y="685"/>
                      <a:pt x="667" y="602"/>
                    </a:cubicBezTo>
                    <a:lnTo>
                      <a:pt x="370" y="90"/>
                    </a:lnTo>
                    <a:cubicBezTo>
                      <a:pt x="338" y="35"/>
                      <a:pt x="276" y="1"/>
                      <a:pt x="21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" name="Google Shape;826;p49"/>
              <p:cNvSpPr/>
              <p:nvPr/>
            </p:nvSpPr>
            <p:spPr>
              <a:xfrm>
                <a:off x="4378632" y="4399230"/>
                <a:ext cx="22705" cy="2819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888" extrusionOk="0">
                    <a:moveTo>
                      <a:pt x="221" y="0"/>
                    </a:moveTo>
                    <a:cubicBezTo>
                      <a:pt x="187" y="0"/>
                      <a:pt x="152" y="10"/>
                      <a:pt x="119" y="30"/>
                    </a:cubicBezTo>
                    <a:cubicBezTo>
                      <a:pt x="24" y="78"/>
                      <a:pt x="0" y="197"/>
                      <a:pt x="60" y="292"/>
                    </a:cubicBezTo>
                    <a:lnTo>
                      <a:pt x="358" y="792"/>
                    </a:lnTo>
                    <a:cubicBezTo>
                      <a:pt x="393" y="851"/>
                      <a:pt x="453" y="887"/>
                      <a:pt x="524" y="887"/>
                    </a:cubicBezTo>
                    <a:cubicBezTo>
                      <a:pt x="548" y="887"/>
                      <a:pt x="584" y="863"/>
                      <a:pt x="608" y="851"/>
                    </a:cubicBezTo>
                    <a:cubicBezTo>
                      <a:pt x="691" y="792"/>
                      <a:pt x="715" y="673"/>
                      <a:pt x="667" y="601"/>
                    </a:cubicBezTo>
                    <a:lnTo>
                      <a:pt x="369" y="89"/>
                    </a:lnTo>
                    <a:cubicBezTo>
                      <a:pt x="346" y="35"/>
                      <a:pt x="286" y="0"/>
                      <a:pt x="22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49"/>
              <p:cNvSpPr/>
              <p:nvPr/>
            </p:nvSpPr>
            <p:spPr>
              <a:xfrm>
                <a:off x="4426264" y="4351851"/>
                <a:ext cx="29532" cy="211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665" extrusionOk="0">
                    <a:moveTo>
                      <a:pt x="215" y="0"/>
                    </a:moveTo>
                    <a:cubicBezTo>
                      <a:pt x="152" y="0"/>
                      <a:pt x="89" y="32"/>
                      <a:pt x="48" y="81"/>
                    </a:cubicBezTo>
                    <a:cubicBezTo>
                      <a:pt x="1" y="177"/>
                      <a:pt x="36" y="272"/>
                      <a:pt x="108" y="331"/>
                    </a:cubicBezTo>
                    <a:lnTo>
                      <a:pt x="608" y="629"/>
                    </a:lnTo>
                    <a:cubicBezTo>
                      <a:pt x="643" y="653"/>
                      <a:pt x="667" y="665"/>
                      <a:pt x="703" y="665"/>
                    </a:cubicBezTo>
                    <a:cubicBezTo>
                      <a:pt x="763" y="665"/>
                      <a:pt x="822" y="629"/>
                      <a:pt x="870" y="569"/>
                    </a:cubicBezTo>
                    <a:cubicBezTo>
                      <a:pt x="929" y="486"/>
                      <a:pt x="893" y="367"/>
                      <a:pt x="810" y="319"/>
                    </a:cubicBezTo>
                    <a:lnTo>
                      <a:pt x="298" y="22"/>
                    </a:lnTo>
                    <a:cubicBezTo>
                      <a:pt x="272" y="7"/>
                      <a:pt x="244" y="0"/>
                      <a:pt x="2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49"/>
              <p:cNvSpPr/>
              <p:nvPr/>
            </p:nvSpPr>
            <p:spPr>
              <a:xfrm>
                <a:off x="4186196" y="4213463"/>
                <a:ext cx="29500" cy="21117"/>
              </a:xfrm>
              <a:custGeom>
                <a:avLst/>
                <a:gdLst/>
                <a:ahLst/>
                <a:cxnLst/>
                <a:rect l="l" t="t" r="r" b="b"/>
                <a:pathLst>
                  <a:path w="929" h="665" extrusionOk="0">
                    <a:moveTo>
                      <a:pt x="214" y="0"/>
                    </a:moveTo>
                    <a:cubicBezTo>
                      <a:pt x="152" y="0"/>
                      <a:pt x="89" y="33"/>
                      <a:pt x="48" y="82"/>
                    </a:cubicBezTo>
                    <a:cubicBezTo>
                      <a:pt x="0" y="165"/>
                      <a:pt x="36" y="272"/>
                      <a:pt x="107" y="332"/>
                    </a:cubicBezTo>
                    <a:lnTo>
                      <a:pt x="619" y="629"/>
                    </a:lnTo>
                    <a:cubicBezTo>
                      <a:pt x="643" y="641"/>
                      <a:pt x="667" y="665"/>
                      <a:pt x="703" y="665"/>
                    </a:cubicBezTo>
                    <a:cubicBezTo>
                      <a:pt x="762" y="665"/>
                      <a:pt x="822" y="629"/>
                      <a:pt x="869" y="570"/>
                    </a:cubicBezTo>
                    <a:cubicBezTo>
                      <a:pt x="929" y="463"/>
                      <a:pt x="893" y="367"/>
                      <a:pt x="810" y="320"/>
                    </a:cubicBezTo>
                    <a:lnTo>
                      <a:pt x="298" y="22"/>
                    </a:lnTo>
                    <a:cubicBezTo>
                      <a:pt x="272" y="7"/>
                      <a:pt x="243" y="0"/>
                      <a:pt x="2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" name="Google Shape;829;p49"/>
              <p:cNvSpPr/>
              <p:nvPr/>
            </p:nvSpPr>
            <p:spPr>
              <a:xfrm>
                <a:off x="4425883" y="4213590"/>
                <a:ext cx="29913" cy="21371"/>
              </a:xfrm>
              <a:custGeom>
                <a:avLst/>
                <a:gdLst/>
                <a:ahLst/>
                <a:cxnLst/>
                <a:rect l="l" t="t" r="r" b="b"/>
                <a:pathLst>
                  <a:path w="942" h="673" extrusionOk="0">
                    <a:moveTo>
                      <a:pt x="725" y="0"/>
                    </a:moveTo>
                    <a:cubicBezTo>
                      <a:pt x="693" y="0"/>
                      <a:pt x="660" y="10"/>
                      <a:pt x="632" y="30"/>
                    </a:cubicBezTo>
                    <a:lnTo>
                      <a:pt x="120" y="328"/>
                    </a:lnTo>
                    <a:cubicBezTo>
                      <a:pt x="36" y="375"/>
                      <a:pt x="1" y="494"/>
                      <a:pt x="60" y="578"/>
                    </a:cubicBezTo>
                    <a:cubicBezTo>
                      <a:pt x="96" y="637"/>
                      <a:pt x="155" y="673"/>
                      <a:pt x="227" y="673"/>
                    </a:cubicBezTo>
                    <a:cubicBezTo>
                      <a:pt x="251" y="673"/>
                      <a:pt x="286" y="661"/>
                      <a:pt x="310" y="637"/>
                    </a:cubicBezTo>
                    <a:lnTo>
                      <a:pt x="822" y="340"/>
                    </a:lnTo>
                    <a:cubicBezTo>
                      <a:pt x="905" y="280"/>
                      <a:pt x="941" y="161"/>
                      <a:pt x="882" y="89"/>
                    </a:cubicBezTo>
                    <a:cubicBezTo>
                      <a:pt x="850" y="35"/>
                      <a:pt x="788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49"/>
              <p:cNvSpPr/>
              <p:nvPr/>
            </p:nvSpPr>
            <p:spPr>
              <a:xfrm>
                <a:off x="4186196" y="4351978"/>
                <a:ext cx="29500" cy="21371"/>
              </a:xfrm>
              <a:custGeom>
                <a:avLst/>
                <a:gdLst/>
                <a:ahLst/>
                <a:cxnLst/>
                <a:rect l="l" t="t" r="r" b="b"/>
                <a:pathLst>
                  <a:path w="929" h="673" extrusionOk="0">
                    <a:moveTo>
                      <a:pt x="725" y="0"/>
                    </a:moveTo>
                    <a:cubicBezTo>
                      <a:pt x="692" y="0"/>
                      <a:pt x="660" y="9"/>
                      <a:pt x="631" y="30"/>
                    </a:cubicBezTo>
                    <a:lnTo>
                      <a:pt x="119" y="327"/>
                    </a:lnTo>
                    <a:cubicBezTo>
                      <a:pt x="36" y="375"/>
                      <a:pt x="0" y="494"/>
                      <a:pt x="60" y="589"/>
                    </a:cubicBezTo>
                    <a:cubicBezTo>
                      <a:pt x="95" y="649"/>
                      <a:pt x="155" y="673"/>
                      <a:pt x="226" y="673"/>
                    </a:cubicBezTo>
                    <a:cubicBezTo>
                      <a:pt x="262" y="673"/>
                      <a:pt x="286" y="661"/>
                      <a:pt x="322" y="649"/>
                    </a:cubicBezTo>
                    <a:lnTo>
                      <a:pt x="822" y="351"/>
                    </a:lnTo>
                    <a:cubicBezTo>
                      <a:pt x="893" y="292"/>
                      <a:pt x="929" y="173"/>
                      <a:pt x="881" y="89"/>
                    </a:cubicBezTo>
                    <a:cubicBezTo>
                      <a:pt x="850" y="34"/>
                      <a:pt x="787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763688" y="148254"/>
            <a:ext cx="5750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Теории происхождения человека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91630"/>
            <a:ext cx="7632848" cy="2160240"/>
          </a:xfrm>
        </p:spPr>
        <p:txBody>
          <a:bodyPr/>
          <a:lstStyle/>
          <a:p>
            <a:pPr algn="ctr"/>
            <a:r>
              <a:rPr lang="ru-RU" sz="5400" dirty="0" smtClean="0"/>
              <a:t>Опишите внешность и занятие древнего человека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817295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002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607227"/>
      </p:ext>
    </p:extLst>
  </p:cSld>
  <p:clrMapOvr>
    <a:masterClrMapping/>
  </p:clrMapOvr>
</p:sld>
</file>

<file path=ppt/theme/theme1.xml><?xml version="1.0" encoding="utf-8"?>
<a:theme xmlns:a="http://schemas.openxmlformats.org/drawingml/2006/main" name="Ancient History Lesson by Slidesgo">
  <a:themeElements>
    <a:clrScheme name="Simple Light">
      <a:dk1>
        <a:srgbClr val="644828"/>
      </a:dk1>
      <a:lt1>
        <a:srgbClr val="C7B28A"/>
      </a:lt1>
      <a:dk2>
        <a:srgbClr val="FEF4D4"/>
      </a:dk2>
      <a:lt2>
        <a:srgbClr val="263C66"/>
      </a:lt2>
      <a:accent1>
        <a:srgbClr val="D25F4B"/>
      </a:accent1>
      <a:accent2>
        <a:srgbClr val="A58157"/>
      </a:accent2>
      <a:accent3>
        <a:srgbClr val="C7B28A"/>
      </a:accent3>
      <a:accent4>
        <a:srgbClr val="FEF4D4"/>
      </a:accent4>
      <a:accent5>
        <a:srgbClr val="263C66"/>
      </a:accent5>
      <a:accent6>
        <a:srgbClr val="D25F4B"/>
      </a:accent6>
      <a:hlink>
        <a:srgbClr val="A5815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148</Words>
  <Application>Microsoft Office PowerPoint</Application>
  <PresentationFormat>Экран (16:9)</PresentationFormat>
  <Paragraphs>24</Paragraphs>
  <Slides>15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Lobster</vt:lpstr>
      <vt:lpstr>Comfortaa</vt:lpstr>
      <vt:lpstr>Allura</vt:lpstr>
      <vt:lpstr>Ancient History Lesson by Slidesgo</vt:lpstr>
      <vt:lpstr>Первобытные собиратели и охотники</vt:lpstr>
      <vt:lpstr>2,5 млн лет назад</vt:lpstr>
      <vt:lpstr>Презентация PowerPoint</vt:lpstr>
      <vt:lpstr>Поработай с картой</vt:lpstr>
      <vt:lpstr>Презентация PowerPoint</vt:lpstr>
      <vt:lpstr>Эволюция</vt:lpstr>
      <vt:lpstr>Опишите внешность и занятие древнего человека</vt:lpstr>
      <vt:lpstr>Презентация PowerPoint</vt:lpstr>
      <vt:lpstr>Презентация PowerPoint</vt:lpstr>
      <vt:lpstr>Откройте учебник на стр. 14-15 и прочитайте  Чем занимались древнейшие люди?</vt:lpstr>
      <vt:lpstr>Презентация PowerPoint</vt:lpstr>
      <vt:lpstr>Презентация PowerPoint</vt:lpstr>
      <vt:lpstr>Древние люди жили родовыми общинами</vt:lpstr>
      <vt:lpstr>ЗАДАНИЕ: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Древнейшие люди</dc:title>
  <dc:creator>Гюльнара Козодуб</dc:creator>
  <cp:lastModifiedBy>пользователь</cp:lastModifiedBy>
  <cp:revision>11</cp:revision>
  <dcterms:modified xsi:type="dcterms:W3CDTF">2022-09-17T07:15:59Z</dcterms:modified>
</cp:coreProperties>
</file>