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19"/>
  </p:notesMasterIdLst>
  <p:sldIdLst>
    <p:sldId id="316" r:id="rId2"/>
    <p:sldId id="267" r:id="rId3"/>
    <p:sldId id="317" r:id="rId4"/>
    <p:sldId id="268" r:id="rId5"/>
    <p:sldId id="318" r:id="rId6"/>
    <p:sldId id="319" r:id="rId7"/>
    <p:sldId id="320" r:id="rId8"/>
    <p:sldId id="321" r:id="rId9"/>
    <p:sldId id="263" r:id="rId10"/>
    <p:sldId id="322" r:id="rId11"/>
    <p:sldId id="323" r:id="rId12"/>
    <p:sldId id="324" r:id="rId13"/>
    <p:sldId id="325" r:id="rId14"/>
    <p:sldId id="259" r:id="rId15"/>
    <p:sldId id="326" r:id="rId16"/>
    <p:sldId id="260" r:id="rId17"/>
    <p:sldId id="327" r:id="rId18"/>
  </p:sldIdLst>
  <p:sldSz cx="9144000" cy="5143500" type="screen16x9"/>
  <p:notesSz cx="6858000" cy="9144000"/>
  <p:embeddedFontLst>
    <p:embeddedFont>
      <p:font typeface="Chivo" panose="020B0604020202020204" charset="0"/>
      <p:regular r:id="rId20"/>
      <p:bold r:id="rId21"/>
      <p:italic r:id="rId22"/>
      <p:boldItalic r:id="rId23"/>
    </p:embeddedFont>
    <p:embeddedFont>
      <p:font typeface="Bebas Neue" panose="020B0604020202020204" charset="0"/>
      <p:regular r:id="rId24"/>
    </p:embeddedFont>
    <p:embeddedFont>
      <p:font typeface="Caudex" panose="020B0604020202020204" charset="2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802F51D-2EF0-4E6E-8D1B-1637E28A98C7}">
  <a:tblStyle styleId="{8802F51D-2EF0-4E6E-8D1B-1637E28A98C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658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9787538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3" name="Google Shape;1933;g13bcd32c41d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4" name="Google Shape;1934;g13bcd32c41d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" name="Google Shape;1945;g13bcd32c41d_1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6" name="Google Shape;1946;g13bcd32c41d_1_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" name="Google Shape;1945;g13bcd32c41d_1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6" name="Google Shape;1946;g13bcd32c41d_1_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8" name="Google Shape;1688;g13bed92ee39_0_6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9" name="Google Shape;1689;g13bed92ee39_0_6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" name="Google Shape;1416;g13ce5fad7eb_2_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7" name="Google Shape;1417;g13ce5fad7eb_2_1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8" name="Google Shape;1528;g13bed92ee39_0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9" name="Google Shape;1529;g13bed92ee39_0_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5"/>
          <p:cNvSpPr txBox="1">
            <a:spLocks noGrp="1"/>
          </p:cNvSpPr>
          <p:nvPr>
            <p:ph type="subTitle" idx="1"/>
          </p:nvPr>
        </p:nvSpPr>
        <p:spPr>
          <a:xfrm>
            <a:off x="1290763" y="2554700"/>
            <a:ext cx="2907600" cy="21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udex"/>
              <a:buNone/>
              <a:defRPr sz="18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udex"/>
              <a:buNone/>
              <a:defRPr sz="18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udex"/>
              <a:buNone/>
              <a:defRPr sz="18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udex"/>
              <a:buNone/>
              <a:defRPr sz="18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udex"/>
              <a:buNone/>
              <a:defRPr sz="18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udex"/>
              <a:buNone/>
              <a:defRPr sz="18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udex"/>
              <a:buNone/>
              <a:defRPr sz="18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udex"/>
              <a:buNone/>
              <a:defRPr sz="18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udex"/>
              <a:buNone/>
              <a:defRPr sz="18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133" name="Google Shape;133;p5"/>
          <p:cNvSpPr txBox="1">
            <a:spLocks noGrp="1"/>
          </p:cNvSpPr>
          <p:nvPr>
            <p:ph type="subTitle" idx="2"/>
          </p:nvPr>
        </p:nvSpPr>
        <p:spPr>
          <a:xfrm>
            <a:off x="4945638" y="2554700"/>
            <a:ext cx="2907600" cy="21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udex"/>
              <a:buNone/>
              <a:defRPr sz="18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udex"/>
              <a:buNone/>
              <a:defRPr sz="18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udex"/>
              <a:buNone/>
              <a:defRPr sz="18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udex"/>
              <a:buNone/>
              <a:defRPr sz="18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udex"/>
              <a:buNone/>
              <a:defRPr sz="18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udex"/>
              <a:buNone/>
              <a:defRPr sz="18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udex"/>
              <a:buNone/>
              <a:defRPr sz="18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udex"/>
              <a:buNone/>
              <a:defRPr sz="18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udex"/>
              <a:buNone/>
              <a:defRPr sz="18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9pPr>
          </a:lstStyle>
          <a:p>
            <a:endParaRPr/>
          </a:p>
        </p:txBody>
      </p:sp>
      <p:sp>
        <p:nvSpPr>
          <p:cNvPr id="134" name="Google Shape;134;p5"/>
          <p:cNvSpPr txBox="1">
            <a:spLocks noGrp="1"/>
          </p:cNvSpPr>
          <p:nvPr>
            <p:ph type="subTitle" idx="3"/>
          </p:nvPr>
        </p:nvSpPr>
        <p:spPr>
          <a:xfrm>
            <a:off x="1290763" y="3205200"/>
            <a:ext cx="2907600" cy="103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5"/>
          <p:cNvSpPr txBox="1">
            <a:spLocks noGrp="1"/>
          </p:cNvSpPr>
          <p:nvPr>
            <p:ph type="subTitle" idx="4"/>
          </p:nvPr>
        </p:nvSpPr>
        <p:spPr>
          <a:xfrm>
            <a:off x="4945638" y="3205200"/>
            <a:ext cx="2907600" cy="103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37" name="Google Shape;137;p5"/>
          <p:cNvGrpSpPr/>
          <p:nvPr/>
        </p:nvGrpSpPr>
        <p:grpSpPr>
          <a:xfrm>
            <a:off x="166171" y="116744"/>
            <a:ext cx="1480843" cy="1460612"/>
            <a:chOff x="166175" y="189420"/>
            <a:chExt cx="1809657" cy="1784935"/>
          </a:xfrm>
        </p:grpSpPr>
        <p:sp>
          <p:nvSpPr>
            <p:cNvPr id="138" name="Google Shape;138;p5"/>
            <p:cNvSpPr/>
            <p:nvPr/>
          </p:nvSpPr>
          <p:spPr>
            <a:xfrm rot="10800000">
              <a:off x="166175" y="189420"/>
              <a:ext cx="1809657" cy="1784935"/>
            </a:xfrm>
            <a:custGeom>
              <a:avLst/>
              <a:gdLst/>
              <a:ahLst/>
              <a:cxnLst/>
              <a:rect l="l" t="t" r="r" b="b"/>
              <a:pathLst>
                <a:path w="79128" h="78047" extrusionOk="0">
                  <a:moveTo>
                    <a:pt x="74379" y="0"/>
                  </a:moveTo>
                  <a:cubicBezTo>
                    <a:pt x="74075" y="0"/>
                    <a:pt x="73761" y="41"/>
                    <a:pt x="73443" y="129"/>
                  </a:cubicBezTo>
                  <a:cubicBezTo>
                    <a:pt x="72196" y="441"/>
                    <a:pt x="71260" y="1481"/>
                    <a:pt x="71017" y="2728"/>
                  </a:cubicBezTo>
                  <a:cubicBezTo>
                    <a:pt x="70636" y="4357"/>
                    <a:pt x="71260" y="5778"/>
                    <a:pt x="72196" y="7061"/>
                  </a:cubicBezTo>
                  <a:cubicBezTo>
                    <a:pt x="72958" y="8135"/>
                    <a:pt x="73755" y="9140"/>
                    <a:pt x="74553" y="10180"/>
                  </a:cubicBezTo>
                  <a:cubicBezTo>
                    <a:pt x="74518" y="10284"/>
                    <a:pt x="74449" y="10388"/>
                    <a:pt x="74379" y="10492"/>
                  </a:cubicBezTo>
                  <a:cubicBezTo>
                    <a:pt x="73741" y="10270"/>
                    <a:pt x="73059" y="10159"/>
                    <a:pt x="72368" y="10159"/>
                  </a:cubicBezTo>
                  <a:cubicBezTo>
                    <a:pt x="72196" y="10159"/>
                    <a:pt x="72022" y="10166"/>
                    <a:pt x="71849" y="10180"/>
                  </a:cubicBezTo>
                  <a:cubicBezTo>
                    <a:pt x="68556" y="10492"/>
                    <a:pt x="66408" y="13923"/>
                    <a:pt x="67759" y="16835"/>
                  </a:cubicBezTo>
                  <a:cubicBezTo>
                    <a:pt x="68360" y="18181"/>
                    <a:pt x="69691" y="18921"/>
                    <a:pt x="70983" y="18921"/>
                  </a:cubicBezTo>
                  <a:cubicBezTo>
                    <a:pt x="71853" y="18921"/>
                    <a:pt x="72705" y="18586"/>
                    <a:pt x="73305" y="17874"/>
                  </a:cubicBezTo>
                  <a:cubicBezTo>
                    <a:pt x="73617" y="17493"/>
                    <a:pt x="74067" y="16973"/>
                    <a:pt x="73617" y="16523"/>
                  </a:cubicBezTo>
                  <a:cubicBezTo>
                    <a:pt x="73461" y="16357"/>
                    <a:pt x="73327" y="16293"/>
                    <a:pt x="73207" y="16293"/>
                  </a:cubicBezTo>
                  <a:cubicBezTo>
                    <a:pt x="72901" y="16293"/>
                    <a:pt x="72688" y="16714"/>
                    <a:pt x="72438" y="16939"/>
                  </a:cubicBezTo>
                  <a:cubicBezTo>
                    <a:pt x="71921" y="17428"/>
                    <a:pt x="71342" y="17663"/>
                    <a:pt x="70791" y="17663"/>
                  </a:cubicBezTo>
                  <a:cubicBezTo>
                    <a:pt x="69977" y="17663"/>
                    <a:pt x="69227" y="17148"/>
                    <a:pt x="68834" y="16176"/>
                  </a:cubicBezTo>
                  <a:cubicBezTo>
                    <a:pt x="68314" y="14963"/>
                    <a:pt x="68591" y="13577"/>
                    <a:pt x="69492" y="12676"/>
                  </a:cubicBezTo>
                  <a:cubicBezTo>
                    <a:pt x="70286" y="11801"/>
                    <a:pt x="71345" y="11365"/>
                    <a:pt x="72424" y="11365"/>
                  </a:cubicBezTo>
                  <a:cubicBezTo>
                    <a:pt x="73655" y="11365"/>
                    <a:pt x="74912" y="11931"/>
                    <a:pt x="75835" y="13057"/>
                  </a:cubicBezTo>
                  <a:cubicBezTo>
                    <a:pt x="77464" y="14859"/>
                    <a:pt x="77810" y="17493"/>
                    <a:pt x="76771" y="19677"/>
                  </a:cubicBezTo>
                  <a:cubicBezTo>
                    <a:pt x="75419" y="22935"/>
                    <a:pt x="72508" y="25257"/>
                    <a:pt x="69076" y="25950"/>
                  </a:cubicBezTo>
                  <a:cubicBezTo>
                    <a:pt x="65680" y="26678"/>
                    <a:pt x="63392" y="28619"/>
                    <a:pt x="62422" y="31946"/>
                  </a:cubicBezTo>
                  <a:cubicBezTo>
                    <a:pt x="61347" y="35655"/>
                    <a:pt x="62214" y="38982"/>
                    <a:pt x="64744" y="41859"/>
                  </a:cubicBezTo>
                  <a:cubicBezTo>
                    <a:pt x="65749" y="42898"/>
                    <a:pt x="66858" y="43834"/>
                    <a:pt x="68037" y="44631"/>
                  </a:cubicBezTo>
                  <a:cubicBezTo>
                    <a:pt x="69042" y="45290"/>
                    <a:pt x="70047" y="45948"/>
                    <a:pt x="71017" y="46642"/>
                  </a:cubicBezTo>
                  <a:cubicBezTo>
                    <a:pt x="71329" y="46884"/>
                    <a:pt x="71814" y="47023"/>
                    <a:pt x="71676" y="47612"/>
                  </a:cubicBezTo>
                  <a:cubicBezTo>
                    <a:pt x="70567" y="47647"/>
                    <a:pt x="69527" y="47959"/>
                    <a:pt x="68591" y="48548"/>
                  </a:cubicBezTo>
                  <a:cubicBezTo>
                    <a:pt x="66442" y="49900"/>
                    <a:pt x="65888" y="52846"/>
                    <a:pt x="67447" y="54891"/>
                  </a:cubicBezTo>
                  <a:cubicBezTo>
                    <a:pt x="68128" y="55783"/>
                    <a:pt x="69175" y="56277"/>
                    <a:pt x="70253" y="56277"/>
                  </a:cubicBezTo>
                  <a:cubicBezTo>
                    <a:pt x="70767" y="56277"/>
                    <a:pt x="71288" y="56165"/>
                    <a:pt x="71780" y="55930"/>
                  </a:cubicBezTo>
                  <a:cubicBezTo>
                    <a:pt x="72820" y="55480"/>
                    <a:pt x="73409" y="54371"/>
                    <a:pt x="73201" y="53262"/>
                  </a:cubicBezTo>
                  <a:cubicBezTo>
                    <a:pt x="73134" y="52861"/>
                    <a:pt x="73067" y="52428"/>
                    <a:pt x="72566" y="52428"/>
                  </a:cubicBezTo>
                  <a:cubicBezTo>
                    <a:pt x="72547" y="52428"/>
                    <a:pt x="72528" y="52428"/>
                    <a:pt x="72508" y="52430"/>
                  </a:cubicBezTo>
                  <a:cubicBezTo>
                    <a:pt x="72057" y="52464"/>
                    <a:pt x="72022" y="52880"/>
                    <a:pt x="72022" y="53227"/>
                  </a:cubicBezTo>
                  <a:cubicBezTo>
                    <a:pt x="72022" y="54128"/>
                    <a:pt x="71676" y="54752"/>
                    <a:pt x="70740" y="54960"/>
                  </a:cubicBezTo>
                  <a:cubicBezTo>
                    <a:pt x="70584" y="54992"/>
                    <a:pt x="70428" y="55008"/>
                    <a:pt x="70273" y="55008"/>
                  </a:cubicBezTo>
                  <a:cubicBezTo>
                    <a:pt x="69436" y="55008"/>
                    <a:pt x="68660" y="54548"/>
                    <a:pt x="68279" y="53816"/>
                  </a:cubicBezTo>
                  <a:cubicBezTo>
                    <a:pt x="67482" y="52534"/>
                    <a:pt x="67759" y="50870"/>
                    <a:pt x="68868" y="49900"/>
                  </a:cubicBezTo>
                  <a:cubicBezTo>
                    <a:pt x="69642" y="49230"/>
                    <a:pt x="70631" y="48876"/>
                    <a:pt x="71629" y="48876"/>
                  </a:cubicBezTo>
                  <a:cubicBezTo>
                    <a:pt x="72284" y="48876"/>
                    <a:pt x="72943" y="49029"/>
                    <a:pt x="73547" y="49345"/>
                  </a:cubicBezTo>
                  <a:cubicBezTo>
                    <a:pt x="75350" y="50316"/>
                    <a:pt x="76355" y="51806"/>
                    <a:pt x="76355" y="53920"/>
                  </a:cubicBezTo>
                  <a:cubicBezTo>
                    <a:pt x="76355" y="55861"/>
                    <a:pt x="75731" y="57629"/>
                    <a:pt x="75038" y="59396"/>
                  </a:cubicBezTo>
                  <a:cubicBezTo>
                    <a:pt x="74067" y="62100"/>
                    <a:pt x="73305" y="64768"/>
                    <a:pt x="73443" y="67645"/>
                  </a:cubicBezTo>
                  <a:cubicBezTo>
                    <a:pt x="73443" y="67784"/>
                    <a:pt x="73443" y="67992"/>
                    <a:pt x="73028" y="67992"/>
                  </a:cubicBezTo>
                  <a:cubicBezTo>
                    <a:pt x="71780" y="65462"/>
                    <a:pt x="71156" y="62862"/>
                    <a:pt x="72369" y="60020"/>
                  </a:cubicBezTo>
                  <a:cubicBezTo>
                    <a:pt x="72577" y="59604"/>
                    <a:pt x="72785" y="59223"/>
                    <a:pt x="72924" y="58772"/>
                  </a:cubicBezTo>
                  <a:cubicBezTo>
                    <a:pt x="72993" y="58530"/>
                    <a:pt x="72854" y="58287"/>
                    <a:pt x="72646" y="58218"/>
                  </a:cubicBezTo>
                  <a:cubicBezTo>
                    <a:pt x="72559" y="58160"/>
                    <a:pt x="72461" y="58132"/>
                    <a:pt x="72365" y="58132"/>
                  </a:cubicBezTo>
                  <a:cubicBezTo>
                    <a:pt x="72231" y="58132"/>
                    <a:pt x="72103" y="58186"/>
                    <a:pt x="72022" y="58287"/>
                  </a:cubicBezTo>
                  <a:cubicBezTo>
                    <a:pt x="71780" y="58599"/>
                    <a:pt x="71537" y="58911"/>
                    <a:pt x="71364" y="59292"/>
                  </a:cubicBezTo>
                  <a:cubicBezTo>
                    <a:pt x="70116" y="61892"/>
                    <a:pt x="70289" y="64491"/>
                    <a:pt x="71260" y="67125"/>
                  </a:cubicBezTo>
                  <a:cubicBezTo>
                    <a:pt x="71884" y="68824"/>
                    <a:pt x="72854" y="70314"/>
                    <a:pt x="73686" y="71908"/>
                  </a:cubicBezTo>
                  <a:cubicBezTo>
                    <a:pt x="73998" y="72532"/>
                    <a:pt x="74483" y="73121"/>
                    <a:pt x="74414" y="74092"/>
                  </a:cubicBezTo>
                  <a:cubicBezTo>
                    <a:pt x="73374" y="73745"/>
                    <a:pt x="72334" y="73260"/>
                    <a:pt x="71399" y="72671"/>
                  </a:cubicBezTo>
                  <a:cubicBezTo>
                    <a:pt x="69700" y="71735"/>
                    <a:pt x="68002" y="70764"/>
                    <a:pt x="66061" y="70349"/>
                  </a:cubicBezTo>
                  <a:cubicBezTo>
                    <a:pt x="65210" y="70145"/>
                    <a:pt x="64368" y="70035"/>
                    <a:pt x="63540" y="70035"/>
                  </a:cubicBezTo>
                  <a:cubicBezTo>
                    <a:pt x="62106" y="70035"/>
                    <a:pt x="60711" y="70364"/>
                    <a:pt x="59372" y="71111"/>
                  </a:cubicBezTo>
                  <a:cubicBezTo>
                    <a:pt x="58991" y="71319"/>
                    <a:pt x="58471" y="71527"/>
                    <a:pt x="58713" y="72116"/>
                  </a:cubicBezTo>
                  <a:cubicBezTo>
                    <a:pt x="58820" y="72392"/>
                    <a:pt x="58975" y="72485"/>
                    <a:pt x="59150" y="72485"/>
                  </a:cubicBezTo>
                  <a:cubicBezTo>
                    <a:pt x="59371" y="72485"/>
                    <a:pt x="59625" y="72336"/>
                    <a:pt x="59857" y="72220"/>
                  </a:cubicBezTo>
                  <a:cubicBezTo>
                    <a:pt x="60100" y="72116"/>
                    <a:pt x="60377" y="71978"/>
                    <a:pt x="60620" y="71874"/>
                  </a:cubicBezTo>
                  <a:cubicBezTo>
                    <a:pt x="61665" y="71453"/>
                    <a:pt x="62678" y="71267"/>
                    <a:pt x="63668" y="71267"/>
                  </a:cubicBezTo>
                  <a:cubicBezTo>
                    <a:pt x="65370" y="71267"/>
                    <a:pt x="67005" y="71816"/>
                    <a:pt x="68626" y="72671"/>
                  </a:cubicBezTo>
                  <a:cubicBezTo>
                    <a:pt x="68522" y="72983"/>
                    <a:pt x="68349" y="72983"/>
                    <a:pt x="68175" y="72983"/>
                  </a:cubicBezTo>
                  <a:cubicBezTo>
                    <a:pt x="67929" y="72971"/>
                    <a:pt x="67685" y="72965"/>
                    <a:pt x="67441" y="72965"/>
                  </a:cubicBezTo>
                  <a:cubicBezTo>
                    <a:pt x="64837" y="72965"/>
                    <a:pt x="62370" y="73626"/>
                    <a:pt x="59961" y="74577"/>
                  </a:cubicBezTo>
                  <a:cubicBezTo>
                    <a:pt x="58505" y="75132"/>
                    <a:pt x="57015" y="75547"/>
                    <a:pt x="55490" y="75825"/>
                  </a:cubicBezTo>
                  <a:cubicBezTo>
                    <a:pt x="55146" y="75898"/>
                    <a:pt x="54802" y="75933"/>
                    <a:pt x="54460" y="75933"/>
                  </a:cubicBezTo>
                  <a:cubicBezTo>
                    <a:pt x="53836" y="75933"/>
                    <a:pt x="53218" y="75818"/>
                    <a:pt x="52613" y="75617"/>
                  </a:cubicBezTo>
                  <a:cubicBezTo>
                    <a:pt x="49771" y="74612"/>
                    <a:pt x="48489" y="71319"/>
                    <a:pt x="50014" y="68928"/>
                  </a:cubicBezTo>
                  <a:cubicBezTo>
                    <a:pt x="50546" y="67926"/>
                    <a:pt x="51588" y="67348"/>
                    <a:pt x="52704" y="67348"/>
                  </a:cubicBezTo>
                  <a:cubicBezTo>
                    <a:pt x="52823" y="67348"/>
                    <a:pt x="52943" y="67354"/>
                    <a:pt x="53064" y="67368"/>
                  </a:cubicBezTo>
                  <a:cubicBezTo>
                    <a:pt x="54312" y="67437"/>
                    <a:pt x="55317" y="68408"/>
                    <a:pt x="55490" y="69655"/>
                  </a:cubicBezTo>
                  <a:cubicBezTo>
                    <a:pt x="55594" y="70730"/>
                    <a:pt x="55178" y="71111"/>
                    <a:pt x="53445" y="71527"/>
                  </a:cubicBezTo>
                  <a:cubicBezTo>
                    <a:pt x="53168" y="71631"/>
                    <a:pt x="52891" y="71700"/>
                    <a:pt x="52856" y="72047"/>
                  </a:cubicBezTo>
                  <a:cubicBezTo>
                    <a:pt x="52856" y="72393"/>
                    <a:pt x="53098" y="72567"/>
                    <a:pt x="53376" y="72671"/>
                  </a:cubicBezTo>
                  <a:cubicBezTo>
                    <a:pt x="53601" y="72762"/>
                    <a:pt x="53841" y="72805"/>
                    <a:pt x="54085" y="72805"/>
                  </a:cubicBezTo>
                  <a:cubicBezTo>
                    <a:pt x="55038" y="72805"/>
                    <a:pt x="56046" y="72147"/>
                    <a:pt x="56460" y="71180"/>
                  </a:cubicBezTo>
                  <a:cubicBezTo>
                    <a:pt x="57084" y="69621"/>
                    <a:pt x="56564" y="67853"/>
                    <a:pt x="55213" y="66917"/>
                  </a:cubicBezTo>
                  <a:cubicBezTo>
                    <a:pt x="54424" y="66355"/>
                    <a:pt x="53554" y="66093"/>
                    <a:pt x="52701" y="66093"/>
                  </a:cubicBezTo>
                  <a:cubicBezTo>
                    <a:pt x="50819" y="66093"/>
                    <a:pt x="49018" y="67370"/>
                    <a:pt x="48350" y="69517"/>
                  </a:cubicBezTo>
                  <a:cubicBezTo>
                    <a:pt x="48177" y="70106"/>
                    <a:pt x="48212" y="70730"/>
                    <a:pt x="47865" y="71250"/>
                  </a:cubicBezTo>
                  <a:cubicBezTo>
                    <a:pt x="47380" y="71111"/>
                    <a:pt x="47241" y="70764"/>
                    <a:pt x="47033" y="70487"/>
                  </a:cubicBezTo>
                  <a:cubicBezTo>
                    <a:pt x="45993" y="68997"/>
                    <a:pt x="44988" y="67437"/>
                    <a:pt x="43879" y="65982"/>
                  </a:cubicBezTo>
                  <a:cubicBezTo>
                    <a:pt x="42285" y="63763"/>
                    <a:pt x="39893" y="62238"/>
                    <a:pt x="37225" y="61718"/>
                  </a:cubicBezTo>
                  <a:cubicBezTo>
                    <a:pt x="36530" y="61586"/>
                    <a:pt x="35857" y="61523"/>
                    <a:pt x="35208" y="61523"/>
                  </a:cubicBezTo>
                  <a:cubicBezTo>
                    <a:pt x="30425" y="61523"/>
                    <a:pt x="27001" y="64941"/>
                    <a:pt x="26238" y="69032"/>
                  </a:cubicBezTo>
                  <a:cubicBezTo>
                    <a:pt x="25510" y="72809"/>
                    <a:pt x="22980" y="75478"/>
                    <a:pt x="19202" y="76587"/>
                  </a:cubicBezTo>
                  <a:cubicBezTo>
                    <a:pt x="18595" y="76776"/>
                    <a:pt x="17985" y="76864"/>
                    <a:pt x="17390" y="76864"/>
                  </a:cubicBezTo>
                  <a:cubicBezTo>
                    <a:pt x="15029" y="76864"/>
                    <a:pt x="12899" y="75468"/>
                    <a:pt x="12097" y="73364"/>
                  </a:cubicBezTo>
                  <a:cubicBezTo>
                    <a:pt x="11196" y="71354"/>
                    <a:pt x="12235" y="68997"/>
                    <a:pt x="14315" y="68304"/>
                  </a:cubicBezTo>
                  <a:cubicBezTo>
                    <a:pt x="14669" y="68162"/>
                    <a:pt x="15035" y="68094"/>
                    <a:pt x="15396" y="68094"/>
                  </a:cubicBezTo>
                  <a:cubicBezTo>
                    <a:pt x="16273" y="68094"/>
                    <a:pt x="17122" y="68493"/>
                    <a:pt x="17711" y="69205"/>
                  </a:cubicBezTo>
                  <a:cubicBezTo>
                    <a:pt x="18370" y="70141"/>
                    <a:pt x="18197" y="70972"/>
                    <a:pt x="17088" y="72186"/>
                  </a:cubicBezTo>
                  <a:cubicBezTo>
                    <a:pt x="17018" y="72220"/>
                    <a:pt x="16984" y="72255"/>
                    <a:pt x="16949" y="72324"/>
                  </a:cubicBezTo>
                  <a:cubicBezTo>
                    <a:pt x="16706" y="72463"/>
                    <a:pt x="16637" y="72809"/>
                    <a:pt x="16810" y="73052"/>
                  </a:cubicBezTo>
                  <a:cubicBezTo>
                    <a:pt x="16932" y="73222"/>
                    <a:pt x="17121" y="73307"/>
                    <a:pt x="17319" y="73307"/>
                  </a:cubicBezTo>
                  <a:cubicBezTo>
                    <a:pt x="17403" y="73307"/>
                    <a:pt x="17490" y="73291"/>
                    <a:pt x="17573" y="73260"/>
                  </a:cubicBezTo>
                  <a:cubicBezTo>
                    <a:pt x="18058" y="73052"/>
                    <a:pt x="18474" y="72740"/>
                    <a:pt x="18786" y="72289"/>
                  </a:cubicBezTo>
                  <a:cubicBezTo>
                    <a:pt x="19895" y="70626"/>
                    <a:pt x="19340" y="68338"/>
                    <a:pt x="17538" y="67437"/>
                  </a:cubicBezTo>
                  <a:cubicBezTo>
                    <a:pt x="16890" y="67072"/>
                    <a:pt x="16177" y="66904"/>
                    <a:pt x="15464" y="66904"/>
                  </a:cubicBezTo>
                  <a:cubicBezTo>
                    <a:pt x="13469" y="66904"/>
                    <a:pt x="11471" y="68218"/>
                    <a:pt x="10884" y="70210"/>
                  </a:cubicBezTo>
                  <a:cubicBezTo>
                    <a:pt x="10502" y="71492"/>
                    <a:pt x="10641" y="72740"/>
                    <a:pt x="10780" y="74265"/>
                  </a:cubicBezTo>
                  <a:cubicBezTo>
                    <a:pt x="9636" y="73364"/>
                    <a:pt x="8735" y="72601"/>
                    <a:pt x="7764" y="71908"/>
                  </a:cubicBezTo>
                  <a:cubicBezTo>
                    <a:pt x="6652" y="71129"/>
                    <a:pt x="5517" y="70418"/>
                    <a:pt x="4180" y="70418"/>
                  </a:cubicBezTo>
                  <a:cubicBezTo>
                    <a:pt x="3852" y="70418"/>
                    <a:pt x="3511" y="70461"/>
                    <a:pt x="3155" y="70557"/>
                  </a:cubicBezTo>
                  <a:cubicBezTo>
                    <a:pt x="1214" y="70972"/>
                    <a:pt x="1" y="72948"/>
                    <a:pt x="555" y="74889"/>
                  </a:cubicBezTo>
                  <a:cubicBezTo>
                    <a:pt x="1000" y="76363"/>
                    <a:pt x="2360" y="77323"/>
                    <a:pt x="3829" y="77323"/>
                  </a:cubicBezTo>
                  <a:cubicBezTo>
                    <a:pt x="4191" y="77323"/>
                    <a:pt x="4559" y="77265"/>
                    <a:pt x="4922" y="77142"/>
                  </a:cubicBezTo>
                  <a:cubicBezTo>
                    <a:pt x="5373" y="76968"/>
                    <a:pt x="5754" y="76726"/>
                    <a:pt x="6066" y="76379"/>
                  </a:cubicBezTo>
                  <a:cubicBezTo>
                    <a:pt x="6274" y="76171"/>
                    <a:pt x="6309" y="75825"/>
                    <a:pt x="6170" y="75582"/>
                  </a:cubicBezTo>
                  <a:cubicBezTo>
                    <a:pt x="6056" y="75423"/>
                    <a:pt x="5868" y="75338"/>
                    <a:pt x="5683" y="75338"/>
                  </a:cubicBezTo>
                  <a:cubicBezTo>
                    <a:pt x="5586" y="75338"/>
                    <a:pt x="5491" y="75361"/>
                    <a:pt x="5407" y="75409"/>
                  </a:cubicBezTo>
                  <a:cubicBezTo>
                    <a:pt x="5269" y="75513"/>
                    <a:pt x="5130" y="75617"/>
                    <a:pt x="4992" y="75721"/>
                  </a:cubicBezTo>
                  <a:cubicBezTo>
                    <a:pt x="4544" y="75923"/>
                    <a:pt x="4120" y="76023"/>
                    <a:pt x="3728" y="76023"/>
                  </a:cubicBezTo>
                  <a:cubicBezTo>
                    <a:pt x="3179" y="76023"/>
                    <a:pt x="2692" y="75827"/>
                    <a:pt x="2288" y="75443"/>
                  </a:cubicBezTo>
                  <a:cubicBezTo>
                    <a:pt x="1630" y="74681"/>
                    <a:pt x="1491" y="73572"/>
                    <a:pt x="1976" y="72705"/>
                  </a:cubicBezTo>
                  <a:cubicBezTo>
                    <a:pt x="2313" y="72062"/>
                    <a:pt x="3191" y="71717"/>
                    <a:pt x="4132" y="71717"/>
                  </a:cubicBezTo>
                  <a:cubicBezTo>
                    <a:pt x="4256" y="71717"/>
                    <a:pt x="4381" y="71723"/>
                    <a:pt x="4506" y="71735"/>
                  </a:cubicBezTo>
                  <a:cubicBezTo>
                    <a:pt x="5927" y="71874"/>
                    <a:pt x="6932" y="72671"/>
                    <a:pt x="7903" y="73607"/>
                  </a:cubicBezTo>
                  <a:cubicBezTo>
                    <a:pt x="9844" y="75478"/>
                    <a:pt x="12339" y="76379"/>
                    <a:pt x="14696" y="77488"/>
                  </a:cubicBezTo>
                  <a:cubicBezTo>
                    <a:pt x="15532" y="77842"/>
                    <a:pt x="16428" y="78047"/>
                    <a:pt x="17356" y="78047"/>
                  </a:cubicBezTo>
                  <a:cubicBezTo>
                    <a:pt x="17428" y="78047"/>
                    <a:pt x="17500" y="78045"/>
                    <a:pt x="17573" y="78043"/>
                  </a:cubicBezTo>
                  <a:cubicBezTo>
                    <a:pt x="20484" y="78043"/>
                    <a:pt x="22702" y="76622"/>
                    <a:pt x="24574" y="74577"/>
                  </a:cubicBezTo>
                  <a:cubicBezTo>
                    <a:pt x="25233" y="73849"/>
                    <a:pt x="25787" y="73052"/>
                    <a:pt x="26411" y="72289"/>
                  </a:cubicBezTo>
                  <a:cubicBezTo>
                    <a:pt x="27000" y="72740"/>
                    <a:pt x="27104" y="73433"/>
                    <a:pt x="27416" y="73953"/>
                  </a:cubicBezTo>
                  <a:cubicBezTo>
                    <a:pt x="28896" y="76315"/>
                    <a:pt x="30920" y="77704"/>
                    <a:pt x="33618" y="77704"/>
                  </a:cubicBezTo>
                  <a:cubicBezTo>
                    <a:pt x="33889" y="77704"/>
                    <a:pt x="34167" y="77690"/>
                    <a:pt x="34452" y="77662"/>
                  </a:cubicBezTo>
                  <a:cubicBezTo>
                    <a:pt x="37675" y="77384"/>
                    <a:pt x="39928" y="74404"/>
                    <a:pt x="39339" y="71215"/>
                  </a:cubicBezTo>
                  <a:cubicBezTo>
                    <a:pt x="38927" y="68948"/>
                    <a:pt x="37002" y="67467"/>
                    <a:pt x="34974" y="67467"/>
                  </a:cubicBezTo>
                  <a:cubicBezTo>
                    <a:pt x="34273" y="67467"/>
                    <a:pt x="33560" y="67644"/>
                    <a:pt x="32892" y="68026"/>
                  </a:cubicBezTo>
                  <a:cubicBezTo>
                    <a:pt x="32407" y="68338"/>
                    <a:pt x="31714" y="68616"/>
                    <a:pt x="32164" y="69343"/>
                  </a:cubicBezTo>
                  <a:cubicBezTo>
                    <a:pt x="32270" y="69520"/>
                    <a:pt x="32397" y="69585"/>
                    <a:pt x="32532" y="69585"/>
                  </a:cubicBezTo>
                  <a:cubicBezTo>
                    <a:pt x="32794" y="69585"/>
                    <a:pt x="33091" y="69342"/>
                    <a:pt x="33343" y="69205"/>
                  </a:cubicBezTo>
                  <a:cubicBezTo>
                    <a:pt x="33447" y="69135"/>
                    <a:pt x="33551" y="69101"/>
                    <a:pt x="33655" y="69032"/>
                  </a:cubicBezTo>
                  <a:cubicBezTo>
                    <a:pt x="34086" y="68825"/>
                    <a:pt x="34539" y="68728"/>
                    <a:pt x="34986" y="68728"/>
                  </a:cubicBezTo>
                  <a:cubicBezTo>
                    <a:pt x="36191" y="68728"/>
                    <a:pt x="37343" y="69437"/>
                    <a:pt x="37848" y="70626"/>
                  </a:cubicBezTo>
                  <a:cubicBezTo>
                    <a:pt x="38992" y="72983"/>
                    <a:pt x="37433" y="75894"/>
                    <a:pt x="34729" y="76379"/>
                  </a:cubicBezTo>
                  <a:cubicBezTo>
                    <a:pt x="34348" y="76459"/>
                    <a:pt x="33966" y="76498"/>
                    <a:pt x="33588" y="76498"/>
                  </a:cubicBezTo>
                  <a:cubicBezTo>
                    <a:pt x="32004" y="76498"/>
                    <a:pt x="30489" y="75815"/>
                    <a:pt x="29426" y="74612"/>
                  </a:cubicBezTo>
                  <a:cubicBezTo>
                    <a:pt x="26030" y="70938"/>
                    <a:pt x="27485" y="64976"/>
                    <a:pt x="32199" y="63347"/>
                  </a:cubicBezTo>
                  <a:cubicBezTo>
                    <a:pt x="33297" y="62948"/>
                    <a:pt x="34367" y="62755"/>
                    <a:pt x="35403" y="62755"/>
                  </a:cubicBezTo>
                  <a:cubicBezTo>
                    <a:pt x="37603" y="62755"/>
                    <a:pt x="39649" y="63628"/>
                    <a:pt x="41488" y="65254"/>
                  </a:cubicBezTo>
                  <a:cubicBezTo>
                    <a:pt x="42770" y="66501"/>
                    <a:pt x="43879" y="67888"/>
                    <a:pt x="44780" y="69447"/>
                  </a:cubicBezTo>
                  <a:cubicBezTo>
                    <a:pt x="46201" y="71596"/>
                    <a:pt x="47865" y="73572"/>
                    <a:pt x="49806" y="75270"/>
                  </a:cubicBezTo>
                  <a:cubicBezTo>
                    <a:pt x="51071" y="76472"/>
                    <a:pt x="52740" y="77125"/>
                    <a:pt x="54470" y="77125"/>
                  </a:cubicBezTo>
                  <a:cubicBezTo>
                    <a:pt x="54636" y="77125"/>
                    <a:pt x="54803" y="77119"/>
                    <a:pt x="54970" y="77107"/>
                  </a:cubicBezTo>
                  <a:cubicBezTo>
                    <a:pt x="56876" y="76934"/>
                    <a:pt x="58713" y="76449"/>
                    <a:pt x="60446" y="75686"/>
                  </a:cubicBezTo>
                  <a:cubicBezTo>
                    <a:pt x="62763" y="74696"/>
                    <a:pt x="65070" y="74256"/>
                    <a:pt x="67387" y="74256"/>
                  </a:cubicBezTo>
                  <a:cubicBezTo>
                    <a:pt x="69612" y="74256"/>
                    <a:pt x="71844" y="74661"/>
                    <a:pt x="74102" y="75374"/>
                  </a:cubicBezTo>
                  <a:cubicBezTo>
                    <a:pt x="74520" y="75490"/>
                    <a:pt x="74984" y="75762"/>
                    <a:pt x="75412" y="75762"/>
                  </a:cubicBezTo>
                  <a:cubicBezTo>
                    <a:pt x="75623" y="75762"/>
                    <a:pt x="75825" y="75696"/>
                    <a:pt x="76008" y="75513"/>
                  </a:cubicBezTo>
                  <a:cubicBezTo>
                    <a:pt x="76563" y="74924"/>
                    <a:pt x="76008" y="74196"/>
                    <a:pt x="75800" y="73572"/>
                  </a:cubicBezTo>
                  <a:cubicBezTo>
                    <a:pt x="74379" y="69032"/>
                    <a:pt x="74206" y="64560"/>
                    <a:pt x="76112" y="60089"/>
                  </a:cubicBezTo>
                  <a:cubicBezTo>
                    <a:pt x="76736" y="58668"/>
                    <a:pt x="77152" y="57178"/>
                    <a:pt x="77429" y="55653"/>
                  </a:cubicBezTo>
                  <a:cubicBezTo>
                    <a:pt x="77741" y="53677"/>
                    <a:pt x="77706" y="51737"/>
                    <a:pt x="76320" y="50108"/>
                  </a:cubicBezTo>
                  <a:cubicBezTo>
                    <a:pt x="74760" y="48132"/>
                    <a:pt x="72889" y="46399"/>
                    <a:pt x="70809" y="44978"/>
                  </a:cubicBezTo>
                  <a:cubicBezTo>
                    <a:pt x="69458" y="44111"/>
                    <a:pt x="68141" y="43176"/>
                    <a:pt x="66858" y="42205"/>
                  </a:cubicBezTo>
                  <a:cubicBezTo>
                    <a:pt x="65299" y="40992"/>
                    <a:pt x="64155" y="39329"/>
                    <a:pt x="63600" y="37457"/>
                  </a:cubicBezTo>
                  <a:cubicBezTo>
                    <a:pt x="62387" y="33540"/>
                    <a:pt x="63912" y="29555"/>
                    <a:pt x="67239" y="27822"/>
                  </a:cubicBezTo>
                  <a:cubicBezTo>
                    <a:pt x="68185" y="27339"/>
                    <a:pt x="69211" y="27115"/>
                    <a:pt x="70228" y="27115"/>
                  </a:cubicBezTo>
                  <a:cubicBezTo>
                    <a:pt x="73014" y="27115"/>
                    <a:pt x="75744" y="28795"/>
                    <a:pt x="76632" y="31461"/>
                  </a:cubicBezTo>
                  <a:cubicBezTo>
                    <a:pt x="77464" y="33956"/>
                    <a:pt x="76493" y="36452"/>
                    <a:pt x="74310" y="37457"/>
                  </a:cubicBezTo>
                  <a:cubicBezTo>
                    <a:pt x="73803" y="37685"/>
                    <a:pt x="73265" y="37797"/>
                    <a:pt x="72729" y="37797"/>
                  </a:cubicBezTo>
                  <a:cubicBezTo>
                    <a:pt x="71798" y="37797"/>
                    <a:pt x="70877" y="37458"/>
                    <a:pt x="70151" y="36798"/>
                  </a:cubicBezTo>
                  <a:cubicBezTo>
                    <a:pt x="69076" y="35793"/>
                    <a:pt x="68938" y="34511"/>
                    <a:pt x="69666" y="32847"/>
                  </a:cubicBezTo>
                  <a:cubicBezTo>
                    <a:pt x="69770" y="32709"/>
                    <a:pt x="69839" y="32570"/>
                    <a:pt x="69908" y="32431"/>
                  </a:cubicBezTo>
                  <a:cubicBezTo>
                    <a:pt x="70047" y="32154"/>
                    <a:pt x="69943" y="31842"/>
                    <a:pt x="69700" y="31669"/>
                  </a:cubicBezTo>
                  <a:cubicBezTo>
                    <a:pt x="69615" y="31626"/>
                    <a:pt x="69524" y="31607"/>
                    <a:pt x="69434" y="31607"/>
                  </a:cubicBezTo>
                  <a:cubicBezTo>
                    <a:pt x="69230" y="31607"/>
                    <a:pt x="69034" y="31708"/>
                    <a:pt x="68938" y="31877"/>
                  </a:cubicBezTo>
                  <a:cubicBezTo>
                    <a:pt x="68660" y="32189"/>
                    <a:pt x="68452" y="32535"/>
                    <a:pt x="68279" y="32882"/>
                  </a:cubicBezTo>
                  <a:cubicBezTo>
                    <a:pt x="67343" y="35031"/>
                    <a:pt x="68349" y="37526"/>
                    <a:pt x="70463" y="38497"/>
                  </a:cubicBezTo>
                  <a:cubicBezTo>
                    <a:pt x="71185" y="38849"/>
                    <a:pt x="71945" y="39014"/>
                    <a:pt x="72695" y="39014"/>
                  </a:cubicBezTo>
                  <a:cubicBezTo>
                    <a:pt x="74970" y="39014"/>
                    <a:pt x="77150" y="37498"/>
                    <a:pt x="77880" y="35100"/>
                  </a:cubicBezTo>
                  <a:cubicBezTo>
                    <a:pt x="78850" y="32015"/>
                    <a:pt x="77395" y="28688"/>
                    <a:pt x="74310" y="26955"/>
                  </a:cubicBezTo>
                  <a:cubicBezTo>
                    <a:pt x="73825" y="26643"/>
                    <a:pt x="73131" y="26574"/>
                    <a:pt x="72785" y="25915"/>
                  </a:cubicBezTo>
                  <a:cubicBezTo>
                    <a:pt x="74275" y="24806"/>
                    <a:pt x="75696" y="23732"/>
                    <a:pt x="76736" y="22276"/>
                  </a:cubicBezTo>
                  <a:cubicBezTo>
                    <a:pt x="78608" y="19642"/>
                    <a:pt x="79128" y="16869"/>
                    <a:pt x="77776" y="13819"/>
                  </a:cubicBezTo>
                  <a:cubicBezTo>
                    <a:pt x="76667" y="11358"/>
                    <a:pt x="75558" y="8932"/>
                    <a:pt x="73651" y="6957"/>
                  </a:cubicBezTo>
                  <a:cubicBezTo>
                    <a:pt x="73097" y="6368"/>
                    <a:pt x="72681" y="5674"/>
                    <a:pt x="72404" y="4912"/>
                  </a:cubicBezTo>
                  <a:cubicBezTo>
                    <a:pt x="72126" y="4323"/>
                    <a:pt x="72057" y="3664"/>
                    <a:pt x="72161" y="3040"/>
                  </a:cubicBezTo>
                  <a:cubicBezTo>
                    <a:pt x="72334" y="2174"/>
                    <a:pt x="72993" y="1515"/>
                    <a:pt x="73859" y="1307"/>
                  </a:cubicBezTo>
                  <a:cubicBezTo>
                    <a:pt x="74024" y="1271"/>
                    <a:pt x="74186" y="1254"/>
                    <a:pt x="74344" y="1254"/>
                  </a:cubicBezTo>
                  <a:cubicBezTo>
                    <a:pt x="75849" y="1254"/>
                    <a:pt x="76982" y="2814"/>
                    <a:pt x="76355" y="4288"/>
                  </a:cubicBezTo>
                  <a:cubicBezTo>
                    <a:pt x="76251" y="4531"/>
                    <a:pt x="76043" y="4773"/>
                    <a:pt x="75904" y="5016"/>
                  </a:cubicBezTo>
                  <a:cubicBezTo>
                    <a:pt x="75766" y="5293"/>
                    <a:pt x="75835" y="5640"/>
                    <a:pt x="76112" y="5778"/>
                  </a:cubicBezTo>
                  <a:cubicBezTo>
                    <a:pt x="76194" y="5819"/>
                    <a:pt x="76282" y="5839"/>
                    <a:pt x="76370" y="5839"/>
                  </a:cubicBezTo>
                  <a:cubicBezTo>
                    <a:pt x="76506" y="5839"/>
                    <a:pt x="76645" y="5793"/>
                    <a:pt x="76771" y="5709"/>
                  </a:cubicBezTo>
                  <a:cubicBezTo>
                    <a:pt x="77083" y="5501"/>
                    <a:pt x="77360" y="5154"/>
                    <a:pt x="77499" y="4773"/>
                  </a:cubicBezTo>
                  <a:cubicBezTo>
                    <a:pt x="78511" y="2441"/>
                    <a:pt x="76726" y="0"/>
                    <a:pt x="743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5"/>
            <p:cNvSpPr/>
            <p:nvPr/>
          </p:nvSpPr>
          <p:spPr>
            <a:xfrm rot="10800000">
              <a:off x="359518" y="372106"/>
              <a:ext cx="334519" cy="322284"/>
            </a:xfrm>
            <a:custGeom>
              <a:avLst/>
              <a:gdLst/>
              <a:ahLst/>
              <a:cxnLst/>
              <a:rect l="l" t="t" r="r" b="b"/>
              <a:pathLst>
                <a:path w="14627" h="14092" extrusionOk="0">
                  <a:moveTo>
                    <a:pt x="5075" y="1246"/>
                  </a:moveTo>
                  <a:cubicBezTo>
                    <a:pt x="5678" y="1246"/>
                    <a:pt x="6281" y="1430"/>
                    <a:pt x="6794" y="1803"/>
                  </a:cubicBezTo>
                  <a:cubicBezTo>
                    <a:pt x="7695" y="2358"/>
                    <a:pt x="8388" y="3120"/>
                    <a:pt x="8908" y="4056"/>
                  </a:cubicBezTo>
                  <a:cubicBezTo>
                    <a:pt x="10253" y="6401"/>
                    <a:pt x="11083" y="9021"/>
                    <a:pt x="12013" y="11676"/>
                  </a:cubicBezTo>
                  <a:lnTo>
                    <a:pt x="12013" y="11676"/>
                  </a:lnTo>
                  <a:cubicBezTo>
                    <a:pt x="9245" y="10639"/>
                    <a:pt x="6443" y="9842"/>
                    <a:pt x="3986" y="8285"/>
                  </a:cubicBezTo>
                  <a:cubicBezTo>
                    <a:pt x="3466" y="7938"/>
                    <a:pt x="2981" y="7522"/>
                    <a:pt x="2565" y="7037"/>
                  </a:cubicBezTo>
                  <a:cubicBezTo>
                    <a:pt x="1110" y="5304"/>
                    <a:pt x="1283" y="3502"/>
                    <a:pt x="3016" y="2081"/>
                  </a:cubicBezTo>
                  <a:cubicBezTo>
                    <a:pt x="3590" y="1526"/>
                    <a:pt x="4332" y="1246"/>
                    <a:pt x="5075" y="1246"/>
                  </a:cubicBezTo>
                  <a:close/>
                  <a:moveTo>
                    <a:pt x="5719" y="1"/>
                  </a:moveTo>
                  <a:cubicBezTo>
                    <a:pt x="3362" y="36"/>
                    <a:pt x="1664" y="1145"/>
                    <a:pt x="832" y="2739"/>
                  </a:cubicBezTo>
                  <a:cubicBezTo>
                    <a:pt x="1" y="4333"/>
                    <a:pt x="278" y="5893"/>
                    <a:pt x="1179" y="7279"/>
                  </a:cubicBezTo>
                  <a:cubicBezTo>
                    <a:pt x="2115" y="8700"/>
                    <a:pt x="3466" y="9567"/>
                    <a:pt x="4922" y="10260"/>
                  </a:cubicBezTo>
                  <a:cubicBezTo>
                    <a:pt x="7660" y="11543"/>
                    <a:pt x="10572" y="12513"/>
                    <a:pt x="13275" y="13899"/>
                  </a:cubicBezTo>
                  <a:cubicBezTo>
                    <a:pt x="13459" y="14001"/>
                    <a:pt x="13643" y="14092"/>
                    <a:pt x="13827" y="14092"/>
                  </a:cubicBezTo>
                  <a:cubicBezTo>
                    <a:pt x="13955" y="14092"/>
                    <a:pt x="14083" y="14048"/>
                    <a:pt x="14211" y="13934"/>
                  </a:cubicBezTo>
                  <a:cubicBezTo>
                    <a:pt x="14627" y="13553"/>
                    <a:pt x="14384" y="13171"/>
                    <a:pt x="14211" y="12825"/>
                  </a:cubicBezTo>
                  <a:cubicBezTo>
                    <a:pt x="12928" y="10329"/>
                    <a:pt x="12027" y="7661"/>
                    <a:pt x="10849" y="5096"/>
                  </a:cubicBezTo>
                  <a:cubicBezTo>
                    <a:pt x="10364" y="3952"/>
                    <a:pt x="9705" y="2843"/>
                    <a:pt x="8873" y="1907"/>
                  </a:cubicBezTo>
                  <a:cubicBezTo>
                    <a:pt x="7799" y="798"/>
                    <a:pt x="6586" y="1"/>
                    <a:pt x="57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" name="Google Shape;140;p5"/>
          <p:cNvGrpSpPr/>
          <p:nvPr/>
        </p:nvGrpSpPr>
        <p:grpSpPr>
          <a:xfrm>
            <a:off x="171772" y="3486523"/>
            <a:ext cx="1480829" cy="1471301"/>
            <a:chOff x="171772" y="3486523"/>
            <a:chExt cx="1480829" cy="1471301"/>
          </a:xfrm>
        </p:grpSpPr>
        <p:sp>
          <p:nvSpPr>
            <p:cNvPr id="141" name="Google Shape;141;p5"/>
            <p:cNvSpPr/>
            <p:nvPr/>
          </p:nvSpPr>
          <p:spPr>
            <a:xfrm rot="10800000">
              <a:off x="171772" y="3486523"/>
              <a:ext cx="1480829" cy="1471301"/>
            </a:xfrm>
            <a:custGeom>
              <a:avLst/>
              <a:gdLst/>
              <a:ahLst/>
              <a:cxnLst/>
              <a:rect l="l" t="t" r="r" b="b"/>
              <a:pathLst>
                <a:path w="78642" h="78136" extrusionOk="0">
                  <a:moveTo>
                    <a:pt x="17368" y="1"/>
                  </a:moveTo>
                  <a:cubicBezTo>
                    <a:pt x="16409" y="1"/>
                    <a:pt x="15436" y="197"/>
                    <a:pt x="14453" y="622"/>
                  </a:cubicBezTo>
                  <a:cubicBezTo>
                    <a:pt x="12062" y="1662"/>
                    <a:pt x="9566" y="2597"/>
                    <a:pt x="7660" y="4538"/>
                  </a:cubicBezTo>
                  <a:cubicBezTo>
                    <a:pt x="7140" y="4989"/>
                    <a:pt x="6585" y="5370"/>
                    <a:pt x="5962" y="5717"/>
                  </a:cubicBezTo>
                  <a:cubicBezTo>
                    <a:pt x="5442" y="6063"/>
                    <a:pt x="4853" y="6306"/>
                    <a:pt x="4229" y="6410"/>
                  </a:cubicBezTo>
                  <a:cubicBezTo>
                    <a:pt x="4108" y="6427"/>
                    <a:pt x="3988" y="6435"/>
                    <a:pt x="3868" y="6435"/>
                  </a:cubicBezTo>
                  <a:cubicBezTo>
                    <a:pt x="2997" y="6435"/>
                    <a:pt x="2191" y="5998"/>
                    <a:pt x="1733" y="5266"/>
                  </a:cubicBezTo>
                  <a:cubicBezTo>
                    <a:pt x="1283" y="4400"/>
                    <a:pt x="1421" y="3395"/>
                    <a:pt x="2045" y="2701"/>
                  </a:cubicBezTo>
                  <a:cubicBezTo>
                    <a:pt x="2445" y="2260"/>
                    <a:pt x="2959" y="2035"/>
                    <a:pt x="3534" y="2035"/>
                  </a:cubicBezTo>
                  <a:cubicBezTo>
                    <a:pt x="3907" y="2035"/>
                    <a:pt x="4305" y="2129"/>
                    <a:pt x="4714" y="2320"/>
                  </a:cubicBezTo>
                  <a:cubicBezTo>
                    <a:pt x="4922" y="2424"/>
                    <a:pt x="5095" y="2597"/>
                    <a:pt x="5303" y="2667"/>
                  </a:cubicBezTo>
                  <a:cubicBezTo>
                    <a:pt x="5370" y="2700"/>
                    <a:pt x="5444" y="2716"/>
                    <a:pt x="5518" y="2716"/>
                  </a:cubicBezTo>
                  <a:cubicBezTo>
                    <a:pt x="5675" y="2716"/>
                    <a:pt x="5833" y="2646"/>
                    <a:pt x="5927" y="2528"/>
                  </a:cubicBezTo>
                  <a:cubicBezTo>
                    <a:pt x="6066" y="2320"/>
                    <a:pt x="6100" y="2078"/>
                    <a:pt x="5962" y="1870"/>
                  </a:cubicBezTo>
                  <a:cubicBezTo>
                    <a:pt x="5754" y="1523"/>
                    <a:pt x="5442" y="1246"/>
                    <a:pt x="5060" y="1107"/>
                  </a:cubicBezTo>
                  <a:cubicBezTo>
                    <a:pt x="4585" y="873"/>
                    <a:pt x="4089" y="765"/>
                    <a:pt x="3603" y="765"/>
                  </a:cubicBezTo>
                  <a:cubicBezTo>
                    <a:pt x="2000" y="765"/>
                    <a:pt x="509" y="1943"/>
                    <a:pt x="243" y="3672"/>
                  </a:cubicBezTo>
                  <a:cubicBezTo>
                    <a:pt x="0" y="4954"/>
                    <a:pt x="555" y="6237"/>
                    <a:pt x="1629" y="6965"/>
                  </a:cubicBezTo>
                  <a:cubicBezTo>
                    <a:pt x="2344" y="7465"/>
                    <a:pt x="3086" y="7689"/>
                    <a:pt x="3827" y="7689"/>
                  </a:cubicBezTo>
                  <a:cubicBezTo>
                    <a:pt x="4524" y="7689"/>
                    <a:pt x="5220" y="7491"/>
                    <a:pt x="5892" y="7138"/>
                  </a:cubicBezTo>
                  <a:cubicBezTo>
                    <a:pt x="6967" y="6618"/>
                    <a:pt x="7972" y="5959"/>
                    <a:pt x="8873" y="5162"/>
                  </a:cubicBezTo>
                  <a:cubicBezTo>
                    <a:pt x="9310" y="4759"/>
                    <a:pt x="9715" y="4225"/>
                    <a:pt x="10371" y="4225"/>
                  </a:cubicBezTo>
                  <a:cubicBezTo>
                    <a:pt x="10391" y="4225"/>
                    <a:pt x="10412" y="4225"/>
                    <a:pt x="10433" y="4226"/>
                  </a:cubicBezTo>
                  <a:cubicBezTo>
                    <a:pt x="10641" y="4573"/>
                    <a:pt x="10502" y="4885"/>
                    <a:pt x="10433" y="5232"/>
                  </a:cubicBezTo>
                  <a:cubicBezTo>
                    <a:pt x="9977" y="8620"/>
                    <a:pt x="12093" y="11120"/>
                    <a:pt x="15342" y="11120"/>
                  </a:cubicBezTo>
                  <a:cubicBezTo>
                    <a:pt x="15550" y="11120"/>
                    <a:pt x="15762" y="11110"/>
                    <a:pt x="15978" y="11089"/>
                  </a:cubicBezTo>
                  <a:cubicBezTo>
                    <a:pt x="18404" y="10881"/>
                    <a:pt x="19895" y="8212"/>
                    <a:pt x="18786" y="6133"/>
                  </a:cubicBezTo>
                  <a:cubicBezTo>
                    <a:pt x="18508" y="5613"/>
                    <a:pt x="18092" y="5197"/>
                    <a:pt x="17572" y="4920"/>
                  </a:cubicBezTo>
                  <a:cubicBezTo>
                    <a:pt x="17450" y="4828"/>
                    <a:pt x="17300" y="4783"/>
                    <a:pt x="17150" y="4783"/>
                  </a:cubicBezTo>
                  <a:cubicBezTo>
                    <a:pt x="16961" y="4783"/>
                    <a:pt x="16772" y="4854"/>
                    <a:pt x="16637" y="4989"/>
                  </a:cubicBezTo>
                  <a:cubicBezTo>
                    <a:pt x="16359" y="5336"/>
                    <a:pt x="16567" y="5613"/>
                    <a:pt x="16845" y="5855"/>
                  </a:cubicBezTo>
                  <a:cubicBezTo>
                    <a:pt x="16983" y="5959"/>
                    <a:pt x="17122" y="6063"/>
                    <a:pt x="17261" y="6202"/>
                  </a:cubicBezTo>
                  <a:cubicBezTo>
                    <a:pt x="18335" y="7242"/>
                    <a:pt x="17988" y="9044"/>
                    <a:pt x="16602" y="9633"/>
                  </a:cubicBezTo>
                  <a:cubicBezTo>
                    <a:pt x="16142" y="9857"/>
                    <a:pt x="15648" y="9965"/>
                    <a:pt x="15156" y="9965"/>
                  </a:cubicBezTo>
                  <a:cubicBezTo>
                    <a:pt x="14350" y="9965"/>
                    <a:pt x="13552" y="9673"/>
                    <a:pt x="12928" y="9113"/>
                  </a:cubicBezTo>
                  <a:cubicBezTo>
                    <a:pt x="11126" y="7484"/>
                    <a:pt x="11126" y="4816"/>
                    <a:pt x="12997" y="3013"/>
                  </a:cubicBezTo>
                  <a:cubicBezTo>
                    <a:pt x="14118" y="1845"/>
                    <a:pt x="15648" y="1206"/>
                    <a:pt x="17217" y="1206"/>
                  </a:cubicBezTo>
                  <a:cubicBezTo>
                    <a:pt x="17881" y="1206"/>
                    <a:pt x="18552" y="1321"/>
                    <a:pt x="19201" y="1558"/>
                  </a:cubicBezTo>
                  <a:cubicBezTo>
                    <a:pt x="22771" y="2667"/>
                    <a:pt x="25405" y="5647"/>
                    <a:pt x="26099" y="9287"/>
                  </a:cubicBezTo>
                  <a:cubicBezTo>
                    <a:pt x="27034" y="13515"/>
                    <a:pt x="30188" y="16392"/>
                    <a:pt x="34486" y="16565"/>
                  </a:cubicBezTo>
                  <a:cubicBezTo>
                    <a:pt x="34670" y="16573"/>
                    <a:pt x="34853" y="16577"/>
                    <a:pt x="35033" y="16577"/>
                  </a:cubicBezTo>
                  <a:cubicBezTo>
                    <a:pt x="38653" y="16577"/>
                    <a:pt x="41494" y="14933"/>
                    <a:pt x="43705" y="12094"/>
                  </a:cubicBezTo>
                  <a:cubicBezTo>
                    <a:pt x="44780" y="10708"/>
                    <a:pt x="45750" y="9183"/>
                    <a:pt x="46790" y="7727"/>
                  </a:cubicBezTo>
                  <a:cubicBezTo>
                    <a:pt x="46998" y="7380"/>
                    <a:pt x="47206" y="6930"/>
                    <a:pt x="47761" y="6861"/>
                  </a:cubicBezTo>
                  <a:cubicBezTo>
                    <a:pt x="47899" y="7484"/>
                    <a:pt x="48003" y="8074"/>
                    <a:pt x="48176" y="8594"/>
                  </a:cubicBezTo>
                  <a:cubicBezTo>
                    <a:pt x="48785" y="10676"/>
                    <a:pt x="50489" y="12018"/>
                    <a:pt x="52440" y="12018"/>
                  </a:cubicBezTo>
                  <a:cubicBezTo>
                    <a:pt x="52600" y="12018"/>
                    <a:pt x="52762" y="12009"/>
                    <a:pt x="52925" y="11990"/>
                  </a:cubicBezTo>
                  <a:cubicBezTo>
                    <a:pt x="55524" y="11713"/>
                    <a:pt x="57119" y="9391"/>
                    <a:pt x="56321" y="7103"/>
                  </a:cubicBezTo>
                  <a:cubicBezTo>
                    <a:pt x="55984" y="6029"/>
                    <a:pt x="54993" y="5335"/>
                    <a:pt x="53904" y="5335"/>
                  </a:cubicBezTo>
                  <a:cubicBezTo>
                    <a:pt x="53764" y="5335"/>
                    <a:pt x="53622" y="5346"/>
                    <a:pt x="53479" y="5370"/>
                  </a:cubicBezTo>
                  <a:cubicBezTo>
                    <a:pt x="53063" y="5440"/>
                    <a:pt x="52613" y="5578"/>
                    <a:pt x="52648" y="6098"/>
                  </a:cubicBezTo>
                  <a:cubicBezTo>
                    <a:pt x="52682" y="6514"/>
                    <a:pt x="53098" y="6514"/>
                    <a:pt x="53445" y="6583"/>
                  </a:cubicBezTo>
                  <a:cubicBezTo>
                    <a:pt x="54762" y="6791"/>
                    <a:pt x="55108" y="7103"/>
                    <a:pt x="55247" y="7970"/>
                  </a:cubicBezTo>
                  <a:cubicBezTo>
                    <a:pt x="55386" y="8940"/>
                    <a:pt x="54935" y="9841"/>
                    <a:pt x="54103" y="10292"/>
                  </a:cubicBezTo>
                  <a:cubicBezTo>
                    <a:pt x="53604" y="10607"/>
                    <a:pt x="53046" y="10758"/>
                    <a:pt x="52491" y="10758"/>
                  </a:cubicBezTo>
                  <a:cubicBezTo>
                    <a:pt x="51583" y="10758"/>
                    <a:pt x="50686" y="10352"/>
                    <a:pt x="50083" y="9599"/>
                  </a:cubicBezTo>
                  <a:cubicBezTo>
                    <a:pt x="49043" y="8386"/>
                    <a:pt x="48800" y="6687"/>
                    <a:pt x="49494" y="5232"/>
                  </a:cubicBezTo>
                  <a:cubicBezTo>
                    <a:pt x="50288" y="3388"/>
                    <a:pt x="52102" y="2186"/>
                    <a:pt x="54082" y="2186"/>
                  </a:cubicBezTo>
                  <a:cubicBezTo>
                    <a:pt x="54261" y="2186"/>
                    <a:pt x="54442" y="2196"/>
                    <a:pt x="54623" y="2216"/>
                  </a:cubicBezTo>
                  <a:cubicBezTo>
                    <a:pt x="56599" y="2355"/>
                    <a:pt x="58436" y="3048"/>
                    <a:pt x="60273" y="3741"/>
                  </a:cubicBezTo>
                  <a:cubicBezTo>
                    <a:pt x="62449" y="4530"/>
                    <a:pt x="64654" y="5146"/>
                    <a:pt x="66966" y="5146"/>
                  </a:cubicBezTo>
                  <a:cubicBezTo>
                    <a:pt x="67195" y="5146"/>
                    <a:pt x="67424" y="5140"/>
                    <a:pt x="67655" y="5128"/>
                  </a:cubicBezTo>
                  <a:cubicBezTo>
                    <a:pt x="67736" y="5128"/>
                    <a:pt x="67828" y="5116"/>
                    <a:pt x="67917" y="5116"/>
                  </a:cubicBezTo>
                  <a:cubicBezTo>
                    <a:pt x="68094" y="5116"/>
                    <a:pt x="68256" y="5162"/>
                    <a:pt x="68279" y="5440"/>
                  </a:cubicBezTo>
                  <a:cubicBezTo>
                    <a:pt x="66625" y="6382"/>
                    <a:pt x="65143" y="6844"/>
                    <a:pt x="63618" y="6844"/>
                  </a:cubicBezTo>
                  <a:cubicBezTo>
                    <a:pt x="62393" y="6844"/>
                    <a:pt x="61142" y="6546"/>
                    <a:pt x="59753" y="5959"/>
                  </a:cubicBezTo>
                  <a:cubicBezTo>
                    <a:pt x="59498" y="5853"/>
                    <a:pt x="59191" y="5617"/>
                    <a:pt x="58920" y="5617"/>
                  </a:cubicBezTo>
                  <a:cubicBezTo>
                    <a:pt x="58749" y="5617"/>
                    <a:pt x="58591" y="5712"/>
                    <a:pt x="58470" y="5994"/>
                  </a:cubicBezTo>
                  <a:cubicBezTo>
                    <a:pt x="58193" y="6653"/>
                    <a:pt x="58852" y="6861"/>
                    <a:pt x="59302" y="7103"/>
                  </a:cubicBezTo>
                  <a:cubicBezTo>
                    <a:pt x="59995" y="7484"/>
                    <a:pt x="60758" y="7762"/>
                    <a:pt x="61555" y="7900"/>
                  </a:cubicBezTo>
                  <a:cubicBezTo>
                    <a:pt x="62197" y="8037"/>
                    <a:pt x="62826" y="8100"/>
                    <a:pt x="63444" y="8100"/>
                  </a:cubicBezTo>
                  <a:cubicBezTo>
                    <a:pt x="65331" y="8100"/>
                    <a:pt x="67119" y="7514"/>
                    <a:pt x="68868" y="6653"/>
                  </a:cubicBezTo>
                  <a:cubicBezTo>
                    <a:pt x="70289" y="5925"/>
                    <a:pt x="71710" y="5128"/>
                    <a:pt x="73131" y="4400"/>
                  </a:cubicBezTo>
                  <a:cubicBezTo>
                    <a:pt x="73323" y="4314"/>
                    <a:pt x="73529" y="4150"/>
                    <a:pt x="73764" y="4150"/>
                  </a:cubicBezTo>
                  <a:cubicBezTo>
                    <a:pt x="73910" y="4150"/>
                    <a:pt x="74067" y="4214"/>
                    <a:pt x="74240" y="4400"/>
                  </a:cubicBezTo>
                  <a:cubicBezTo>
                    <a:pt x="73824" y="5543"/>
                    <a:pt x="73304" y="6618"/>
                    <a:pt x="72681" y="7623"/>
                  </a:cubicBezTo>
                  <a:cubicBezTo>
                    <a:pt x="71849" y="9009"/>
                    <a:pt x="71190" y="10465"/>
                    <a:pt x="70705" y="11990"/>
                  </a:cubicBezTo>
                  <a:cubicBezTo>
                    <a:pt x="70012" y="14070"/>
                    <a:pt x="70116" y="16357"/>
                    <a:pt x="70948" y="18402"/>
                  </a:cubicBezTo>
                  <a:cubicBezTo>
                    <a:pt x="71121" y="18818"/>
                    <a:pt x="71329" y="19234"/>
                    <a:pt x="71571" y="19615"/>
                  </a:cubicBezTo>
                  <a:cubicBezTo>
                    <a:pt x="71688" y="19825"/>
                    <a:pt x="71915" y="19941"/>
                    <a:pt x="72136" y="19941"/>
                  </a:cubicBezTo>
                  <a:cubicBezTo>
                    <a:pt x="72243" y="19941"/>
                    <a:pt x="72348" y="19914"/>
                    <a:pt x="72438" y="19858"/>
                  </a:cubicBezTo>
                  <a:cubicBezTo>
                    <a:pt x="72715" y="19684"/>
                    <a:pt x="72785" y="19338"/>
                    <a:pt x="72611" y="19095"/>
                  </a:cubicBezTo>
                  <a:cubicBezTo>
                    <a:pt x="72542" y="18922"/>
                    <a:pt x="72473" y="18783"/>
                    <a:pt x="72403" y="18610"/>
                  </a:cubicBezTo>
                  <a:cubicBezTo>
                    <a:pt x="70982" y="15941"/>
                    <a:pt x="71329" y="13307"/>
                    <a:pt x="72507" y="10673"/>
                  </a:cubicBezTo>
                  <a:cubicBezTo>
                    <a:pt x="72593" y="10445"/>
                    <a:pt x="72631" y="10100"/>
                    <a:pt x="72989" y="10100"/>
                  </a:cubicBezTo>
                  <a:cubicBezTo>
                    <a:pt x="73066" y="10100"/>
                    <a:pt x="73159" y="10116"/>
                    <a:pt x="73270" y="10153"/>
                  </a:cubicBezTo>
                  <a:cubicBezTo>
                    <a:pt x="72888" y="13411"/>
                    <a:pt x="73998" y="16461"/>
                    <a:pt x="75072" y="19477"/>
                  </a:cubicBezTo>
                  <a:cubicBezTo>
                    <a:pt x="75384" y="20308"/>
                    <a:pt x="75627" y="21106"/>
                    <a:pt x="75835" y="21937"/>
                  </a:cubicBezTo>
                  <a:cubicBezTo>
                    <a:pt x="76112" y="23012"/>
                    <a:pt x="76181" y="24121"/>
                    <a:pt x="76008" y="25195"/>
                  </a:cubicBezTo>
                  <a:cubicBezTo>
                    <a:pt x="75646" y="27575"/>
                    <a:pt x="73508" y="29182"/>
                    <a:pt x="71337" y="29182"/>
                  </a:cubicBezTo>
                  <a:cubicBezTo>
                    <a:pt x="70599" y="29182"/>
                    <a:pt x="69857" y="28996"/>
                    <a:pt x="69180" y="28592"/>
                  </a:cubicBezTo>
                  <a:cubicBezTo>
                    <a:pt x="67586" y="27725"/>
                    <a:pt x="67066" y="25646"/>
                    <a:pt x="68071" y="24086"/>
                  </a:cubicBezTo>
                  <a:cubicBezTo>
                    <a:pt x="68508" y="23416"/>
                    <a:pt x="69239" y="23040"/>
                    <a:pt x="70016" y="23040"/>
                  </a:cubicBezTo>
                  <a:cubicBezTo>
                    <a:pt x="70164" y="23040"/>
                    <a:pt x="70313" y="23053"/>
                    <a:pt x="70462" y="23081"/>
                  </a:cubicBezTo>
                  <a:cubicBezTo>
                    <a:pt x="71294" y="23185"/>
                    <a:pt x="71883" y="23982"/>
                    <a:pt x="71779" y="24814"/>
                  </a:cubicBezTo>
                  <a:cubicBezTo>
                    <a:pt x="71745" y="24918"/>
                    <a:pt x="71779" y="25022"/>
                    <a:pt x="71779" y="25161"/>
                  </a:cubicBezTo>
                  <a:cubicBezTo>
                    <a:pt x="71883" y="25369"/>
                    <a:pt x="71953" y="25577"/>
                    <a:pt x="72230" y="25611"/>
                  </a:cubicBezTo>
                  <a:cubicBezTo>
                    <a:pt x="72276" y="25620"/>
                    <a:pt x="72318" y="25625"/>
                    <a:pt x="72358" y="25625"/>
                  </a:cubicBezTo>
                  <a:cubicBezTo>
                    <a:pt x="72621" y="25625"/>
                    <a:pt x="72764" y="25436"/>
                    <a:pt x="72854" y="25195"/>
                  </a:cubicBezTo>
                  <a:cubicBezTo>
                    <a:pt x="73235" y="23982"/>
                    <a:pt x="72681" y="22700"/>
                    <a:pt x="71537" y="22145"/>
                  </a:cubicBezTo>
                  <a:cubicBezTo>
                    <a:pt x="71052" y="21919"/>
                    <a:pt x="70536" y="21810"/>
                    <a:pt x="70027" y="21810"/>
                  </a:cubicBezTo>
                  <a:cubicBezTo>
                    <a:pt x="68900" y="21810"/>
                    <a:pt x="67804" y="22345"/>
                    <a:pt x="67135" y="23324"/>
                  </a:cubicBezTo>
                  <a:cubicBezTo>
                    <a:pt x="65333" y="25854"/>
                    <a:pt x="66615" y="29216"/>
                    <a:pt x="69735" y="30186"/>
                  </a:cubicBezTo>
                  <a:cubicBezTo>
                    <a:pt x="70254" y="30360"/>
                    <a:pt x="70878" y="30290"/>
                    <a:pt x="71467" y="30775"/>
                  </a:cubicBezTo>
                  <a:cubicBezTo>
                    <a:pt x="70844" y="31434"/>
                    <a:pt x="70116" y="31954"/>
                    <a:pt x="69353" y="32404"/>
                  </a:cubicBezTo>
                  <a:cubicBezTo>
                    <a:pt x="68036" y="33236"/>
                    <a:pt x="66788" y="34137"/>
                    <a:pt x="65575" y="35143"/>
                  </a:cubicBezTo>
                  <a:cubicBezTo>
                    <a:pt x="63808" y="36633"/>
                    <a:pt x="62560" y="38643"/>
                    <a:pt x="62006" y="40861"/>
                  </a:cubicBezTo>
                  <a:cubicBezTo>
                    <a:pt x="60723" y="46164"/>
                    <a:pt x="63634" y="51120"/>
                    <a:pt x="68660" y="52091"/>
                  </a:cubicBezTo>
                  <a:cubicBezTo>
                    <a:pt x="71849" y="52715"/>
                    <a:pt x="74136" y="54586"/>
                    <a:pt x="75904" y="57186"/>
                  </a:cubicBezTo>
                  <a:cubicBezTo>
                    <a:pt x="76805" y="58538"/>
                    <a:pt x="77186" y="60167"/>
                    <a:pt x="76978" y="61761"/>
                  </a:cubicBezTo>
                  <a:cubicBezTo>
                    <a:pt x="76701" y="64222"/>
                    <a:pt x="75176" y="66128"/>
                    <a:pt x="72992" y="66613"/>
                  </a:cubicBezTo>
                  <a:cubicBezTo>
                    <a:pt x="72706" y="66680"/>
                    <a:pt x="72418" y="66712"/>
                    <a:pt x="72135" y="66712"/>
                  </a:cubicBezTo>
                  <a:cubicBezTo>
                    <a:pt x="70227" y="66712"/>
                    <a:pt x="68499" y="65265"/>
                    <a:pt x="68348" y="63424"/>
                  </a:cubicBezTo>
                  <a:cubicBezTo>
                    <a:pt x="68244" y="62211"/>
                    <a:pt x="68764" y="61033"/>
                    <a:pt x="69700" y="60652"/>
                  </a:cubicBezTo>
                  <a:cubicBezTo>
                    <a:pt x="70002" y="60484"/>
                    <a:pt x="70334" y="60402"/>
                    <a:pt x="70663" y="60402"/>
                  </a:cubicBezTo>
                  <a:cubicBezTo>
                    <a:pt x="71351" y="60402"/>
                    <a:pt x="72028" y="60758"/>
                    <a:pt x="72403" y="61414"/>
                  </a:cubicBezTo>
                  <a:cubicBezTo>
                    <a:pt x="72554" y="61615"/>
                    <a:pt x="72723" y="61834"/>
                    <a:pt x="72963" y="61834"/>
                  </a:cubicBezTo>
                  <a:cubicBezTo>
                    <a:pt x="73054" y="61834"/>
                    <a:pt x="73155" y="61803"/>
                    <a:pt x="73270" y="61726"/>
                  </a:cubicBezTo>
                  <a:cubicBezTo>
                    <a:pt x="73686" y="61449"/>
                    <a:pt x="73582" y="61033"/>
                    <a:pt x="73374" y="60652"/>
                  </a:cubicBezTo>
                  <a:cubicBezTo>
                    <a:pt x="72888" y="59924"/>
                    <a:pt x="72161" y="59439"/>
                    <a:pt x="71294" y="59300"/>
                  </a:cubicBezTo>
                  <a:cubicBezTo>
                    <a:pt x="71079" y="59259"/>
                    <a:pt x="70862" y="59239"/>
                    <a:pt x="70648" y="59239"/>
                  </a:cubicBezTo>
                  <a:cubicBezTo>
                    <a:pt x="69244" y="59239"/>
                    <a:pt x="67924" y="60100"/>
                    <a:pt x="67412" y="61484"/>
                  </a:cubicBezTo>
                  <a:cubicBezTo>
                    <a:pt x="66149" y="64557"/>
                    <a:pt x="68587" y="67967"/>
                    <a:pt x="72107" y="67967"/>
                  </a:cubicBezTo>
                  <a:cubicBezTo>
                    <a:pt x="72159" y="67967"/>
                    <a:pt x="72212" y="67966"/>
                    <a:pt x="72265" y="67965"/>
                  </a:cubicBezTo>
                  <a:cubicBezTo>
                    <a:pt x="72923" y="67965"/>
                    <a:pt x="73547" y="67861"/>
                    <a:pt x="74379" y="67792"/>
                  </a:cubicBezTo>
                  <a:lnTo>
                    <a:pt x="74379" y="67792"/>
                  </a:lnTo>
                  <a:cubicBezTo>
                    <a:pt x="73963" y="68519"/>
                    <a:pt x="73443" y="69247"/>
                    <a:pt x="72854" y="69871"/>
                  </a:cubicBezTo>
                  <a:cubicBezTo>
                    <a:pt x="72091" y="70703"/>
                    <a:pt x="71467" y="71708"/>
                    <a:pt x="71017" y="72748"/>
                  </a:cubicBezTo>
                  <a:cubicBezTo>
                    <a:pt x="70462" y="74307"/>
                    <a:pt x="70462" y="75798"/>
                    <a:pt x="71641" y="77080"/>
                  </a:cubicBezTo>
                  <a:cubicBezTo>
                    <a:pt x="72318" y="77776"/>
                    <a:pt x="73230" y="78135"/>
                    <a:pt x="74144" y="78135"/>
                  </a:cubicBezTo>
                  <a:cubicBezTo>
                    <a:pt x="74914" y="78135"/>
                    <a:pt x="75686" y="77880"/>
                    <a:pt x="76320" y="77358"/>
                  </a:cubicBezTo>
                  <a:cubicBezTo>
                    <a:pt x="77671" y="76248"/>
                    <a:pt x="77949" y="74134"/>
                    <a:pt x="76944" y="72852"/>
                  </a:cubicBezTo>
                  <a:cubicBezTo>
                    <a:pt x="76742" y="72574"/>
                    <a:pt x="76466" y="72315"/>
                    <a:pt x="76158" y="72315"/>
                  </a:cubicBezTo>
                  <a:cubicBezTo>
                    <a:pt x="76042" y="72315"/>
                    <a:pt x="75922" y="72351"/>
                    <a:pt x="75800" y="72436"/>
                  </a:cubicBezTo>
                  <a:cubicBezTo>
                    <a:pt x="75384" y="72748"/>
                    <a:pt x="75661" y="73129"/>
                    <a:pt x="75904" y="73476"/>
                  </a:cubicBezTo>
                  <a:cubicBezTo>
                    <a:pt x="76918" y="74896"/>
                    <a:pt x="75888" y="76876"/>
                    <a:pt x="74164" y="76876"/>
                  </a:cubicBezTo>
                  <a:cubicBezTo>
                    <a:pt x="74120" y="76876"/>
                    <a:pt x="74077" y="76875"/>
                    <a:pt x="74032" y="76872"/>
                  </a:cubicBezTo>
                  <a:cubicBezTo>
                    <a:pt x="72681" y="76768"/>
                    <a:pt x="71710" y="75590"/>
                    <a:pt x="71883" y="74273"/>
                  </a:cubicBezTo>
                  <a:cubicBezTo>
                    <a:pt x="72022" y="73233"/>
                    <a:pt x="72473" y="72263"/>
                    <a:pt x="73200" y="71500"/>
                  </a:cubicBezTo>
                  <a:cubicBezTo>
                    <a:pt x="74899" y="69455"/>
                    <a:pt x="76320" y="67202"/>
                    <a:pt x="77360" y="64776"/>
                  </a:cubicBezTo>
                  <a:cubicBezTo>
                    <a:pt x="78573" y="62073"/>
                    <a:pt x="78642" y="59473"/>
                    <a:pt x="77221" y="56874"/>
                  </a:cubicBezTo>
                  <a:cubicBezTo>
                    <a:pt x="76389" y="55418"/>
                    <a:pt x="75245" y="54170"/>
                    <a:pt x="73928" y="53165"/>
                  </a:cubicBezTo>
                  <a:cubicBezTo>
                    <a:pt x="73478" y="52819"/>
                    <a:pt x="72888" y="52611"/>
                    <a:pt x="72611" y="52056"/>
                  </a:cubicBezTo>
                  <a:cubicBezTo>
                    <a:pt x="72923" y="51502"/>
                    <a:pt x="73582" y="51467"/>
                    <a:pt x="74032" y="51190"/>
                  </a:cubicBezTo>
                  <a:cubicBezTo>
                    <a:pt x="76077" y="50011"/>
                    <a:pt x="77429" y="48313"/>
                    <a:pt x="77879" y="45956"/>
                  </a:cubicBezTo>
                  <a:cubicBezTo>
                    <a:pt x="78469" y="42560"/>
                    <a:pt x="76250" y="39406"/>
                    <a:pt x="72958" y="39128"/>
                  </a:cubicBezTo>
                  <a:cubicBezTo>
                    <a:pt x="72761" y="39110"/>
                    <a:pt x="72567" y="39101"/>
                    <a:pt x="72376" y="39101"/>
                  </a:cubicBezTo>
                  <a:cubicBezTo>
                    <a:pt x="70721" y="39101"/>
                    <a:pt x="69315" y="39782"/>
                    <a:pt x="68383" y="41243"/>
                  </a:cubicBezTo>
                  <a:cubicBezTo>
                    <a:pt x="67482" y="42594"/>
                    <a:pt x="67447" y="44293"/>
                    <a:pt x="68244" y="45679"/>
                  </a:cubicBezTo>
                  <a:cubicBezTo>
                    <a:pt x="68441" y="46017"/>
                    <a:pt x="68684" y="46491"/>
                    <a:pt x="69102" y="46491"/>
                  </a:cubicBezTo>
                  <a:cubicBezTo>
                    <a:pt x="69199" y="46491"/>
                    <a:pt x="69305" y="46466"/>
                    <a:pt x="69423" y="46407"/>
                  </a:cubicBezTo>
                  <a:cubicBezTo>
                    <a:pt x="70116" y="46060"/>
                    <a:pt x="69561" y="45540"/>
                    <a:pt x="69353" y="45124"/>
                  </a:cubicBezTo>
                  <a:cubicBezTo>
                    <a:pt x="68452" y="43149"/>
                    <a:pt x="69145" y="41381"/>
                    <a:pt x="71052" y="40584"/>
                  </a:cubicBezTo>
                  <a:cubicBezTo>
                    <a:pt x="71515" y="40398"/>
                    <a:pt x="71993" y="40312"/>
                    <a:pt x="72465" y="40312"/>
                  </a:cubicBezTo>
                  <a:cubicBezTo>
                    <a:pt x="74461" y="40312"/>
                    <a:pt x="76351" y="41863"/>
                    <a:pt x="76632" y="44050"/>
                  </a:cubicBezTo>
                  <a:cubicBezTo>
                    <a:pt x="76978" y="46164"/>
                    <a:pt x="76077" y="48278"/>
                    <a:pt x="74344" y="49491"/>
                  </a:cubicBezTo>
                  <a:cubicBezTo>
                    <a:pt x="73028" y="50506"/>
                    <a:pt x="71536" y="50976"/>
                    <a:pt x="70077" y="50976"/>
                  </a:cubicBezTo>
                  <a:cubicBezTo>
                    <a:pt x="67003" y="50976"/>
                    <a:pt x="64076" y="48892"/>
                    <a:pt x="63253" y="45436"/>
                  </a:cubicBezTo>
                  <a:cubicBezTo>
                    <a:pt x="62491" y="42213"/>
                    <a:pt x="63357" y="39406"/>
                    <a:pt x="65506" y="36979"/>
                  </a:cubicBezTo>
                  <a:cubicBezTo>
                    <a:pt x="66719" y="35628"/>
                    <a:pt x="68209" y="34657"/>
                    <a:pt x="69700" y="33687"/>
                  </a:cubicBezTo>
                  <a:cubicBezTo>
                    <a:pt x="71814" y="32335"/>
                    <a:pt x="73755" y="30671"/>
                    <a:pt x="75453" y="28835"/>
                  </a:cubicBezTo>
                  <a:cubicBezTo>
                    <a:pt x="77186" y="26928"/>
                    <a:pt x="77602" y="24849"/>
                    <a:pt x="77186" y="22457"/>
                  </a:cubicBezTo>
                  <a:cubicBezTo>
                    <a:pt x="76909" y="20898"/>
                    <a:pt x="76458" y="19338"/>
                    <a:pt x="75835" y="17848"/>
                  </a:cubicBezTo>
                  <a:cubicBezTo>
                    <a:pt x="73998" y="13515"/>
                    <a:pt x="74171" y="9148"/>
                    <a:pt x="75523" y="4712"/>
                  </a:cubicBezTo>
                  <a:cubicBezTo>
                    <a:pt x="75731" y="4053"/>
                    <a:pt x="76354" y="3256"/>
                    <a:pt x="75765" y="2632"/>
                  </a:cubicBezTo>
                  <a:cubicBezTo>
                    <a:pt x="75555" y="2411"/>
                    <a:pt x="75325" y="2331"/>
                    <a:pt x="75084" y="2331"/>
                  </a:cubicBezTo>
                  <a:cubicBezTo>
                    <a:pt x="74569" y="2331"/>
                    <a:pt x="74008" y="2698"/>
                    <a:pt x="73512" y="2840"/>
                  </a:cubicBezTo>
                  <a:cubicBezTo>
                    <a:pt x="71366" y="3470"/>
                    <a:pt x="69236" y="3841"/>
                    <a:pt x="67114" y="3841"/>
                  </a:cubicBezTo>
                  <a:cubicBezTo>
                    <a:pt x="64920" y="3841"/>
                    <a:pt x="62735" y="3444"/>
                    <a:pt x="60550" y="2528"/>
                  </a:cubicBezTo>
                  <a:cubicBezTo>
                    <a:pt x="59059" y="1870"/>
                    <a:pt x="57534" y="1419"/>
                    <a:pt x="55940" y="1142"/>
                  </a:cubicBezTo>
                  <a:cubicBezTo>
                    <a:pt x="55317" y="1040"/>
                    <a:pt x="54704" y="977"/>
                    <a:pt x="54104" y="977"/>
                  </a:cubicBezTo>
                  <a:cubicBezTo>
                    <a:pt x="52666" y="977"/>
                    <a:pt x="51305" y="1338"/>
                    <a:pt x="50083" y="2389"/>
                  </a:cubicBezTo>
                  <a:cubicBezTo>
                    <a:pt x="48107" y="4018"/>
                    <a:pt x="46374" y="5959"/>
                    <a:pt x="44953" y="8108"/>
                  </a:cubicBezTo>
                  <a:cubicBezTo>
                    <a:pt x="44191" y="9391"/>
                    <a:pt x="43324" y="10604"/>
                    <a:pt x="42354" y="11747"/>
                  </a:cubicBezTo>
                  <a:cubicBezTo>
                    <a:pt x="41106" y="13273"/>
                    <a:pt x="39442" y="14416"/>
                    <a:pt x="37571" y="14971"/>
                  </a:cubicBezTo>
                  <a:cubicBezTo>
                    <a:pt x="36701" y="15231"/>
                    <a:pt x="35829" y="15356"/>
                    <a:pt x="34981" y="15356"/>
                  </a:cubicBezTo>
                  <a:cubicBezTo>
                    <a:pt x="31877" y="15356"/>
                    <a:pt x="29091" y="13685"/>
                    <a:pt x="27866" y="10881"/>
                  </a:cubicBezTo>
                  <a:cubicBezTo>
                    <a:pt x="26307" y="7415"/>
                    <a:pt x="28247" y="2979"/>
                    <a:pt x="31748" y="1870"/>
                  </a:cubicBezTo>
                  <a:cubicBezTo>
                    <a:pt x="32305" y="1693"/>
                    <a:pt x="32861" y="1610"/>
                    <a:pt x="33400" y="1610"/>
                  </a:cubicBezTo>
                  <a:cubicBezTo>
                    <a:pt x="35613" y="1610"/>
                    <a:pt x="37527" y="3016"/>
                    <a:pt x="37917" y="5162"/>
                  </a:cubicBezTo>
                  <a:cubicBezTo>
                    <a:pt x="38229" y="6479"/>
                    <a:pt x="37744" y="7866"/>
                    <a:pt x="36670" y="8697"/>
                  </a:cubicBezTo>
                  <a:cubicBezTo>
                    <a:pt x="36108" y="9159"/>
                    <a:pt x="35418" y="9400"/>
                    <a:pt x="34729" y="9400"/>
                  </a:cubicBezTo>
                  <a:cubicBezTo>
                    <a:pt x="34227" y="9400"/>
                    <a:pt x="33726" y="9272"/>
                    <a:pt x="33273" y="9009"/>
                  </a:cubicBezTo>
                  <a:cubicBezTo>
                    <a:pt x="33030" y="8871"/>
                    <a:pt x="32753" y="8732"/>
                    <a:pt x="32511" y="8628"/>
                  </a:cubicBezTo>
                  <a:cubicBezTo>
                    <a:pt x="32435" y="8596"/>
                    <a:pt x="32360" y="8580"/>
                    <a:pt x="32288" y="8580"/>
                  </a:cubicBezTo>
                  <a:cubicBezTo>
                    <a:pt x="32128" y="8580"/>
                    <a:pt x="31982" y="8658"/>
                    <a:pt x="31887" y="8801"/>
                  </a:cubicBezTo>
                  <a:cubicBezTo>
                    <a:pt x="31748" y="9009"/>
                    <a:pt x="31748" y="9252"/>
                    <a:pt x="31887" y="9460"/>
                  </a:cubicBezTo>
                  <a:cubicBezTo>
                    <a:pt x="32129" y="9772"/>
                    <a:pt x="32441" y="10015"/>
                    <a:pt x="32822" y="10188"/>
                  </a:cubicBezTo>
                  <a:cubicBezTo>
                    <a:pt x="33433" y="10488"/>
                    <a:pt x="34087" y="10632"/>
                    <a:pt x="34733" y="10632"/>
                  </a:cubicBezTo>
                  <a:cubicBezTo>
                    <a:pt x="36178" y="10632"/>
                    <a:pt x="37588" y="9911"/>
                    <a:pt x="38403" y="8594"/>
                  </a:cubicBezTo>
                  <a:cubicBezTo>
                    <a:pt x="40274" y="5682"/>
                    <a:pt x="38749" y="1766"/>
                    <a:pt x="35353" y="657"/>
                  </a:cubicBezTo>
                  <a:cubicBezTo>
                    <a:pt x="34712" y="455"/>
                    <a:pt x="34061" y="358"/>
                    <a:pt x="33415" y="358"/>
                  </a:cubicBezTo>
                  <a:cubicBezTo>
                    <a:pt x="30953" y="358"/>
                    <a:pt x="28574" y="1768"/>
                    <a:pt x="27173" y="4157"/>
                  </a:cubicBezTo>
                  <a:cubicBezTo>
                    <a:pt x="26861" y="4677"/>
                    <a:pt x="26792" y="5405"/>
                    <a:pt x="26168" y="5751"/>
                  </a:cubicBezTo>
                  <a:cubicBezTo>
                    <a:pt x="25995" y="5578"/>
                    <a:pt x="25856" y="5440"/>
                    <a:pt x="25717" y="5232"/>
                  </a:cubicBezTo>
                  <a:cubicBezTo>
                    <a:pt x="24712" y="3707"/>
                    <a:pt x="23395" y="2389"/>
                    <a:pt x="21870" y="1384"/>
                  </a:cubicBezTo>
                  <a:cubicBezTo>
                    <a:pt x="20417" y="508"/>
                    <a:pt x="18911" y="1"/>
                    <a:pt x="173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5"/>
            <p:cNvSpPr/>
            <p:nvPr/>
          </p:nvSpPr>
          <p:spPr>
            <a:xfrm rot="10800000">
              <a:off x="326993" y="4541461"/>
              <a:ext cx="273487" cy="265013"/>
            </a:xfrm>
            <a:custGeom>
              <a:avLst/>
              <a:gdLst/>
              <a:ahLst/>
              <a:cxnLst/>
              <a:rect l="l" t="t" r="r" b="b"/>
              <a:pathLst>
                <a:path w="14524" h="14074" extrusionOk="0">
                  <a:moveTo>
                    <a:pt x="12028" y="2393"/>
                  </a:moveTo>
                  <a:cubicBezTo>
                    <a:pt x="10884" y="5305"/>
                    <a:pt x="10121" y="8320"/>
                    <a:pt x="8319" y="10816"/>
                  </a:cubicBezTo>
                  <a:cubicBezTo>
                    <a:pt x="8042" y="11197"/>
                    <a:pt x="7730" y="11543"/>
                    <a:pt x="7383" y="11821"/>
                  </a:cubicBezTo>
                  <a:cubicBezTo>
                    <a:pt x="6622" y="12479"/>
                    <a:pt x="5769" y="12791"/>
                    <a:pt x="4950" y="12791"/>
                  </a:cubicBezTo>
                  <a:cubicBezTo>
                    <a:pt x="3570" y="12791"/>
                    <a:pt x="2286" y="11905"/>
                    <a:pt x="1699" y="10296"/>
                  </a:cubicBezTo>
                  <a:cubicBezTo>
                    <a:pt x="1491" y="9707"/>
                    <a:pt x="1491" y="9048"/>
                    <a:pt x="1699" y="8459"/>
                  </a:cubicBezTo>
                  <a:cubicBezTo>
                    <a:pt x="2011" y="7592"/>
                    <a:pt x="2566" y="6830"/>
                    <a:pt x="3293" y="6275"/>
                  </a:cubicBezTo>
                  <a:cubicBezTo>
                    <a:pt x="5893" y="4334"/>
                    <a:pt x="9012" y="3537"/>
                    <a:pt x="12028" y="2393"/>
                  </a:cubicBezTo>
                  <a:close/>
                  <a:moveTo>
                    <a:pt x="13790" y="0"/>
                  </a:moveTo>
                  <a:cubicBezTo>
                    <a:pt x="13607" y="0"/>
                    <a:pt x="13424" y="94"/>
                    <a:pt x="13241" y="175"/>
                  </a:cubicBezTo>
                  <a:cubicBezTo>
                    <a:pt x="10953" y="1354"/>
                    <a:pt x="8527" y="2255"/>
                    <a:pt x="6136" y="3260"/>
                  </a:cubicBezTo>
                  <a:cubicBezTo>
                    <a:pt x="5130" y="3676"/>
                    <a:pt x="4160" y="4161"/>
                    <a:pt x="3259" y="4750"/>
                  </a:cubicBezTo>
                  <a:cubicBezTo>
                    <a:pt x="2323" y="5339"/>
                    <a:pt x="1560" y="6137"/>
                    <a:pt x="971" y="7072"/>
                  </a:cubicBezTo>
                  <a:cubicBezTo>
                    <a:pt x="139" y="8528"/>
                    <a:pt x="1" y="10018"/>
                    <a:pt x="902" y="11474"/>
                  </a:cubicBezTo>
                  <a:cubicBezTo>
                    <a:pt x="1838" y="13069"/>
                    <a:pt x="3155" y="14074"/>
                    <a:pt x="5061" y="14074"/>
                  </a:cubicBezTo>
                  <a:cubicBezTo>
                    <a:pt x="6101" y="14039"/>
                    <a:pt x="7106" y="13692"/>
                    <a:pt x="7938" y="12999"/>
                  </a:cubicBezTo>
                  <a:cubicBezTo>
                    <a:pt x="8943" y="12237"/>
                    <a:pt x="9740" y="11232"/>
                    <a:pt x="10260" y="10088"/>
                  </a:cubicBezTo>
                  <a:cubicBezTo>
                    <a:pt x="11612" y="7107"/>
                    <a:pt x="12929" y="4126"/>
                    <a:pt x="14246" y="1146"/>
                  </a:cubicBezTo>
                  <a:cubicBezTo>
                    <a:pt x="14384" y="799"/>
                    <a:pt x="14523" y="487"/>
                    <a:pt x="14176" y="175"/>
                  </a:cubicBezTo>
                  <a:cubicBezTo>
                    <a:pt x="14048" y="47"/>
                    <a:pt x="13919" y="0"/>
                    <a:pt x="137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3" name="Google Shape;143;p5"/>
          <p:cNvGrpSpPr/>
          <p:nvPr/>
        </p:nvGrpSpPr>
        <p:grpSpPr>
          <a:xfrm>
            <a:off x="7552045" y="3496973"/>
            <a:ext cx="1480843" cy="1460612"/>
            <a:chOff x="7223390" y="3172787"/>
            <a:chExt cx="1809657" cy="1784935"/>
          </a:xfrm>
        </p:grpSpPr>
        <p:sp>
          <p:nvSpPr>
            <p:cNvPr id="144" name="Google Shape;144;p5"/>
            <p:cNvSpPr/>
            <p:nvPr/>
          </p:nvSpPr>
          <p:spPr>
            <a:xfrm>
              <a:off x="7223390" y="3172787"/>
              <a:ext cx="1809657" cy="1784935"/>
            </a:xfrm>
            <a:custGeom>
              <a:avLst/>
              <a:gdLst/>
              <a:ahLst/>
              <a:cxnLst/>
              <a:rect l="l" t="t" r="r" b="b"/>
              <a:pathLst>
                <a:path w="79128" h="78047" extrusionOk="0">
                  <a:moveTo>
                    <a:pt x="74379" y="0"/>
                  </a:moveTo>
                  <a:cubicBezTo>
                    <a:pt x="74075" y="0"/>
                    <a:pt x="73761" y="41"/>
                    <a:pt x="73443" y="129"/>
                  </a:cubicBezTo>
                  <a:cubicBezTo>
                    <a:pt x="72196" y="441"/>
                    <a:pt x="71260" y="1481"/>
                    <a:pt x="71017" y="2728"/>
                  </a:cubicBezTo>
                  <a:cubicBezTo>
                    <a:pt x="70636" y="4357"/>
                    <a:pt x="71260" y="5778"/>
                    <a:pt x="72196" y="7061"/>
                  </a:cubicBezTo>
                  <a:cubicBezTo>
                    <a:pt x="72958" y="8135"/>
                    <a:pt x="73755" y="9140"/>
                    <a:pt x="74553" y="10180"/>
                  </a:cubicBezTo>
                  <a:cubicBezTo>
                    <a:pt x="74518" y="10284"/>
                    <a:pt x="74449" y="10388"/>
                    <a:pt x="74379" y="10492"/>
                  </a:cubicBezTo>
                  <a:cubicBezTo>
                    <a:pt x="73741" y="10270"/>
                    <a:pt x="73059" y="10159"/>
                    <a:pt x="72368" y="10159"/>
                  </a:cubicBezTo>
                  <a:cubicBezTo>
                    <a:pt x="72196" y="10159"/>
                    <a:pt x="72022" y="10166"/>
                    <a:pt x="71849" y="10180"/>
                  </a:cubicBezTo>
                  <a:cubicBezTo>
                    <a:pt x="68556" y="10492"/>
                    <a:pt x="66408" y="13923"/>
                    <a:pt x="67759" y="16835"/>
                  </a:cubicBezTo>
                  <a:cubicBezTo>
                    <a:pt x="68360" y="18181"/>
                    <a:pt x="69691" y="18921"/>
                    <a:pt x="70983" y="18921"/>
                  </a:cubicBezTo>
                  <a:cubicBezTo>
                    <a:pt x="71853" y="18921"/>
                    <a:pt x="72705" y="18586"/>
                    <a:pt x="73305" y="17874"/>
                  </a:cubicBezTo>
                  <a:cubicBezTo>
                    <a:pt x="73617" y="17493"/>
                    <a:pt x="74067" y="16973"/>
                    <a:pt x="73617" y="16523"/>
                  </a:cubicBezTo>
                  <a:cubicBezTo>
                    <a:pt x="73461" y="16357"/>
                    <a:pt x="73327" y="16293"/>
                    <a:pt x="73207" y="16293"/>
                  </a:cubicBezTo>
                  <a:cubicBezTo>
                    <a:pt x="72901" y="16293"/>
                    <a:pt x="72688" y="16714"/>
                    <a:pt x="72438" y="16939"/>
                  </a:cubicBezTo>
                  <a:cubicBezTo>
                    <a:pt x="71921" y="17428"/>
                    <a:pt x="71342" y="17663"/>
                    <a:pt x="70791" y="17663"/>
                  </a:cubicBezTo>
                  <a:cubicBezTo>
                    <a:pt x="69977" y="17663"/>
                    <a:pt x="69227" y="17148"/>
                    <a:pt x="68834" y="16176"/>
                  </a:cubicBezTo>
                  <a:cubicBezTo>
                    <a:pt x="68314" y="14963"/>
                    <a:pt x="68591" y="13577"/>
                    <a:pt x="69492" y="12676"/>
                  </a:cubicBezTo>
                  <a:cubicBezTo>
                    <a:pt x="70286" y="11801"/>
                    <a:pt x="71345" y="11365"/>
                    <a:pt x="72424" y="11365"/>
                  </a:cubicBezTo>
                  <a:cubicBezTo>
                    <a:pt x="73655" y="11365"/>
                    <a:pt x="74912" y="11931"/>
                    <a:pt x="75835" y="13057"/>
                  </a:cubicBezTo>
                  <a:cubicBezTo>
                    <a:pt x="77464" y="14859"/>
                    <a:pt x="77810" y="17493"/>
                    <a:pt x="76771" y="19677"/>
                  </a:cubicBezTo>
                  <a:cubicBezTo>
                    <a:pt x="75419" y="22935"/>
                    <a:pt x="72508" y="25257"/>
                    <a:pt x="69076" y="25950"/>
                  </a:cubicBezTo>
                  <a:cubicBezTo>
                    <a:pt x="65680" y="26678"/>
                    <a:pt x="63392" y="28619"/>
                    <a:pt x="62422" y="31946"/>
                  </a:cubicBezTo>
                  <a:cubicBezTo>
                    <a:pt x="61347" y="35655"/>
                    <a:pt x="62214" y="38982"/>
                    <a:pt x="64744" y="41859"/>
                  </a:cubicBezTo>
                  <a:cubicBezTo>
                    <a:pt x="65749" y="42898"/>
                    <a:pt x="66858" y="43834"/>
                    <a:pt x="68037" y="44631"/>
                  </a:cubicBezTo>
                  <a:cubicBezTo>
                    <a:pt x="69042" y="45290"/>
                    <a:pt x="70047" y="45948"/>
                    <a:pt x="71017" y="46642"/>
                  </a:cubicBezTo>
                  <a:cubicBezTo>
                    <a:pt x="71329" y="46884"/>
                    <a:pt x="71814" y="47023"/>
                    <a:pt x="71676" y="47612"/>
                  </a:cubicBezTo>
                  <a:cubicBezTo>
                    <a:pt x="70567" y="47647"/>
                    <a:pt x="69527" y="47959"/>
                    <a:pt x="68591" y="48548"/>
                  </a:cubicBezTo>
                  <a:cubicBezTo>
                    <a:pt x="66442" y="49900"/>
                    <a:pt x="65888" y="52846"/>
                    <a:pt x="67447" y="54891"/>
                  </a:cubicBezTo>
                  <a:cubicBezTo>
                    <a:pt x="68128" y="55783"/>
                    <a:pt x="69175" y="56277"/>
                    <a:pt x="70253" y="56277"/>
                  </a:cubicBezTo>
                  <a:cubicBezTo>
                    <a:pt x="70767" y="56277"/>
                    <a:pt x="71288" y="56165"/>
                    <a:pt x="71780" y="55930"/>
                  </a:cubicBezTo>
                  <a:cubicBezTo>
                    <a:pt x="72820" y="55480"/>
                    <a:pt x="73409" y="54371"/>
                    <a:pt x="73201" y="53262"/>
                  </a:cubicBezTo>
                  <a:cubicBezTo>
                    <a:pt x="73134" y="52861"/>
                    <a:pt x="73067" y="52428"/>
                    <a:pt x="72566" y="52428"/>
                  </a:cubicBezTo>
                  <a:cubicBezTo>
                    <a:pt x="72547" y="52428"/>
                    <a:pt x="72528" y="52428"/>
                    <a:pt x="72508" y="52430"/>
                  </a:cubicBezTo>
                  <a:cubicBezTo>
                    <a:pt x="72057" y="52464"/>
                    <a:pt x="72022" y="52880"/>
                    <a:pt x="72022" y="53227"/>
                  </a:cubicBezTo>
                  <a:cubicBezTo>
                    <a:pt x="72022" y="54128"/>
                    <a:pt x="71676" y="54752"/>
                    <a:pt x="70740" y="54960"/>
                  </a:cubicBezTo>
                  <a:cubicBezTo>
                    <a:pt x="70584" y="54992"/>
                    <a:pt x="70428" y="55008"/>
                    <a:pt x="70273" y="55008"/>
                  </a:cubicBezTo>
                  <a:cubicBezTo>
                    <a:pt x="69436" y="55008"/>
                    <a:pt x="68660" y="54548"/>
                    <a:pt x="68279" y="53816"/>
                  </a:cubicBezTo>
                  <a:cubicBezTo>
                    <a:pt x="67482" y="52534"/>
                    <a:pt x="67759" y="50870"/>
                    <a:pt x="68868" y="49900"/>
                  </a:cubicBezTo>
                  <a:cubicBezTo>
                    <a:pt x="69642" y="49230"/>
                    <a:pt x="70631" y="48876"/>
                    <a:pt x="71629" y="48876"/>
                  </a:cubicBezTo>
                  <a:cubicBezTo>
                    <a:pt x="72284" y="48876"/>
                    <a:pt x="72943" y="49029"/>
                    <a:pt x="73547" y="49345"/>
                  </a:cubicBezTo>
                  <a:cubicBezTo>
                    <a:pt x="75350" y="50316"/>
                    <a:pt x="76355" y="51806"/>
                    <a:pt x="76355" y="53920"/>
                  </a:cubicBezTo>
                  <a:cubicBezTo>
                    <a:pt x="76355" y="55861"/>
                    <a:pt x="75731" y="57629"/>
                    <a:pt x="75038" y="59396"/>
                  </a:cubicBezTo>
                  <a:cubicBezTo>
                    <a:pt x="74067" y="62100"/>
                    <a:pt x="73305" y="64768"/>
                    <a:pt x="73443" y="67645"/>
                  </a:cubicBezTo>
                  <a:cubicBezTo>
                    <a:pt x="73443" y="67784"/>
                    <a:pt x="73443" y="67992"/>
                    <a:pt x="73028" y="67992"/>
                  </a:cubicBezTo>
                  <a:cubicBezTo>
                    <a:pt x="71780" y="65462"/>
                    <a:pt x="71156" y="62862"/>
                    <a:pt x="72369" y="60020"/>
                  </a:cubicBezTo>
                  <a:cubicBezTo>
                    <a:pt x="72577" y="59604"/>
                    <a:pt x="72785" y="59223"/>
                    <a:pt x="72924" y="58772"/>
                  </a:cubicBezTo>
                  <a:cubicBezTo>
                    <a:pt x="72993" y="58530"/>
                    <a:pt x="72854" y="58287"/>
                    <a:pt x="72646" y="58218"/>
                  </a:cubicBezTo>
                  <a:cubicBezTo>
                    <a:pt x="72559" y="58160"/>
                    <a:pt x="72461" y="58132"/>
                    <a:pt x="72365" y="58132"/>
                  </a:cubicBezTo>
                  <a:cubicBezTo>
                    <a:pt x="72231" y="58132"/>
                    <a:pt x="72103" y="58186"/>
                    <a:pt x="72022" y="58287"/>
                  </a:cubicBezTo>
                  <a:cubicBezTo>
                    <a:pt x="71780" y="58599"/>
                    <a:pt x="71537" y="58911"/>
                    <a:pt x="71364" y="59292"/>
                  </a:cubicBezTo>
                  <a:cubicBezTo>
                    <a:pt x="70116" y="61892"/>
                    <a:pt x="70289" y="64491"/>
                    <a:pt x="71260" y="67125"/>
                  </a:cubicBezTo>
                  <a:cubicBezTo>
                    <a:pt x="71884" y="68824"/>
                    <a:pt x="72854" y="70314"/>
                    <a:pt x="73686" y="71908"/>
                  </a:cubicBezTo>
                  <a:cubicBezTo>
                    <a:pt x="73998" y="72532"/>
                    <a:pt x="74483" y="73121"/>
                    <a:pt x="74414" y="74092"/>
                  </a:cubicBezTo>
                  <a:cubicBezTo>
                    <a:pt x="73374" y="73745"/>
                    <a:pt x="72334" y="73260"/>
                    <a:pt x="71399" y="72671"/>
                  </a:cubicBezTo>
                  <a:cubicBezTo>
                    <a:pt x="69700" y="71735"/>
                    <a:pt x="68002" y="70764"/>
                    <a:pt x="66061" y="70349"/>
                  </a:cubicBezTo>
                  <a:cubicBezTo>
                    <a:pt x="65210" y="70145"/>
                    <a:pt x="64368" y="70035"/>
                    <a:pt x="63540" y="70035"/>
                  </a:cubicBezTo>
                  <a:cubicBezTo>
                    <a:pt x="62106" y="70035"/>
                    <a:pt x="60711" y="70364"/>
                    <a:pt x="59372" y="71111"/>
                  </a:cubicBezTo>
                  <a:cubicBezTo>
                    <a:pt x="58991" y="71319"/>
                    <a:pt x="58471" y="71527"/>
                    <a:pt x="58713" y="72116"/>
                  </a:cubicBezTo>
                  <a:cubicBezTo>
                    <a:pt x="58820" y="72392"/>
                    <a:pt x="58975" y="72485"/>
                    <a:pt x="59150" y="72485"/>
                  </a:cubicBezTo>
                  <a:cubicBezTo>
                    <a:pt x="59371" y="72485"/>
                    <a:pt x="59625" y="72336"/>
                    <a:pt x="59857" y="72220"/>
                  </a:cubicBezTo>
                  <a:cubicBezTo>
                    <a:pt x="60100" y="72116"/>
                    <a:pt x="60377" y="71978"/>
                    <a:pt x="60620" y="71874"/>
                  </a:cubicBezTo>
                  <a:cubicBezTo>
                    <a:pt x="61665" y="71453"/>
                    <a:pt x="62678" y="71267"/>
                    <a:pt x="63668" y="71267"/>
                  </a:cubicBezTo>
                  <a:cubicBezTo>
                    <a:pt x="65370" y="71267"/>
                    <a:pt x="67005" y="71816"/>
                    <a:pt x="68626" y="72671"/>
                  </a:cubicBezTo>
                  <a:cubicBezTo>
                    <a:pt x="68522" y="72983"/>
                    <a:pt x="68349" y="72983"/>
                    <a:pt x="68175" y="72983"/>
                  </a:cubicBezTo>
                  <a:cubicBezTo>
                    <a:pt x="67929" y="72971"/>
                    <a:pt x="67685" y="72965"/>
                    <a:pt x="67441" y="72965"/>
                  </a:cubicBezTo>
                  <a:cubicBezTo>
                    <a:pt x="64837" y="72965"/>
                    <a:pt x="62370" y="73626"/>
                    <a:pt x="59961" y="74577"/>
                  </a:cubicBezTo>
                  <a:cubicBezTo>
                    <a:pt x="58505" y="75132"/>
                    <a:pt x="57015" y="75547"/>
                    <a:pt x="55490" y="75825"/>
                  </a:cubicBezTo>
                  <a:cubicBezTo>
                    <a:pt x="55146" y="75898"/>
                    <a:pt x="54802" y="75933"/>
                    <a:pt x="54460" y="75933"/>
                  </a:cubicBezTo>
                  <a:cubicBezTo>
                    <a:pt x="53836" y="75933"/>
                    <a:pt x="53218" y="75818"/>
                    <a:pt x="52613" y="75617"/>
                  </a:cubicBezTo>
                  <a:cubicBezTo>
                    <a:pt x="49771" y="74612"/>
                    <a:pt x="48489" y="71319"/>
                    <a:pt x="50014" y="68928"/>
                  </a:cubicBezTo>
                  <a:cubicBezTo>
                    <a:pt x="50546" y="67926"/>
                    <a:pt x="51588" y="67348"/>
                    <a:pt x="52704" y="67348"/>
                  </a:cubicBezTo>
                  <a:cubicBezTo>
                    <a:pt x="52823" y="67348"/>
                    <a:pt x="52943" y="67354"/>
                    <a:pt x="53064" y="67368"/>
                  </a:cubicBezTo>
                  <a:cubicBezTo>
                    <a:pt x="54312" y="67437"/>
                    <a:pt x="55317" y="68408"/>
                    <a:pt x="55490" y="69655"/>
                  </a:cubicBezTo>
                  <a:cubicBezTo>
                    <a:pt x="55594" y="70730"/>
                    <a:pt x="55178" y="71111"/>
                    <a:pt x="53445" y="71527"/>
                  </a:cubicBezTo>
                  <a:cubicBezTo>
                    <a:pt x="53168" y="71631"/>
                    <a:pt x="52891" y="71700"/>
                    <a:pt x="52856" y="72047"/>
                  </a:cubicBezTo>
                  <a:cubicBezTo>
                    <a:pt x="52856" y="72393"/>
                    <a:pt x="53098" y="72567"/>
                    <a:pt x="53376" y="72671"/>
                  </a:cubicBezTo>
                  <a:cubicBezTo>
                    <a:pt x="53601" y="72762"/>
                    <a:pt x="53841" y="72805"/>
                    <a:pt x="54085" y="72805"/>
                  </a:cubicBezTo>
                  <a:cubicBezTo>
                    <a:pt x="55038" y="72805"/>
                    <a:pt x="56046" y="72147"/>
                    <a:pt x="56460" y="71180"/>
                  </a:cubicBezTo>
                  <a:cubicBezTo>
                    <a:pt x="57084" y="69621"/>
                    <a:pt x="56564" y="67853"/>
                    <a:pt x="55213" y="66917"/>
                  </a:cubicBezTo>
                  <a:cubicBezTo>
                    <a:pt x="54424" y="66355"/>
                    <a:pt x="53554" y="66093"/>
                    <a:pt x="52701" y="66093"/>
                  </a:cubicBezTo>
                  <a:cubicBezTo>
                    <a:pt x="50819" y="66093"/>
                    <a:pt x="49018" y="67370"/>
                    <a:pt x="48350" y="69517"/>
                  </a:cubicBezTo>
                  <a:cubicBezTo>
                    <a:pt x="48177" y="70106"/>
                    <a:pt x="48212" y="70730"/>
                    <a:pt x="47865" y="71250"/>
                  </a:cubicBezTo>
                  <a:cubicBezTo>
                    <a:pt x="47380" y="71111"/>
                    <a:pt x="47241" y="70764"/>
                    <a:pt x="47033" y="70487"/>
                  </a:cubicBezTo>
                  <a:cubicBezTo>
                    <a:pt x="45993" y="68997"/>
                    <a:pt x="44988" y="67437"/>
                    <a:pt x="43879" y="65982"/>
                  </a:cubicBezTo>
                  <a:cubicBezTo>
                    <a:pt x="42285" y="63763"/>
                    <a:pt x="39893" y="62238"/>
                    <a:pt x="37225" y="61718"/>
                  </a:cubicBezTo>
                  <a:cubicBezTo>
                    <a:pt x="36530" y="61586"/>
                    <a:pt x="35857" y="61523"/>
                    <a:pt x="35208" y="61523"/>
                  </a:cubicBezTo>
                  <a:cubicBezTo>
                    <a:pt x="30425" y="61523"/>
                    <a:pt x="27001" y="64941"/>
                    <a:pt x="26238" y="69032"/>
                  </a:cubicBezTo>
                  <a:cubicBezTo>
                    <a:pt x="25510" y="72809"/>
                    <a:pt x="22980" y="75478"/>
                    <a:pt x="19202" y="76587"/>
                  </a:cubicBezTo>
                  <a:cubicBezTo>
                    <a:pt x="18595" y="76776"/>
                    <a:pt x="17985" y="76864"/>
                    <a:pt x="17390" y="76864"/>
                  </a:cubicBezTo>
                  <a:cubicBezTo>
                    <a:pt x="15029" y="76864"/>
                    <a:pt x="12899" y="75468"/>
                    <a:pt x="12097" y="73364"/>
                  </a:cubicBezTo>
                  <a:cubicBezTo>
                    <a:pt x="11196" y="71354"/>
                    <a:pt x="12235" y="68997"/>
                    <a:pt x="14315" y="68304"/>
                  </a:cubicBezTo>
                  <a:cubicBezTo>
                    <a:pt x="14669" y="68162"/>
                    <a:pt x="15035" y="68094"/>
                    <a:pt x="15396" y="68094"/>
                  </a:cubicBezTo>
                  <a:cubicBezTo>
                    <a:pt x="16273" y="68094"/>
                    <a:pt x="17122" y="68493"/>
                    <a:pt x="17711" y="69205"/>
                  </a:cubicBezTo>
                  <a:cubicBezTo>
                    <a:pt x="18370" y="70141"/>
                    <a:pt x="18197" y="70972"/>
                    <a:pt x="17088" y="72186"/>
                  </a:cubicBezTo>
                  <a:cubicBezTo>
                    <a:pt x="17018" y="72220"/>
                    <a:pt x="16984" y="72255"/>
                    <a:pt x="16949" y="72324"/>
                  </a:cubicBezTo>
                  <a:cubicBezTo>
                    <a:pt x="16706" y="72463"/>
                    <a:pt x="16637" y="72809"/>
                    <a:pt x="16810" y="73052"/>
                  </a:cubicBezTo>
                  <a:cubicBezTo>
                    <a:pt x="16932" y="73222"/>
                    <a:pt x="17121" y="73307"/>
                    <a:pt x="17319" y="73307"/>
                  </a:cubicBezTo>
                  <a:cubicBezTo>
                    <a:pt x="17403" y="73307"/>
                    <a:pt x="17490" y="73291"/>
                    <a:pt x="17573" y="73260"/>
                  </a:cubicBezTo>
                  <a:cubicBezTo>
                    <a:pt x="18058" y="73052"/>
                    <a:pt x="18474" y="72740"/>
                    <a:pt x="18786" y="72289"/>
                  </a:cubicBezTo>
                  <a:cubicBezTo>
                    <a:pt x="19895" y="70626"/>
                    <a:pt x="19340" y="68338"/>
                    <a:pt x="17538" y="67437"/>
                  </a:cubicBezTo>
                  <a:cubicBezTo>
                    <a:pt x="16890" y="67072"/>
                    <a:pt x="16177" y="66904"/>
                    <a:pt x="15464" y="66904"/>
                  </a:cubicBezTo>
                  <a:cubicBezTo>
                    <a:pt x="13469" y="66904"/>
                    <a:pt x="11471" y="68218"/>
                    <a:pt x="10884" y="70210"/>
                  </a:cubicBezTo>
                  <a:cubicBezTo>
                    <a:pt x="10502" y="71492"/>
                    <a:pt x="10641" y="72740"/>
                    <a:pt x="10780" y="74265"/>
                  </a:cubicBezTo>
                  <a:cubicBezTo>
                    <a:pt x="9636" y="73364"/>
                    <a:pt x="8735" y="72601"/>
                    <a:pt x="7764" y="71908"/>
                  </a:cubicBezTo>
                  <a:cubicBezTo>
                    <a:pt x="6652" y="71129"/>
                    <a:pt x="5517" y="70418"/>
                    <a:pt x="4180" y="70418"/>
                  </a:cubicBezTo>
                  <a:cubicBezTo>
                    <a:pt x="3852" y="70418"/>
                    <a:pt x="3511" y="70461"/>
                    <a:pt x="3155" y="70557"/>
                  </a:cubicBezTo>
                  <a:cubicBezTo>
                    <a:pt x="1214" y="70972"/>
                    <a:pt x="1" y="72948"/>
                    <a:pt x="555" y="74889"/>
                  </a:cubicBezTo>
                  <a:cubicBezTo>
                    <a:pt x="1000" y="76363"/>
                    <a:pt x="2360" y="77323"/>
                    <a:pt x="3829" y="77323"/>
                  </a:cubicBezTo>
                  <a:cubicBezTo>
                    <a:pt x="4191" y="77323"/>
                    <a:pt x="4559" y="77265"/>
                    <a:pt x="4922" y="77142"/>
                  </a:cubicBezTo>
                  <a:cubicBezTo>
                    <a:pt x="5373" y="76968"/>
                    <a:pt x="5754" y="76726"/>
                    <a:pt x="6066" y="76379"/>
                  </a:cubicBezTo>
                  <a:cubicBezTo>
                    <a:pt x="6274" y="76171"/>
                    <a:pt x="6309" y="75825"/>
                    <a:pt x="6170" y="75582"/>
                  </a:cubicBezTo>
                  <a:cubicBezTo>
                    <a:pt x="6056" y="75423"/>
                    <a:pt x="5868" y="75338"/>
                    <a:pt x="5683" y="75338"/>
                  </a:cubicBezTo>
                  <a:cubicBezTo>
                    <a:pt x="5586" y="75338"/>
                    <a:pt x="5491" y="75361"/>
                    <a:pt x="5407" y="75409"/>
                  </a:cubicBezTo>
                  <a:cubicBezTo>
                    <a:pt x="5269" y="75513"/>
                    <a:pt x="5130" y="75617"/>
                    <a:pt x="4992" y="75721"/>
                  </a:cubicBezTo>
                  <a:cubicBezTo>
                    <a:pt x="4544" y="75923"/>
                    <a:pt x="4120" y="76023"/>
                    <a:pt x="3728" y="76023"/>
                  </a:cubicBezTo>
                  <a:cubicBezTo>
                    <a:pt x="3179" y="76023"/>
                    <a:pt x="2692" y="75827"/>
                    <a:pt x="2288" y="75443"/>
                  </a:cubicBezTo>
                  <a:cubicBezTo>
                    <a:pt x="1630" y="74681"/>
                    <a:pt x="1491" y="73572"/>
                    <a:pt x="1976" y="72705"/>
                  </a:cubicBezTo>
                  <a:cubicBezTo>
                    <a:pt x="2313" y="72062"/>
                    <a:pt x="3191" y="71717"/>
                    <a:pt x="4132" y="71717"/>
                  </a:cubicBezTo>
                  <a:cubicBezTo>
                    <a:pt x="4256" y="71717"/>
                    <a:pt x="4381" y="71723"/>
                    <a:pt x="4506" y="71735"/>
                  </a:cubicBezTo>
                  <a:cubicBezTo>
                    <a:pt x="5927" y="71874"/>
                    <a:pt x="6932" y="72671"/>
                    <a:pt x="7903" y="73607"/>
                  </a:cubicBezTo>
                  <a:cubicBezTo>
                    <a:pt x="9844" y="75478"/>
                    <a:pt x="12339" y="76379"/>
                    <a:pt x="14696" y="77488"/>
                  </a:cubicBezTo>
                  <a:cubicBezTo>
                    <a:pt x="15532" y="77842"/>
                    <a:pt x="16428" y="78047"/>
                    <a:pt x="17356" y="78047"/>
                  </a:cubicBezTo>
                  <a:cubicBezTo>
                    <a:pt x="17428" y="78047"/>
                    <a:pt x="17500" y="78045"/>
                    <a:pt x="17573" y="78043"/>
                  </a:cubicBezTo>
                  <a:cubicBezTo>
                    <a:pt x="20484" y="78043"/>
                    <a:pt x="22702" y="76622"/>
                    <a:pt x="24574" y="74577"/>
                  </a:cubicBezTo>
                  <a:cubicBezTo>
                    <a:pt x="25233" y="73849"/>
                    <a:pt x="25787" y="73052"/>
                    <a:pt x="26411" y="72289"/>
                  </a:cubicBezTo>
                  <a:cubicBezTo>
                    <a:pt x="27000" y="72740"/>
                    <a:pt x="27104" y="73433"/>
                    <a:pt x="27416" y="73953"/>
                  </a:cubicBezTo>
                  <a:cubicBezTo>
                    <a:pt x="28896" y="76315"/>
                    <a:pt x="30920" y="77704"/>
                    <a:pt x="33618" y="77704"/>
                  </a:cubicBezTo>
                  <a:cubicBezTo>
                    <a:pt x="33889" y="77704"/>
                    <a:pt x="34167" y="77690"/>
                    <a:pt x="34452" y="77662"/>
                  </a:cubicBezTo>
                  <a:cubicBezTo>
                    <a:pt x="37675" y="77384"/>
                    <a:pt x="39928" y="74404"/>
                    <a:pt x="39339" y="71215"/>
                  </a:cubicBezTo>
                  <a:cubicBezTo>
                    <a:pt x="38927" y="68948"/>
                    <a:pt x="37002" y="67467"/>
                    <a:pt x="34974" y="67467"/>
                  </a:cubicBezTo>
                  <a:cubicBezTo>
                    <a:pt x="34273" y="67467"/>
                    <a:pt x="33560" y="67644"/>
                    <a:pt x="32892" y="68026"/>
                  </a:cubicBezTo>
                  <a:cubicBezTo>
                    <a:pt x="32407" y="68338"/>
                    <a:pt x="31714" y="68616"/>
                    <a:pt x="32164" y="69343"/>
                  </a:cubicBezTo>
                  <a:cubicBezTo>
                    <a:pt x="32270" y="69520"/>
                    <a:pt x="32397" y="69585"/>
                    <a:pt x="32532" y="69585"/>
                  </a:cubicBezTo>
                  <a:cubicBezTo>
                    <a:pt x="32794" y="69585"/>
                    <a:pt x="33091" y="69342"/>
                    <a:pt x="33343" y="69205"/>
                  </a:cubicBezTo>
                  <a:cubicBezTo>
                    <a:pt x="33447" y="69135"/>
                    <a:pt x="33551" y="69101"/>
                    <a:pt x="33655" y="69032"/>
                  </a:cubicBezTo>
                  <a:cubicBezTo>
                    <a:pt x="34086" y="68825"/>
                    <a:pt x="34539" y="68728"/>
                    <a:pt x="34986" y="68728"/>
                  </a:cubicBezTo>
                  <a:cubicBezTo>
                    <a:pt x="36191" y="68728"/>
                    <a:pt x="37343" y="69437"/>
                    <a:pt x="37848" y="70626"/>
                  </a:cubicBezTo>
                  <a:cubicBezTo>
                    <a:pt x="38992" y="72983"/>
                    <a:pt x="37433" y="75894"/>
                    <a:pt x="34729" y="76379"/>
                  </a:cubicBezTo>
                  <a:cubicBezTo>
                    <a:pt x="34348" y="76459"/>
                    <a:pt x="33966" y="76498"/>
                    <a:pt x="33588" y="76498"/>
                  </a:cubicBezTo>
                  <a:cubicBezTo>
                    <a:pt x="32004" y="76498"/>
                    <a:pt x="30489" y="75815"/>
                    <a:pt x="29426" y="74612"/>
                  </a:cubicBezTo>
                  <a:cubicBezTo>
                    <a:pt x="26030" y="70938"/>
                    <a:pt x="27485" y="64976"/>
                    <a:pt x="32199" y="63347"/>
                  </a:cubicBezTo>
                  <a:cubicBezTo>
                    <a:pt x="33297" y="62948"/>
                    <a:pt x="34367" y="62755"/>
                    <a:pt x="35403" y="62755"/>
                  </a:cubicBezTo>
                  <a:cubicBezTo>
                    <a:pt x="37603" y="62755"/>
                    <a:pt x="39649" y="63628"/>
                    <a:pt x="41488" y="65254"/>
                  </a:cubicBezTo>
                  <a:cubicBezTo>
                    <a:pt x="42770" y="66501"/>
                    <a:pt x="43879" y="67888"/>
                    <a:pt x="44780" y="69447"/>
                  </a:cubicBezTo>
                  <a:cubicBezTo>
                    <a:pt x="46201" y="71596"/>
                    <a:pt x="47865" y="73572"/>
                    <a:pt x="49806" y="75270"/>
                  </a:cubicBezTo>
                  <a:cubicBezTo>
                    <a:pt x="51071" y="76472"/>
                    <a:pt x="52740" y="77125"/>
                    <a:pt x="54470" y="77125"/>
                  </a:cubicBezTo>
                  <a:cubicBezTo>
                    <a:pt x="54636" y="77125"/>
                    <a:pt x="54803" y="77119"/>
                    <a:pt x="54970" y="77107"/>
                  </a:cubicBezTo>
                  <a:cubicBezTo>
                    <a:pt x="56876" y="76934"/>
                    <a:pt x="58713" y="76449"/>
                    <a:pt x="60446" y="75686"/>
                  </a:cubicBezTo>
                  <a:cubicBezTo>
                    <a:pt x="62763" y="74696"/>
                    <a:pt x="65070" y="74256"/>
                    <a:pt x="67387" y="74256"/>
                  </a:cubicBezTo>
                  <a:cubicBezTo>
                    <a:pt x="69612" y="74256"/>
                    <a:pt x="71844" y="74661"/>
                    <a:pt x="74102" y="75374"/>
                  </a:cubicBezTo>
                  <a:cubicBezTo>
                    <a:pt x="74520" y="75490"/>
                    <a:pt x="74984" y="75762"/>
                    <a:pt x="75412" y="75762"/>
                  </a:cubicBezTo>
                  <a:cubicBezTo>
                    <a:pt x="75623" y="75762"/>
                    <a:pt x="75825" y="75696"/>
                    <a:pt x="76008" y="75513"/>
                  </a:cubicBezTo>
                  <a:cubicBezTo>
                    <a:pt x="76563" y="74924"/>
                    <a:pt x="76008" y="74196"/>
                    <a:pt x="75800" y="73572"/>
                  </a:cubicBezTo>
                  <a:cubicBezTo>
                    <a:pt x="74379" y="69032"/>
                    <a:pt x="74206" y="64560"/>
                    <a:pt x="76112" y="60089"/>
                  </a:cubicBezTo>
                  <a:cubicBezTo>
                    <a:pt x="76736" y="58668"/>
                    <a:pt x="77152" y="57178"/>
                    <a:pt x="77429" y="55653"/>
                  </a:cubicBezTo>
                  <a:cubicBezTo>
                    <a:pt x="77741" y="53677"/>
                    <a:pt x="77706" y="51737"/>
                    <a:pt x="76320" y="50108"/>
                  </a:cubicBezTo>
                  <a:cubicBezTo>
                    <a:pt x="74760" y="48132"/>
                    <a:pt x="72889" y="46399"/>
                    <a:pt x="70809" y="44978"/>
                  </a:cubicBezTo>
                  <a:cubicBezTo>
                    <a:pt x="69458" y="44111"/>
                    <a:pt x="68141" y="43176"/>
                    <a:pt x="66858" y="42205"/>
                  </a:cubicBezTo>
                  <a:cubicBezTo>
                    <a:pt x="65299" y="40992"/>
                    <a:pt x="64155" y="39329"/>
                    <a:pt x="63600" y="37457"/>
                  </a:cubicBezTo>
                  <a:cubicBezTo>
                    <a:pt x="62387" y="33540"/>
                    <a:pt x="63912" y="29555"/>
                    <a:pt x="67239" y="27822"/>
                  </a:cubicBezTo>
                  <a:cubicBezTo>
                    <a:pt x="68185" y="27339"/>
                    <a:pt x="69211" y="27115"/>
                    <a:pt x="70228" y="27115"/>
                  </a:cubicBezTo>
                  <a:cubicBezTo>
                    <a:pt x="73014" y="27115"/>
                    <a:pt x="75744" y="28795"/>
                    <a:pt x="76632" y="31461"/>
                  </a:cubicBezTo>
                  <a:cubicBezTo>
                    <a:pt x="77464" y="33956"/>
                    <a:pt x="76493" y="36452"/>
                    <a:pt x="74310" y="37457"/>
                  </a:cubicBezTo>
                  <a:cubicBezTo>
                    <a:pt x="73803" y="37685"/>
                    <a:pt x="73265" y="37797"/>
                    <a:pt x="72729" y="37797"/>
                  </a:cubicBezTo>
                  <a:cubicBezTo>
                    <a:pt x="71798" y="37797"/>
                    <a:pt x="70877" y="37458"/>
                    <a:pt x="70151" y="36798"/>
                  </a:cubicBezTo>
                  <a:cubicBezTo>
                    <a:pt x="69076" y="35793"/>
                    <a:pt x="68938" y="34511"/>
                    <a:pt x="69666" y="32847"/>
                  </a:cubicBezTo>
                  <a:cubicBezTo>
                    <a:pt x="69770" y="32709"/>
                    <a:pt x="69839" y="32570"/>
                    <a:pt x="69908" y="32431"/>
                  </a:cubicBezTo>
                  <a:cubicBezTo>
                    <a:pt x="70047" y="32154"/>
                    <a:pt x="69943" y="31842"/>
                    <a:pt x="69700" y="31669"/>
                  </a:cubicBezTo>
                  <a:cubicBezTo>
                    <a:pt x="69615" y="31626"/>
                    <a:pt x="69524" y="31607"/>
                    <a:pt x="69434" y="31607"/>
                  </a:cubicBezTo>
                  <a:cubicBezTo>
                    <a:pt x="69230" y="31607"/>
                    <a:pt x="69034" y="31708"/>
                    <a:pt x="68938" y="31877"/>
                  </a:cubicBezTo>
                  <a:cubicBezTo>
                    <a:pt x="68660" y="32189"/>
                    <a:pt x="68452" y="32535"/>
                    <a:pt x="68279" y="32882"/>
                  </a:cubicBezTo>
                  <a:cubicBezTo>
                    <a:pt x="67343" y="35031"/>
                    <a:pt x="68349" y="37526"/>
                    <a:pt x="70463" y="38497"/>
                  </a:cubicBezTo>
                  <a:cubicBezTo>
                    <a:pt x="71185" y="38849"/>
                    <a:pt x="71945" y="39014"/>
                    <a:pt x="72695" y="39014"/>
                  </a:cubicBezTo>
                  <a:cubicBezTo>
                    <a:pt x="74970" y="39014"/>
                    <a:pt x="77150" y="37498"/>
                    <a:pt x="77880" y="35100"/>
                  </a:cubicBezTo>
                  <a:cubicBezTo>
                    <a:pt x="78850" y="32015"/>
                    <a:pt x="77395" y="28688"/>
                    <a:pt x="74310" y="26955"/>
                  </a:cubicBezTo>
                  <a:cubicBezTo>
                    <a:pt x="73825" y="26643"/>
                    <a:pt x="73131" y="26574"/>
                    <a:pt x="72785" y="25915"/>
                  </a:cubicBezTo>
                  <a:cubicBezTo>
                    <a:pt x="74275" y="24806"/>
                    <a:pt x="75696" y="23732"/>
                    <a:pt x="76736" y="22276"/>
                  </a:cubicBezTo>
                  <a:cubicBezTo>
                    <a:pt x="78608" y="19642"/>
                    <a:pt x="79128" y="16869"/>
                    <a:pt x="77776" y="13819"/>
                  </a:cubicBezTo>
                  <a:cubicBezTo>
                    <a:pt x="76667" y="11358"/>
                    <a:pt x="75558" y="8932"/>
                    <a:pt x="73651" y="6957"/>
                  </a:cubicBezTo>
                  <a:cubicBezTo>
                    <a:pt x="73097" y="6368"/>
                    <a:pt x="72681" y="5674"/>
                    <a:pt x="72404" y="4912"/>
                  </a:cubicBezTo>
                  <a:cubicBezTo>
                    <a:pt x="72126" y="4323"/>
                    <a:pt x="72057" y="3664"/>
                    <a:pt x="72161" y="3040"/>
                  </a:cubicBezTo>
                  <a:cubicBezTo>
                    <a:pt x="72334" y="2174"/>
                    <a:pt x="72993" y="1515"/>
                    <a:pt x="73859" y="1307"/>
                  </a:cubicBezTo>
                  <a:cubicBezTo>
                    <a:pt x="74024" y="1271"/>
                    <a:pt x="74186" y="1254"/>
                    <a:pt x="74344" y="1254"/>
                  </a:cubicBezTo>
                  <a:cubicBezTo>
                    <a:pt x="75849" y="1254"/>
                    <a:pt x="76982" y="2814"/>
                    <a:pt x="76355" y="4288"/>
                  </a:cubicBezTo>
                  <a:cubicBezTo>
                    <a:pt x="76251" y="4531"/>
                    <a:pt x="76043" y="4773"/>
                    <a:pt x="75904" y="5016"/>
                  </a:cubicBezTo>
                  <a:cubicBezTo>
                    <a:pt x="75766" y="5293"/>
                    <a:pt x="75835" y="5640"/>
                    <a:pt x="76112" y="5778"/>
                  </a:cubicBezTo>
                  <a:cubicBezTo>
                    <a:pt x="76194" y="5819"/>
                    <a:pt x="76282" y="5839"/>
                    <a:pt x="76370" y="5839"/>
                  </a:cubicBezTo>
                  <a:cubicBezTo>
                    <a:pt x="76506" y="5839"/>
                    <a:pt x="76645" y="5793"/>
                    <a:pt x="76771" y="5709"/>
                  </a:cubicBezTo>
                  <a:cubicBezTo>
                    <a:pt x="77083" y="5501"/>
                    <a:pt x="77360" y="5154"/>
                    <a:pt x="77499" y="4773"/>
                  </a:cubicBezTo>
                  <a:cubicBezTo>
                    <a:pt x="78511" y="2441"/>
                    <a:pt x="76726" y="0"/>
                    <a:pt x="743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5"/>
            <p:cNvSpPr/>
            <p:nvPr/>
          </p:nvSpPr>
          <p:spPr>
            <a:xfrm>
              <a:off x="8505184" y="4452752"/>
              <a:ext cx="334519" cy="322284"/>
            </a:xfrm>
            <a:custGeom>
              <a:avLst/>
              <a:gdLst/>
              <a:ahLst/>
              <a:cxnLst/>
              <a:rect l="l" t="t" r="r" b="b"/>
              <a:pathLst>
                <a:path w="14627" h="14092" extrusionOk="0">
                  <a:moveTo>
                    <a:pt x="5075" y="1246"/>
                  </a:moveTo>
                  <a:cubicBezTo>
                    <a:pt x="5678" y="1246"/>
                    <a:pt x="6281" y="1430"/>
                    <a:pt x="6794" y="1803"/>
                  </a:cubicBezTo>
                  <a:cubicBezTo>
                    <a:pt x="7695" y="2358"/>
                    <a:pt x="8388" y="3120"/>
                    <a:pt x="8908" y="4056"/>
                  </a:cubicBezTo>
                  <a:cubicBezTo>
                    <a:pt x="10253" y="6401"/>
                    <a:pt x="11083" y="9021"/>
                    <a:pt x="12013" y="11676"/>
                  </a:cubicBezTo>
                  <a:lnTo>
                    <a:pt x="12013" y="11676"/>
                  </a:lnTo>
                  <a:cubicBezTo>
                    <a:pt x="9245" y="10639"/>
                    <a:pt x="6443" y="9842"/>
                    <a:pt x="3986" y="8285"/>
                  </a:cubicBezTo>
                  <a:cubicBezTo>
                    <a:pt x="3466" y="7938"/>
                    <a:pt x="2981" y="7522"/>
                    <a:pt x="2565" y="7037"/>
                  </a:cubicBezTo>
                  <a:cubicBezTo>
                    <a:pt x="1110" y="5304"/>
                    <a:pt x="1283" y="3502"/>
                    <a:pt x="3016" y="2081"/>
                  </a:cubicBezTo>
                  <a:cubicBezTo>
                    <a:pt x="3590" y="1526"/>
                    <a:pt x="4332" y="1246"/>
                    <a:pt x="5075" y="1246"/>
                  </a:cubicBezTo>
                  <a:close/>
                  <a:moveTo>
                    <a:pt x="5719" y="1"/>
                  </a:moveTo>
                  <a:cubicBezTo>
                    <a:pt x="3362" y="36"/>
                    <a:pt x="1664" y="1145"/>
                    <a:pt x="832" y="2739"/>
                  </a:cubicBezTo>
                  <a:cubicBezTo>
                    <a:pt x="1" y="4333"/>
                    <a:pt x="278" y="5893"/>
                    <a:pt x="1179" y="7279"/>
                  </a:cubicBezTo>
                  <a:cubicBezTo>
                    <a:pt x="2115" y="8700"/>
                    <a:pt x="3466" y="9567"/>
                    <a:pt x="4922" y="10260"/>
                  </a:cubicBezTo>
                  <a:cubicBezTo>
                    <a:pt x="7660" y="11543"/>
                    <a:pt x="10572" y="12513"/>
                    <a:pt x="13275" y="13899"/>
                  </a:cubicBezTo>
                  <a:cubicBezTo>
                    <a:pt x="13459" y="14001"/>
                    <a:pt x="13643" y="14092"/>
                    <a:pt x="13827" y="14092"/>
                  </a:cubicBezTo>
                  <a:cubicBezTo>
                    <a:pt x="13955" y="14092"/>
                    <a:pt x="14083" y="14048"/>
                    <a:pt x="14211" y="13934"/>
                  </a:cubicBezTo>
                  <a:cubicBezTo>
                    <a:pt x="14627" y="13553"/>
                    <a:pt x="14384" y="13171"/>
                    <a:pt x="14211" y="12825"/>
                  </a:cubicBezTo>
                  <a:cubicBezTo>
                    <a:pt x="12928" y="10329"/>
                    <a:pt x="12027" y="7661"/>
                    <a:pt x="10849" y="5096"/>
                  </a:cubicBezTo>
                  <a:cubicBezTo>
                    <a:pt x="10364" y="3952"/>
                    <a:pt x="9705" y="2843"/>
                    <a:pt x="8873" y="1907"/>
                  </a:cubicBezTo>
                  <a:cubicBezTo>
                    <a:pt x="7799" y="798"/>
                    <a:pt x="6586" y="1"/>
                    <a:pt x="57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6" name="Google Shape;146;p5"/>
          <p:cNvGrpSpPr/>
          <p:nvPr/>
        </p:nvGrpSpPr>
        <p:grpSpPr>
          <a:xfrm>
            <a:off x="7546458" y="116644"/>
            <a:ext cx="1480740" cy="1471213"/>
            <a:chOff x="7228947" y="189325"/>
            <a:chExt cx="1798543" cy="1786970"/>
          </a:xfrm>
        </p:grpSpPr>
        <p:sp>
          <p:nvSpPr>
            <p:cNvPr id="147" name="Google Shape;147;p5"/>
            <p:cNvSpPr/>
            <p:nvPr/>
          </p:nvSpPr>
          <p:spPr>
            <a:xfrm>
              <a:off x="7228947" y="189325"/>
              <a:ext cx="1798543" cy="1786970"/>
            </a:xfrm>
            <a:custGeom>
              <a:avLst/>
              <a:gdLst/>
              <a:ahLst/>
              <a:cxnLst/>
              <a:rect l="l" t="t" r="r" b="b"/>
              <a:pathLst>
                <a:path w="78642" h="78136" extrusionOk="0">
                  <a:moveTo>
                    <a:pt x="17368" y="1"/>
                  </a:moveTo>
                  <a:cubicBezTo>
                    <a:pt x="16409" y="1"/>
                    <a:pt x="15436" y="197"/>
                    <a:pt x="14453" y="622"/>
                  </a:cubicBezTo>
                  <a:cubicBezTo>
                    <a:pt x="12062" y="1662"/>
                    <a:pt x="9566" y="2597"/>
                    <a:pt x="7660" y="4538"/>
                  </a:cubicBezTo>
                  <a:cubicBezTo>
                    <a:pt x="7140" y="4989"/>
                    <a:pt x="6585" y="5370"/>
                    <a:pt x="5962" y="5717"/>
                  </a:cubicBezTo>
                  <a:cubicBezTo>
                    <a:pt x="5442" y="6063"/>
                    <a:pt x="4853" y="6306"/>
                    <a:pt x="4229" y="6410"/>
                  </a:cubicBezTo>
                  <a:cubicBezTo>
                    <a:pt x="4108" y="6427"/>
                    <a:pt x="3988" y="6435"/>
                    <a:pt x="3868" y="6435"/>
                  </a:cubicBezTo>
                  <a:cubicBezTo>
                    <a:pt x="2997" y="6435"/>
                    <a:pt x="2191" y="5998"/>
                    <a:pt x="1733" y="5266"/>
                  </a:cubicBezTo>
                  <a:cubicBezTo>
                    <a:pt x="1283" y="4400"/>
                    <a:pt x="1421" y="3395"/>
                    <a:pt x="2045" y="2701"/>
                  </a:cubicBezTo>
                  <a:cubicBezTo>
                    <a:pt x="2445" y="2260"/>
                    <a:pt x="2959" y="2035"/>
                    <a:pt x="3534" y="2035"/>
                  </a:cubicBezTo>
                  <a:cubicBezTo>
                    <a:pt x="3907" y="2035"/>
                    <a:pt x="4305" y="2129"/>
                    <a:pt x="4714" y="2320"/>
                  </a:cubicBezTo>
                  <a:cubicBezTo>
                    <a:pt x="4922" y="2424"/>
                    <a:pt x="5095" y="2597"/>
                    <a:pt x="5303" y="2667"/>
                  </a:cubicBezTo>
                  <a:cubicBezTo>
                    <a:pt x="5370" y="2700"/>
                    <a:pt x="5444" y="2716"/>
                    <a:pt x="5518" y="2716"/>
                  </a:cubicBezTo>
                  <a:cubicBezTo>
                    <a:pt x="5675" y="2716"/>
                    <a:pt x="5833" y="2646"/>
                    <a:pt x="5927" y="2528"/>
                  </a:cubicBezTo>
                  <a:cubicBezTo>
                    <a:pt x="6066" y="2320"/>
                    <a:pt x="6100" y="2078"/>
                    <a:pt x="5962" y="1870"/>
                  </a:cubicBezTo>
                  <a:cubicBezTo>
                    <a:pt x="5754" y="1523"/>
                    <a:pt x="5442" y="1246"/>
                    <a:pt x="5060" y="1107"/>
                  </a:cubicBezTo>
                  <a:cubicBezTo>
                    <a:pt x="4585" y="873"/>
                    <a:pt x="4089" y="765"/>
                    <a:pt x="3603" y="765"/>
                  </a:cubicBezTo>
                  <a:cubicBezTo>
                    <a:pt x="2000" y="765"/>
                    <a:pt x="509" y="1943"/>
                    <a:pt x="243" y="3672"/>
                  </a:cubicBezTo>
                  <a:cubicBezTo>
                    <a:pt x="0" y="4954"/>
                    <a:pt x="555" y="6237"/>
                    <a:pt x="1629" y="6965"/>
                  </a:cubicBezTo>
                  <a:cubicBezTo>
                    <a:pt x="2344" y="7465"/>
                    <a:pt x="3086" y="7689"/>
                    <a:pt x="3827" y="7689"/>
                  </a:cubicBezTo>
                  <a:cubicBezTo>
                    <a:pt x="4524" y="7689"/>
                    <a:pt x="5220" y="7491"/>
                    <a:pt x="5892" y="7138"/>
                  </a:cubicBezTo>
                  <a:cubicBezTo>
                    <a:pt x="6967" y="6618"/>
                    <a:pt x="7972" y="5959"/>
                    <a:pt x="8873" y="5162"/>
                  </a:cubicBezTo>
                  <a:cubicBezTo>
                    <a:pt x="9310" y="4759"/>
                    <a:pt x="9715" y="4225"/>
                    <a:pt x="10371" y="4225"/>
                  </a:cubicBezTo>
                  <a:cubicBezTo>
                    <a:pt x="10391" y="4225"/>
                    <a:pt x="10412" y="4225"/>
                    <a:pt x="10433" y="4226"/>
                  </a:cubicBezTo>
                  <a:cubicBezTo>
                    <a:pt x="10641" y="4573"/>
                    <a:pt x="10502" y="4885"/>
                    <a:pt x="10433" y="5232"/>
                  </a:cubicBezTo>
                  <a:cubicBezTo>
                    <a:pt x="9977" y="8620"/>
                    <a:pt x="12093" y="11120"/>
                    <a:pt x="15342" y="11120"/>
                  </a:cubicBezTo>
                  <a:cubicBezTo>
                    <a:pt x="15550" y="11120"/>
                    <a:pt x="15762" y="11110"/>
                    <a:pt x="15978" y="11089"/>
                  </a:cubicBezTo>
                  <a:cubicBezTo>
                    <a:pt x="18404" y="10881"/>
                    <a:pt x="19895" y="8212"/>
                    <a:pt x="18786" y="6133"/>
                  </a:cubicBezTo>
                  <a:cubicBezTo>
                    <a:pt x="18508" y="5613"/>
                    <a:pt x="18092" y="5197"/>
                    <a:pt x="17572" y="4920"/>
                  </a:cubicBezTo>
                  <a:cubicBezTo>
                    <a:pt x="17450" y="4828"/>
                    <a:pt x="17300" y="4783"/>
                    <a:pt x="17150" y="4783"/>
                  </a:cubicBezTo>
                  <a:cubicBezTo>
                    <a:pt x="16961" y="4783"/>
                    <a:pt x="16772" y="4854"/>
                    <a:pt x="16637" y="4989"/>
                  </a:cubicBezTo>
                  <a:cubicBezTo>
                    <a:pt x="16359" y="5336"/>
                    <a:pt x="16567" y="5613"/>
                    <a:pt x="16845" y="5855"/>
                  </a:cubicBezTo>
                  <a:cubicBezTo>
                    <a:pt x="16983" y="5959"/>
                    <a:pt x="17122" y="6063"/>
                    <a:pt x="17261" y="6202"/>
                  </a:cubicBezTo>
                  <a:cubicBezTo>
                    <a:pt x="18335" y="7242"/>
                    <a:pt x="17988" y="9044"/>
                    <a:pt x="16602" y="9633"/>
                  </a:cubicBezTo>
                  <a:cubicBezTo>
                    <a:pt x="16142" y="9857"/>
                    <a:pt x="15648" y="9965"/>
                    <a:pt x="15156" y="9965"/>
                  </a:cubicBezTo>
                  <a:cubicBezTo>
                    <a:pt x="14350" y="9965"/>
                    <a:pt x="13552" y="9673"/>
                    <a:pt x="12928" y="9113"/>
                  </a:cubicBezTo>
                  <a:cubicBezTo>
                    <a:pt x="11126" y="7484"/>
                    <a:pt x="11126" y="4816"/>
                    <a:pt x="12997" y="3013"/>
                  </a:cubicBezTo>
                  <a:cubicBezTo>
                    <a:pt x="14118" y="1845"/>
                    <a:pt x="15648" y="1206"/>
                    <a:pt x="17217" y="1206"/>
                  </a:cubicBezTo>
                  <a:cubicBezTo>
                    <a:pt x="17881" y="1206"/>
                    <a:pt x="18552" y="1321"/>
                    <a:pt x="19201" y="1558"/>
                  </a:cubicBezTo>
                  <a:cubicBezTo>
                    <a:pt x="22771" y="2667"/>
                    <a:pt x="25405" y="5647"/>
                    <a:pt x="26099" y="9287"/>
                  </a:cubicBezTo>
                  <a:cubicBezTo>
                    <a:pt x="27034" y="13515"/>
                    <a:pt x="30188" y="16392"/>
                    <a:pt x="34486" y="16565"/>
                  </a:cubicBezTo>
                  <a:cubicBezTo>
                    <a:pt x="34670" y="16573"/>
                    <a:pt x="34853" y="16577"/>
                    <a:pt x="35033" y="16577"/>
                  </a:cubicBezTo>
                  <a:cubicBezTo>
                    <a:pt x="38653" y="16577"/>
                    <a:pt x="41494" y="14933"/>
                    <a:pt x="43705" y="12094"/>
                  </a:cubicBezTo>
                  <a:cubicBezTo>
                    <a:pt x="44780" y="10708"/>
                    <a:pt x="45750" y="9183"/>
                    <a:pt x="46790" y="7727"/>
                  </a:cubicBezTo>
                  <a:cubicBezTo>
                    <a:pt x="46998" y="7380"/>
                    <a:pt x="47206" y="6930"/>
                    <a:pt x="47761" y="6861"/>
                  </a:cubicBezTo>
                  <a:cubicBezTo>
                    <a:pt x="47899" y="7484"/>
                    <a:pt x="48003" y="8074"/>
                    <a:pt x="48176" y="8594"/>
                  </a:cubicBezTo>
                  <a:cubicBezTo>
                    <a:pt x="48785" y="10676"/>
                    <a:pt x="50489" y="12018"/>
                    <a:pt x="52440" y="12018"/>
                  </a:cubicBezTo>
                  <a:cubicBezTo>
                    <a:pt x="52600" y="12018"/>
                    <a:pt x="52762" y="12009"/>
                    <a:pt x="52925" y="11990"/>
                  </a:cubicBezTo>
                  <a:cubicBezTo>
                    <a:pt x="55524" y="11713"/>
                    <a:pt x="57119" y="9391"/>
                    <a:pt x="56321" y="7103"/>
                  </a:cubicBezTo>
                  <a:cubicBezTo>
                    <a:pt x="55984" y="6029"/>
                    <a:pt x="54993" y="5335"/>
                    <a:pt x="53904" y="5335"/>
                  </a:cubicBezTo>
                  <a:cubicBezTo>
                    <a:pt x="53764" y="5335"/>
                    <a:pt x="53622" y="5346"/>
                    <a:pt x="53479" y="5370"/>
                  </a:cubicBezTo>
                  <a:cubicBezTo>
                    <a:pt x="53063" y="5440"/>
                    <a:pt x="52613" y="5578"/>
                    <a:pt x="52648" y="6098"/>
                  </a:cubicBezTo>
                  <a:cubicBezTo>
                    <a:pt x="52682" y="6514"/>
                    <a:pt x="53098" y="6514"/>
                    <a:pt x="53445" y="6583"/>
                  </a:cubicBezTo>
                  <a:cubicBezTo>
                    <a:pt x="54762" y="6791"/>
                    <a:pt x="55108" y="7103"/>
                    <a:pt x="55247" y="7970"/>
                  </a:cubicBezTo>
                  <a:cubicBezTo>
                    <a:pt x="55386" y="8940"/>
                    <a:pt x="54935" y="9841"/>
                    <a:pt x="54103" y="10292"/>
                  </a:cubicBezTo>
                  <a:cubicBezTo>
                    <a:pt x="53604" y="10607"/>
                    <a:pt x="53046" y="10758"/>
                    <a:pt x="52491" y="10758"/>
                  </a:cubicBezTo>
                  <a:cubicBezTo>
                    <a:pt x="51583" y="10758"/>
                    <a:pt x="50686" y="10352"/>
                    <a:pt x="50083" y="9599"/>
                  </a:cubicBezTo>
                  <a:cubicBezTo>
                    <a:pt x="49043" y="8386"/>
                    <a:pt x="48800" y="6687"/>
                    <a:pt x="49494" y="5232"/>
                  </a:cubicBezTo>
                  <a:cubicBezTo>
                    <a:pt x="50288" y="3388"/>
                    <a:pt x="52102" y="2186"/>
                    <a:pt x="54082" y="2186"/>
                  </a:cubicBezTo>
                  <a:cubicBezTo>
                    <a:pt x="54261" y="2186"/>
                    <a:pt x="54442" y="2196"/>
                    <a:pt x="54623" y="2216"/>
                  </a:cubicBezTo>
                  <a:cubicBezTo>
                    <a:pt x="56599" y="2355"/>
                    <a:pt x="58436" y="3048"/>
                    <a:pt x="60273" y="3741"/>
                  </a:cubicBezTo>
                  <a:cubicBezTo>
                    <a:pt x="62449" y="4530"/>
                    <a:pt x="64654" y="5146"/>
                    <a:pt x="66966" y="5146"/>
                  </a:cubicBezTo>
                  <a:cubicBezTo>
                    <a:pt x="67195" y="5146"/>
                    <a:pt x="67424" y="5140"/>
                    <a:pt x="67655" y="5128"/>
                  </a:cubicBezTo>
                  <a:cubicBezTo>
                    <a:pt x="67736" y="5128"/>
                    <a:pt x="67828" y="5116"/>
                    <a:pt x="67917" y="5116"/>
                  </a:cubicBezTo>
                  <a:cubicBezTo>
                    <a:pt x="68094" y="5116"/>
                    <a:pt x="68256" y="5162"/>
                    <a:pt x="68279" y="5440"/>
                  </a:cubicBezTo>
                  <a:cubicBezTo>
                    <a:pt x="66625" y="6382"/>
                    <a:pt x="65143" y="6844"/>
                    <a:pt x="63618" y="6844"/>
                  </a:cubicBezTo>
                  <a:cubicBezTo>
                    <a:pt x="62393" y="6844"/>
                    <a:pt x="61142" y="6546"/>
                    <a:pt x="59753" y="5959"/>
                  </a:cubicBezTo>
                  <a:cubicBezTo>
                    <a:pt x="59498" y="5853"/>
                    <a:pt x="59191" y="5617"/>
                    <a:pt x="58920" y="5617"/>
                  </a:cubicBezTo>
                  <a:cubicBezTo>
                    <a:pt x="58749" y="5617"/>
                    <a:pt x="58591" y="5712"/>
                    <a:pt x="58470" y="5994"/>
                  </a:cubicBezTo>
                  <a:cubicBezTo>
                    <a:pt x="58193" y="6653"/>
                    <a:pt x="58852" y="6861"/>
                    <a:pt x="59302" y="7103"/>
                  </a:cubicBezTo>
                  <a:cubicBezTo>
                    <a:pt x="59995" y="7484"/>
                    <a:pt x="60758" y="7762"/>
                    <a:pt x="61555" y="7900"/>
                  </a:cubicBezTo>
                  <a:cubicBezTo>
                    <a:pt x="62197" y="8037"/>
                    <a:pt x="62826" y="8100"/>
                    <a:pt x="63444" y="8100"/>
                  </a:cubicBezTo>
                  <a:cubicBezTo>
                    <a:pt x="65331" y="8100"/>
                    <a:pt x="67119" y="7514"/>
                    <a:pt x="68868" y="6653"/>
                  </a:cubicBezTo>
                  <a:cubicBezTo>
                    <a:pt x="70289" y="5925"/>
                    <a:pt x="71710" y="5128"/>
                    <a:pt x="73131" y="4400"/>
                  </a:cubicBezTo>
                  <a:cubicBezTo>
                    <a:pt x="73323" y="4314"/>
                    <a:pt x="73529" y="4150"/>
                    <a:pt x="73764" y="4150"/>
                  </a:cubicBezTo>
                  <a:cubicBezTo>
                    <a:pt x="73910" y="4150"/>
                    <a:pt x="74067" y="4214"/>
                    <a:pt x="74240" y="4400"/>
                  </a:cubicBezTo>
                  <a:cubicBezTo>
                    <a:pt x="73824" y="5543"/>
                    <a:pt x="73304" y="6618"/>
                    <a:pt x="72681" y="7623"/>
                  </a:cubicBezTo>
                  <a:cubicBezTo>
                    <a:pt x="71849" y="9009"/>
                    <a:pt x="71190" y="10465"/>
                    <a:pt x="70705" y="11990"/>
                  </a:cubicBezTo>
                  <a:cubicBezTo>
                    <a:pt x="70012" y="14070"/>
                    <a:pt x="70116" y="16357"/>
                    <a:pt x="70948" y="18402"/>
                  </a:cubicBezTo>
                  <a:cubicBezTo>
                    <a:pt x="71121" y="18818"/>
                    <a:pt x="71329" y="19234"/>
                    <a:pt x="71571" y="19615"/>
                  </a:cubicBezTo>
                  <a:cubicBezTo>
                    <a:pt x="71688" y="19825"/>
                    <a:pt x="71915" y="19941"/>
                    <a:pt x="72136" y="19941"/>
                  </a:cubicBezTo>
                  <a:cubicBezTo>
                    <a:pt x="72243" y="19941"/>
                    <a:pt x="72348" y="19914"/>
                    <a:pt x="72438" y="19858"/>
                  </a:cubicBezTo>
                  <a:cubicBezTo>
                    <a:pt x="72715" y="19684"/>
                    <a:pt x="72785" y="19338"/>
                    <a:pt x="72611" y="19095"/>
                  </a:cubicBezTo>
                  <a:cubicBezTo>
                    <a:pt x="72542" y="18922"/>
                    <a:pt x="72473" y="18783"/>
                    <a:pt x="72403" y="18610"/>
                  </a:cubicBezTo>
                  <a:cubicBezTo>
                    <a:pt x="70982" y="15941"/>
                    <a:pt x="71329" y="13307"/>
                    <a:pt x="72507" y="10673"/>
                  </a:cubicBezTo>
                  <a:cubicBezTo>
                    <a:pt x="72593" y="10445"/>
                    <a:pt x="72631" y="10100"/>
                    <a:pt x="72989" y="10100"/>
                  </a:cubicBezTo>
                  <a:cubicBezTo>
                    <a:pt x="73066" y="10100"/>
                    <a:pt x="73159" y="10116"/>
                    <a:pt x="73270" y="10153"/>
                  </a:cubicBezTo>
                  <a:cubicBezTo>
                    <a:pt x="72888" y="13411"/>
                    <a:pt x="73998" y="16461"/>
                    <a:pt x="75072" y="19477"/>
                  </a:cubicBezTo>
                  <a:cubicBezTo>
                    <a:pt x="75384" y="20308"/>
                    <a:pt x="75627" y="21106"/>
                    <a:pt x="75835" y="21937"/>
                  </a:cubicBezTo>
                  <a:cubicBezTo>
                    <a:pt x="76112" y="23012"/>
                    <a:pt x="76181" y="24121"/>
                    <a:pt x="76008" y="25195"/>
                  </a:cubicBezTo>
                  <a:cubicBezTo>
                    <a:pt x="75646" y="27575"/>
                    <a:pt x="73508" y="29182"/>
                    <a:pt x="71337" y="29182"/>
                  </a:cubicBezTo>
                  <a:cubicBezTo>
                    <a:pt x="70599" y="29182"/>
                    <a:pt x="69857" y="28996"/>
                    <a:pt x="69180" y="28592"/>
                  </a:cubicBezTo>
                  <a:cubicBezTo>
                    <a:pt x="67586" y="27725"/>
                    <a:pt x="67066" y="25646"/>
                    <a:pt x="68071" y="24086"/>
                  </a:cubicBezTo>
                  <a:cubicBezTo>
                    <a:pt x="68508" y="23416"/>
                    <a:pt x="69239" y="23040"/>
                    <a:pt x="70016" y="23040"/>
                  </a:cubicBezTo>
                  <a:cubicBezTo>
                    <a:pt x="70164" y="23040"/>
                    <a:pt x="70313" y="23053"/>
                    <a:pt x="70462" y="23081"/>
                  </a:cubicBezTo>
                  <a:cubicBezTo>
                    <a:pt x="71294" y="23185"/>
                    <a:pt x="71883" y="23982"/>
                    <a:pt x="71779" y="24814"/>
                  </a:cubicBezTo>
                  <a:cubicBezTo>
                    <a:pt x="71745" y="24918"/>
                    <a:pt x="71779" y="25022"/>
                    <a:pt x="71779" y="25161"/>
                  </a:cubicBezTo>
                  <a:cubicBezTo>
                    <a:pt x="71883" y="25369"/>
                    <a:pt x="71953" y="25577"/>
                    <a:pt x="72230" y="25611"/>
                  </a:cubicBezTo>
                  <a:cubicBezTo>
                    <a:pt x="72276" y="25620"/>
                    <a:pt x="72318" y="25625"/>
                    <a:pt x="72358" y="25625"/>
                  </a:cubicBezTo>
                  <a:cubicBezTo>
                    <a:pt x="72621" y="25625"/>
                    <a:pt x="72764" y="25436"/>
                    <a:pt x="72854" y="25195"/>
                  </a:cubicBezTo>
                  <a:cubicBezTo>
                    <a:pt x="73235" y="23982"/>
                    <a:pt x="72681" y="22700"/>
                    <a:pt x="71537" y="22145"/>
                  </a:cubicBezTo>
                  <a:cubicBezTo>
                    <a:pt x="71052" y="21919"/>
                    <a:pt x="70536" y="21810"/>
                    <a:pt x="70027" y="21810"/>
                  </a:cubicBezTo>
                  <a:cubicBezTo>
                    <a:pt x="68900" y="21810"/>
                    <a:pt x="67804" y="22345"/>
                    <a:pt x="67135" y="23324"/>
                  </a:cubicBezTo>
                  <a:cubicBezTo>
                    <a:pt x="65333" y="25854"/>
                    <a:pt x="66615" y="29216"/>
                    <a:pt x="69735" y="30186"/>
                  </a:cubicBezTo>
                  <a:cubicBezTo>
                    <a:pt x="70254" y="30360"/>
                    <a:pt x="70878" y="30290"/>
                    <a:pt x="71467" y="30775"/>
                  </a:cubicBezTo>
                  <a:cubicBezTo>
                    <a:pt x="70844" y="31434"/>
                    <a:pt x="70116" y="31954"/>
                    <a:pt x="69353" y="32404"/>
                  </a:cubicBezTo>
                  <a:cubicBezTo>
                    <a:pt x="68036" y="33236"/>
                    <a:pt x="66788" y="34137"/>
                    <a:pt x="65575" y="35143"/>
                  </a:cubicBezTo>
                  <a:cubicBezTo>
                    <a:pt x="63808" y="36633"/>
                    <a:pt x="62560" y="38643"/>
                    <a:pt x="62006" y="40861"/>
                  </a:cubicBezTo>
                  <a:cubicBezTo>
                    <a:pt x="60723" y="46164"/>
                    <a:pt x="63634" y="51120"/>
                    <a:pt x="68660" y="52091"/>
                  </a:cubicBezTo>
                  <a:cubicBezTo>
                    <a:pt x="71849" y="52715"/>
                    <a:pt x="74136" y="54586"/>
                    <a:pt x="75904" y="57186"/>
                  </a:cubicBezTo>
                  <a:cubicBezTo>
                    <a:pt x="76805" y="58538"/>
                    <a:pt x="77186" y="60167"/>
                    <a:pt x="76978" y="61761"/>
                  </a:cubicBezTo>
                  <a:cubicBezTo>
                    <a:pt x="76701" y="64222"/>
                    <a:pt x="75176" y="66128"/>
                    <a:pt x="72992" y="66613"/>
                  </a:cubicBezTo>
                  <a:cubicBezTo>
                    <a:pt x="72706" y="66680"/>
                    <a:pt x="72418" y="66712"/>
                    <a:pt x="72135" y="66712"/>
                  </a:cubicBezTo>
                  <a:cubicBezTo>
                    <a:pt x="70227" y="66712"/>
                    <a:pt x="68499" y="65265"/>
                    <a:pt x="68348" y="63424"/>
                  </a:cubicBezTo>
                  <a:cubicBezTo>
                    <a:pt x="68244" y="62211"/>
                    <a:pt x="68764" y="61033"/>
                    <a:pt x="69700" y="60652"/>
                  </a:cubicBezTo>
                  <a:cubicBezTo>
                    <a:pt x="70002" y="60484"/>
                    <a:pt x="70334" y="60402"/>
                    <a:pt x="70663" y="60402"/>
                  </a:cubicBezTo>
                  <a:cubicBezTo>
                    <a:pt x="71351" y="60402"/>
                    <a:pt x="72028" y="60758"/>
                    <a:pt x="72403" y="61414"/>
                  </a:cubicBezTo>
                  <a:cubicBezTo>
                    <a:pt x="72554" y="61615"/>
                    <a:pt x="72723" y="61834"/>
                    <a:pt x="72963" y="61834"/>
                  </a:cubicBezTo>
                  <a:cubicBezTo>
                    <a:pt x="73054" y="61834"/>
                    <a:pt x="73155" y="61803"/>
                    <a:pt x="73270" y="61726"/>
                  </a:cubicBezTo>
                  <a:cubicBezTo>
                    <a:pt x="73686" y="61449"/>
                    <a:pt x="73582" y="61033"/>
                    <a:pt x="73374" y="60652"/>
                  </a:cubicBezTo>
                  <a:cubicBezTo>
                    <a:pt x="72888" y="59924"/>
                    <a:pt x="72161" y="59439"/>
                    <a:pt x="71294" y="59300"/>
                  </a:cubicBezTo>
                  <a:cubicBezTo>
                    <a:pt x="71079" y="59259"/>
                    <a:pt x="70862" y="59239"/>
                    <a:pt x="70648" y="59239"/>
                  </a:cubicBezTo>
                  <a:cubicBezTo>
                    <a:pt x="69244" y="59239"/>
                    <a:pt x="67924" y="60100"/>
                    <a:pt x="67412" y="61484"/>
                  </a:cubicBezTo>
                  <a:cubicBezTo>
                    <a:pt x="66149" y="64557"/>
                    <a:pt x="68587" y="67967"/>
                    <a:pt x="72107" y="67967"/>
                  </a:cubicBezTo>
                  <a:cubicBezTo>
                    <a:pt x="72159" y="67967"/>
                    <a:pt x="72212" y="67966"/>
                    <a:pt x="72265" y="67965"/>
                  </a:cubicBezTo>
                  <a:cubicBezTo>
                    <a:pt x="72923" y="67965"/>
                    <a:pt x="73547" y="67861"/>
                    <a:pt x="74379" y="67792"/>
                  </a:cubicBezTo>
                  <a:lnTo>
                    <a:pt x="74379" y="67792"/>
                  </a:lnTo>
                  <a:cubicBezTo>
                    <a:pt x="73963" y="68519"/>
                    <a:pt x="73443" y="69247"/>
                    <a:pt x="72854" y="69871"/>
                  </a:cubicBezTo>
                  <a:cubicBezTo>
                    <a:pt x="72091" y="70703"/>
                    <a:pt x="71467" y="71708"/>
                    <a:pt x="71017" y="72748"/>
                  </a:cubicBezTo>
                  <a:cubicBezTo>
                    <a:pt x="70462" y="74307"/>
                    <a:pt x="70462" y="75798"/>
                    <a:pt x="71641" y="77080"/>
                  </a:cubicBezTo>
                  <a:cubicBezTo>
                    <a:pt x="72318" y="77776"/>
                    <a:pt x="73230" y="78135"/>
                    <a:pt x="74144" y="78135"/>
                  </a:cubicBezTo>
                  <a:cubicBezTo>
                    <a:pt x="74914" y="78135"/>
                    <a:pt x="75686" y="77880"/>
                    <a:pt x="76320" y="77358"/>
                  </a:cubicBezTo>
                  <a:cubicBezTo>
                    <a:pt x="77671" y="76248"/>
                    <a:pt x="77949" y="74134"/>
                    <a:pt x="76944" y="72852"/>
                  </a:cubicBezTo>
                  <a:cubicBezTo>
                    <a:pt x="76742" y="72574"/>
                    <a:pt x="76466" y="72315"/>
                    <a:pt x="76158" y="72315"/>
                  </a:cubicBezTo>
                  <a:cubicBezTo>
                    <a:pt x="76042" y="72315"/>
                    <a:pt x="75922" y="72351"/>
                    <a:pt x="75800" y="72436"/>
                  </a:cubicBezTo>
                  <a:cubicBezTo>
                    <a:pt x="75384" y="72748"/>
                    <a:pt x="75661" y="73129"/>
                    <a:pt x="75904" y="73476"/>
                  </a:cubicBezTo>
                  <a:cubicBezTo>
                    <a:pt x="76918" y="74896"/>
                    <a:pt x="75888" y="76876"/>
                    <a:pt x="74164" y="76876"/>
                  </a:cubicBezTo>
                  <a:cubicBezTo>
                    <a:pt x="74120" y="76876"/>
                    <a:pt x="74077" y="76875"/>
                    <a:pt x="74032" y="76872"/>
                  </a:cubicBezTo>
                  <a:cubicBezTo>
                    <a:pt x="72681" y="76768"/>
                    <a:pt x="71710" y="75590"/>
                    <a:pt x="71883" y="74273"/>
                  </a:cubicBezTo>
                  <a:cubicBezTo>
                    <a:pt x="72022" y="73233"/>
                    <a:pt x="72473" y="72263"/>
                    <a:pt x="73200" y="71500"/>
                  </a:cubicBezTo>
                  <a:cubicBezTo>
                    <a:pt x="74899" y="69455"/>
                    <a:pt x="76320" y="67202"/>
                    <a:pt x="77360" y="64776"/>
                  </a:cubicBezTo>
                  <a:cubicBezTo>
                    <a:pt x="78573" y="62073"/>
                    <a:pt x="78642" y="59473"/>
                    <a:pt x="77221" y="56874"/>
                  </a:cubicBezTo>
                  <a:cubicBezTo>
                    <a:pt x="76389" y="55418"/>
                    <a:pt x="75245" y="54170"/>
                    <a:pt x="73928" y="53165"/>
                  </a:cubicBezTo>
                  <a:cubicBezTo>
                    <a:pt x="73478" y="52819"/>
                    <a:pt x="72888" y="52611"/>
                    <a:pt x="72611" y="52056"/>
                  </a:cubicBezTo>
                  <a:cubicBezTo>
                    <a:pt x="72923" y="51502"/>
                    <a:pt x="73582" y="51467"/>
                    <a:pt x="74032" y="51190"/>
                  </a:cubicBezTo>
                  <a:cubicBezTo>
                    <a:pt x="76077" y="50011"/>
                    <a:pt x="77429" y="48313"/>
                    <a:pt x="77879" y="45956"/>
                  </a:cubicBezTo>
                  <a:cubicBezTo>
                    <a:pt x="78469" y="42560"/>
                    <a:pt x="76250" y="39406"/>
                    <a:pt x="72958" y="39128"/>
                  </a:cubicBezTo>
                  <a:cubicBezTo>
                    <a:pt x="72761" y="39110"/>
                    <a:pt x="72567" y="39101"/>
                    <a:pt x="72376" y="39101"/>
                  </a:cubicBezTo>
                  <a:cubicBezTo>
                    <a:pt x="70721" y="39101"/>
                    <a:pt x="69315" y="39782"/>
                    <a:pt x="68383" y="41243"/>
                  </a:cubicBezTo>
                  <a:cubicBezTo>
                    <a:pt x="67482" y="42594"/>
                    <a:pt x="67447" y="44293"/>
                    <a:pt x="68244" y="45679"/>
                  </a:cubicBezTo>
                  <a:cubicBezTo>
                    <a:pt x="68441" y="46017"/>
                    <a:pt x="68684" y="46491"/>
                    <a:pt x="69102" y="46491"/>
                  </a:cubicBezTo>
                  <a:cubicBezTo>
                    <a:pt x="69199" y="46491"/>
                    <a:pt x="69305" y="46466"/>
                    <a:pt x="69423" y="46407"/>
                  </a:cubicBezTo>
                  <a:cubicBezTo>
                    <a:pt x="70116" y="46060"/>
                    <a:pt x="69561" y="45540"/>
                    <a:pt x="69353" y="45124"/>
                  </a:cubicBezTo>
                  <a:cubicBezTo>
                    <a:pt x="68452" y="43149"/>
                    <a:pt x="69145" y="41381"/>
                    <a:pt x="71052" y="40584"/>
                  </a:cubicBezTo>
                  <a:cubicBezTo>
                    <a:pt x="71515" y="40398"/>
                    <a:pt x="71993" y="40312"/>
                    <a:pt x="72465" y="40312"/>
                  </a:cubicBezTo>
                  <a:cubicBezTo>
                    <a:pt x="74461" y="40312"/>
                    <a:pt x="76351" y="41863"/>
                    <a:pt x="76632" y="44050"/>
                  </a:cubicBezTo>
                  <a:cubicBezTo>
                    <a:pt x="76978" y="46164"/>
                    <a:pt x="76077" y="48278"/>
                    <a:pt x="74344" y="49491"/>
                  </a:cubicBezTo>
                  <a:cubicBezTo>
                    <a:pt x="73028" y="50506"/>
                    <a:pt x="71536" y="50976"/>
                    <a:pt x="70077" y="50976"/>
                  </a:cubicBezTo>
                  <a:cubicBezTo>
                    <a:pt x="67003" y="50976"/>
                    <a:pt x="64076" y="48892"/>
                    <a:pt x="63253" y="45436"/>
                  </a:cubicBezTo>
                  <a:cubicBezTo>
                    <a:pt x="62491" y="42213"/>
                    <a:pt x="63357" y="39406"/>
                    <a:pt x="65506" y="36979"/>
                  </a:cubicBezTo>
                  <a:cubicBezTo>
                    <a:pt x="66719" y="35628"/>
                    <a:pt x="68209" y="34657"/>
                    <a:pt x="69700" y="33687"/>
                  </a:cubicBezTo>
                  <a:cubicBezTo>
                    <a:pt x="71814" y="32335"/>
                    <a:pt x="73755" y="30671"/>
                    <a:pt x="75453" y="28835"/>
                  </a:cubicBezTo>
                  <a:cubicBezTo>
                    <a:pt x="77186" y="26928"/>
                    <a:pt x="77602" y="24849"/>
                    <a:pt x="77186" y="22457"/>
                  </a:cubicBezTo>
                  <a:cubicBezTo>
                    <a:pt x="76909" y="20898"/>
                    <a:pt x="76458" y="19338"/>
                    <a:pt x="75835" y="17848"/>
                  </a:cubicBezTo>
                  <a:cubicBezTo>
                    <a:pt x="73998" y="13515"/>
                    <a:pt x="74171" y="9148"/>
                    <a:pt x="75523" y="4712"/>
                  </a:cubicBezTo>
                  <a:cubicBezTo>
                    <a:pt x="75731" y="4053"/>
                    <a:pt x="76354" y="3256"/>
                    <a:pt x="75765" y="2632"/>
                  </a:cubicBezTo>
                  <a:cubicBezTo>
                    <a:pt x="75555" y="2411"/>
                    <a:pt x="75325" y="2331"/>
                    <a:pt x="75084" y="2331"/>
                  </a:cubicBezTo>
                  <a:cubicBezTo>
                    <a:pt x="74569" y="2331"/>
                    <a:pt x="74008" y="2698"/>
                    <a:pt x="73512" y="2840"/>
                  </a:cubicBezTo>
                  <a:cubicBezTo>
                    <a:pt x="71366" y="3470"/>
                    <a:pt x="69236" y="3841"/>
                    <a:pt x="67114" y="3841"/>
                  </a:cubicBezTo>
                  <a:cubicBezTo>
                    <a:pt x="64920" y="3841"/>
                    <a:pt x="62735" y="3444"/>
                    <a:pt x="60550" y="2528"/>
                  </a:cubicBezTo>
                  <a:cubicBezTo>
                    <a:pt x="59059" y="1870"/>
                    <a:pt x="57534" y="1419"/>
                    <a:pt x="55940" y="1142"/>
                  </a:cubicBezTo>
                  <a:cubicBezTo>
                    <a:pt x="55317" y="1040"/>
                    <a:pt x="54704" y="977"/>
                    <a:pt x="54104" y="977"/>
                  </a:cubicBezTo>
                  <a:cubicBezTo>
                    <a:pt x="52666" y="977"/>
                    <a:pt x="51305" y="1338"/>
                    <a:pt x="50083" y="2389"/>
                  </a:cubicBezTo>
                  <a:cubicBezTo>
                    <a:pt x="48107" y="4018"/>
                    <a:pt x="46374" y="5959"/>
                    <a:pt x="44953" y="8108"/>
                  </a:cubicBezTo>
                  <a:cubicBezTo>
                    <a:pt x="44191" y="9391"/>
                    <a:pt x="43324" y="10604"/>
                    <a:pt x="42354" y="11747"/>
                  </a:cubicBezTo>
                  <a:cubicBezTo>
                    <a:pt x="41106" y="13273"/>
                    <a:pt x="39442" y="14416"/>
                    <a:pt x="37571" y="14971"/>
                  </a:cubicBezTo>
                  <a:cubicBezTo>
                    <a:pt x="36701" y="15231"/>
                    <a:pt x="35829" y="15356"/>
                    <a:pt x="34981" y="15356"/>
                  </a:cubicBezTo>
                  <a:cubicBezTo>
                    <a:pt x="31877" y="15356"/>
                    <a:pt x="29091" y="13685"/>
                    <a:pt x="27866" y="10881"/>
                  </a:cubicBezTo>
                  <a:cubicBezTo>
                    <a:pt x="26307" y="7415"/>
                    <a:pt x="28247" y="2979"/>
                    <a:pt x="31748" y="1870"/>
                  </a:cubicBezTo>
                  <a:cubicBezTo>
                    <a:pt x="32305" y="1693"/>
                    <a:pt x="32861" y="1610"/>
                    <a:pt x="33400" y="1610"/>
                  </a:cubicBezTo>
                  <a:cubicBezTo>
                    <a:pt x="35613" y="1610"/>
                    <a:pt x="37527" y="3016"/>
                    <a:pt x="37917" y="5162"/>
                  </a:cubicBezTo>
                  <a:cubicBezTo>
                    <a:pt x="38229" y="6479"/>
                    <a:pt x="37744" y="7866"/>
                    <a:pt x="36670" y="8697"/>
                  </a:cubicBezTo>
                  <a:cubicBezTo>
                    <a:pt x="36108" y="9159"/>
                    <a:pt x="35418" y="9400"/>
                    <a:pt x="34729" y="9400"/>
                  </a:cubicBezTo>
                  <a:cubicBezTo>
                    <a:pt x="34227" y="9400"/>
                    <a:pt x="33726" y="9272"/>
                    <a:pt x="33273" y="9009"/>
                  </a:cubicBezTo>
                  <a:cubicBezTo>
                    <a:pt x="33030" y="8871"/>
                    <a:pt x="32753" y="8732"/>
                    <a:pt x="32511" y="8628"/>
                  </a:cubicBezTo>
                  <a:cubicBezTo>
                    <a:pt x="32435" y="8596"/>
                    <a:pt x="32360" y="8580"/>
                    <a:pt x="32288" y="8580"/>
                  </a:cubicBezTo>
                  <a:cubicBezTo>
                    <a:pt x="32128" y="8580"/>
                    <a:pt x="31982" y="8658"/>
                    <a:pt x="31887" y="8801"/>
                  </a:cubicBezTo>
                  <a:cubicBezTo>
                    <a:pt x="31748" y="9009"/>
                    <a:pt x="31748" y="9252"/>
                    <a:pt x="31887" y="9460"/>
                  </a:cubicBezTo>
                  <a:cubicBezTo>
                    <a:pt x="32129" y="9772"/>
                    <a:pt x="32441" y="10015"/>
                    <a:pt x="32822" y="10188"/>
                  </a:cubicBezTo>
                  <a:cubicBezTo>
                    <a:pt x="33433" y="10488"/>
                    <a:pt x="34087" y="10632"/>
                    <a:pt x="34733" y="10632"/>
                  </a:cubicBezTo>
                  <a:cubicBezTo>
                    <a:pt x="36178" y="10632"/>
                    <a:pt x="37588" y="9911"/>
                    <a:pt x="38403" y="8594"/>
                  </a:cubicBezTo>
                  <a:cubicBezTo>
                    <a:pt x="40274" y="5682"/>
                    <a:pt x="38749" y="1766"/>
                    <a:pt x="35353" y="657"/>
                  </a:cubicBezTo>
                  <a:cubicBezTo>
                    <a:pt x="34712" y="455"/>
                    <a:pt x="34061" y="358"/>
                    <a:pt x="33415" y="358"/>
                  </a:cubicBezTo>
                  <a:cubicBezTo>
                    <a:pt x="30953" y="358"/>
                    <a:pt x="28574" y="1768"/>
                    <a:pt x="27173" y="4157"/>
                  </a:cubicBezTo>
                  <a:cubicBezTo>
                    <a:pt x="26861" y="4677"/>
                    <a:pt x="26792" y="5405"/>
                    <a:pt x="26168" y="5751"/>
                  </a:cubicBezTo>
                  <a:cubicBezTo>
                    <a:pt x="25995" y="5578"/>
                    <a:pt x="25856" y="5440"/>
                    <a:pt x="25717" y="5232"/>
                  </a:cubicBezTo>
                  <a:cubicBezTo>
                    <a:pt x="24712" y="3707"/>
                    <a:pt x="23395" y="2389"/>
                    <a:pt x="21870" y="1384"/>
                  </a:cubicBezTo>
                  <a:cubicBezTo>
                    <a:pt x="20417" y="508"/>
                    <a:pt x="18911" y="1"/>
                    <a:pt x="173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5"/>
            <p:cNvSpPr/>
            <p:nvPr/>
          </p:nvSpPr>
          <p:spPr>
            <a:xfrm>
              <a:off x="8506763" y="373141"/>
              <a:ext cx="332164" cy="321872"/>
            </a:xfrm>
            <a:custGeom>
              <a:avLst/>
              <a:gdLst/>
              <a:ahLst/>
              <a:cxnLst/>
              <a:rect l="l" t="t" r="r" b="b"/>
              <a:pathLst>
                <a:path w="14524" h="14074" extrusionOk="0">
                  <a:moveTo>
                    <a:pt x="12028" y="2393"/>
                  </a:moveTo>
                  <a:cubicBezTo>
                    <a:pt x="10884" y="5305"/>
                    <a:pt x="10121" y="8320"/>
                    <a:pt x="8319" y="10816"/>
                  </a:cubicBezTo>
                  <a:cubicBezTo>
                    <a:pt x="8042" y="11197"/>
                    <a:pt x="7730" y="11543"/>
                    <a:pt x="7383" y="11821"/>
                  </a:cubicBezTo>
                  <a:cubicBezTo>
                    <a:pt x="6622" y="12479"/>
                    <a:pt x="5769" y="12791"/>
                    <a:pt x="4950" y="12791"/>
                  </a:cubicBezTo>
                  <a:cubicBezTo>
                    <a:pt x="3570" y="12791"/>
                    <a:pt x="2286" y="11905"/>
                    <a:pt x="1699" y="10296"/>
                  </a:cubicBezTo>
                  <a:cubicBezTo>
                    <a:pt x="1491" y="9707"/>
                    <a:pt x="1491" y="9048"/>
                    <a:pt x="1699" y="8459"/>
                  </a:cubicBezTo>
                  <a:cubicBezTo>
                    <a:pt x="2011" y="7592"/>
                    <a:pt x="2566" y="6830"/>
                    <a:pt x="3293" y="6275"/>
                  </a:cubicBezTo>
                  <a:cubicBezTo>
                    <a:pt x="5893" y="4334"/>
                    <a:pt x="9012" y="3537"/>
                    <a:pt x="12028" y="2393"/>
                  </a:cubicBezTo>
                  <a:close/>
                  <a:moveTo>
                    <a:pt x="13790" y="0"/>
                  </a:moveTo>
                  <a:cubicBezTo>
                    <a:pt x="13607" y="0"/>
                    <a:pt x="13424" y="94"/>
                    <a:pt x="13241" y="175"/>
                  </a:cubicBezTo>
                  <a:cubicBezTo>
                    <a:pt x="10953" y="1354"/>
                    <a:pt x="8527" y="2255"/>
                    <a:pt x="6136" y="3260"/>
                  </a:cubicBezTo>
                  <a:cubicBezTo>
                    <a:pt x="5130" y="3676"/>
                    <a:pt x="4160" y="4161"/>
                    <a:pt x="3259" y="4750"/>
                  </a:cubicBezTo>
                  <a:cubicBezTo>
                    <a:pt x="2323" y="5339"/>
                    <a:pt x="1560" y="6137"/>
                    <a:pt x="971" y="7072"/>
                  </a:cubicBezTo>
                  <a:cubicBezTo>
                    <a:pt x="139" y="8528"/>
                    <a:pt x="1" y="10018"/>
                    <a:pt x="902" y="11474"/>
                  </a:cubicBezTo>
                  <a:cubicBezTo>
                    <a:pt x="1838" y="13069"/>
                    <a:pt x="3155" y="14074"/>
                    <a:pt x="5061" y="14074"/>
                  </a:cubicBezTo>
                  <a:cubicBezTo>
                    <a:pt x="6101" y="14039"/>
                    <a:pt x="7106" y="13692"/>
                    <a:pt x="7938" y="12999"/>
                  </a:cubicBezTo>
                  <a:cubicBezTo>
                    <a:pt x="8943" y="12237"/>
                    <a:pt x="9740" y="11232"/>
                    <a:pt x="10260" y="10088"/>
                  </a:cubicBezTo>
                  <a:cubicBezTo>
                    <a:pt x="11612" y="7107"/>
                    <a:pt x="12929" y="4126"/>
                    <a:pt x="14246" y="1146"/>
                  </a:cubicBezTo>
                  <a:cubicBezTo>
                    <a:pt x="14384" y="799"/>
                    <a:pt x="14523" y="487"/>
                    <a:pt x="14176" y="175"/>
                  </a:cubicBezTo>
                  <a:cubicBezTo>
                    <a:pt x="14048" y="47"/>
                    <a:pt x="13919" y="0"/>
                    <a:pt x="137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9" name="Google Shape;149;p5"/>
          <p:cNvGrpSpPr/>
          <p:nvPr/>
        </p:nvGrpSpPr>
        <p:grpSpPr>
          <a:xfrm>
            <a:off x="134639" y="2259338"/>
            <a:ext cx="8874722" cy="639726"/>
            <a:chOff x="134639" y="2259338"/>
            <a:chExt cx="8874722" cy="639726"/>
          </a:xfrm>
        </p:grpSpPr>
        <p:grpSp>
          <p:nvGrpSpPr>
            <p:cNvPr id="150" name="Google Shape;150;p5"/>
            <p:cNvGrpSpPr/>
            <p:nvPr/>
          </p:nvGrpSpPr>
          <p:grpSpPr>
            <a:xfrm>
              <a:off x="134639" y="2259338"/>
              <a:ext cx="417072" cy="639726"/>
              <a:chOff x="219164" y="2259338"/>
              <a:chExt cx="417072" cy="639726"/>
            </a:xfrm>
          </p:grpSpPr>
          <p:grpSp>
            <p:nvGrpSpPr>
              <p:cNvPr id="151" name="Google Shape;151;p5"/>
              <p:cNvGrpSpPr/>
              <p:nvPr/>
            </p:nvGrpSpPr>
            <p:grpSpPr>
              <a:xfrm rot="-6909178">
                <a:off x="258418" y="2530806"/>
                <a:ext cx="338564" cy="301786"/>
                <a:chOff x="1993035" y="3544802"/>
                <a:chExt cx="390296" cy="347898"/>
              </a:xfrm>
            </p:grpSpPr>
            <p:sp>
              <p:nvSpPr>
                <p:cNvPr id="152" name="Google Shape;152;p5"/>
                <p:cNvSpPr/>
                <p:nvPr/>
              </p:nvSpPr>
              <p:spPr>
                <a:xfrm>
                  <a:off x="1993035" y="3544802"/>
                  <a:ext cx="351805" cy="238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71" h="12438" extrusionOk="0">
                      <a:moveTo>
                        <a:pt x="18370" y="1"/>
                      </a:moveTo>
                      <a:lnTo>
                        <a:pt x="18370" y="1"/>
                      </a:lnTo>
                      <a:cubicBezTo>
                        <a:pt x="17816" y="624"/>
                        <a:pt x="17296" y="1283"/>
                        <a:pt x="16741" y="1907"/>
                      </a:cubicBezTo>
                      <a:cubicBezTo>
                        <a:pt x="14142" y="4749"/>
                        <a:pt x="11230" y="7175"/>
                        <a:pt x="7591" y="8631"/>
                      </a:cubicBezTo>
                      <a:cubicBezTo>
                        <a:pt x="5640" y="9381"/>
                        <a:pt x="3585" y="9768"/>
                        <a:pt x="1493" y="9768"/>
                      </a:cubicBezTo>
                      <a:cubicBezTo>
                        <a:pt x="1170" y="9768"/>
                        <a:pt x="846" y="9758"/>
                        <a:pt x="521" y="9740"/>
                      </a:cubicBezTo>
                      <a:cubicBezTo>
                        <a:pt x="347" y="9740"/>
                        <a:pt x="174" y="9774"/>
                        <a:pt x="1" y="9844"/>
                      </a:cubicBezTo>
                      <a:cubicBezTo>
                        <a:pt x="70" y="9982"/>
                        <a:pt x="105" y="10225"/>
                        <a:pt x="209" y="10329"/>
                      </a:cubicBezTo>
                      <a:cubicBezTo>
                        <a:pt x="763" y="10849"/>
                        <a:pt x="1387" y="11334"/>
                        <a:pt x="2046" y="11750"/>
                      </a:cubicBezTo>
                      <a:cubicBezTo>
                        <a:pt x="2937" y="12235"/>
                        <a:pt x="3835" y="12437"/>
                        <a:pt x="4734" y="12437"/>
                      </a:cubicBezTo>
                      <a:cubicBezTo>
                        <a:pt x="5828" y="12437"/>
                        <a:pt x="6923" y="12137"/>
                        <a:pt x="8007" y="11681"/>
                      </a:cubicBezTo>
                      <a:cubicBezTo>
                        <a:pt x="10988" y="10433"/>
                        <a:pt x="13206" y="8249"/>
                        <a:pt x="15182" y="5754"/>
                      </a:cubicBezTo>
                      <a:cubicBezTo>
                        <a:pt x="16533" y="4021"/>
                        <a:pt x="17608" y="2080"/>
                        <a:pt x="1837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" name="Google Shape;153;p5"/>
                <p:cNvSpPr/>
                <p:nvPr/>
              </p:nvSpPr>
              <p:spPr>
                <a:xfrm>
                  <a:off x="2186852" y="3651659"/>
                  <a:ext cx="146689" cy="200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60" h="10486" extrusionOk="0">
                      <a:moveTo>
                        <a:pt x="7660" y="1"/>
                      </a:moveTo>
                      <a:lnTo>
                        <a:pt x="7660" y="1"/>
                      </a:lnTo>
                      <a:cubicBezTo>
                        <a:pt x="6690" y="1595"/>
                        <a:pt x="5892" y="3051"/>
                        <a:pt x="4922" y="4437"/>
                      </a:cubicBezTo>
                      <a:cubicBezTo>
                        <a:pt x="3986" y="5893"/>
                        <a:pt x="2704" y="7106"/>
                        <a:pt x="1144" y="7903"/>
                      </a:cubicBezTo>
                      <a:cubicBezTo>
                        <a:pt x="208" y="8354"/>
                        <a:pt x="0" y="8873"/>
                        <a:pt x="728" y="9636"/>
                      </a:cubicBezTo>
                      <a:cubicBezTo>
                        <a:pt x="1179" y="10087"/>
                        <a:pt x="1768" y="10364"/>
                        <a:pt x="2357" y="10468"/>
                      </a:cubicBezTo>
                      <a:cubicBezTo>
                        <a:pt x="2453" y="10480"/>
                        <a:pt x="2546" y="10485"/>
                        <a:pt x="2637" y="10485"/>
                      </a:cubicBezTo>
                      <a:cubicBezTo>
                        <a:pt x="3601" y="10485"/>
                        <a:pt x="4308" y="9836"/>
                        <a:pt x="4783" y="9012"/>
                      </a:cubicBezTo>
                      <a:cubicBezTo>
                        <a:pt x="6378" y="6274"/>
                        <a:pt x="6967" y="3189"/>
                        <a:pt x="76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" name="Google Shape;154;p5"/>
                <p:cNvSpPr/>
                <p:nvPr/>
              </p:nvSpPr>
              <p:spPr>
                <a:xfrm>
                  <a:off x="2332871" y="3741262"/>
                  <a:ext cx="50460" cy="151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35" h="7908" extrusionOk="0">
                      <a:moveTo>
                        <a:pt x="693" y="1"/>
                      </a:moveTo>
                      <a:cubicBezTo>
                        <a:pt x="451" y="1942"/>
                        <a:pt x="139" y="3848"/>
                        <a:pt x="0" y="5789"/>
                      </a:cubicBezTo>
                      <a:cubicBezTo>
                        <a:pt x="0" y="6413"/>
                        <a:pt x="208" y="7037"/>
                        <a:pt x="624" y="7556"/>
                      </a:cubicBezTo>
                      <a:cubicBezTo>
                        <a:pt x="910" y="7790"/>
                        <a:pt x="1255" y="7907"/>
                        <a:pt x="1614" y="7907"/>
                      </a:cubicBezTo>
                      <a:cubicBezTo>
                        <a:pt x="1733" y="7907"/>
                        <a:pt x="1855" y="7894"/>
                        <a:pt x="1976" y="7868"/>
                      </a:cubicBezTo>
                      <a:cubicBezTo>
                        <a:pt x="2565" y="7764"/>
                        <a:pt x="2634" y="7140"/>
                        <a:pt x="2530" y="6621"/>
                      </a:cubicBezTo>
                      <a:cubicBezTo>
                        <a:pt x="2426" y="6135"/>
                        <a:pt x="2219" y="5685"/>
                        <a:pt x="2115" y="5234"/>
                      </a:cubicBezTo>
                      <a:cubicBezTo>
                        <a:pt x="1664" y="3501"/>
                        <a:pt x="1283" y="1768"/>
                        <a:pt x="832" y="35"/>
                      </a:cubicBezTo>
                      <a:lnTo>
                        <a:pt x="693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55" name="Google Shape;155;p5"/>
              <p:cNvSpPr/>
              <p:nvPr/>
            </p:nvSpPr>
            <p:spPr>
              <a:xfrm rot="-5197749" flipH="1">
                <a:off x="194923" y="2316444"/>
                <a:ext cx="316345" cy="214180"/>
              </a:xfrm>
              <a:custGeom>
                <a:avLst/>
                <a:gdLst/>
                <a:ahLst/>
                <a:cxnLst/>
                <a:rect l="l" t="t" r="r" b="b"/>
                <a:pathLst>
                  <a:path w="18371" h="12438" extrusionOk="0">
                    <a:moveTo>
                      <a:pt x="18370" y="1"/>
                    </a:moveTo>
                    <a:lnTo>
                      <a:pt x="18370" y="1"/>
                    </a:lnTo>
                    <a:cubicBezTo>
                      <a:pt x="17816" y="624"/>
                      <a:pt x="17296" y="1283"/>
                      <a:pt x="16741" y="1907"/>
                    </a:cubicBezTo>
                    <a:cubicBezTo>
                      <a:pt x="14142" y="4749"/>
                      <a:pt x="11230" y="7175"/>
                      <a:pt x="7591" y="8631"/>
                    </a:cubicBezTo>
                    <a:cubicBezTo>
                      <a:pt x="5640" y="9381"/>
                      <a:pt x="3585" y="9768"/>
                      <a:pt x="1493" y="9768"/>
                    </a:cubicBezTo>
                    <a:cubicBezTo>
                      <a:pt x="1170" y="9768"/>
                      <a:pt x="846" y="9758"/>
                      <a:pt x="521" y="9740"/>
                    </a:cubicBezTo>
                    <a:cubicBezTo>
                      <a:pt x="347" y="9740"/>
                      <a:pt x="174" y="9774"/>
                      <a:pt x="1" y="9844"/>
                    </a:cubicBezTo>
                    <a:cubicBezTo>
                      <a:pt x="70" y="9982"/>
                      <a:pt x="105" y="10225"/>
                      <a:pt x="209" y="10329"/>
                    </a:cubicBezTo>
                    <a:cubicBezTo>
                      <a:pt x="763" y="10849"/>
                      <a:pt x="1387" y="11334"/>
                      <a:pt x="2046" y="11750"/>
                    </a:cubicBezTo>
                    <a:cubicBezTo>
                      <a:pt x="2937" y="12235"/>
                      <a:pt x="3835" y="12437"/>
                      <a:pt x="4734" y="12437"/>
                    </a:cubicBezTo>
                    <a:cubicBezTo>
                      <a:pt x="5828" y="12437"/>
                      <a:pt x="6923" y="12137"/>
                      <a:pt x="8007" y="11681"/>
                    </a:cubicBezTo>
                    <a:cubicBezTo>
                      <a:pt x="10988" y="10433"/>
                      <a:pt x="13206" y="8249"/>
                      <a:pt x="15182" y="5754"/>
                    </a:cubicBezTo>
                    <a:cubicBezTo>
                      <a:pt x="16533" y="4021"/>
                      <a:pt x="17608" y="2080"/>
                      <a:pt x="183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6" name="Google Shape;156;p5"/>
            <p:cNvGrpSpPr/>
            <p:nvPr/>
          </p:nvGrpSpPr>
          <p:grpSpPr>
            <a:xfrm rot="10800000">
              <a:off x="8592289" y="2259338"/>
              <a:ext cx="417072" cy="639726"/>
              <a:chOff x="219164" y="2259338"/>
              <a:chExt cx="417072" cy="639726"/>
            </a:xfrm>
          </p:grpSpPr>
          <p:grpSp>
            <p:nvGrpSpPr>
              <p:cNvPr id="157" name="Google Shape;157;p5"/>
              <p:cNvGrpSpPr/>
              <p:nvPr/>
            </p:nvGrpSpPr>
            <p:grpSpPr>
              <a:xfrm rot="-6909178">
                <a:off x="258418" y="2530806"/>
                <a:ext cx="338564" cy="301786"/>
                <a:chOff x="1993035" y="3544802"/>
                <a:chExt cx="390296" cy="347898"/>
              </a:xfrm>
            </p:grpSpPr>
            <p:sp>
              <p:nvSpPr>
                <p:cNvPr id="158" name="Google Shape;158;p5"/>
                <p:cNvSpPr/>
                <p:nvPr/>
              </p:nvSpPr>
              <p:spPr>
                <a:xfrm>
                  <a:off x="1993035" y="3544802"/>
                  <a:ext cx="351805" cy="238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71" h="12438" extrusionOk="0">
                      <a:moveTo>
                        <a:pt x="18370" y="1"/>
                      </a:moveTo>
                      <a:lnTo>
                        <a:pt x="18370" y="1"/>
                      </a:lnTo>
                      <a:cubicBezTo>
                        <a:pt x="17816" y="624"/>
                        <a:pt x="17296" y="1283"/>
                        <a:pt x="16741" y="1907"/>
                      </a:cubicBezTo>
                      <a:cubicBezTo>
                        <a:pt x="14142" y="4749"/>
                        <a:pt x="11230" y="7175"/>
                        <a:pt x="7591" y="8631"/>
                      </a:cubicBezTo>
                      <a:cubicBezTo>
                        <a:pt x="5640" y="9381"/>
                        <a:pt x="3585" y="9768"/>
                        <a:pt x="1493" y="9768"/>
                      </a:cubicBezTo>
                      <a:cubicBezTo>
                        <a:pt x="1170" y="9768"/>
                        <a:pt x="846" y="9758"/>
                        <a:pt x="521" y="9740"/>
                      </a:cubicBezTo>
                      <a:cubicBezTo>
                        <a:pt x="347" y="9740"/>
                        <a:pt x="174" y="9774"/>
                        <a:pt x="1" y="9844"/>
                      </a:cubicBezTo>
                      <a:cubicBezTo>
                        <a:pt x="70" y="9982"/>
                        <a:pt x="105" y="10225"/>
                        <a:pt x="209" y="10329"/>
                      </a:cubicBezTo>
                      <a:cubicBezTo>
                        <a:pt x="763" y="10849"/>
                        <a:pt x="1387" y="11334"/>
                        <a:pt x="2046" y="11750"/>
                      </a:cubicBezTo>
                      <a:cubicBezTo>
                        <a:pt x="2937" y="12235"/>
                        <a:pt x="3835" y="12437"/>
                        <a:pt x="4734" y="12437"/>
                      </a:cubicBezTo>
                      <a:cubicBezTo>
                        <a:pt x="5828" y="12437"/>
                        <a:pt x="6923" y="12137"/>
                        <a:pt x="8007" y="11681"/>
                      </a:cubicBezTo>
                      <a:cubicBezTo>
                        <a:pt x="10988" y="10433"/>
                        <a:pt x="13206" y="8249"/>
                        <a:pt x="15182" y="5754"/>
                      </a:cubicBezTo>
                      <a:cubicBezTo>
                        <a:pt x="16533" y="4021"/>
                        <a:pt x="17608" y="2080"/>
                        <a:pt x="1837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" name="Google Shape;159;p5"/>
                <p:cNvSpPr/>
                <p:nvPr/>
              </p:nvSpPr>
              <p:spPr>
                <a:xfrm>
                  <a:off x="2186852" y="3651659"/>
                  <a:ext cx="146689" cy="200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60" h="10486" extrusionOk="0">
                      <a:moveTo>
                        <a:pt x="7660" y="1"/>
                      </a:moveTo>
                      <a:lnTo>
                        <a:pt x="7660" y="1"/>
                      </a:lnTo>
                      <a:cubicBezTo>
                        <a:pt x="6690" y="1595"/>
                        <a:pt x="5892" y="3051"/>
                        <a:pt x="4922" y="4437"/>
                      </a:cubicBezTo>
                      <a:cubicBezTo>
                        <a:pt x="3986" y="5893"/>
                        <a:pt x="2704" y="7106"/>
                        <a:pt x="1144" y="7903"/>
                      </a:cubicBezTo>
                      <a:cubicBezTo>
                        <a:pt x="208" y="8354"/>
                        <a:pt x="0" y="8873"/>
                        <a:pt x="728" y="9636"/>
                      </a:cubicBezTo>
                      <a:cubicBezTo>
                        <a:pt x="1179" y="10087"/>
                        <a:pt x="1768" y="10364"/>
                        <a:pt x="2357" y="10468"/>
                      </a:cubicBezTo>
                      <a:cubicBezTo>
                        <a:pt x="2453" y="10480"/>
                        <a:pt x="2546" y="10485"/>
                        <a:pt x="2637" y="10485"/>
                      </a:cubicBezTo>
                      <a:cubicBezTo>
                        <a:pt x="3601" y="10485"/>
                        <a:pt x="4308" y="9836"/>
                        <a:pt x="4783" y="9012"/>
                      </a:cubicBezTo>
                      <a:cubicBezTo>
                        <a:pt x="6378" y="6274"/>
                        <a:pt x="6967" y="3189"/>
                        <a:pt x="76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" name="Google Shape;160;p5"/>
                <p:cNvSpPr/>
                <p:nvPr/>
              </p:nvSpPr>
              <p:spPr>
                <a:xfrm>
                  <a:off x="2332871" y="3741262"/>
                  <a:ext cx="50460" cy="151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35" h="7908" extrusionOk="0">
                      <a:moveTo>
                        <a:pt x="693" y="1"/>
                      </a:moveTo>
                      <a:cubicBezTo>
                        <a:pt x="451" y="1942"/>
                        <a:pt x="139" y="3848"/>
                        <a:pt x="0" y="5789"/>
                      </a:cubicBezTo>
                      <a:cubicBezTo>
                        <a:pt x="0" y="6413"/>
                        <a:pt x="208" y="7037"/>
                        <a:pt x="624" y="7556"/>
                      </a:cubicBezTo>
                      <a:cubicBezTo>
                        <a:pt x="910" y="7790"/>
                        <a:pt x="1255" y="7907"/>
                        <a:pt x="1614" y="7907"/>
                      </a:cubicBezTo>
                      <a:cubicBezTo>
                        <a:pt x="1733" y="7907"/>
                        <a:pt x="1855" y="7894"/>
                        <a:pt x="1976" y="7868"/>
                      </a:cubicBezTo>
                      <a:cubicBezTo>
                        <a:pt x="2565" y="7764"/>
                        <a:pt x="2634" y="7140"/>
                        <a:pt x="2530" y="6621"/>
                      </a:cubicBezTo>
                      <a:cubicBezTo>
                        <a:pt x="2426" y="6135"/>
                        <a:pt x="2219" y="5685"/>
                        <a:pt x="2115" y="5234"/>
                      </a:cubicBezTo>
                      <a:cubicBezTo>
                        <a:pt x="1664" y="3501"/>
                        <a:pt x="1283" y="1768"/>
                        <a:pt x="832" y="35"/>
                      </a:cubicBezTo>
                      <a:lnTo>
                        <a:pt x="693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61" name="Google Shape;161;p5"/>
              <p:cNvSpPr/>
              <p:nvPr/>
            </p:nvSpPr>
            <p:spPr>
              <a:xfrm rot="-5197749" flipH="1">
                <a:off x="194923" y="2316444"/>
                <a:ext cx="316345" cy="214180"/>
              </a:xfrm>
              <a:custGeom>
                <a:avLst/>
                <a:gdLst/>
                <a:ahLst/>
                <a:cxnLst/>
                <a:rect l="l" t="t" r="r" b="b"/>
                <a:pathLst>
                  <a:path w="18371" h="12438" extrusionOk="0">
                    <a:moveTo>
                      <a:pt x="18370" y="1"/>
                    </a:moveTo>
                    <a:lnTo>
                      <a:pt x="18370" y="1"/>
                    </a:lnTo>
                    <a:cubicBezTo>
                      <a:pt x="17816" y="624"/>
                      <a:pt x="17296" y="1283"/>
                      <a:pt x="16741" y="1907"/>
                    </a:cubicBezTo>
                    <a:cubicBezTo>
                      <a:pt x="14142" y="4749"/>
                      <a:pt x="11230" y="7175"/>
                      <a:pt x="7591" y="8631"/>
                    </a:cubicBezTo>
                    <a:cubicBezTo>
                      <a:pt x="5640" y="9381"/>
                      <a:pt x="3585" y="9768"/>
                      <a:pt x="1493" y="9768"/>
                    </a:cubicBezTo>
                    <a:cubicBezTo>
                      <a:pt x="1170" y="9768"/>
                      <a:pt x="846" y="9758"/>
                      <a:pt x="521" y="9740"/>
                    </a:cubicBezTo>
                    <a:cubicBezTo>
                      <a:pt x="347" y="9740"/>
                      <a:pt x="174" y="9774"/>
                      <a:pt x="1" y="9844"/>
                    </a:cubicBezTo>
                    <a:cubicBezTo>
                      <a:pt x="70" y="9982"/>
                      <a:pt x="105" y="10225"/>
                      <a:pt x="209" y="10329"/>
                    </a:cubicBezTo>
                    <a:cubicBezTo>
                      <a:pt x="763" y="10849"/>
                      <a:pt x="1387" y="11334"/>
                      <a:pt x="2046" y="11750"/>
                    </a:cubicBezTo>
                    <a:cubicBezTo>
                      <a:pt x="2937" y="12235"/>
                      <a:pt x="3835" y="12437"/>
                      <a:pt x="4734" y="12437"/>
                    </a:cubicBezTo>
                    <a:cubicBezTo>
                      <a:pt x="5828" y="12437"/>
                      <a:pt x="6923" y="12137"/>
                      <a:pt x="8007" y="11681"/>
                    </a:cubicBezTo>
                    <a:cubicBezTo>
                      <a:pt x="10988" y="10433"/>
                      <a:pt x="13206" y="8249"/>
                      <a:pt x="15182" y="5754"/>
                    </a:cubicBezTo>
                    <a:cubicBezTo>
                      <a:pt x="16533" y="4021"/>
                      <a:pt x="17608" y="2080"/>
                      <a:pt x="183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64" name="Google Shape;164;p6"/>
          <p:cNvGrpSpPr/>
          <p:nvPr/>
        </p:nvGrpSpPr>
        <p:grpSpPr>
          <a:xfrm>
            <a:off x="166171" y="116744"/>
            <a:ext cx="1480843" cy="1460612"/>
            <a:chOff x="166175" y="189420"/>
            <a:chExt cx="1809657" cy="1784935"/>
          </a:xfrm>
        </p:grpSpPr>
        <p:sp>
          <p:nvSpPr>
            <p:cNvPr id="165" name="Google Shape;165;p6"/>
            <p:cNvSpPr/>
            <p:nvPr/>
          </p:nvSpPr>
          <p:spPr>
            <a:xfrm rot="10800000">
              <a:off x="166175" y="189420"/>
              <a:ext cx="1809657" cy="1784935"/>
            </a:xfrm>
            <a:custGeom>
              <a:avLst/>
              <a:gdLst/>
              <a:ahLst/>
              <a:cxnLst/>
              <a:rect l="l" t="t" r="r" b="b"/>
              <a:pathLst>
                <a:path w="79128" h="78047" extrusionOk="0">
                  <a:moveTo>
                    <a:pt x="74379" y="0"/>
                  </a:moveTo>
                  <a:cubicBezTo>
                    <a:pt x="74075" y="0"/>
                    <a:pt x="73761" y="41"/>
                    <a:pt x="73443" y="129"/>
                  </a:cubicBezTo>
                  <a:cubicBezTo>
                    <a:pt x="72196" y="441"/>
                    <a:pt x="71260" y="1481"/>
                    <a:pt x="71017" y="2728"/>
                  </a:cubicBezTo>
                  <a:cubicBezTo>
                    <a:pt x="70636" y="4357"/>
                    <a:pt x="71260" y="5778"/>
                    <a:pt x="72196" y="7061"/>
                  </a:cubicBezTo>
                  <a:cubicBezTo>
                    <a:pt x="72958" y="8135"/>
                    <a:pt x="73755" y="9140"/>
                    <a:pt x="74553" y="10180"/>
                  </a:cubicBezTo>
                  <a:cubicBezTo>
                    <a:pt x="74518" y="10284"/>
                    <a:pt x="74449" y="10388"/>
                    <a:pt x="74379" y="10492"/>
                  </a:cubicBezTo>
                  <a:cubicBezTo>
                    <a:pt x="73741" y="10270"/>
                    <a:pt x="73059" y="10159"/>
                    <a:pt x="72368" y="10159"/>
                  </a:cubicBezTo>
                  <a:cubicBezTo>
                    <a:pt x="72196" y="10159"/>
                    <a:pt x="72022" y="10166"/>
                    <a:pt x="71849" y="10180"/>
                  </a:cubicBezTo>
                  <a:cubicBezTo>
                    <a:pt x="68556" y="10492"/>
                    <a:pt x="66408" y="13923"/>
                    <a:pt x="67759" y="16835"/>
                  </a:cubicBezTo>
                  <a:cubicBezTo>
                    <a:pt x="68360" y="18181"/>
                    <a:pt x="69691" y="18921"/>
                    <a:pt x="70983" y="18921"/>
                  </a:cubicBezTo>
                  <a:cubicBezTo>
                    <a:pt x="71853" y="18921"/>
                    <a:pt x="72705" y="18586"/>
                    <a:pt x="73305" y="17874"/>
                  </a:cubicBezTo>
                  <a:cubicBezTo>
                    <a:pt x="73617" y="17493"/>
                    <a:pt x="74067" y="16973"/>
                    <a:pt x="73617" y="16523"/>
                  </a:cubicBezTo>
                  <a:cubicBezTo>
                    <a:pt x="73461" y="16357"/>
                    <a:pt x="73327" y="16293"/>
                    <a:pt x="73207" y="16293"/>
                  </a:cubicBezTo>
                  <a:cubicBezTo>
                    <a:pt x="72901" y="16293"/>
                    <a:pt x="72688" y="16714"/>
                    <a:pt x="72438" y="16939"/>
                  </a:cubicBezTo>
                  <a:cubicBezTo>
                    <a:pt x="71921" y="17428"/>
                    <a:pt x="71342" y="17663"/>
                    <a:pt x="70791" y="17663"/>
                  </a:cubicBezTo>
                  <a:cubicBezTo>
                    <a:pt x="69977" y="17663"/>
                    <a:pt x="69227" y="17148"/>
                    <a:pt x="68834" y="16176"/>
                  </a:cubicBezTo>
                  <a:cubicBezTo>
                    <a:pt x="68314" y="14963"/>
                    <a:pt x="68591" y="13577"/>
                    <a:pt x="69492" y="12676"/>
                  </a:cubicBezTo>
                  <a:cubicBezTo>
                    <a:pt x="70286" y="11801"/>
                    <a:pt x="71345" y="11365"/>
                    <a:pt x="72424" y="11365"/>
                  </a:cubicBezTo>
                  <a:cubicBezTo>
                    <a:pt x="73655" y="11365"/>
                    <a:pt x="74912" y="11931"/>
                    <a:pt x="75835" y="13057"/>
                  </a:cubicBezTo>
                  <a:cubicBezTo>
                    <a:pt x="77464" y="14859"/>
                    <a:pt x="77810" y="17493"/>
                    <a:pt x="76771" y="19677"/>
                  </a:cubicBezTo>
                  <a:cubicBezTo>
                    <a:pt x="75419" y="22935"/>
                    <a:pt x="72508" y="25257"/>
                    <a:pt x="69076" y="25950"/>
                  </a:cubicBezTo>
                  <a:cubicBezTo>
                    <a:pt x="65680" y="26678"/>
                    <a:pt x="63392" y="28619"/>
                    <a:pt x="62422" y="31946"/>
                  </a:cubicBezTo>
                  <a:cubicBezTo>
                    <a:pt x="61347" y="35655"/>
                    <a:pt x="62214" y="38982"/>
                    <a:pt x="64744" y="41859"/>
                  </a:cubicBezTo>
                  <a:cubicBezTo>
                    <a:pt x="65749" y="42898"/>
                    <a:pt x="66858" y="43834"/>
                    <a:pt x="68037" y="44631"/>
                  </a:cubicBezTo>
                  <a:cubicBezTo>
                    <a:pt x="69042" y="45290"/>
                    <a:pt x="70047" y="45948"/>
                    <a:pt x="71017" y="46642"/>
                  </a:cubicBezTo>
                  <a:cubicBezTo>
                    <a:pt x="71329" y="46884"/>
                    <a:pt x="71814" y="47023"/>
                    <a:pt x="71676" y="47612"/>
                  </a:cubicBezTo>
                  <a:cubicBezTo>
                    <a:pt x="70567" y="47647"/>
                    <a:pt x="69527" y="47959"/>
                    <a:pt x="68591" y="48548"/>
                  </a:cubicBezTo>
                  <a:cubicBezTo>
                    <a:pt x="66442" y="49900"/>
                    <a:pt x="65888" y="52846"/>
                    <a:pt x="67447" y="54891"/>
                  </a:cubicBezTo>
                  <a:cubicBezTo>
                    <a:pt x="68128" y="55783"/>
                    <a:pt x="69175" y="56277"/>
                    <a:pt x="70253" y="56277"/>
                  </a:cubicBezTo>
                  <a:cubicBezTo>
                    <a:pt x="70767" y="56277"/>
                    <a:pt x="71288" y="56165"/>
                    <a:pt x="71780" y="55930"/>
                  </a:cubicBezTo>
                  <a:cubicBezTo>
                    <a:pt x="72820" y="55480"/>
                    <a:pt x="73409" y="54371"/>
                    <a:pt x="73201" y="53262"/>
                  </a:cubicBezTo>
                  <a:cubicBezTo>
                    <a:pt x="73134" y="52861"/>
                    <a:pt x="73067" y="52428"/>
                    <a:pt x="72566" y="52428"/>
                  </a:cubicBezTo>
                  <a:cubicBezTo>
                    <a:pt x="72547" y="52428"/>
                    <a:pt x="72528" y="52428"/>
                    <a:pt x="72508" y="52430"/>
                  </a:cubicBezTo>
                  <a:cubicBezTo>
                    <a:pt x="72057" y="52464"/>
                    <a:pt x="72022" y="52880"/>
                    <a:pt x="72022" y="53227"/>
                  </a:cubicBezTo>
                  <a:cubicBezTo>
                    <a:pt x="72022" y="54128"/>
                    <a:pt x="71676" y="54752"/>
                    <a:pt x="70740" y="54960"/>
                  </a:cubicBezTo>
                  <a:cubicBezTo>
                    <a:pt x="70584" y="54992"/>
                    <a:pt x="70428" y="55008"/>
                    <a:pt x="70273" y="55008"/>
                  </a:cubicBezTo>
                  <a:cubicBezTo>
                    <a:pt x="69436" y="55008"/>
                    <a:pt x="68660" y="54548"/>
                    <a:pt x="68279" y="53816"/>
                  </a:cubicBezTo>
                  <a:cubicBezTo>
                    <a:pt x="67482" y="52534"/>
                    <a:pt x="67759" y="50870"/>
                    <a:pt x="68868" y="49900"/>
                  </a:cubicBezTo>
                  <a:cubicBezTo>
                    <a:pt x="69642" y="49230"/>
                    <a:pt x="70631" y="48876"/>
                    <a:pt x="71629" y="48876"/>
                  </a:cubicBezTo>
                  <a:cubicBezTo>
                    <a:pt x="72284" y="48876"/>
                    <a:pt x="72943" y="49029"/>
                    <a:pt x="73547" y="49345"/>
                  </a:cubicBezTo>
                  <a:cubicBezTo>
                    <a:pt x="75350" y="50316"/>
                    <a:pt x="76355" y="51806"/>
                    <a:pt x="76355" y="53920"/>
                  </a:cubicBezTo>
                  <a:cubicBezTo>
                    <a:pt x="76355" y="55861"/>
                    <a:pt x="75731" y="57629"/>
                    <a:pt x="75038" y="59396"/>
                  </a:cubicBezTo>
                  <a:cubicBezTo>
                    <a:pt x="74067" y="62100"/>
                    <a:pt x="73305" y="64768"/>
                    <a:pt x="73443" y="67645"/>
                  </a:cubicBezTo>
                  <a:cubicBezTo>
                    <a:pt x="73443" y="67784"/>
                    <a:pt x="73443" y="67992"/>
                    <a:pt x="73028" y="67992"/>
                  </a:cubicBezTo>
                  <a:cubicBezTo>
                    <a:pt x="71780" y="65462"/>
                    <a:pt x="71156" y="62862"/>
                    <a:pt x="72369" y="60020"/>
                  </a:cubicBezTo>
                  <a:cubicBezTo>
                    <a:pt x="72577" y="59604"/>
                    <a:pt x="72785" y="59223"/>
                    <a:pt x="72924" y="58772"/>
                  </a:cubicBezTo>
                  <a:cubicBezTo>
                    <a:pt x="72993" y="58530"/>
                    <a:pt x="72854" y="58287"/>
                    <a:pt x="72646" y="58218"/>
                  </a:cubicBezTo>
                  <a:cubicBezTo>
                    <a:pt x="72559" y="58160"/>
                    <a:pt x="72461" y="58132"/>
                    <a:pt x="72365" y="58132"/>
                  </a:cubicBezTo>
                  <a:cubicBezTo>
                    <a:pt x="72231" y="58132"/>
                    <a:pt x="72103" y="58186"/>
                    <a:pt x="72022" y="58287"/>
                  </a:cubicBezTo>
                  <a:cubicBezTo>
                    <a:pt x="71780" y="58599"/>
                    <a:pt x="71537" y="58911"/>
                    <a:pt x="71364" y="59292"/>
                  </a:cubicBezTo>
                  <a:cubicBezTo>
                    <a:pt x="70116" y="61892"/>
                    <a:pt x="70289" y="64491"/>
                    <a:pt x="71260" y="67125"/>
                  </a:cubicBezTo>
                  <a:cubicBezTo>
                    <a:pt x="71884" y="68824"/>
                    <a:pt x="72854" y="70314"/>
                    <a:pt x="73686" y="71908"/>
                  </a:cubicBezTo>
                  <a:cubicBezTo>
                    <a:pt x="73998" y="72532"/>
                    <a:pt x="74483" y="73121"/>
                    <a:pt x="74414" y="74092"/>
                  </a:cubicBezTo>
                  <a:cubicBezTo>
                    <a:pt x="73374" y="73745"/>
                    <a:pt x="72334" y="73260"/>
                    <a:pt x="71399" y="72671"/>
                  </a:cubicBezTo>
                  <a:cubicBezTo>
                    <a:pt x="69700" y="71735"/>
                    <a:pt x="68002" y="70764"/>
                    <a:pt x="66061" y="70349"/>
                  </a:cubicBezTo>
                  <a:cubicBezTo>
                    <a:pt x="65210" y="70145"/>
                    <a:pt x="64368" y="70035"/>
                    <a:pt x="63540" y="70035"/>
                  </a:cubicBezTo>
                  <a:cubicBezTo>
                    <a:pt x="62106" y="70035"/>
                    <a:pt x="60711" y="70364"/>
                    <a:pt x="59372" y="71111"/>
                  </a:cubicBezTo>
                  <a:cubicBezTo>
                    <a:pt x="58991" y="71319"/>
                    <a:pt x="58471" y="71527"/>
                    <a:pt x="58713" y="72116"/>
                  </a:cubicBezTo>
                  <a:cubicBezTo>
                    <a:pt x="58820" y="72392"/>
                    <a:pt x="58975" y="72485"/>
                    <a:pt x="59150" y="72485"/>
                  </a:cubicBezTo>
                  <a:cubicBezTo>
                    <a:pt x="59371" y="72485"/>
                    <a:pt x="59625" y="72336"/>
                    <a:pt x="59857" y="72220"/>
                  </a:cubicBezTo>
                  <a:cubicBezTo>
                    <a:pt x="60100" y="72116"/>
                    <a:pt x="60377" y="71978"/>
                    <a:pt x="60620" y="71874"/>
                  </a:cubicBezTo>
                  <a:cubicBezTo>
                    <a:pt x="61665" y="71453"/>
                    <a:pt x="62678" y="71267"/>
                    <a:pt x="63668" y="71267"/>
                  </a:cubicBezTo>
                  <a:cubicBezTo>
                    <a:pt x="65370" y="71267"/>
                    <a:pt x="67005" y="71816"/>
                    <a:pt x="68626" y="72671"/>
                  </a:cubicBezTo>
                  <a:cubicBezTo>
                    <a:pt x="68522" y="72983"/>
                    <a:pt x="68349" y="72983"/>
                    <a:pt x="68175" y="72983"/>
                  </a:cubicBezTo>
                  <a:cubicBezTo>
                    <a:pt x="67929" y="72971"/>
                    <a:pt x="67685" y="72965"/>
                    <a:pt x="67441" y="72965"/>
                  </a:cubicBezTo>
                  <a:cubicBezTo>
                    <a:pt x="64837" y="72965"/>
                    <a:pt x="62370" y="73626"/>
                    <a:pt x="59961" y="74577"/>
                  </a:cubicBezTo>
                  <a:cubicBezTo>
                    <a:pt x="58505" y="75132"/>
                    <a:pt x="57015" y="75547"/>
                    <a:pt x="55490" y="75825"/>
                  </a:cubicBezTo>
                  <a:cubicBezTo>
                    <a:pt x="55146" y="75898"/>
                    <a:pt x="54802" y="75933"/>
                    <a:pt x="54460" y="75933"/>
                  </a:cubicBezTo>
                  <a:cubicBezTo>
                    <a:pt x="53836" y="75933"/>
                    <a:pt x="53218" y="75818"/>
                    <a:pt x="52613" y="75617"/>
                  </a:cubicBezTo>
                  <a:cubicBezTo>
                    <a:pt x="49771" y="74612"/>
                    <a:pt x="48489" y="71319"/>
                    <a:pt x="50014" y="68928"/>
                  </a:cubicBezTo>
                  <a:cubicBezTo>
                    <a:pt x="50546" y="67926"/>
                    <a:pt x="51588" y="67348"/>
                    <a:pt x="52704" y="67348"/>
                  </a:cubicBezTo>
                  <a:cubicBezTo>
                    <a:pt x="52823" y="67348"/>
                    <a:pt x="52943" y="67354"/>
                    <a:pt x="53064" y="67368"/>
                  </a:cubicBezTo>
                  <a:cubicBezTo>
                    <a:pt x="54312" y="67437"/>
                    <a:pt x="55317" y="68408"/>
                    <a:pt x="55490" y="69655"/>
                  </a:cubicBezTo>
                  <a:cubicBezTo>
                    <a:pt x="55594" y="70730"/>
                    <a:pt x="55178" y="71111"/>
                    <a:pt x="53445" y="71527"/>
                  </a:cubicBezTo>
                  <a:cubicBezTo>
                    <a:pt x="53168" y="71631"/>
                    <a:pt x="52891" y="71700"/>
                    <a:pt x="52856" y="72047"/>
                  </a:cubicBezTo>
                  <a:cubicBezTo>
                    <a:pt x="52856" y="72393"/>
                    <a:pt x="53098" y="72567"/>
                    <a:pt x="53376" y="72671"/>
                  </a:cubicBezTo>
                  <a:cubicBezTo>
                    <a:pt x="53601" y="72762"/>
                    <a:pt x="53841" y="72805"/>
                    <a:pt x="54085" y="72805"/>
                  </a:cubicBezTo>
                  <a:cubicBezTo>
                    <a:pt x="55038" y="72805"/>
                    <a:pt x="56046" y="72147"/>
                    <a:pt x="56460" y="71180"/>
                  </a:cubicBezTo>
                  <a:cubicBezTo>
                    <a:pt x="57084" y="69621"/>
                    <a:pt x="56564" y="67853"/>
                    <a:pt x="55213" y="66917"/>
                  </a:cubicBezTo>
                  <a:cubicBezTo>
                    <a:pt x="54424" y="66355"/>
                    <a:pt x="53554" y="66093"/>
                    <a:pt x="52701" y="66093"/>
                  </a:cubicBezTo>
                  <a:cubicBezTo>
                    <a:pt x="50819" y="66093"/>
                    <a:pt x="49018" y="67370"/>
                    <a:pt x="48350" y="69517"/>
                  </a:cubicBezTo>
                  <a:cubicBezTo>
                    <a:pt x="48177" y="70106"/>
                    <a:pt x="48212" y="70730"/>
                    <a:pt x="47865" y="71250"/>
                  </a:cubicBezTo>
                  <a:cubicBezTo>
                    <a:pt x="47380" y="71111"/>
                    <a:pt x="47241" y="70764"/>
                    <a:pt x="47033" y="70487"/>
                  </a:cubicBezTo>
                  <a:cubicBezTo>
                    <a:pt x="45993" y="68997"/>
                    <a:pt x="44988" y="67437"/>
                    <a:pt x="43879" y="65982"/>
                  </a:cubicBezTo>
                  <a:cubicBezTo>
                    <a:pt x="42285" y="63763"/>
                    <a:pt x="39893" y="62238"/>
                    <a:pt x="37225" y="61718"/>
                  </a:cubicBezTo>
                  <a:cubicBezTo>
                    <a:pt x="36530" y="61586"/>
                    <a:pt x="35857" y="61523"/>
                    <a:pt x="35208" y="61523"/>
                  </a:cubicBezTo>
                  <a:cubicBezTo>
                    <a:pt x="30425" y="61523"/>
                    <a:pt x="27001" y="64941"/>
                    <a:pt x="26238" y="69032"/>
                  </a:cubicBezTo>
                  <a:cubicBezTo>
                    <a:pt x="25510" y="72809"/>
                    <a:pt x="22980" y="75478"/>
                    <a:pt x="19202" y="76587"/>
                  </a:cubicBezTo>
                  <a:cubicBezTo>
                    <a:pt x="18595" y="76776"/>
                    <a:pt x="17985" y="76864"/>
                    <a:pt x="17390" y="76864"/>
                  </a:cubicBezTo>
                  <a:cubicBezTo>
                    <a:pt x="15029" y="76864"/>
                    <a:pt x="12899" y="75468"/>
                    <a:pt x="12097" y="73364"/>
                  </a:cubicBezTo>
                  <a:cubicBezTo>
                    <a:pt x="11196" y="71354"/>
                    <a:pt x="12235" y="68997"/>
                    <a:pt x="14315" y="68304"/>
                  </a:cubicBezTo>
                  <a:cubicBezTo>
                    <a:pt x="14669" y="68162"/>
                    <a:pt x="15035" y="68094"/>
                    <a:pt x="15396" y="68094"/>
                  </a:cubicBezTo>
                  <a:cubicBezTo>
                    <a:pt x="16273" y="68094"/>
                    <a:pt x="17122" y="68493"/>
                    <a:pt x="17711" y="69205"/>
                  </a:cubicBezTo>
                  <a:cubicBezTo>
                    <a:pt x="18370" y="70141"/>
                    <a:pt x="18197" y="70972"/>
                    <a:pt x="17088" y="72186"/>
                  </a:cubicBezTo>
                  <a:cubicBezTo>
                    <a:pt x="17018" y="72220"/>
                    <a:pt x="16984" y="72255"/>
                    <a:pt x="16949" y="72324"/>
                  </a:cubicBezTo>
                  <a:cubicBezTo>
                    <a:pt x="16706" y="72463"/>
                    <a:pt x="16637" y="72809"/>
                    <a:pt x="16810" y="73052"/>
                  </a:cubicBezTo>
                  <a:cubicBezTo>
                    <a:pt x="16932" y="73222"/>
                    <a:pt x="17121" y="73307"/>
                    <a:pt x="17319" y="73307"/>
                  </a:cubicBezTo>
                  <a:cubicBezTo>
                    <a:pt x="17403" y="73307"/>
                    <a:pt x="17490" y="73291"/>
                    <a:pt x="17573" y="73260"/>
                  </a:cubicBezTo>
                  <a:cubicBezTo>
                    <a:pt x="18058" y="73052"/>
                    <a:pt x="18474" y="72740"/>
                    <a:pt x="18786" y="72289"/>
                  </a:cubicBezTo>
                  <a:cubicBezTo>
                    <a:pt x="19895" y="70626"/>
                    <a:pt x="19340" y="68338"/>
                    <a:pt x="17538" y="67437"/>
                  </a:cubicBezTo>
                  <a:cubicBezTo>
                    <a:pt x="16890" y="67072"/>
                    <a:pt x="16177" y="66904"/>
                    <a:pt x="15464" y="66904"/>
                  </a:cubicBezTo>
                  <a:cubicBezTo>
                    <a:pt x="13469" y="66904"/>
                    <a:pt x="11471" y="68218"/>
                    <a:pt x="10884" y="70210"/>
                  </a:cubicBezTo>
                  <a:cubicBezTo>
                    <a:pt x="10502" y="71492"/>
                    <a:pt x="10641" y="72740"/>
                    <a:pt x="10780" y="74265"/>
                  </a:cubicBezTo>
                  <a:cubicBezTo>
                    <a:pt x="9636" y="73364"/>
                    <a:pt x="8735" y="72601"/>
                    <a:pt x="7764" y="71908"/>
                  </a:cubicBezTo>
                  <a:cubicBezTo>
                    <a:pt x="6652" y="71129"/>
                    <a:pt x="5517" y="70418"/>
                    <a:pt x="4180" y="70418"/>
                  </a:cubicBezTo>
                  <a:cubicBezTo>
                    <a:pt x="3852" y="70418"/>
                    <a:pt x="3511" y="70461"/>
                    <a:pt x="3155" y="70557"/>
                  </a:cubicBezTo>
                  <a:cubicBezTo>
                    <a:pt x="1214" y="70972"/>
                    <a:pt x="1" y="72948"/>
                    <a:pt x="555" y="74889"/>
                  </a:cubicBezTo>
                  <a:cubicBezTo>
                    <a:pt x="1000" y="76363"/>
                    <a:pt x="2360" y="77323"/>
                    <a:pt x="3829" y="77323"/>
                  </a:cubicBezTo>
                  <a:cubicBezTo>
                    <a:pt x="4191" y="77323"/>
                    <a:pt x="4559" y="77265"/>
                    <a:pt x="4922" y="77142"/>
                  </a:cubicBezTo>
                  <a:cubicBezTo>
                    <a:pt x="5373" y="76968"/>
                    <a:pt x="5754" y="76726"/>
                    <a:pt x="6066" y="76379"/>
                  </a:cubicBezTo>
                  <a:cubicBezTo>
                    <a:pt x="6274" y="76171"/>
                    <a:pt x="6309" y="75825"/>
                    <a:pt x="6170" y="75582"/>
                  </a:cubicBezTo>
                  <a:cubicBezTo>
                    <a:pt x="6056" y="75423"/>
                    <a:pt x="5868" y="75338"/>
                    <a:pt x="5683" y="75338"/>
                  </a:cubicBezTo>
                  <a:cubicBezTo>
                    <a:pt x="5586" y="75338"/>
                    <a:pt x="5491" y="75361"/>
                    <a:pt x="5407" y="75409"/>
                  </a:cubicBezTo>
                  <a:cubicBezTo>
                    <a:pt x="5269" y="75513"/>
                    <a:pt x="5130" y="75617"/>
                    <a:pt x="4992" y="75721"/>
                  </a:cubicBezTo>
                  <a:cubicBezTo>
                    <a:pt x="4544" y="75923"/>
                    <a:pt x="4120" y="76023"/>
                    <a:pt x="3728" y="76023"/>
                  </a:cubicBezTo>
                  <a:cubicBezTo>
                    <a:pt x="3179" y="76023"/>
                    <a:pt x="2692" y="75827"/>
                    <a:pt x="2288" y="75443"/>
                  </a:cubicBezTo>
                  <a:cubicBezTo>
                    <a:pt x="1630" y="74681"/>
                    <a:pt x="1491" y="73572"/>
                    <a:pt x="1976" y="72705"/>
                  </a:cubicBezTo>
                  <a:cubicBezTo>
                    <a:pt x="2313" y="72062"/>
                    <a:pt x="3191" y="71717"/>
                    <a:pt x="4132" y="71717"/>
                  </a:cubicBezTo>
                  <a:cubicBezTo>
                    <a:pt x="4256" y="71717"/>
                    <a:pt x="4381" y="71723"/>
                    <a:pt x="4506" y="71735"/>
                  </a:cubicBezTo>
                  <a:cubicBezTo>
                    <a:pt x="5927" y="71874"/>
                    <a:pt x="6932" y="72671"/>
                    <a:pt x="7903" y="73607"/>
                  </a:cubicBezTo>
                  <a:cubicBezTo>
                    <a:pt x="9844" y="75478"/>
                    <a:pt x="12339" y="76379"/>
                    <a:pt x="14696" y="77488"/>
                  </a:cubicBezTo>
                  <a:cubicBezTo>
                    <a:pt x="15532" y="77842"/>
                    <a:pt x="16428" y="78047"/>
                    <a:pt x="17356" y="78047"/>
                  </a:cubicBezTo>
                  <a:cubicBezTo>
                    <a:pt x="17428" y="78047"/>
                    <a:pt x="17500" y="78045"/>
                    <a:pt x="17573" y="78043"/>
                  </a:cubicBezTo>
                  <a:cubicBezTo>
                    <a:pt x="20484" y="78043"/>
                    <a:pt x="22702" y="76622"/>
                    <a:pt x="24574" y="74577"/>
                  </a:cubicBezTo>
                  <a:cubicBezTo>
                    <a:pt x="25233" y="73849"/>
                    <a:pt x="25787" y="73052"/>
                    <a:pt x="26411" y="72289"/>
                  </a:cubicBezTo>
                  <a:cubicBezTo>
                    <a:pt x="27000" y="72740"/>
                    <a:pt x="27104" y="73433"/>
                    <a:pt x="27416" y="73953"/>
                  </a:cubicBezTo>
                  <a:cubicBezTo>
                    <a:pt x="28896" y="76315"/>
                    <a:pt x="30920" y="77704"/>
                    <a:pt x="33618" y="77704"/>
                  </a:cubicBezTo>
                  <a:cubicBezTo>
                    <a:pt x="33889" y="77704"/>
                    <a:pt x="34167" y="77690"/>
                    <a:pt x="34452" y="77662"/>
                  </a:cubicBezTo>
                  <a:cubicBezTo>
                    <a:pt x="37675" y="77384"/>
                    <a:pt x="39928" y="74404"/>
                    <a:pt x="39339" y="71215"/>
                  </a:cubicBezTo>
                  <a:cubicBezTo>
                    <a:pt x="38927" y="68948"/>
                    <a:pt x="37002" y="67467"/>
                    <a:pt x="34974" y="67467"/>
                  </a:cubicBezTo>
                  <a:cubicBezTo>
                    <a:pt x="34273" y="67467"/>
                    <a:pt x="33560" y="67644"/>
                    <a:pt x="32892" y="68026"/>
                  </a:cubicBezTo>
                  <a:cubicBezTo>
                    <a:pt x="32407" y="68338"/>
                    <a:pt x="31714" y="68616"/>
                    <a:pt x="32164" y="69343"/>
                  </a:cubicBezTo>
                  <a:cubicBezTo>
                    <a:pt x="32270" y="69520"/>
                    <a:pt x="32397" y="69585"/>
                    <a:pt x="32532" y="69585"/>
                  </a:cubicBezTo>
                  <a:cubicBezTo>
                    <a:pt x="32794" y="69585"/>
                    <a:pt x="33091" y="69342"/>
                    <a:pt x="33343" y="69205"/>
                  </a:cubicBezTo>
                  <a:cubicBezTo>
                    <a:pt x="33447" y="69135"/>
                    <a:pt x="33551" y="69101"/>
                    <a:pt x="33655" y="69032"/>
                  </a:cubicBezTo>
                  <a:cubicBezTo>
                    <a:pt x="34086" y="68825"/>
                    <a:pt x="34539" y="68728"/>
                    <a:pt x="34986" y="68728"/>
                  </a:cubicBezTo>
                  <a:cubicBezTo>
                    <a:pt x="36191" y="68728"/>
                    <a:pt x="37343" y="69437"/>
                    <a:pt x="37848" y="70626"/>
                  </a:cubicBezTo>
                  <a:cubicBezTo>
                    <a:pt x="38992" y="72983"/>
                    <a:pt x="37433" y="75894"/>
                    <a:pt x="34729" y="76379"/>
                  </a:cubicBezTo>
                  <a:cubicBezTo>
                    <a:pt x="34348" y="76459"/>
                    <a:pt x="33966" y="76498"/>
                    <a:pt x="33588" y="76498"/>
                  </a:cubicBezTo>
                  <a:cubicBezTo>
                    <a:pt x="32004" y="76498"/>
                    <a:pt x="30489" y="75815"/>
                    <a:pt x="29426" y="74612"/>
                  </a:cubicBezTo>
                  <a:cubicBezTo>
                    <a:pt x="26030" y="70938"/>
                    <a:pt x="27485" y="64976"/>
                    <a:pt x="32199" y="63347"/>
                  </a:cubicBezTo>
                  <a:cubicBezTo>
                    <a:pt x="33297" y="62948"/>
                    <a:pt x="34367" y="62755"/>
                    <a:pt x="35403" y="62755"/>
                  </a:cubicBezTo>
                  <a:cubicBezTo>
                    <a:pt x="37603" y="62755"/>
                    <a:pt x="39649" y="63628"/>
                    <a:pt x="41488" y="65254"/>
                  </a:cubicBezTo>
                  <a:cubicBezTo>
                    <a:pt x="42770" y="66501"/>
                    <a:pt x="43879" y="67888"/>
                    <a:pt x="44780" y="69447"/>
                  </a:cubicBezTo>
                  <a:cubicBezTo>
                    <a:pt x="46201" y="71596"/>
                    <a:pt x="47865" y="73572"/>
                    <a:pt x="49806" y="75270"/>
                  </a:cubicBezTo>
                  <a:cubicBezTo>
                    <a:pt x="51071" y="76472"/>
                    <a:pt x="52740" y="77125"/>
                    <a:pt x="54470" y="77125"/>
                  </a:cubicBezTo>
                  <a:cubicBezTo>
                    <a:pt x="54636" y="77125"/>
                    <a:pt x="54803" y="77119"/>
                    <a:pt x="54970" y="77107"/>
                  </a:cubicBezTo>
                  <a:cubicBezTo>
                    <a:pt x="56876" y="76934"/>
                    <a:pt x="58713" y="76449"/>
                    <a:pt x="60446" y="75686"/>
                  </a:cubicBezTo>
                  <a:cubicBezTo>
                    <a:pt x="62763" y="74696"/>
                    <a:pt x="65070" y="74256"/>
                    <a:pt x="67387" y="74256"/>
                  </a:cubicBezTo>
                  <a:cubicBezTo>
                    <a:pt x="69612" y="74256"/>
                    <a:pt x="71844" y="74661"/>
                    <a:pt x="74102" y="75374"/>
                  </a:cubicBezTo>
                  <a:cubicBezTo>
                    <a:pt x="74520" y="75490"/>
                    <a:pt x="74984" y="75762"/>
                    <a:pt x="75412" y="75762"/>
                  </a:cubicBezTo>
                  <a:cubicBezTo>
                    <a:pt x="75623" y="75762"/>
                    <a:pt x="75825" y="75696"/>
                    <a:pt x="76008" y="75513"/>
                  </a:cubicBezTo>
                  <a:cubicBezTo>
                    <a:pt x="76563" y="74924"/>
                    <a:pt x="76008" y="74196"/>
                    <a:pt x="75800" y="73572"/>
                  </a:cubicBezTo>
                  <a:cubicBezTo>
                    <a:pt x="74379" y="69032"/>
                    <a:pt x="74206" y="64560"/>
                    <a:pt x="76112" y="60089"/>
                  </a:cubicBezTo>
                  <a:cubicBezTo>
                    <a:pt x="76736" y="58668"/>
                    <a:pt x="77152" y="57178"/>
                    <a:pt x="77429" y="55653"/>
                  </a:cubicBezTo>
                  <a:cubicBezTo>
                    <a:pt x="77741" y="53677"/>
                    <a:pt x="77706" y="51737"/>
                    <a:pt x="76320" y="50108"/>
                  </a:cubicBezTo>
                  <a:cubicBezTo>
                    <a:pt x="74760" y="48132"/>
                    <a:pt x="72889" y="46399"/>
                    <a:pt x="70809" y="44978"/>
                  </a:cubicBezTo>
                  <a:cubicBezTo>
                    <a:pt x="69458" y="44111"/>
                    <a:pt x="68141" y="43176"/>
                    <a:pt x="66858" y="42205"/>
                  </a:cubicBezTo>
                  <a:cubicBezTo>
                    <a:pt x="65299" y="40992"/>
                    <a:pt x="64155" y="39329"/>
                    <a:pt x="63600" y="37457"/>
                  </a:cubicBezTo>
                  <a:cubicBezTo>
                    <a:pt x="62387" y="33540"/>
                    <a:pt x="63912" y="29555"/>
                    <a:pt x="67239" y="27822"/>
                  </a:cubicBezTo>
                  <a:cubicBezTo>
                    <a:pt x="68185" y="27339"/>
                    <a:pt x="69211" y="27115"/>
                    <a:pt x="70228" y="27115"/>
                  </a:cubicBezTo>
                  <a:cubicBezTo>
                    <a:pt x="73014" y="27115"/>
                    <a:pt x="75744" y="28795"/>
                    <a:pt x="76632" y="31461"/>
                  </a:cubicBezTo>
                  <a:cubicBezTo>
                    <a:pt x="77464" y="33956"/>
                    <a:pt x="76493" y="36452"/>
                    <a:pt x="74310" y="37457"/>
                  </a:cubicBezTo>
                  <a:cubicBezTo>
                    <a:pt x="73803" y="37685"/>
                    <a:pt x="73265" y="37797"/>
                    <a:pt x="72729" y="37797"/>
                  </a:cubicBezTo>
                  <a:cubicBezTo>
                    <a:pt x="71798" y="37797"/>
                    <a:pt x="70877" y="37458"/>
                    <a:pt x="70151" y="36798"/>
                  </a:cubicBezTo>
                  <a:cubicBezTo>
                    <a:pt x="69076" y="35793"/>
                    <a:pt x="68938" y="34511"/>
                    <a:pt x="69666" y="32847"/>
                  </a:cubicBezTo>
                  <a:cubicBezTo>
                    <a:pt x="69770" y="32709"/>
                    <a:pt x="69839" y="32570"/>
                    <a:pt x="69908" y="32431"/>
                  </a:cubicBezTo>
                  <a:cubicBezTo>
                    <a:pt x="70047" y="32154"/>
                    <a:pt x="69943" y="31842"/>
                    <a:pt x="69700" y="31669"/>
                  </a:cubicBezTo>
                  <a:cubicBezTo>
                    <a:pt x="69615" y="31626"/>
                    <a:pt x="69524" y="31607"/>
                    <a:pt x="69434" y="31607"/>
                  </a:cubicBezTo>
                  <a:cubicBezTo>
                    <a:pt x="69230" y="31607"/>
                    <a:pt x="69034" y="31708"/>
                    <a:pt x="68938" y="31877"/>
                  </a:cubicBezTo>
                  <a:cubicBezTo>
                    <a:pt x="68660" y="32189"/>
                    <a:pt x="68452" y="32535"/>
                    <a:pt x="68279" y="32882"/>
                  </a:cubicBezTo>
                  <a:cubicBezTo>
                    <a:pt x="67343" y="35031"/>
                    <a:pt x="68349" y="37526"/>
                    <a:pt x="70463" y="38497"/>
                  </a:cubicBezTo>
                  <a:cubicBezTo>
                    <a:pt x="71185" y="38849"/>
                    <a:pt x="71945" y="39014"/>
                    <a:pt x="72695" y="39014"/>
                  </a:cubicBezTo>
                  <a:cubicBezTo>
                    <a:pt x="74970" y="39014"/>
                    <a:pt x="77150" y="37498"/>
                    <a:pt x="77880" y="35100"/>
                  </a:cubicBezTo>
                  <a:cubicBezTo>
                    <a:pt x="78850" y="32015"/>
                    <a:pt x="77395" y="28688"/>
                    <a:pt x="74310" y="26955"/>
                  </a:cubicBezTo>
                  <a:cubicBezTo>
                    <a:pt x="73825" y="26643"/>
                    <a:pt x="73131" y="26574"/>
                    <a:pt x="72785" y="25915"/>
                  </a:cubicBezTo>
                  <a:cubicBezTo>
                    <a:pt x="74275" y="24806"/>
                    <a:pt x="75696" y="23732"/>
                    <a:pt x="76736" y="22276"/>
                  </a:cubicBezTo>
                  <a:cubicBezTo>
                    <a:pt x="78608" y="19642"/>
                    <a:pt x="79128" y="16869"/>
                    <a:pt x="77776" y="13819"/>
                  </a:cubicBezTo>
                  <a:cubicBezTo>
                    <a:pt x="76667" y="11358"/>
                    <a:pt x="75558" y="8932"/>
                    <a:pt x="73651" y="6957"/>
                  </a:cubicBezTo>
                  <a:cubicBezTo>
                    <a:pt x="73097" y="6368"/>
                    <a:pt x="72681" y="5674"/>
                    <a:pt x="72404" y="4912"/>
                  </a:cubicBezTo>
                  <a:cubicBezTo>
                    <a:pt x="72126" y="4323"/>
                    <a:pt x="72057" y="3664"/>
                    <a:pt x="72161" y="3040"/>
                  </a:cubicBezTo>
                  <a:cubicBezTo>
                    <a:pt x="72334" y="2174"/>
                    <a:pt x="72993" y="1515"/>
                    <a:pt x="73859" y="1307"/>
                  </a:cubicBezTo>
                  <a:cubicBezTo>
                    <a:pt x="74024" y="1271"/>
                    <a:pt x="74186" y="1254"/>
                    <a:pt x="74344" y="1254"/>
                  </a:cubicBezTo>
                  <a:cubicBezTo>
                    <a:pt x="75849" y="1254"/>
                    <a:pt x="76982" y="2814"/>
                    <a:pt x="76355" y="4288"/>
                  </a:cubicBezTo>
                  <a:cubicBezTo>
                    <a:pt x="76251" y="4531"/>
                    <a:pt x="76043" y="4773"/>
                    <a:pt x="75904" y="5016"/>
                  </a:cubicBezTo>
                  <a:cubicBezTo>
                    <a:pt x="75766" y="5293"/>
                    <a:pt x="75835" y="5640"/>
                    <a:pt x="76112" y="5778"/>
                  </a:cubicBezTo>
                  <a:cubicBezTo>
                    <a:pt x="76194" y="5819"/>
                    <a:pt x="76282" y="5839"/>
                    <a:pt x="76370" y="5839"/>
                  </a:cubicBezTo>
                  <a:cubicBezTo>
                    <a:pt x="76506" y="5839"/>
                    <a:pt x="76645" y="5793"/>
                    <a:pt x="76771" y="5709"/>
                  </a:cubicBezTo>
                  <a:cubicBezTo>
                    <a:pt x="77083" y="5501"/>
                    <a:pt x="77360" y="5154"/>
                    <a:pt x="77499" y="4773"/>
                  </a:cubicBezTo>
                  <a:cubicBezTo>
                    <a:pt x="78511" y="2441"/>
                    <a:pt x="76726" y="0"/>
                    <a:pt x="743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6"/>
            <p:cNvSpPr/>
            <p:nvPr/>
          </p:nvSpPr>
          <p:spPr>
            <a:xfrm rot="10800000">
              <a:off x="359518" y="372106"/>
              <a:ext cx="334519" cy="322284"/>
            </a:xfrm>
            <a:custGeom>
              <a:avLst/>
              <a:gdLst/>
              <a:ahLst/>
              <a:cxnLst/>
              <a:rect l="l" t="t" r="r" b="b"/>
              <a:pathLst>
                <a:path w="14627" h="14092" extrusionOk="0">
                  <a:moveTo>
                    <a:pt x="5075" y="1246"/>
                  </a:moveTo>
                  <a:cubicBezTo>
                    <a:pt x="5678" y="1246"/>
                    <a:pt x="6281" y="1430"/>
                    <a:pt x="6794" y="1803"/>
                  </a:cubicBezTo>
                  <a:cubicBezTo>
                    <a:pt x="7695" y="2358"/>
                    <a:pt x="8388" y="3120"/>
                    <a:pt x="8908" y="4056"/>
                  </a:cubicBezTo>
                  <a:cubicBezTo>
                    <a:pt x="10253" y="6401"/>
                    <a:pt x="11083" y="9021"/>
                    <a:pt x="12013" y="11676"/>
                  </a:cubicBezTo>
                  <a:lnTo>
                    <a:pt x="12013" y="11676"/>
                  </a:lnTo>
                  <a:cubicBezTo>
                    <a:pt x="9245" y="10639"/>
                    <a:pt x="6443" y="9842"/>
                    <a:pt x="3986" y="8285"/>
                  </a:cubicBezTo>
                  <a:cubicBezTo>
                    <a:pt x="3466" y="7938"/>
                    <a:pt x="2981" y="7522"/>
                    <a:pt x="2565" y="7037"/>
                  </a:cubicBezTo>
                  <a:cubicBezTo>
                    <a:pt x="1110" y="5304"/>
                    <a:pt x="1283" y="3502"/>
                    <a:pt x="3016" y="2081"/>
                  </a:cubicBezTo>
                  <a:cubicBezTo>
                    <a:pt x="3590" y="1526"/>
                    <a:pt x="4332" y="1246"/>
                    <a:pt x="5075" y="1246"/>
                  </a:cubicBezTo>
                  <a:close/>
                  <a:moveTo>
                    <a:pt x="5719" y="1"/>
                  </a:moveTo>
                  <a:cubicBezTo>
                    <a:pt x="3362" y="36"/>
                    <a:pt x="1664" y="1145"/>
                    <a:pt x="832" y="2739"/>
                  </a:cubicBezTo>
                  <a:cubicBezTo>
                    <a:pt x="1" y="4333"/>
                    <a:pt x="278" y="5893"/>
                    <a:pt x="1179" y="7279"/>
                  </a:cubicBezTo>
                  <a:cubicBezTo>
                    <a:pt x="2115" y="8700"/>
                    <a:pt x="3466" y="9567"/>
                    <a:pt x="4922" y="10260"/>
                  </a:cubicBezTo>
                  <a:cubicBezTo>
                    <a:pt x="7660" y="11543"/>
                    <a:pt x="10572" y="12513"/>
                    <a:pt x="13275" y="13899"/>
                  </a:cubicBezTo>
                  <a:cubicBezTo>
                    <a:pt x="13459" y="14001"/>
                    <a:pt x="13643" y="14092"/>
                    <a:pt x="13827" y="14092"/>
                  </a:cubicBezTo>
                  <a:cubicBezTo>
                    <a:pt x="13955" y="14092"/>
                    <a:pt x="14083" y="14048"/>
                    <a:pt x="14211" y="13934"/>
                  </a:cubicBezTo>
                  <a:cubicBezTo>
                    <a:pt x="14627" y="13553"/>
                    <a:pt x="14384" y="13171"/>
                    <a:pt x="14211" y="12825"/>
                  </a:cubicBezTo>
                  <a:cubicBezTo>
                    <a:pt x="12928" y="10329"/>
                    <a:pt x="12027" y="7661"/>
                    <a:pt x="10849" y="5096"/>
                  </a:cubicBezTo>
                  <a:cubicBezTo>
                    <a:pt x="10364" y="3952"/>
                    <a:pt x="9705" y="2843"/>
                    <a:pt x="8873" y="1907"/>
                  </a:cubicBezTo>
                  <a:cubicBezTo>
                    <a:pt x="7799" y="798"/>
                    <a:pt x="6586" y="1"/>
                    <a:pt x="57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7" name="Google Shape;167;p6"/>
          <p:cNvGrpSpPr/>
          <p:nvPr/>
        </p:nvGrpSpPr>
        <p:grpSpPr>
          <a:xfrm>
            <a:off x="171772" y="3486523"/>
            <a:ext cx="1480829" cy="1471301"/>
            <a:chOff x="171772" y="3486523"/>
            <a:chExt cx="1480829" cy="1471301"/>
          </a:xfrm>
        </p:grpSpPr>
        <p:sp>
          <p:nvSpPr>
            <p:cNvPr id="168" name="Google Shape;168;p6"/>
            <p:cNvSpPr/>
            <p:nvPr/>
          </p:nvSpPr>
          <p:spPr>
            <a:xfrm rot="10800000">
              <a:off x="171772" y="3486523"/>
              <a:ext cx="1480829" cy="1471301"/>
            </a:xfrm>
            <a:custGeom>
              <a:avLst/>
              <a:gdLst/>
              <a:ahLst/>
              <a:cxnLst/>
              <a:rect l="l" t="t" r="r" b="b"/>
              <a:pathLst>
                <a:path w="78642" h="78136" extrusionOk="0">
                  <a:moveTo>
                    <a:pt x="17368" y="1"/>
                  </a:moveTo>
                  <a:cubicBezTo>
                    <a:pt x="16409" y="1"/>
                    <a:pt x="15436" y="197"/>
                    <a:pt x="14453" y="622"/>
                  </a:cubicBezTo>
                  <a:cubicBezTo>
                    <a:pt x="12062" y="1662"/>
                    <a:pt x="9566" y="2597"/>
                    <a:pt x="7660" y="4538"/>
                  </a:cubicBezTo>
                  <a:cubicBezTo>
                    <a:pt x="7140" y="4989"/>
                    <a:pt x="6585" y="5370"/>
                    <a:pt x="5962" y="5717"/>
                  </a:cubicBezTo>
                  <a:cubicBezTo>
                    <a:pt x="5442" y="6063"/>
                    <a:pt x="4853" y="6306"/>
                    <a:pt x="4229" y="6410"/>
                  </a:cubicBezTo>
                  <a:cubicBezTo>
                    <a:pt x="4108" y="6427"/>
                    <a:pt x="3988" y="6435"/>
                    <a:pt x="3868" y="6435"/>
                  </a:cubicBezTo>
                  <a:cubicBezTo>
                    <a:pt x="2997" y="6435"/>
                    <a:pt x="2191" y="5998"/>
                    <a:pt x="1733" y="5266"/>
                  </a:cubicBezTo>
                  <a:cubicBezTo>
                    <a:pt x="1283" y="4400"/>
                    <a:pt x="1421" y="3395"/>
                    <a:pt x="2045" y="2701"/>
                  </a:cubicBezTo>
                  <a:cubicBezTo>
                    <a:pt x="2445" y="2260"/>
                    <a:pt x="2959" y="2035"/>
                    <a:pt x="3534" y="2035"/>
                  </a:cubicBezTo>
                  <a:cubicBezTo>
                    <a:pt x="3907" y="2035"/>
                    <a:pt x="4305" y="2129"/>
                    <a:pt x="4714" y="2320"/>
                  </a:cubicBezTo>
                  <a:cubicBezTo>
                    <a:pt x="4922" y="2424"/>
                    <a:pt x="5095" y="2597"/>
                    <a:pt x="5303" y="2667"/>
                  </a:cubicBezTo>
                  <a:cubicBezTo>
                    <a:pt x="5370" y="2700"/>
                    <a:pt x="5444" y="2716"/>
                    <a:pt x="5518" y="2716"/>
                  </a:cubicBezTo>
                  <a:cubicBezTo>
                    <a:pt x="5675" y="2716"/>
                    <a:pt x="5833" y="2646"/>
                    <a:pt x="5927" y="2528"/>
                  </a:cubicBezTo>
                  <a:cubicBezTo>
                    <a:pt x="6066" y="2320"/>
                    <a:pt x="6100" y="2078"/>
                    <a:pt x="5962" y="1870"/>
                  </a:cubicBezTo>
                  <a:cubicBezTo>
                    <a:pt x="5754" y="1523"/>
                    <a:pt x="5442" y="1246"/>
                    <a:pt x="5060" y="1107"/>
                  </a:cubicBezTo>
                  <a:cubicBezTo>
                    <a:pt x="4585" y="873"/>
                    <a:pt x="4089" y="765"/>
                    <a:pt x="3603" y="765"/>
                  </a:cubicBezTo>
                  <a:cubicBezTo>
                    <a:pt x="2000" y="765"/>
                    <a:pt x="509" y="1943"/>
                    <a:pt x="243" y="3672"/>
                  </a:cubicBezTo>
                  <a:cubicBezTo>
                    <a:pt x="0" y="4954"/>
                    <a:pt x="555" y="6237"/>
                    <a:pt x="1629" y="6965"/>
                  </a:cubicBezTo>
                  <a:cubicBezTo>
                    <a:pt x="2344" y="7465"/>
                    <a:pt x="3086" y="7689"/>
                    <a:pt x="3827" y="7689"/>
                  </a:cubicBezTo>
                  <a:cubicBezTo>
                    <a:pt x="4524" y="7689"/>
                    <a:pt x="5220" y="7491"/>
                    <a:pt x="5892" y="7138"/>
                  </a:cubicBezTo>
                  <a:cubicBezTo>
                    <a:pt x="6967" y="6618"/>
                    <a:pt x="7972" y="5959"/>
                    <a:pt x="8873" y="5162"/>
                  </a:cubicBezTo>
                  <a:cubicBezTo>
                    <a:pt x="9310" y="4759"/>
                    <a:pt x="9715" y="4225"/>
                    <a:pt x="10371" y="4225"/>
                  </a:cubicBezTo>
                  <a:cubicBezTo>
                    <a:pt x="10391" y="4225"/>
                    <a:pt x="10412" y="4225"/>
                    <a:pt x="10433" y="4226"/>
                  </a:cubicBezTo>
                  <a:cubicBezTo>
                    <a:pt x="10641" y="4573"/>
                    <a:pt x="10502" y="4885"/>
                    <a:pt x="10433" y="5232"/>
                  </a:cubicBezTo>
                  <a:cubicBezTo>
                    <a:pt x="9977" y="8620"/>
                    <a:pt x="12093" y="11120"/>
                    <a:pt x="15342" y="11120"/>
                  </a:cubicBezTo>
                  <a:cubicBezTo>
                    <a:pt x="15550" y="11120"/>
                    <a:pt x="15762" y="11110"/>
                    <a:pt x="15978" y="11089"/>
                  </a:cubicBezTo>
                  <a:cubicBezTo>
                    <a:pt x="18404" y="10881"/>
                    <a:pt x="19895" y="8212"/>
                    <a:pt x="18786" y="6133"/>
                  </a:cubicBezTo>
                  <a:cubicBezTo>
                    <a:pt x="18508" y="5613"/>
                    <a:pt x="18092" y="5197"/>
                    <a:pt x="17572" y="4920"/>
                  </a:cubicBezTo>
                  <a:cubicBezTo>
                    <a:pt x="17450" y="4828"/>
                    <a:pt x="17300" y="4783"/>
                    <a:pt x="17150" y="4783"/>
                  </a:cubicBezTo>
                  <a:cubicBezTo>
                    <a:pt x="16961" y="4783"/>
                    <a:pt x="16772" y="4854"/>
                    <a:pt x="16637" y="4989"/>
                  </a:cubicBezTo>
                  <a:cubicBezTo>
                    <a:pt x="16359" y="5336"/>
                    <a:pt x="16567" y="5613"/>
                    <a:pt x="16845" y="5855"/>
                  </a:cubicBezTo>
                  <a:cubicBezTo>
                    <a:pt x="16983" y="5959"/>
                    <a:pt x="17122" y="6063"/>
                    <a:pt x="17261" y="6202"/>
                  </a:cubicBezTo>
                  <a:cubicBezTo>
                    <a:pt x="18335" y="7242"/>
                    <a:pt x="17988" y="9044"/>
                    <a:pt x="16602" y="9633"/>
                  </a:cubicBezTo>
                  <a:cubicBezTo>
                    <a:pt x="16142" y="9857"/>
                    <a:pt x="15648" y="9965"/>
                    <a:pt x="15156" y="9965"/>
                  </a:cubicBezTo>
                  <a:cubicBezTo>
                    <a:pt x="14350" y="9965"/>
                    <a:pt x="13552" y="9673"/>
                    <a:pt x="12928" y="9113"/>
                  </a:cubicBezTo>
                  <a:cubicBezTo>
                    <a:pt x="11126" y="7484"/>
                    <a:pt x="11126" y="4816"/>
                    <a:pt x="12997" y="3013"/>
                  </a:cubicBezTo>
                  <a:cubicBezTo>
                    <a:pt x="14118" y="1845"/>
                    <a:pt x="15648" y="1206"/>
                    <a:pt x="17217" y="1206"/>
                  </a:cubicBezTo>
                  <a:cubicBezTo>
                    <a:pt x="17881" y="1206"/>
                    <a:pt x="18552" y="1321"/>
                    <a:pt x="19201" y="1558"/>
                  </a:cubicBezTo>
                  <a:cubicBezTo>
                    <a:pt x="22771" y="2667"/>
                    <a:pt x="25405" y="5647"/>
                    <a:pt x="26099" y="9287"/>
                  </a:cubicBezTo>
                  <a:cubicBezTo>
                    <a:pt x="27034" y="13515"/>
                    <a:pt x="30188" y="16392"/>
                    <a:pt x="34486" y="16565"/>
                  </a:cubicBezTo>
                  <a:cubicBezTo>
                    <a:pt x="34670" y="16573"/>
                    <a:pt x="34853" y="16577"/>
                    <a:pt x="35033" y="16577"/>
                  </a:cubicBezTo>
                  <a:cubicBezTo>
                    <a:pt x="38653" y="16577"/>
                    <a:pt x="41494" y="14933"/>
                    <a:pt x="43705" y="12094"/>
                  </a:cubicBezTo>
                  <a:cubicBezTo>
                    <a:pt x="44780" y="10708"/>
                    <a:pt x="45750" y="9183"/>
                    <a:pt x="46790" y="7727"/>
                  </a:cubicBezTo>
                  <a:cubicBezTo>
                    <a:pt x="46998" y="7380"/>
                    <a:pt x="47206" y="6930"/>
                    <a:pt x="47761" y="6861"/>
                  </a:cubicBezTo>
                  <a:cubicBezTo>
                    <a:pt x="47899" y="7484"/>
                    <a:pt x="48003" y="8074"/>
                    <a:pt x="48176" y="8594"/>
                  </a:cubicBezTo>
                  <a:cubicBezTo>
                    <a:pt x="48785" y="10676"/>
                    <a:pt x="50489" y="12018"/>
                    <a:pt x="52440" y="12018"/>
                  </a:cubicBezTo>
                  <a:cubicBezTo>
                    <a:pt x="52600" y="12018"/>
                    <a:pt x="52762" y="12009"/>
                    <a:pt x="52925" y="11990"/>
                  </a:cubicBezTo>
                  <a:cubicBezTo>
                    <a:pt x="55524" y="11713"/>
                    <a:pt x="57119" y="9391"/>
                    <a:pt x="56321" y="7103"/>
                  </a:cubicBezTo>
                  <a:cubicBezTo>
                    <a:pt x="55984" y="6029"/>
                    <a:pt x="54993" y="5335"/>
                    <a:pt x="53904" y="5335"/>
                  </a:cubicBezTo>
                  <a:cubicBezTo>
                    <a:pt x="53764" y="5335"/>
                    <a:pt x="53622" y="5346"/>
                    <a:pt x="53479" y="5370"/>
                  </a:cubicBezTo>
                  <a:cubicBezTo>
                    <a:pt x="53063" y="5440"/>
                    <a:pt x="52613" y="5578"/>
                    <a:pt x="52648" y="6098"/>
                  </a:cubicBezTo>
                  <a:cubicBezTo>
                    <a:pt x="52682" y="6514"/>
                    <a:pt x="53098" y="6514"/>
                    <a:pt x="53445" y="6583"/>
                  </a:cubicBezTo>
                  <a:cubicBezTo>
                    <a:pt x="54762" y="6791"/>
                    <a:pt x="55108" y="7103"/>
                    <a:pt x="55247" y="7970"/>
                  </a:cubicBezTo>
                  <a:cubicBezTo>
                    <a:pt x="55386" y="8940"/>
                    <a:pt x="54935" y="9841"/>
                    <a:pt x="54103" y="10292"/>
                  </a:cubicBezTo>
                  <a:cubicBezTo>
                    <a:pt x="53604" y="10607"/>
                    <a:pt x="53046" y="10758"/>
                    <a:pt x="52491" y="10758"/>
                  </a:cubicBezTo>
                  <a:cubicBezTo>
                    <a:pt x="51583" y="10758"/>
                    <a:pt x="50686" y="10352"/>
                    <a:pt x="50083" y="9599"/>
                  </a:cubicBezTo>
                  <a:cubicBezTo>
                    <a:pt x="49043" y="8386"/>
                    <a:pt x="48800" y="6687"/>
                    <a:pt x="49494" y="5232"/>
                  </a:cubicBezTo>
                  <a:cubicBezTo>
                    <a:pt x="50288" y="3388"/>
                    <a:pt x="52102" y="2186"/>
                    <a:pt x="54082" y="2186"/>
                  </a:cubicBezTo>
                  <a:cubicBezTo>
                    <a:pt x="54261" y="2186"/>
                    <a:pt x="54442" y="2196"/>
                    <a:pt x="54623" y="2216"/>
                  </a:cubicBezTo>
                  <a:cubicBezTo>
                    <a:pt x="56599" y="2355"/>
                    <a:pt x="58436" y="3048"/>
                    <a:pt x="60273" y="3741"/>
                  </a:cubicBezTo>
                  <a:cubicBezTo>
                    <a:pt x="62449" y="4530"/>
                    <a:pt x="64654" y="5146"/>
                    <a:pt x="66966" y="5146"/>
                  </a:cubicBezTo>
                  <a:cubicBezTo>
                    <a:pt x="67195" y="5146"/>
                    <a:pt x="67424" y="5140"/>
                    <a:pt x="67655" y="5128"/>
                  </a:cubicBezTo>
                  <a:cubicBezTo>
                    <a:pt x="67736" y="5128"/>
                    <a:pt x="67828" y="5116"/>
                    <a:pt x="67917" y="5116"/>
                  </a:cubicBezTo>
                  <a:cubicBezTo>
                    <a:pt x="68094" y="5116"/>
                    <a:pt x="68256" y="5162"/>
                    <a:pt x="68279" y="5440"/>
                  </a:cubicBezTo>
                  <a:cubicBezTo>
                    <a:pt x="66625" y="6382"/>
                    <a:pt x="65143" y="6844"/>
                    <a:pt x="63618" y="6844"/>
                  </a:cubicBezTo>
                  <a:cubicBezTo>
                    <a:pt x="62393" y="6844"/>
                    <a:pt x="61142" y="6546"/>
                    <a:pt x="59753" y="5959"/>
                  </a:cubicBezTo>
                  <a:cubicBezTo>
                    <a:pt x="59498" y="5853"/>
                    <a:pt x="59191" y="5617"/>
                    <a:pt x="58920" y="5617"/>
                  </a:cubicBezTo>
                  <a:cubicBezTo>
                    <a:pt x="58749" y="5617"/>
                    <a:pt x="58591" y="5712"/>
                    <a:pt x="58470" y="5994"/>
                  </a:cubicBezTo>
                  <a:cubicBezTo>
                    <a:pt x="58193" y="6653"/>
                    <a:pt x="58852" y="6861"/>
                    <a:pt x="59302" y="7103"/>
                  </a:cubicBezTo>
                  <a:cubicBezTo>
                    <a:pt x="59995" y="7484"/>
                    <a:pt x="60758" y="7762"/>
                    <a:pt x="61555" y="7900"/>
                  </a:cubicBezTo>
                  <a:cubicBezTo>
                    <a:pt x="62197" y="8037"/>
                    <a:pt x="62826" y="8100"/>
                    <a:pt x="63444" y="8100"/>
                  </a:cubicBezTo>
                  <a:cubicBezTo>
                    <a:pt x="65331" y="8100"/>
                    <a:pt x="67119" y="7514"/>
                    <a:pt x="68868" y="6653"/>
                  </a:cubicBezTo>
                  <a:cubicBezTo>
                    <a:pt x="70289" y="5925"/>
                    <a:pt x="71710" y="5128"/>
                    <a:pt x="73131" y="4400"/>
                  </a:cubicBezTo>
                  <a:cubicBezTo>
                    <a:pt x="73323" y="4314"/>
                    <a:pt x="73529" y="4150"/>
                    <a:pt x="73764" y="4150"/>
                  </a:cubicBezTo>
                  <a:cubicBezTo>
                    <a:pt x="73910" y="4150"/>
                    <a:pt x="74067" y="4214"/>
                    <a:pt x="74240" y="4400"/>
                  </a:cubicBezTo>
                  <a:cubicBezTo>
                    <a:pt x="73824" y="5543"/>
                    <a:pt x="73304" y="6618"/>
                    <a:pt x="72681" y="7623"/>
                  </a:cubicBezTo>
                  <a:cubicBezTo>
                    <a:pt x="71849" y="9009"/>
                    <a:pt x="71190" y="10465"/>
                    <a:pt x="70705" y="11990"/>
                  </a:cubicBezTo>
                  <a:cubicBezTo>
                    <a:pt x="70012" y="14070"/>
                    <a:pt x="70116" y="16357"/>
                    <a:pt x="70948" y="18402"/>
                  </a:cubicBezTo>
                  <a:cubicBezTo>
                    <a:pt x="71121" y="18818"/>
                    <a:pt x="71329" y="19234"/>
                    <a:pt x="71571" y="19615"/>
                  </a:cubicBezTo>
                  <a:cubicBezTo>
                    <a:pt x="71688" y="19825"/>
                    <a:pt x="71915" y="19941"/>
                    <a:pt x="72136" y="19941"/>
                  </a:cubicBezTo>
                  <a:cubicBezTo>
                    <a:pt x="72243" y="19941"/>
                    <a:pt x="72348" y="19914"/>
                    <a:pt x="72438" y="19858"/>
                  </a:cubicBezTo>
                  <a:cubicBezTo>
                    <a:pt x="72715" y="19684"/>
                    <a:pt x="72785" y="19338"/>
                    <a:pt x="72611" y="19095"/>
                  </a:cubicBezTo>
                  <a:cubicBezTo>
                    <a:pt x="72542" y="18922"/>
                    <a:pt x="72473" y="18783"/>
                    <a:pt x="72403" y="18610"/>
                  </a:cubicBezTo>
                  <a:cubicBezTo>
                    <a:pt x="70982" y="15941"/>
                    <a:pt x="71329" y="13307"/>
                    <a:pt x="72507" y="10673"/>
                  </a:cubicBezTo>
                  <a:cubicBezTo>
                    <a:pt x="72593" y="10445"/>
                    <a:pt x="72631" y="10100"/>
                    <a:pt x="72989" y="10100"/>
                  </a:cubicBezTo>
                  <a:cubicBezTo>
                    <a:pt x="73066" y="10100"/>
                    <a:pt x="73159" y="10116"/>
                    <a:pt x="73270" y="10153"/>
                  </a:cubicBezTo>
                  <a:cubicBezTo>
                    <a:pt x="72888" y="13411"/>
                    <a:pt x="73998" y="16461"/>
                    <a:pt x="75072" y="19477"/>
                  </a:cubicBezTo>
                  <a:cubicBezTo>
                    <a:pt x="75384" y="20308"/>
                    <a:pt x="75627" y="21106"/>
                    <a:pt x="75835" y="21937"/>
                  </a:cubicBezTo>
                  <a:cubicBezTo>
                    <a:pt x="76112" y="23012"/>
                    <a:pt x="76181" y="24121"/>
                    <a:pt x="76008" y="25195"/>
                  </a:cubicBezTo>
                  <a:cubicBezTo>
                    <a:pt x="75646" y="27575"/>
                    <a:pt x="73508" y="29182"/>
                    <a:pt x="71337" y="29182"/>
                  </a:cubicBezTo>
                  <a:cubicBezTo>
                    <a:pt x="70599" y="29182"/>
                    <a:pt x="69857" y="28996"/>
                    <a:pt x="69180" y="28592"/>
                  </a:cubicBezTo>
                  <a:cubicBezTo>
                    <a:pt x="67586" y="27725"/>
                    <a:pt x="67066" y="25646"/>
                    <a:pt x="68071" y="24086"/>
                  </a:cubicBezTo>
                  <a:cubicBezTo>
                    <a:pt x="68508" y="23416"/>
                    <a:pt x="69239" y="23040"/>
                    <a:pt x="70016" y="23040"/>
                  </a:cubicBezTo>
                  <a:cubicBezTo>
                    <a:pt x="70164" y="23040"/>
                    <a:pt x="70313" y="23053"/>
                    <a:pt x="70462" y="23081"/>
                  </a:cubicBezTo>
                  <a:cubicBezTo>
                    <a:pt x="71294" y="23185"/>
                    <a:pt x="71883" y="23982"/>
                    <a:pt x="71779" y="24814"/>
                  </a:cubicBezTo>
                  <a:cubicBezTo>
                    <a:pt x="71745" y="24918"/>
                    <a:pt x="71779" y="25022"/>
                    <a:pt x="71779" y="25161"/>
                  </a:cubicBezTo>
                  <a:cubicBezTo>
                    <a:pt x="71883" y="25369"/>
                    <a:pt x="71953" y="25577"/>
                    <a:pt x="72230" y="25611"/>
                  </a:cubicBezTo>
                  <a:cubicBezTo>
                    <a:pt x="72276" y="25620"/>
                    <a:pt x="72318" y="25625"/>
                    <a:pt x="72358" y="25625"/>
                  </a:cubicBezTo>
                  <a:cubicBezTo>
                    <a:pt x="72621" y="25625"/>
                    <a:pt x="72764" y="25436"/>
                    <a:pt x="72854" y="25195"/>
                  </a:cubicBezTo>
                  <a:cubicBezTo>
                    <a:pt x="73235" y="23982"/>
                    <a:pt x="72681" y="22700"/>
                    <a:pt x="71537" y="22145"/>
                  </a:cubicBezTo>
                  <a:cubicBezTo>
                    <a:pt x="71052" y="21919"/>
                    <a:pt x="70536" y="21810"/>
                    <a:pt x="70027" y="21810"/>
                  </a:cubicBezTo>
                  <a:cubicBezTo>
                    <a:pt x="68900" y="21810"/>
                    <a:pt x="67804" y="22345"/>
                    <a:pt x="67135" y="23324"/>
                  </a:cubicBezTo>
                  <a:cubicBezTo>
                    <a:pt x="65333" y="25854"/>
                    <a:pt x="66615" y="29216"/>
                    <a:pt x="69735" y="30186"/>
                  </a:cubicBezTo>
                  <a:cubicBezTo>
                    <a:pt x="70254" y="30360"/>
                    <a:pt x="70878" y="30290"/>
                    <a:pt x="71467" y="30775"/>
                  </a:cubicBezTo>
                  <a:cubicBezTo>
                    <a:pt x="70844" y="31434"/>
                    <a:pt x="70116" y="31954"/>
                    <a:pt x="69353" y="32404"/>
                  </a:cubicBezTo>
                  <a:cubicBezTo>
                    <a:pt x="68036" y="33236"/>
                    <a:pt x="66788" y="34137"/>
                    <a:pt x="65575" y="35143"/>
                  </a:cubicBezTo>
                  <a:cubicBezTo>
                    <a:pt x="63808" y="36633"/>
                    <a:pt x="62560" y="38643"/>
                    <a:pt x="62006" y="40861"/>
                  </a:cubicBezTo>
                  <a:cubicBezTo>
                    <a:pt x="60723" y="46164"/>
                    <a:pt x="63634" y="51120"/>
                    <a:pt x="68660" y="52091"/>
                  </a:cubicBezTo>
                  <a:cubicBezTo>
                    <a:pt x="71849" y="52715"/>
                    <a:pt x="74136" y="54586"/>
                    <a:pt x="75904" y="57186"/>
                  </a:cubicBezTo>
                  <a:cubicBezTo>
                    <a:pt x="76805" y="58538"/>
                    <a:pt x="77186" y="60167"/>
                    <a:pt x="76978" y="61761"/>
                  </a:cubicBezTo>
                  <a:cubicBezTo>
                    <a:pt x="76701" y="64222"/>
                    <a:pt x="75176" y="66128"/>
                    <a:pt x="72992" y="66613"/>
                  </a:cubicBezTo>
                  <a:cubicBezTo>
                    <a:pt x="72706" y="66680"/>
                    <a:pt x="72418" y="66712"/>
                    <a:pt x="72135" y="66712"/>
                  </a:cubicBezTo>
                  <a:cubicBezTo>
                    <a:pt x="70227" y="66712"/>
                    <a:pt x="68499" y="65265"/>
                    <a:pt x="68348" y="63424"/>
                  </a:cubicBezTo>
                  <a:cubicBezTo>
                    <a:pt x="68244" y="62211"/>
                    <a:pt x="68764" y="61033"/>
                    <a:pt x="69700" y="60652"/>
                  </a:cubicBezTo>
                  <a:cubicBezTo>
                    <a:pt x="70002" y="60484"/>
                    <a:pt x="70334" y="60402"/>
                    <a:pt x="70663" y="60402"/>
                  </a:cubicBezTo>
                  <a:cubicBezTo>
                    <a:pt x="71351" y="60402"/>
                    <a:pt x="72028" y="60758"/>
                    <a:pt x="72403" y="61414"/>
                  </a:cubicBezTo>
                  <a:cubicBezTo>
                    <a:pt x="72554" y="61615"/>
                    <a:pt x="72723" y="61834"/>
                    <a:pt x="72963" y="61834"/>
                  </a:cubicBezTo>
                  <a:cubicBezTo>
                    <a:pt x="73054" y="61834"/>
                    <a:pt x="73155" y="61803"/>
                    <a:pt x="73270" y="61726"/>
                  </a:cubicBezTo>
                  <a:cubicBezTo>
                    <a:pt x="73686" y="61449"/>
                    <a:pt x="73582" y="61033"/>
                    <a:pt x="73374" y="60652"/>
                  </a:cubicBezTo>
                  <a:cubicBezTo>
                    <a:pt x="72888" y="59924"/>
                    <a:pt x="72161" y="59439"/>
                    <a:pt x="71294" y="59300"/>
                  </a:cubicBezTo>
                  <a:cubicBezTo>
                    <a:pt x="71079" y="59259"/>
                    <a:pt x="70862" y="59239"/>
                    <a:pt x="70648" y="59239"/>
                  </a:cubicBezTo>
                  <a:cubicBezTo>
                    <a:pt x="69244" y="59239"/>
                    <a:pt x="67924" y="60100"/>
                    <a:pt x="67412" y="61484"/>
                  </a:cubicBezTo>
                  <a:cubicBezTo>
                    <a:pt x="66149" y="64557"/>
                    <a:pt x="68587" y="67967"/>
                    <a:pt x="72107" y="67967"/>
                  </a:cubicBezTo>
                  <a:cubicBezTo>
                    <a:pt x="72159" y="67967"/>
                    <a:pt x="72212" y="67966"/>
                    <a:pt x="72265" y="67965"/>
                  </a:cubicBezTo>
                  <a:cubicBezTo>
                    <a:pt x="72923" y="67965"/>
                    <a:pt x="73547" y="67861"/>
                    <a:pt x="74379" y="67792"/>
                  </a:cubicBezTo>
                  <a:lnTo>
                    <a:pt x="74379" y="67792"/>
                  </a:lnTo>
                  <a:cubicBezTo>
                    <a:pt x="73963" y="68519"/>
                    <a:pt x="73443" y="69247"/>
                    <a:pt x="72854" y="69871"/>
                  </a:cubicBezTo>
                  <a:cubicBezTo>
                    <a:pt x="72091" y="70703"/>
                    <a:pt x="71467" y="71708"/>
                    <a:pt x="71017" y="72748"/>
                  </a:cubicBezTo>
                  <a:cubicBezTo>
                    <a:pt x="70462" y="74307"/>
                    <a:pt x="70462" y="75798"/>
                    <a:pt x="71641" y="77080"/>
                  </a:cubicBezTo>
                  <a:cubicBezTo>
                    <a:pt x="72318" y="77776"/>
                    <a:pt x="73230" y="78135"/>
                    <a:pt x="74144" y="78135"/>
                  </a:cubicBezTo>
                  <a:cubicBezTo>
                    <a:pt x="74914" y="78135"/>
                    <a:pt x="75686" y="77880"/>
                    <a:pt x="76320" y="77358"/>
                  </a:cubicBezTo>
                  <a:cubicBezTo>
                    <a:pt x="77671" y="76248"/>
                    <a:pt x="77949" y="74134"/>
                    <a:pt x="76944" y="72852"/>
                  </a:cubicBezTo>
                  <a:cubicBezTo>
                    <a:pt x="76742" y="72574"/>
                    <a:pt x="76466" y="72315"/>
                    <a:pt x="76158" y="72315"/>
                  </a:cubicBezTo>
                  <a:cubicBezTo>
                    <a:pt x="76042" y="72315"/>
                    <a:pt x="75922" y="72351"/>
                    <a:pt x="75800" y="72436"/>
                  </a:cubicBezTo>
                  <a:cubicBezTo>
                    <a:pt x="75384" y="72748"/>
                    <a:pt x="75661" y="73129"/>
                    <a:pt x="75904" y="73476"/>
                  </a:cubicBezTo>
                  <a:cubicBezTo>
                    <a:pt x="76918" y="74896"/>
                    <a:pt x="75888" y="76876"/>
                    <a:pt x="74164" y="76876"/>
                  </a:cubicBezTo>
                  <a:cubicBezTo>
                    <a:pt x="74120" y="76876"/>
                    <a:pt x="74077" y="76875"/>
                    <a:pt x="74032" y="76872"/>
                  </a:cubicBezTo>
                  <a:cubicBezTo>
                    <a:pt x="72681" y="76768"/>
                    <a:pt x="71710" y="75590"/>
                    <a:pt x="71883" y="74273"/>
                  </a:cubicBezTo>
                  <a:cubicBezTo>
                    <a:pt x="72022" y="73233"/>
                    <a:pt x="72473" y="72263"/>
                    <a:pt x="73200" y="71500"/>
                  </a:cubicBezTo>
                  <a:cubicBezTo>
                    <a:pt x="74899" y="69455"/>
                    <a:pt x="76320" y="67202"/>
                    <a:pt x="77360" y="64776"/>
                  </a:cubicBezTo>
                  <a:cubicBezTo>
                    <a:pt x="78573" y="62073"/>
                    <a:pt x="78642" y="59473"/>
                    <a:pt x="77221" y="56874"/>
                  </a:cubicBezTo>
                  <a:cubicBezTo>
                    <a:pt x="76389" y="55418"/>
                    <a:pt x="75245" y="54170"/>
                    <a:pt x="73928" y="53165"/>
                  </a:cubicBezTo>
                  <a:cubicBezTo>
                    <a:pt x="73478" y="52819"/>
                    <a:pt x="72888" y="52611"/>
                    <a:pt x="72611" y="52056"/>
                  </a:cubicBezTo>
                  <a:cubicBezTo>
                    <a:pt x="72923" y="51502"/>
                    <a:pt x="73582" y="51467"/>
                    <a:pt x="74032" y="51190"/>
                  </a:cubicBezTo>
                  <a:cubicBezTo>
                    <a:pt x="76077" y="50011"/>
                    <a:pt x="77429" y="48313"/>
                    <a:pt x="77879" y="45956"/>
                  </a:cubicBezTo>
                  <a:cubicBezTo>
                    <a:pt x="78469" y="42560"/>
                    <a:pt x="76250" y="39406"/>
                    <a:pt x="72958" y="39128"/>
                  </a:cubicBezTo>
                  <a:cubicBezTo>
                    <a:pt x="72761" y="39110"/>
                    <a:pt x="72567" y="39101"/>
                    <a:pt x="72376" y="39101"/>
                  </a:cubicBezTo>
                  <a:cubicBezTo>
                    <a:pt x="70721" y="39101"/>
                    <a:pt x="69315" y="39782"/>
                    <a:pt x="68383" y="41243"/>
                  </a:cubicBezTo>
                  <a:cubicBezTo>
                    <a:pt x="67482" y="42594"/>
                    <a:pt x="67447" y="44293"/>
                    <a:pt x="68244" y="45679"/>
                  </a:cubicBezTo>
                  <a:cubicBezTo>
                    <a:pt x="68441" y="46017"/>
                    <a:pt x="68684" y="46491"/>
                    <a:pt x="69102" y="46491"/>
                  </a:cubicBezTo>
                  <a:cubicBezTo>
                    <a:pt x="69199" y="46491"/>
                    <a:pt x="69305" y="46466"/>
                    <a:pt x="69423" y="46407"/>
                  </a:cubicBezTo>
                  <a:cubicBezTo>
                    <a:pt x="70116" y="46060"/>
                    <a:pt x="69561" y="45540"/>
                    <a:pt x="69353" y="45124"/>
                  </a:cubicBezTo>
                  <a:cubicBezTo>
                    <a:pt x="68452" y="43149"/>
                    <a:pt x="69145" y="41381"/>
                    <a:pt x="71052" y="40584"/>
                  </a:cubicBezTo>
                  <a:cubicBezTo>
                    <a:pt x="71515" y="40398"/>
                    <a:pt x="71993" y="40312"/>
                    <a:pt x="72465" y="40312"/>
                  </a:cubicBezTo>
                  <a:cubicBezTo>
                    <a:pt x="74461" y="40312"/>
                    <a:pt x="76351" y="41863"/>
                    <a:pt x="76632" y="44050"/>
                  </a:cubicBezTo>
                  <a:cubicBezTo>
                    <a:pt x="76978" y="46164"/>
                    <a:pt x="76077" y="48278"/>
                    <a:pt x="74344" y="49491"/>
                  </a:cubicBezTo>
                  <a:cubicBezTo>
                    <a:pt x="73028" y="50506"/>
                    <a:pt x="71536" y="50976"/>
                    <a:pt x="70077" y="50976"/>
                  </a:cubicBezTo>
                  <a:cubicBezTo>
                    <a:pt x="67003" y="50976"/>
                    <a:pt x="64076" y="48892"/>
                    <a:pt x="63253" y="45436"/>
                  </a:cubicBezTo>
                  <a:cubicBezTo>
                    <a:pt x="62491" y="42213"/>
                    <a:pt x="63357" y="39406"/>
                    <a:pt x="65506" y="36979"/>
                  </a:cubicBezTo>
                  <a:cubicBezTo>
                    <a:pt x="66719" y="35628"/>
                    <a:pt x="68209" y="34657"/>
                    <a:pt x="69700" y="33687"/>
                  </a:cubicBezTo>
                  <a:cubicBezTo>
                    <a:pt x="71814" y="32335"/>
                    <a:pt x="73755" y="30671"/>
                    <a:pt x="75453" y="28835"/>
                  </a:cubicBezTo>
                  <a:cubicBezTo>
                    <a:pt x="77186" y="26928"/>
                    <a:pt x="77602" y="24849"/>
                    <a:pt x="77186" y="22457"/>
                  </a:cubicBezTo>
                  <a:cubicBezTo>
                    <a:pt x="76909" y="20898"/>
                    <a:pt x="76458" y="19338"/>
                    <a:pt x="75835" y="17848"/>
                  </a:cubicBezTo>
                  <a:cubicBezTo>
                    <a:pt x="73998" y="13515"/>
                    <a:pt x="74171" y="9148"/>
                    <a:pt x="75523" y="4712"/>
                  </a:cubicBezTo>
                  <a:cubicBezTo>
                    <a:pt x="75731" y="4053"/>
                    <a:pt x="76354" y="3256"/>
                    <a:pt x="75765" y="2632"/>
                  </a:cubicBezTo>
                  <a:cubicBezTo>
                    <a:pt x="75555" y="2411"/>
                    <a:pt x="75325" y="2331"/>
                    <a:pt x="75084" y="2331"/>
                  </a:cubicBezTo>
                  <a:cubicBezTo>
                    <a:pt x="74569" y="2331"/>
                    <a:pt x="74008" y="2698"/>
                    <a:pt x="73512" y="2840"/>
                  </a:cubicBezTo>
                  <a:cubicBezTo>
                    <a:pt x="71366" y="3470"/>
                    <a:pt x="69236" y="3841"/>
                    <a:pt x="67114" y="3841"/>
                  </a:cubicBezTo>
                  <a:cubicBezTo>
                    <a:pt x="64920" y="3841"/>
                    <a:pt x="62735" y="3444"/>
                    <a:pt x="60550" y="2528"/>
                  </a:cubicBezTo>
                  <a:cubicBezTo>
                    <a:pt x="59059" y="1870"/>
                    <a:pt x="57534" y="1419"/>
                    <a:pt x="55940" y="1142"/>
                  </a:cubicBezTo>
                  <a:cubicBezTo>
                    <a:pt x="55317" y="1040"/>
                    <a:pt x="54704" y="977"/>
                    <a:pt x="54104" y="977"/>
                  </a:cubicBezTo>
                  <a:cubicBezTo>
                    <a:pt x="52666" y="977"/>
                    <a:pt x="51305" y="1338"/>
                    <a:pt x="50083" y="2389"/>
                  </a:cubicBezTo>
                  <a:cubicBezTo>
                    <a:pt x="48107" y="4018"/>
                    <a:pt x="46374" y="5959"/>
                    <a:pt x="44953" y="8108"/>
                  </a:cubicBezTo>
                  <a:cubicBezTo>
                    <a:pt x="44191" y="9391"/>
                    <a:pt x="43324" y="10604"/>
                    <a:pt x="42354" y="11747"/>
                  </a:cubicBezTo>
                  <a:cubicBezTo>
                    <a:pt x="41106" y="13273"/>
                    <a:pt x="39442" y="14416"/>
                    <a:pt x="37571" y="14971"/>
                  </a:cubicBezTo>
                  <a:cubicBezTo>
                    <a:pt x="36701" y="15231"/>
                    <a:pt x="35829" y="15356"/>
                    <a:pt x="34981" y="15356"/>
                  </a:cubicBezTo>
                  <a:cubicBezTo>
                    <a:pt x="31877" y="15356"/>
                    <a:pt x="29091" y="13685"/>
                    <a:pt x="27866" y="10881"/>
                  </a:cubicBezTo>
                  <a:cubicBezTo>
                    <a:pt x="26307" y="7415"/>
                    <a:pt x="28247" y="2979"/>
                    <a:pt x="31748" y="1870"/>
                  </a:cubicBezTo>
                  <a:cubicBezTo>
                    <a:pt x="32305" y="1693"/>
                    <a:pt x="32861" y="1610"/>
                    <a:pt x="33400" y="1610"/>
                  </a:cubicBezTo>
                  <a:cubicBezTo>
                    <a:pt x="35613" y="1610"/>
                    <a:pt x="37527" y="3016"/>
                    <a:pt x="37917" y="5162"/>
                  </a:cubicBezTo>
                  <a:cubicBezTo>
                    <a:pt x="38229" y="6479"/>
                    <a:pt x="37744" y="7866"/>
                    <a:pt x="36670" y="8697"/>
                  </a:cubicBezTo>
                  <a:cubicBezTo>
                    <a:pt x="36108" y="9159"/>
                    <a:pt x="35418" y="9400"/>
                    <a:pt x="34729" y="9400"/>
                  </a:cubicBezTo>
                  <a:cubicBezTo>
                    <a:pt x="34227" y="9400"/>
                    <a:pt x="33726" y="9272"/>
                    <a:pt x="33273" y="9009"/>
                  </a:cubicBezTo>
                  <a:cubicBezTo>
                    <a:pt x="33030" y="8871"/>
                    <a:pt x="32753" y="8732"/>
                    <a:pt x="32511" y="8628"/>
                  </a:cubicBezTo>
                  <a:cubicBezTo>
                    <a:pt x="32435" y="8596"/>
                    <a:pt x="32360" y="8580"/>
                    <a:pt x="32288" y="8580"/>
                  </a:cubicBezTo>
                  <a:cubicBezTo>
                    <a:pt x="32128" y="8580"/>
                    <a:pt x="31982" y="8658"/>
                    <a:pt x="31887" y="8801"/>
                  </a:cubicBezTo>
                  <a:cubicBezTo>
                    <a:pt x="31748" y="9009"/>
                    <a:pt x="31748" y="9252"/>
                    <a:pt x="31887" y="9460"/>
                  </a:cubicBezTo>
                  <a:cubicBezTo>
                    <a:pt x="32129" y="9772"/>
                    <a:pt x="32441" y="10015"/>
                    <a:pt x="32822" y="10188"/>
                  </a:cubicBezTo>
                  <a:cubicBezTo>
                    <a:pt x="33433" y="10488"/>
                    <a:pt x="34087" y="10632"/>
                    <a:pt x="34733" y="10632"/>
                  </a:cubicBezTo>
                  <a:cubicBezTo>
                    <a:pt x="36178" y="10632"/>
                    <a:pt x="37588" y="9911"/>
                    <a:pt x="38403" y="8594"/>
                  </a:cubicBezTo>
                  <a:cubicBezTo>
                    <a:pt x="40274" y="5682"/>
                    <a:pt x="38749" y="1766"/>
                    <a:pt x="35353" y="657"/>
                  </a:cubicBezTo>
                  <a:cubicBezTo>
                    <a:pt x="34712" y="455"/>
                    <a:pt x="34061" y="358"/>
                    <a:pt x="33415" y="358"/>
                  </a:cubicBezTo>
                  <a:cubicBezTo>
                    <a:pt x="30953" y="358"/>
                    <a:pt x="28574" y="1768"/>
                    <a:pt x="27173" y="4157"/>
                  </a:cubicBezTo>
                  <a:cubicBezTo>
                    <a:pt x="26861" y="4677"/>
                    <a:pt x="26792" y="5405"/>
                    <a:pt x="26168" y="5751"/>
                  </a:cubicBezTo>
                  <a:cubicBezTo>
                    <a:pt x="25995" y="5578"/>
                    <a:pt x="25856" y="5440"/>
                    <a:pt x="25717" y="5232"/>
                  </a:cubicBezTo>
                  <a:cubicBezTo>
                    <a:pt x="24712" y="3707"/>
                    <a:pt x="23395" y="2389"/>
                    <a:pt x="21870" y="1384"/>
                  </a:cubicBezTo>
                  <a:cubicBezTo>
                    <a:pt x="20417" y="508"/>
                    <a:pt x="18911" y="1"/>
                    <a:pt x="173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6"/>
            <p:cNvSpPr/>
            <p:nvPr/>
          </p:nvSpPr>
          <p:spPr>
            <a:xfrm rot="10800000">
              <a:off x="326993" y="4541461"/>
              <a:ext cx="273487" cy="265013"/>
            </a:xfrm>
            <a:custGeom>
              <a:avLst/>
              <a:gdLst/>
              <a:ahLst/>
              <a:cxnLst/>
              <a:rect l="l" t="t" r="r" b="b"/>
              <a:pathLst>
                <a:path w="14524" h="14074" extrusionOk="0">
                  <a:moveTo>
                    <a:pt x="12028" y="2393"/>
                  </a:moveTo>
                  <a:cubicBezTo>
                    <a:pt x="10884" y="5305"/>
                    <a:pt x="10121" y="8320"/>
                    <a:pt x="8319" y="10816"/>
                  </a:cubicBezTo>
                  <a:cubicBezTo>
                    <a:pt x="8042" y="11197"/>
                    <a:pt x="7730" y="11543"/>
                    <a:pt x="7383" y="11821"/>
                  </a:cubicBezTo>
                  <a:cubicBezTo>
                    <a:pt x="6622" y="12479"/>
                    <a:pt x="5769" y="12791"/>
                    <a:pt x="4950" y="12791"/>
                  </a:cubicBezTo>
                  <a:cubicBezTo>
                    <a:pt x="3570" y="12791"/>
                    <a:pt x="2286" y="11905"/>
                    <a:pt x="1699" y="10296"/>
                  </a:cubicBezTo>
                  <a:cubicBezTo>
                    <a:pt x="1491" y="9707"/>
                    <a:pt x="1491" y="9048"/>
                    <a:pt x="1699" y="8459"/>
                  </a:cubicBezTo>
                  <a:cubicBezTo>
                    <a:pt x="2011" y="7592"/>
                    <a:pt x="2566" y="6830"/>
                    <a:pt x="3293" y="6275"/>
                  </a:cubicBezTo>
                  <a:cubicBezTo>
                    <a:pt x="5893" y="4334"/>
                    <a:pt x="9012" y="3537"/>
                    <a:pt x="12028" y="2393"/>
                  </a:cubicBezTo>
                  <a:close/>
                  <a:moveTo>
                    <a:pt x="13790" y="0"/>
                  </a:moveTo>
                  <a:cubicBezTo>
                    <a:pt x="13607" y="0"/>
                    <a:pt x="13424" y="94"/>
                    <a:pt x="13241" y="175"/>
                  </a:cubicBezTo>
                  <a:cubicBezTo>
                    <a:pt x="10953" y="1354"/>
                    <a:pt x="8527" y="2255"/>
                    <a:pt x="6136" y="3260"/>
                  </a:cubicBezTo>
                  <a:cubicBezTo>
                    <a:pt x="5130" y="3676"/>
                    <a:pt x="4160" y="4161"/>
                    <a:pt x="3259" y="4750"/>
                  </a:cubicBezTo>
                  <a:cubicBezTo>
                    <a:pt x="2323" y="5339"/>
                    <a:pt x="1560" y="6137"/>
                    <a:pt x="971" y="7072"/>
                  </a:cubicBezTo>
                  <a:cubicBezTo>
                    <a:pt x="139" y="8528"/>
                    <a:pt x="1" y="10018"/>
                    <a:pt x="902" y="11474"/>
                  </a:cubicBezTo>
                  <a:cubicBezTo>
                    <a:pt x="1838" y="13069"/>
                    <a:pt x="3155" y="14074"/>
                    <a:pt x="5061" y="14074"/>
                  </a:cubicBezTo>
                  <a:cubicBezTo>
                    <a:pt x="6101" y="14039"/>
                    <a:pt x="7106" y="13692"/>
                    <a:pt x="7938" y="12999"/>
                  </a:cubicBezTo>
                  <a:cubicBezTo>
                    <a:pt x="8943" y="12237"/>
                    <a:pt x="9740" y="11232"/>
                    <a:pt x="10260" y="10088"/>
                  </a:cubicBezTo>
                  <a:cubicBezTo>
                    <a:pt x="11612" y="7107"/>
                    <a:pt x="12929" y="4126"/>
                    <a:pt x="14246" y="1146"/>
                  </a:cubicBezTo>
                  <a:cubicBezTo>
                    <a:pt x="14384" y="799"/>
                    <a:pt x="14523" y="487"/>
                    <a:pt x="14176" y="175"/>
                  </a:cubicBezTo>
                  <a:cubicBezTo>
                    <a:pt x="14048" y="47"/>
                    <a:pt x="13919" y="0"/>
                    <a:pt x="137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0" name="Google Shape;170;p6"/>
          <p:cNvGrpSpPr/>
          <p:nvPr/>
        </p:nvGrpSpPr>
        <p:grpSpPr>
          <a:xfrm>
            <a:off x="7552045" y="3496973"/>
            <a:ext cx="1480843" cy="1460612"/>
            <a:chOff x="7223390" y="3172787"/>
            <a:chExt cx="1809657" cy="1784935"/>
          </a:xfrm>
        </p:grpSpPr>
        <p:sp>
          <p:nvSpPr>
            <p:cNvPr id="171" name="Google Shape;171;p6"/>
            <p:cNvSpPr/>
            <p:nvPr/>
          </p:nvSpPr>
          <p:spPr>
            <a:xfrm>
              <a:off x="7223390" y="3172787"/>
              <a:ext cx="1809657" cy="1784935"/>
            </a:xfrm>
            <a:custGeom>
              <a:avLst/>
              <a:gdLst/>
              <a:ahLst/>
              <a:cxnLst/>
              <a:rect l="l" t="t" r="r" b="b"/>
              <a:pathLst>
                <a:path w="79128" h="78047" extrusionOk="0">
                  <a:moveTo>
                    <a:pt x="74379" y="0"/>
                  </a:moveTo>
                  <a:cubicBezTo>
                    <a:pt x="74075" y="0"/>
                    <a:pt x="73761" y="41"/>
                    <a:pt x="73443" y="129"/>
                  </a:cubicBezTo>
                  <a:cubicBezTo>
                    <a:pt x="72196" y="441"/>
                    <a:pt x="71260" y="1481"/>
                    <a:pt x="71017" y="2728"/>
                  </a:cubicBezTo>
                  <a:cubicBezTo>
                    <a:pt x="70636" y="4357"/>
                    <a:pt x="71260" y="5778"/>
                    <a:pt x="72196" y="7061"/>
                  </a:cubicBezTo>
                  <a:cubicBezTo>
                    <a:pt x="72958" y="8135"/>
                    <a:pt x="73755" y="9140"/>
                    <a:pt x="74553" y="10180"/>
                  </a:cubicBezTo>
                  <a:cubicBezTo>
                    <a:pt x="74518" y="10284"/>
                    <a:pt x="74449" y="10388"/>
                    <a:pt x="74379" y="10492"/>
                  </a:cubicBezTo>
                  <a:cubicBezTo>
                    <a:pt x="73741" y="10270"/>
                    <a:pt x="73059" y="10159"/>
                    <a:pt x="72368" y="10159"/>
                  </a:cubicBezTo>
                  <a:cubicBezTo>
                    <a:pt x="72196" y="10159"/>
                    <a:pt x="72022" y="10166"/>
                    <a:pt x="71849" y="10180"/>
                  </a:cubicBezTo>
                  <a:cubicBezTo>
                    <a:pt x="68556" y="10492"/>
                    <a:pt x="66408" y="13923"/>
                    <a:pt x="67759" y="16835"/>
                  </a:cubicBezTo>
                  <a:cubicBezTo>
                    <a:pt x="68360" y="18181"/>
                    <a:pt x="69691" y="18921"/>
                    <a:pt x="70983" y="18921"/>
                  </a:cubicBezTo>
                  <a:cubicBezTo>
                    <a:pt x="71853" y="18921"/>
                    <a:pt x="72705" y="18586"/>
                    <a:pt x="73305" y="17874"/>
                  </a:cubicBezTo>
                  <a:cubicBezTo>
                    <a:pt x="73617" y="17493"/>
                    <a:pt x="74067" y="16973"/>
                    <a:pt x="73617" y="16523"/>
                  </a:cubicBezTo>
                  <a:cubicBezTo>
                    <a:pt x="73461" y="16357"/>
                    <a:pt x="73327" y="16293"/>
                    <a:pt x="73207" y="16293"/>
                  </a:cubicBezTo>
                  <a:cubicBezTo>
                    <a:pt x="72901" y="16293"/>
                    <a:pt x="72688" y="16714"/>
                    <a:pt x="72438" y="16939"/>
                  </a:cubicBezTo>
                  <a:cubicBezTo>
                    <a:pt x="71921" y="17428"/>
                    <a:pt x="71342" y="17663"/>
                    <a:pt x="70791" y="17663"/>
                  </a:cubicBezTo>
                  <a:cubicBezTo>
                    <a:pt x="69977" y="17663"/>
                    <a:pt x="69227" y="17148"/>
                    <a:pt x="68834" y="16176"/>
                  </a:cubicBezTo>
                  <a:cubicBezTo>
                    <a:pt x="68314" y="14963"/>
                    <a:pt x="68591" y="13577"/>
                    <a:pt x="69492" y="12676"/>
                  </a:cubicBezTo>
                  <a:cubicBezTo>
                    <a:pt x="70286" y="11801"/>
                    <a:pt x="71345" y="11365"/>
                    <a:pt x="72424" y="11365"/>
                  </a:cubicBezTo>
                  <a:cubicBezTo>
                    <a:pt x="73655" y="11365"/>
                    <a:pt x="74912" y="11931"/>
                    <a:pt x="75835" y="13057"/>
                  </a:cubicBezTo>
                  <a:cubicBezTo>
                    <a:pt x="77464" y="14859"/>
                    <a:pt x="77810" y="17493"/>
                    <a:pt x="76771" y="19677"/>
                  </a:cubicBezTo>
                  <a:cubicBezTo>
                    <a:pt x="75419" y="22935"/>
                    <a:pt x="72508" y="25257"/>
                    <a:pt x="69076" y="25950"/>
                  </a:cubicBezTo>
                  <a:cubicBezTo>
                    <a:pt x="65680" y="26678"/>
                    <a:pt x="63392" y="28619"/>
                    <a:pt x="62422" y="31946"/>
                  </a:cubicBezTo>
                  <a:cubicBezTo>
                    <a:pt x="61347" y="35655"/>
                    <a:pt x="62214" y="38982"/>
                    <a:pt x="64744" y="41859"/>
                  </a:cubicBezTo>
                  <a:cubicBezTo>
                    <a:pt x="65749" y="42898"/>
                    <a:pt x="66858" y="43834"/>
                    <a:pt x="68037" y="44631"/>
                  </a:cubicBezTo>
                  <a:cubicBezTo>
                    <a:pt x="69042" y="45290"/>
                    <a:pt x="70047" y="45948"/>
                    <a:pt x="71017" y="46642"/>
                  </a:cubicBezTo>
                  <a:cubicBezTo>
                    <a:pt x="71329" y="46884"/>
                    <a:pt x="71814" y="47023"/>
                    <a:pt x="71676" y="47612"/>
                  </a:cubicBezTo>
                  <a:cubicBezTo>
                    <a:pt x="70567" y="47647"/>
                    <a:pt x="69527" y="47959"/>
                    <a:pt x="68591" y="48548"/>
                  </a:cubicBezTo>
                  <a:cubicBezTo>
                    <a:pt x="66442" y="49900"/>
                    <a:pt x="65888" y="52846"/>
                    <a:pt x="67447" y="54891"/>
                  </a:cubicBezTo>
                  <a:cubicBezTo>
                    <a:pt x="68128" y="55783"/>
                    <a:pt x="69175" y="56277"/>
                    <a:pt x="70253" y="56277"/>
                  </a:cubicBezTo>
                  <a:cubicBezTo>
                    <a:pt x="70767" y="56277"/>
                    <a:pt x="71288" y="56165"/>
                    <a:pt x="71780" y="55930"/>
                  </a:cubicBezTo>
                  <a:cubicBezTo>
                    <a:pt x="72820" y="55480"/>
                    <a:pt x="73409" y="54371"/>
                    <a:pt x="73201" y="53262"/>
                  </a:cubicBezTo>
                  <a:cubicBezTo>
                    <a:pt x="73134" y="52861"/>
                    <a:pt x="73067" y="52428"/>
                    <a:pt x="72566" y="52428"/>
                  </a:cubicBezTo>
                  <a:cubicBezTo>
                    <a:pt x="72547" y="52428"/>
                    <a:pt x="72528" y="52428"/>
                    <a:pt x="72508" y="52430"/>
                  </a:cubicBezTo>
                  <a:cubicBezTo>
                    <a:pt x="72057" y="52464"/>
                    <a:pt x="72022" y="52880"/>
                    <a:pt x="72022" y="53227"/>
                  </a:cubicBezTo>
                  <a:cubicBezTo>
                    <a:pt x="72022" y="54128"/>
                    <a:pt x="71676" y="54752"/>
                    <a:pt x="70740" y="54960"/>
                  </a:cubicBezTo>
                  <a:cubicBezTo>
                    <a:pt x="70584" y="54992"/>
                    <a:pt x="70428" y="55008"/>
                    <a:pt x="70273" y="55008"/>
                  </a:cubicBezTo>
                  <a:cubicBezTo>
                    <a:pt x="69436" y="55008"/>
                    <a:pt x="68660" y="54548"/>
                    <a:pt x="68279" y="53816"/>
                  </a:cubicBezTo>
                  <a:cubicBezTo>
                    <a:pt x="67482" y="52534"/>
                    <a:pt x="67759" y="50870"/>
                    <a:pt x="68868" y="49900"/>
                  </a:cubicBezTo>
                  <a:cubicBezTo>
                    <a:pt x="69642" y="49230"/>
                    <a:pt x="70631" y="48876"/>
                    <a:pt x="71629" y="48876"/>
                  </a:cubicBezTo>
                  <a:cubicBezTo>
                    <a:pt x="72284" y="48876"/>
                    <a:pt x="72943" y="49029"/>
                    <a:pt x="73547" y="49345"/>
                  </a:cubicBezTo>
                  <a:cubicBezTo>
                    <a:pt x="75350" y="50316"/>
                    <a:pt x="76355" y="51806"/>
                    <a:pt x="76355" y="53920"/>
                  </a:cubicBezTo>
                  <a:cubicBezTo>
                    <a:pt x="76355" y="55861"/>
                    <a:pt x="75731" y="57629"/>
                    <a:pt x="75038" y="59396"/>
                  </a:cubicBezTo>
                  <a:cubicBezTo>
                    <a:pt x="74067" y="62100"/>
                    <a:pt x="73305" y="64768"/>
                    <a:pt x="73443" y="67645"/>
                  </a:cubicBezTo>
                  <a:cubicBezTo>
                    <a:pt x="73443" y="67784"/>
                    <a:pt x="73443" y="67992"/>
                    <a:pt x="73028" y="67992"/>
                  </a:cubicBezTo>
                  <a:cubicBezTo>
                    <a:pt x="71780" y="65462"/>
                    <a:pt x="71156" y="62862"/>
                    <a:pt x="72369" y="60020"/>
                  </a:cubicBezTo>
                  <a:cubicBezTo>
                    <a:pt x="72577" y="59604"/>
                    <a:pt x="72785" y="59223"/>
                    <a:pt x="72924" y="58772"/>
                  </a:cubicBezTo>
                  <a:cubicBezTo>
                    <a:pt x="72993" y="58530"/>
                    <a:pt x="72854" y="58287"/>
                    <a:pt x="72646" y="58218"/>
                  </a:cubicBezTo>
                  <a:cubicBezTo>
                    <a:pt x="72559" y="58160"/>
                    <a:pt x="72461" y="58132"/>
                    <a:pt x="72365" y="58132"/>
                  </a:cubicBezTo>
                  <a:cubicBezTo>
                    <a:pt x="72231" y="58132"/>
                    <a:pt x="72103" y="58186"/>
                    <a:pt x="72022" y="58287"/>
                  </a:cubicBezTo>
                  <a:cubicBezTo>
                    <a:pt x="71780" y="58599"/>
                    <a:pt x="71537" y="58911"/>
                    <a:pt x="71364" y="59292"/>
                  </a:cubicBezTo>
                  <a:cubicBezTo>
                    <a:pt x="70116" y="61892"/>
                    <a:pt x="70289" y="64491"/>
                    <a:pt x="71260" y="67125"/>
                  </a:cubicBezTo>
                  <a:cubicBezTo>
                    <a:pt x="71884" y="68824"/>
                    <a:pt x="72854" y="70314"/>
                    <a:pt x="73686" y="71908"/>
                  </a:cubicBezTo>
                  <a:cubicBezTo>
                    <a:pt x="73998" y="72532"/>
                    <a:pt x="74483" y="73121"/>
                    <a:pt x="74414" y="74092"/>
                  </a:cubicBezTo>
                  <a:cubicBezTo>
                    <a:pt x="73374" y="73745"/>
                    <a:pt x="72334" y="73260"/>
                    <a:pt x="71399" y="72671"/>
                  </a:cubicBezTo>
                  <a:cubicBezTo>
                    <a:pt x="69700" y="71735"/>
                    <a:pt x="68002" y="70764"/>
                    <a:pt x="66061" y="70349"/>
                  </a:cubicBezTo>
                  <a:cubicBezTo>
                    <a:pt x="65210" y="70145"/>
                    <a:pt x="64368" y="70035"/>
                    <a:pt x="63540" y="70035"/>
                  </a:cubicBezTo>
                  <a:cubicBezTo>
                    <a:pt x="62106" y="70035"/>
                    <a:pt x="60711" y="70364"/>
                    <a:pt x="59372" y="71111"/>
                  </a:cubicBezTo>
                  <a:cubicBezTo>
                    <a:pt x="58991" y="71319"/>
                    <a:pt x="58471" y="71527"/>
                    <a:pt x="58713" y="72116"/>
                  </a:cubicBezTo>
                  <a:cubicBezTo>
                    <a:pt x="58820" y="72392"/>
                    <a:pt x="58975" y="72485"/>
                    <a:pt x="59150" y="72485"/>
                  </a:cubicBezTo>
                  <a:cubicBezTo>
                    <a:pt x="59371" y="72485"/>
                    <a:pt x="59625" y="72336"/>
                    <a:pt x="59857" y="72220"/>
                  </a:cubicBezTo>
                  <a:cubicBezTo>
                    <a:pt x="60100" y="72116"/>
                    <a:pt x="60377" y="71978"/>
                    <a:pt x="60620" y="71874"/>
                  </a:cubicBezTo>
                  <a:cubicBezTo>
                    <a:pt x="61665" y="71453"/>
                    <a:pt x="62678" y="71267"/>
                    <a:pt x="63668" y="71267"/>
                  </a:cubicBezTo>
                  <a:cubicBezTo>
                    <a:pt x="65370" y="71267"/>
                    <a:pt x="67005" y="71816"/>
                    <a:pt x="68626" y="72671"/>
                  </a:cubicBezTo>
                  <a:cubicBezTo>
                    <a:pt x="68522" y="72983"/>
                    <a:pt x="68349" y="72983"/>
                    <a:pt x="68175" y="72983"/>
                  </a:cubicBezTo>
                  <a:cubicBezTo>
                    <a:pt x="67929" y="72971"/>
                    <a:pt x="67685" y="72965"/>
                    <a:pt x="67441" y="72965"/>
                  </a:cubicBezTo>
                  <a:cubicBezTo>
                    <a:pt x="64837" y="72965"/>
                    <a:pt x="62370" y="73626"/>
                    <a:pt x="59961" y="74577"/>
                  </a:cubicBezTo>
                  <a:cubicBezTo>
                    <a:pt x="58505" y="75132"/>
                    <a:pt x="57015" y="75547"/>
                    <a:pt x="55490" y="75825"/>
                  </a:cubicBezTo>
                  <a:cubicBezTo>
                    <a:pt x="55146" y="75898"/>
                    <a:pt x="54802" y="75933"/>
                    <a:pt x="54460" y="75933"/>
                  </a:cubicBezTo>
                  <a:cubicBezTo>
                    <a:pt x="53836" y="75933"/>
                    <a:pt x="53218" y="75818"/>
                    <a:pt x="52613" y="75617"/>
                  </a:cubicBezTo>
                  <a:cubicBezTo>
                    <a:pt x="49771" y="74612"/>
                    <a:pt x="48489" y="71319"/>
                    <a:pt x="50014" y="68928"/>
                  </a:cubicBezTo>
                  <a:cubicBezTo>
                    <a:pt x="50546" y="67926"/>
                    <a:pt x="51588" y="67348"/>
                    <a:pt x="52704" y="67348"/>
                  </a:cubicBezTo>
                  <a:cubicBezTo>
                    <a:pt x="52823" y="67348"/>
                    <a:pt x="52943" y="67354"/>
                    <a:pt x="53064" y="67368"/>
                  </a:cubicBezTo>
                  <a:cubicBezTo>
                    <a:pt x="54312" y="67437"/>
                    <a:pt x="55317" y="68408"/>
                    <a:pt x="55490" y="69655"/>
                  </a:cubicBezTo>
                  <a:cubicBezTo>
                    <a:pt x="55594" y="70730"/>
                    <a:pt x="55178" y="71111"/>
                    <a:pt x="53445" y="71527"/>
                  </a:cubicBezTo>
                  <a:cubicBezTo>
                    <a:pt x="53168" y="71631"/>
                    <a:pt x="52891" y="71700"/>
                    <a:pt x="52856" y="72047"/>
                  </a:cubicBezTo>
                  <a:cubicBezTo>
                    <a:pt x="52856" y="72393"/>
                    <a:pt x="53098" y="72567"/>
                    <a:pt x="53376" y="72671"/>
                  </a:cubicBezTo>
                  <a:cubicBezTo>
                    <a:pt x="53601" y="72762"/>
                    <a:pt x="53841" y="72805"/>
                    <a:pt x="54085" y="72805"/>
                  </a:cubicBezTo>
                  <a:cubicBezTo>
                    <a:pt x="55038" y="72805"/>
                    <a:pt x="56046" y="72147"/>
                    <a:pt x="56460" y="71180"/>
                  </a:cubicBezTo>
                  <a:cubicBezTo>
                    <a:pt x="57084" y="69621"/>
                    <a:pt x="56564" y="67853"/>
                    <a:pt x="55213" y="66917"/>
                  </a:cubicBezTo>
                  <a:cubicBezTo>
                    <a:pt x="54424" y="66355"/>
                    <a:pt x="53554" y="66093"/>
                    <a:pt x="52701" y="66093"/>
                  </a:cubicBezTo>
                  <a:cubicBezTo>
                    <a:pt x="50819" y="66093"/>
                    <a:pt x="49018" y="67370"/>
                    <a:pt x="48350" y="69517"/>
                  </a:cubicBezTo>
                  <a:cubicBezTo>
                    <a:pt x="48177" y="70106"/>
                    <a:pt x="48212" y="70730"/>
                    <a:pt x="47865" y="71250"/>
                  </a:cubicBezTo>
                  <a:cubicBezTo>
                    <a:pt x="47380" y="71111"/>
                    <a:pt x="47241" y="70764"/>
                    <a:pt x="47033" y="70487"/>
                  </a:cubicBezTo>
                  <a:cubicBezTo>
                    <a:pt x="45993" y="68997"/>
                    <a:pt x="44988" y="67437"/>
                    <a:pt x="43879" y="65982"/>
                  </a:cubicBezTo>
                  <a:cubicBezTo>
                    <a:pt x="42285" y="63763"/>
                    <a:pt x="39893" y="62238"/>
                    <a:pt x="37225" y="61718"/>
                  </a:cubicBezTo>
                  <a:cubicBezTo>
                    <a:pt x="36530" y="61586"/>
                    <a:pt x="35857" y="61523"/>
                    <a:pt x="35208" y="61523"/>
                  </a:cubicBezTo>
                  <a:cubicBezTo>
                    <a:pt x="30425" y="61523"/>
                    <a:pt x="27001" y="64941"/>
                    <a:pt x="26238" y="69032"/>
                  </a:cubicBezTo>
                  <a:cubicBezTo>
                    <a:pt x="25510" y="72809"/>
                    <a:pt x="22980" y="75478"/>
                    <a:pt x="19202" y="76587"/>
                  </a:cubicBezTo>
                  <a:cubicBezTo>
                    <a:pt x="18595" y="76776"/>
                    <a:pt x="17985" y="76864"/>
                    <a:pt x="17390" y="76864"/>
                  </a:cubicBezTo>
                  <a:cubicBezTo>
                    <a:pt x="15029" y="76864"/>
                    <a:pt x="12899" y="75468"/>
                    <a:pt x="12097" y="73364"/>
                  </a:cubicBezTo>
                  <a:cubicBezTo>
                    <a:pt x="11196" y="71354"/>
                    <a:pt x="12235" y="68997"/>
                    <a:pt x="14315" y="68304"/>
                  </a:cubicBezTo>
                  <a:cubicBezTo>
                    <a:pt x="14669" y="68162"/>
                    <a:pt x="15035" y="68094"/>
                    <a:pt x="15396" y="68094"/>
                  </a:cubicBezTo>
                  <a:cubicBezTo>
                    <a:pt x="16273" y="68094"/>
                    <a:pt x="17122" y="68493"/>
                    <a:pt x="17711" y="69205"/>
                  </a:cubicBezTo>
                  <a:cubicBezTo>
                    <a:pt x="18370" y="70141"/>
                    <a:pt x="18197" y="70972"/>
                    <a:pt x="17088" y="72186"/>
                  </a:cubicBezTo>
                  <a:cubicBezTo>
                    <a:pt x="17018" y="72220"/>
                    <a:pt x="16984" y="72255"/>
                    <a:pt x="16949" y="72324"/>
                  </a:cubicBezTo>
                  <a:cubicBezTo>
                    <a:pt x="16706" y="72463"/>
                    <a:pt x="16637" y="72809"/>
                    <a:pt x="16810" y="73052"/>
                  </a:cubicBezTo>
                  <a:cubicBezTo>
                    <a:pt x="16932" y="73222"/>
                    <a:pt x="17121" y="73307"/>
                    <a:pt x="17319" y="73307"/>
                  </a:cubicBezTo>
                  <a:cubicBezTo>
                    <a:pt x="17403" y="73307"/>
                    <a:pt x="17490" y="73291"/>
                    <a:pt x="17573" y="73260"/>
                  </a:cubicBezTo>
                  <a:cubicBezTo>
                    <a:pt x="18058" y="73052"/>
                    <a:pt x="18474" y="72740"/>
                    <a:pt x="18786" y="72289"/>
                  </a:cubicBezTo>
                  <a:cubicBezTo>
                    <a:pt x="19895" y="70626"/>
                    <a:pt x="19340" y="68338"/>
                    <a:pt x="17538" y="67437"/>
                  </a:cubicBezTo>
                  <a:cubicBezTo>
                    <a:pt x="16890" y="67072"/>
                    <a:pt x="16177" y="66904"/>
                    <a:pt x="15464" y="66904"/>
                  </a:cubicBezTo>
                  <a:cubicBezTo>
                    <a:pt x="13469" y="66904"/>
                    <a:pt x="11471" y="68218"/>
                    <a:pt x="10884" y="70210"/>
                  </a:cubicBezTo>
                  <a:cubicBezTo>
                    <a:pt x="10502" y="71492"/>
                    <a:pt x="10641" y="72740"/>
                    <a:pt x="10780" y="74265"/>
                  </a:cubicBezTo>
                  <a:cubicBezTo>
                    <a:pt x="9636" y="73364"/>
                    <a:pt x="8735" y="72601"/>
                    <a:pt x="7764" y="71908"/>
                  </a:cubicBezTo>
                  <a:cubicBezTo>
                    <a:pt x="6652" y="71129"/>
                    <a:pt x="5517" y="70418"/>
                    <a:pt x="4180" y="70418"/>
                  </a:cubicBezTo>
                  <a:cubicBezTo>
                    <a:pt x="3852" y="70418"/>
                    <a:pt x="3511" y="70461"/>
                    <a:pt x="3155" y="70557"/>
                  </a:cubicBezTo>
                  <a:cubicBezTo>
                    <a:pt x="1214" y="70972"/>
                    <a:pt x="1" y="72948"/>
                    <a:pt x="555" y="74889"/>
                  </a:cubicBezTo>
                  <a:cubicBezTo>
                    <a:pt x="1000" y="76363"/>
                    <a:pt x="2360" y="77323"/>
                    <a:pt x="3829" y="77323"/>
                  </a:cubicBezTo>
                  <a:cubicBezTo>
                    <a:pt x="4191" y="77323"/>
                    <a:pt x="4559" y="77265"/>
                    <a:pt x="4922" y="77142"/>
                  </a:cubicBezTo>
                  <a:cubicBezTo>
                    <a:pt x="5373" y="76968"/>
                    <a:pt x="5754" y="76726"/>
                    <a:pt x="6066" y="76379"/>
                  </a:cubicBezTo>
                  <a:cubicBezTo>
                    <a:pt x="6274" y="76171"/>
                    <a:pt x="6309" y="75825"/>
                    <a:pt x="6170" y="75582"/>
                  </a:cubicBezTo>
                  <a:cubicBezTo>
                    <a:pt x="6056" y="75423"/>
                    <a:pt x="5868" y="75338"/>
                    <a:pt x="5683" y="75338"/>
                  </a:cubicBezTo>
                  <a:cubicBezTo>
                    <a:pt x="5586" y="75338"/>
                    <a:pt x="5491" y="75361"/>
                    <a:pt x="5407" y="75409"/>
                  </a:cubicBezTo>
                  <a:cubicBezTo>
                    <a:pt x="5269" y="75513"/>
                    <a:pt x="5130" y="75617"/>
                    <a:pt x="4992" y="75721"/>
                  </a:cubicBezTo>
                  <a:cubicBezTo>
                    <a:pt x="4544" y="75923"/>
                    <a:pt x="4120" y="76023"/>
                    <a:pt x="3728" y="76023"/>
                  </a:cubicBezTo>
                  <a:cubicBezTo>
                    <a:pt x="3179" y="76023"/>
                    <a:pt x="2692" y="75827"/>
                    <a:pt x="2288" y="75443"/>
                  </a:cubicBezTo>
                  <a:cubicBezTo>
                    <a:pt x="1630" y="74681"/>
                    <a:pt x="1491" y="73572"/>
                    <a:pt x="1976" y="72705"/>
                  </a:cubicBezTo>
                  <a:cubicBezTo>
                    <a:pt x="2313" y="72062"/>
                    <a:pt x="3191" y="71717"/>
                    <a:pt x="4132" y="71717"/>
                  </a:cubicBezTo>
                  <a:cubicBezTo>
                    <a:pt x="4256" y="71717"/>
                    <a:pt x="4381" y="71723"/>
                    <a:pt x="4506" y="71735"/>
                  </a:cubicBezTo>
                  <a:cubicBezTo>
                    <a:pt x="5927" y="71874"/>
                    <a:pt x="6932" y="72671"/>
                    <a:pt x="7903" y="73607"/>
                  </a:cubicBezTo>
                  <a:cubicBezTo>
                    <a:pt x="9844" y="75478"/>
                    <a:pt x="12339" y="76379"/>
                    <a:pt x="14696" y="77488"/>
                  </a:cubicBezTo>
                  <a:cubicBezTo>
                    <a:pt x="15532" y="77842"/>
                    <a:pt x="16428" y="78047"/>
                    <a:pt x="17356" y="78047"/>
                  </a:cubicBezTo>
                  <a:cubicBezTo>
                    <a:pt x="17428" y="78047"/>
                    <a:pt x="17500" y="78045"/>
                    <a:pt x="17573" y="78043"/>
                  </a:cubicBezTo>
                  <a:cubicBezTo>
                    <a:pt x="20484" y="78043"/>
                    <a:pt x="22702" y="76622"/>
                    <a:pt x="24574" y="74577"/>
                  </a:cubicBezTo>
                  <a:cubicBezTo>
                    <a:pt x="25233" y="73849"/>
                    <a:pt x="25787" y="73052"/>
                    <a:pt x="26411" y="72289"/>
                  </a:cubicBezTo>
                  <a:cubicBezTo>
                    <a:pt x="27000" y="72740"/>
                    <a:pt x="27104" y="73433"/>
                    <a:pt x="27416" y="73953"/>
                  </a:cubicBezTo>
                  <a:cubicBezTo>
                    <a:pt x="28896" y="76315"/>
                    <a:pt x="30920" y="77704"/>
                    <a:pt x="33618" y="77704"/>
                  </a:cubicBezTo>
                  <a:cubicBezTo>
                    <a:pt x="33889" y="77704"/>
                    <a:pt x="34167" y="77690"/>
                    <a:pt x="34452" y="77662"/>
                  </a:cubicBezTo>
                  <a:cubicBezTo>
                    <a:pt x="37675" y="77384"/>
                    <a:pt x="39928" y="74404"/>
                    <a:pt x="39339" y="71215"/>
                  </a:cubicBezTo>
                  <a:cubicBezTo>
                    <a:pt x="38927" y="68948"/>
                    <a:pt x="37002" y="67467"/>
                    <a:pt x="34974" y="67467"/>
                  </a:cubicBezTo>
                  <a:cubicBezTo>
                    <a:pt x="34273" y="67467"/>
                    <a:pt x="33560" y="67644"/>
                    <a:pt x="32892" y="68026"/>
                  </a:cubicBezTo>
                  <a:cubicBezTo>
                    <a:pt x="32407" y="68338"/>
                    <a:pt x="31714" y="68616"/>
                    <a:pt x="32164" y="69343"/>
                  </a:cubicBezTo>
                  <a:cubicBezTo>
                    <a:pt x="32270" y="69520"/>
                    <a:pt x="32397" y="69585"/>
                    <a:pt x="32532" y="69585"/>
                  </a:cubicBezTo>
                  <a:cubicBezTo>
                    <a:pt x="32794" y="69585"/>
                    <a:pt x="33091" y="69342"/>
                    <a:pt x="33343" y="69205"/>
                  </a:cubicBezTo>
                  <a:cubicBezTo>
                    <a:pt x="33447" y="69135"/>
                    <a:pt x="33551" y="69101"/>
                    <a:pt x="33655" y="69032"/>
                  </a:cubicBezTo>
                  <a:cubicBezTo>
                    <a:pt x="34086" y="68825"/>
                    <a:pt x="34539" y="68728"/>
                    <a:pt x="34986" y="68728"/>
                  </a:cubicBezTo>
                  <a:cubicBezTo>
                    <a:pt x="36191" y="68728"/>
                    <a:pt x="37343" y="69437"/>
                    <a:pt x="37848" y="70626"/>
                  </a:cubicBezTo>
                  <a:cubicBezTo>
                    <a:pt x="38992" y="72983"/>
                    <a:pt x="37433" y="75894"/>
                    <a:pt x="34729" y="76379"/>
                  </a:cubicBezTo>
                  <a:cubicBezTo>
                    <a:pt x="34348" y="76459"/>
                    <a:pt x="33966" y="76498"/>
                    <a:pt x="33588" y="76498"/>
                  </a:cubicBezTo>
                  <a:cubicBezTo>
                    <a:pt x="32004" y="76498"/>
                    <a:pt x="30489" y="75815"/>
                    <a:pt x="29426" y="74612"/>
                  </a:cubicBezTo>
                  <a:cubicBezTo>
                    <a:pt x="26030" y="70938"/>
                    <a:pt x="27485" y="64976"/>
                    <a:pt x="32199" y="63347"/>
                  </a:cubicBezTo>
                  <a:cubicBezTo>
                    <a:pt x="33297" y="62948"/>
                    <a:pt x="34367" y="62755"/>
                    <a:pt x="35403" y="62755"/>
                  </a:cubicBezTo>
                  <a:cubicBezTo>
                    <a:pt x="37603" y="62755"/>
                    <a:pt x="39649" y="63628"/>
                    <a:pt x="41488" y="65254"/>
                  </a:cubicBezTo>
                  <a:cubicBezTo>
                    <a:pt x="42770" y="66501"/>
                    <a:pt x="43879" y="67888"/>
                    <a:pt x="44780" y="69447"/>
                  </a:cubicBezTo>
                  <a:cubicBezTo>
                    <a:pt x="46201" y="71596"/>
                    <a:pt x="47865" y="73572"/>
                    <a:pt x="49806" y="75270"/>
                  </a:cubicBezTo>
                  <a:cubicBezTo>
                    <a:pt x="51071" y="76472"/>
                    <a:pt x="52740" y="77125"/>
                    <a:pt x="54470" y="77125"/>
                  </a:cubicBezTo>
                  <a:cubicBezTo>
                    <a:pt x="54636" y="77125"/>
                    <a:pt x="54803" y="77119"/>
                    <a:pt x="54970" y="77107"/>
                  </a:cubicBezTo>
                  <a:cubicBezTo>
                    <a:pt x="56876" y="76934"/>
                    <a:pt x="58713" y="76449"/>
                    <a:pt x="60446" y="75686"/>
                  </a:cubicBezTo>
                  <a:cubicBezTo>
                    <a:pt x="62763" y="74696"/>
                    <a:pt x="65070" y="74256"/>
                    <a:pt x="67387" y="74256"/>
                  </a:cubicBezTo>
                  <a:cubicBezTo>
                    <a:pt x="69612" y="74256"/>
                    <a:pt x="71844" y="74661"/>
                    <a:pt x="74102" y="75374"/>
                  </a:cubicBezTo>
                  <a:cubicBezTo>
                    <a:pt x="74520" y="75490"/>
                    <a:pt x="74984" y="75762"/>
                    <a:pt x="75412" y="75762"/>
                  </a:cubicBezTo>
                  <a:cubicBezTo>
                    <a:pt x="75623" y="75762"/>
                    <a:pt x="75825" y="75696"/>
                    <a:pt x="76008" y="75513"/>
                  </a:cubicBezTo>
                  <a:cubicBezTo>
                    <a:pt x="76563" y="74924"/>
                    <a:pt x="76008" y="74196"/>
                    <a:pt x="75800" y="73572"/>
                  </a:cubicBezTo>
                  <a:cubicBezTo>
                    <a:pt x="74379" y="69032"/>
                    <a:pt x="74206" y="64560"/>
                    <a:pt x="76112" y="60089"/>
                  </a:cubicBezTo>
                  <a:cubicBezTo>
                    <a:pt x="76736" y="58668"/>
                    <a:pt x="77152" y="57178"/>
                    <a:pt x="77429" y="55653"/>
                  </a:cubicBezTo>
                  <a:cubicBezTo>
                    <a:pt x="77741" y="53677"/>
                    <a:pt x="77706" y="51737"/>
                    <a:pt x="76320" y="50108"/>
                  </a:cubicBezTo>
                  <a:cubicBezTo>
                    <a:pt x="74760" y="48132"/>
                    <a:pt x="72889" y="46399"/>
                    <a:pt x="70809" y="44978"/>
                  </a:cubicBezTo>
                  <a:cubicBezTo>
                    <a:pt x="69458" y="44111"/>
                    <a:pt x="68141" y="43176"/>
                    <a:pt x="66858" y="42205"/>
                  </a:cubicBezTo>
                  <a:cubicBezTo>
                    <a:pt x="65299" y="40992"/>
                    <a:pt x="64155" y="39329"/>
                    <a:pt x="63600" y="37457"/>
                  </a:cubicBezTo>
                  <a:cubicBezTo>
                    <a:pt x="62387" y="33540"/>
                    <a:pt x="63912" y="29555"/>
                    <a:pt x="67239" y="27822"/>
                  </a:cubicBezTo>
                  <a:cubicBezTo>
                    <a:pt x="68185" y="27339"/>
                    <a:pt x="69211" y="27115"/>
                    <a:pt x="70228" y="27115"/>
                  </a:cubicBezTo>
                  <a:cubicBezTo>
                    <a:pt x="73014" y="27115"/>
                    <a:pt x="75744" y="28795"/>
                    <a:pt x="76632" y="31461"/>
                  </a:cubicBezTo>
                  <a:cubicBezTo>
                    <a:pt x="77464" y="33956"/>
                    <a:pt x="76493" y="36452"/>
                    <a:pt x="74310" y="37457"/>
                  </a:cubicBezTo>
                  <a:cubicBezTo>
                    <a:pt x="73803" y="37685"/>
                    <a:pt x="73265" y="37797"/>
                    <a:pt x="72729" y="37797"/>
                  </a:cubicBezTo>
                  <a:cubicBezTo>
                    <a:pt x="71798" y="37797"/>
                    <a:pt x="70877" y="37458"/>
                    <a:pt x="70151" y="36798"/>
                  </a:cubicBezTo>
                  <a:cubicBezTo>
                    <a:pt x="69076" y="35793"/>
                    <a:pt x="68938" y="34511"/>
                    <a:pt x="69666" y="32847"/>
                  </a:cubicBezTo>
                  <a:cubicBezTo>
                    <a:pt x="69770" y="32709"/>
                    <a:pt x="69839" y="32570"/>
                    <a:pt x="69908" y="32431"/>
                  </a:cubicBezTo>
                  <a:cubicBezTo>
                    <a:pt x="70047" y="32154"/>
                    <a:pt x="69943" y="31842"/>
                    <a:pt x="69700" y="31669"/>
                  </a:cubicBezTo>
                  <a:cubicBezTo>
                    <a:pt x="69615" y="31626"/>
                    <a:pt x="69524" y="31607"/>
                    <a:pt x="69434" y="31607"/>
                  </a:cubicBezTo>
                  <a:cubicBezTo>
                    <a:pt x="69230" y="31607"/>
                    <a:pt x="69034" y="31708"/>
                    <a:pt x="68938" y="31877"/>
                  </a:cubicBezTo>
                  <a:cubicBezTo>
                    <a:pt x="68660" y="32189"/>
                    <a:pt x="68452" y="32535"/>
                    <a:pt x="68279" y="32882"/>
                  </a:cubicBezTo>
                  <a:cubicBezTo>
                    <a:pt x="67343" y="35031"/>
                    <a:pt x="68349" y="37526"/>
                    <a:pt x="70463" y="38497"/>
                  </a:cubicBezTo>
                  <a:cubicBezTo>
                    <a:pt x="71185" y="38849"/>
                    <a:pt x="71945" y="39014"/>
                    <a:pt x="72695" y="39014"/>
                  </a:cubicBezTo>
                  <a:cubicBezTo>
                    <a:pt x="74970" y="39014"/>
                    <a:pt x="77150" y="37498"/>
                    <a:pt x="77880" y="35100"/>
                  </a:cubicBezTo>
                  <a:cubicBezTo>
                    <a:pt x="78850" y="32015"/>
                    <a:pt x="77395" y="28688"/>
                    <a:pt x="74310" y="26955"/>
                  </a:cubicBezTo>
                  <a:cubicBezTo>
                    <a:pt x="73825" y="26643"/>
                    <a:pt x="73131" y="26574"/>
                    <a:pt x="72785" y="25915"/>
                  </a:cubicBezTo>
                  <a:cubicBezTo>
                    <a:pt x="74275" y="24806"/>
                    <a:pt x="75696" y="23732"/>
                    <a:pt x="76736" y="22276"/>
                  </a:cubicBezTo>
                  <a:cubicBezTo>
                    <a:pt x="78608" y="19642"/>
                    <a:pt x="79128" y="16869"/>
                    <a:pt x="77776" y="13819"/>
                  </a:cubicBezTo>
                  <a:cubicBezTo>
                    <a:pt x="76667" y="11358"/>
                    <a:pt x="75558" y="8932"/>
                    <a:pt x="73651" y="6957"/>
                  </a:cubicBezTo>
                  <a:cubicBezTo>
                    <a:pt x="73097" y="6368"/>
                    <a:pt x="72681" y="5674"/>
                    <a:pt x="72404" y="4912"/>
                  </a:cubicBezTo>
                  <a:cubicBezTo>
                    <a:pt x="72126" y="4323"/>
                    <a:pt x="72057" y="3664"/>
                    <a:pt x="72161" y="3040"/>
                  </a:cubicBezTo>
                  <a:cubicBezTo>
                    <a:pt x="72334" y="2174"/>
                    <a:pt x="72993" y="1515"/>
                    <a:pt x="73859" y="1307"/>
                  </a:cubicBezTo>
                  <a:cubicBezTo>
                    <a:pt x="74024" y="1271"/>
                    <a:pt x="74186" y="1254"/>
                    <a:pt x="74344" y="1254"/>
                  </a:cubicBezTo>
                  <a:cubicBezTo>
                    <a:pt x="75849" y="1254"/>
                    <a:pt x="76982" y="2814"/>
                    <a:pt x="76355" y="4288"/>
                  </a:cubicBezTo>
                  <a:cubicBezTo>
                    <a:pt x="76251" y="4531"/>
                    <a:pt x="76043" y="4773"/>
                    <a:pt x="75904" y="5016"/>
                  </a:cubicBezTo>
                  <a:cubicBezTo>
                    <a:pt x="75766" y="5293"/>
                    <a:pt x="75835" y="5640"/>
                    <a:pt x="76112" y="5778"/>
                  </a:cubicBezTo>
                  <a:cubicBezTo>
                    <a:pt x="76194" y="5819"/>
                    <a:pt x="76282" y="5839"/>
                    <a:pt x="76370" y="5839"/>
                  </a:cubicBezTo>
                  <a:cubicBezTo>
                    <a:pt x="76506" y="5839"/>
                    <a:pt x="76645" y="5793"/>
                    <a:pt x="76771" y="5709"/>
                  </a:cubicBezTo>
                  <a:cubicBezTo>
                    <a:pt x="77083" y="5501"/>
                    <a:pt x="77360" y="5154"/>
                    <a:pt x="77499" y="4773"/>
                  </a:cubicBezTo>
                  <a:cubicBezTo>
                    <a:pt x="78511" y="2441"/>
                    <a:pt x="76726" y="0"/>
                    <a:pt x="743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6"/>
            <p:cNvSpPr/>
            <p:nvPr/>
          </p:nvSpPr>
          <p:spPr>
            <a:xfrm>
              <a:off x="8505184" y="4452752"/>
              <a:ext cx="334519" cy="322284"/>
            </a:xfrm>
            <a:custGeom>
              <a:avLst/>
              <a:gdLst/>
              <a:ahLst/>
              <a:cxnLst/>
              <a:rect l="l" t="t" r="r" b="b"/>
              <a:pathLst>
                <a:path w="14627" h="14092" extrusionOk="0">
                  <a:moveTo>
                    <a:pt x="5075" y="1246"/>
                  </a:moveTo>
                  <a:cubicBezTo>
                    <a:pt x="5678" y="1246"/>
                    <a:pt x="6281" y="1430"/>
                    <a:pt x="6794" y="1803"/>
                  </a:cubicBezTo>
                  <a:cubicBezTo>
                    <a:pt x="7695" y="2358"/>
                    <a:pt x="8388" y="3120"/>
                    <a:pt x="8908" y="4056"/>
                  </a:cubicBezTo>
                  <a:cubicBezTo>
                    <a:pt x="10253" y="6401"/>
                    <a:pt x="11083" y="9021"/>
                    <a:pt x="12013" y="11676"/>
                  </a:cubicBezTo>
                  <a:lnTo>
                    <a:pt x="12013" y="11676"/>
                  </a:lnTo>
                  <a:cubicBezTo>
                    <a:pt x="9245" y="10639"/>
                    <a:pt x="6443" y="9842"/>
                    <a:pt x="3986" y="8285"/>
                  </a:cubicBezTo>
                  <a:cubicBezTo>
                    <a:pt x="3466" y="7938"/>
                    <a:pt x="2981" y="7522"/>
                    <a:pt x="2565" y="7037"/>
                  </a:cubicBezTo>
                  <a:cubicBezTo>
                    <a:pt x="1110" y="5304"/>
                    <a:pt x="1283" y="3502"/>
                    <a:pt x="3016" y="2081"/>
                  </a:cubicBezTo>
                  <a:cubicBezTo>
                    <a:pt x="3590" y="1526"/>
                    <a:pt x="4332" y="1246"/>
                    <a:pt x="5075" y="1246"/>
                  </a:cubicBezTo>
                  <a:close/>
                  <a:moveTo>
                    <a:pt x="5719" y="1"/>
                  </a:moveTo>
                  <a:cubicBezTo>
                    <a:pt x="3362" y="36"/>
                    <a:pt x="1664" y="1145"/>
                    <a:pt x="832" y="2739"/>
                  </a:cubicBezTo>
                  <a:cubicBezTo>
                    <a:pt x="1" y="4333"/>
                    <a:pt x="278" y="5893"/>
                    <a:pt x="1179" y="7279"/>
                  </a:cubicBezTo>
                  <a:cubicBezTo>
                    <a:pt x="2115" y="8700"/>
                    <a:pt x="3466" y="9567"/>
                    <a:pt x="4922" y="10260"/>
                  </a:cubicBezTo>
                  <a:cubicBezTo>
                    <a:pt x="7660" y="11543"/>
                    <a:pt x="10572" y="12513"/>
                    <a:pt x="13275" y="13899"/>
                  </a:cubicBezTo>
                  <a:cubicBezTo>
                    <a:pt x="13459" y="14001"/>
                    <a:pt x="13643" y="14092"/>
                    <a:pt x="13827" y="14092"/>
                  </a:cubicBezTo>
                  <a:cubicBezTo>
                    <a:pt x="13955" y="14092"/>
                    <a:pt x="14083" y="14048"/>
                    <a:pt x="14211" y="13934"/>
                  </a:cubicBezTo>
                  <a:cubicBezTo>
                    <a:pt x="14627" y="13553"/>
                    <a:pt x="14384" y="13171"/>
                    <a:pt x="14211" y="12825"/>
                  </a:cubicBezTo>
                  <a:cubicBezTo>
                    <a:pt x="12928" y="10329"/>
                    <a:pt x="12027" y="7661"/>
                    <a:pt x="10849" y="5096"/>
                  </a:cubicBezTo>
                  <a:cubicBezTo>
                    <a:pt x="10364" y="3952"/>
                    <a:pt x="9705" y="2843"/>
                    <a:pt x="8873" y="1907"/>
                  </a:cubicBezTo>
                  <a:cubicBezTo>
                    <a:pt x="7799" y="798"/>
                    <a:pt x="6586" y="1"/>
                    <a:pt x="57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3" name="Google Shape;173;p6"/>
          <p:cNvGrpSpPr/>
          <p:nvPr/>
        </p:nvGrpSpPr>
        <p:grpSpPr>
          <a:xfrm>
            <a:off x="7546458" y="116644"/>
            <a:ext cx="1480740" cy="1471213"/>
            <a:chOff x="7228947" y="189325"/>
            <a:chExt cx="1798543" cy="1786970"/>
          </a:xfrm>
        </p:grpSpPr>
        <p:sp>
          <p:nvSpPr>
            <p:cNvPr id="174" name="Google Shape;174;p6"/>
            <p:cNvSpPr/>
            <p:nvPr/>
          </p:nvSpPr>
          <p:spPr>
            <a:xfrm>
              <a:off x="7228947" y="189325"/>
              <a:ext cx="1798543" cy="1786970"/>
            </a:xfrm>
            <a:custGeom>
              <a:avLst/>
              <a:gdLst/>
              <a:ahLst/>
              <a:cxnLst/>
              <a:rect l="l" t="t" r="r" b="b"/>
              <a:pathLst>
                <a:path w="78642" h="78136" extrusionOk="0">
                  <a:moveTo>
                    <a:pt x="17368" y="1"/>
                  </a:moveTo>
                  <a:cubicBezTo>
                    <a:pt x="16409" y="1"/>
                    <a:pt x="15436" y="197"/>
                    <a:pt x="14453" y="622"/>
                  </a:cubicBezTo>
                  <a:cubicBezTo>
                    <a:pt x="12062" y="1662"/>
                    <a:pt x="9566" y="2597"/>
                    <a:pt x="7660" y="4538"/>
                  </a:cubicBezTo>
                  <a:cubicBezTo>
                    <a:pt x="7140" y="4989"/>
                    <a:pt x="6585" y="5370"/>
                    <a:pt x="5962" y="5717"/>
                  </a:cubicBezTo>
                  <a:cubicBezTo>
                    <a:pt x="5442" y="6063"/>
                    <a:pt x="4853" y="6306"/>
                    <a:pt x="4229" y="6410"/>
                  </a:cubicBezTo>
                  <a:cubicBezTo>
                    <a:pt x="4108" y="6427"/>
                    <a:pt x="3988" y="6435"/>
                    <a:pt x="3868" y="6435"/>
                  </a:cubicBezTo>
                  <a:cubicBezTo>
                    <a:pt x="2997" y="6435"/>
                    <a:pt x="2191" y="5998"/>
                    <a:pt x="1733" y="5266"/>
                  </a:cubicBezTo>
                  <a:cubicBezTo>
                    <a:pt x="1283" y="4400"/>
                    <a:pt x="1421" y="3395"/>
                    <a:pt x="2045" y="2701"/>
                  </a:cubicBezTo>
                  <a:cubicBezTo>
                    <a:pt x="2445" y="2260"/>
                    <a:pt x="2959" y="2035"/>
                    <a:pt x="3534" y="2035"/>
                  </a:cubicBezTo>
                  <a:cubicBezTo>
                    <a:pt x="3907" y="2035"/>
                    <a:pt x="4305" y="2129"/>
                    <a:pt x="4714" y="2320"/>
                  </a:cubicBezTo>
                  <a:cubicBezTo>
                    <a:pt x="4922" y="2424"/>
                    <a:pt x="5095" y="2597"/>
                    <a:pt x="5303" y="2667"/>
                  </a:cubicBezTo>
                  <a:cubicBezTo>
                    <a:pt x="5370" y="2700"/>
                    <a:pt x="5444" y="2716"/>
                    <a:pt x="5518" y="2716"/>
                  </a:cubicBezTo>
                  <a:cubicBezTo>
                    <a:pt x="5675" y="2716"/>
                    <a:pt x="5833" y="2646"/>
                    <a:pt x="5927" y="2528"/>
                  </a:cubicBezTo>
                  <a:cubicBezTo>
                    <a:pt x="6066" y="2320"/>
                    <a:pt x="6100" y="2078"/>
                    <a:pt x="5962" y="1870"/>
                  </a:cubicBezTo>
                  <a:cubicBezTo>
                    <a:pt x="5754" y="1523"/>
                    <a:pt x="5442" y="1246"/>
                    <a:pt x="5060" y="1107"/>
                  </a:cubicBezTo>
                  <a:cubicBezTo>
                    <a:pt x="4585" y="873"/>
                    <a:pt x="4089" y="765"/>
                    <a:pt x="3603" y="765"/>
                  </a:cubicBezTo>
                  <a:cubicBezTo>
                    <a:pt x="2000" y="765"/>
                    <a:pt x="509" y="1943"/>
                    <a:pt x="243" y="3672"/>
                  </a:cubicBezTo>
                  <a:cubicBezTo>
                    <a:pt x="0" y="4954"/>
                    <a:pt x="555" y="6237"/>
                    <a:pt x="1629" y="6965"/>
                  </a:cubicBezTo>
                  <a:cubicBezTo>
                    <a:pt x="2344" y="7465"/>
                    <a:pt x="3086" y="7689"/>
                    <a:pt x="3827" y="7689"/>
                  </a:cubicBezTo>
                  <a:cubicBezTo>
                    <a:pt x="4524" y="7689"/>
                    <a:pt x="5220" y="7491"/>
                    <a:pt x="5892" y="7138"/>
                  </a:cubicBezTo>
                  <a:cubicBezTo>
                    <a:pt x="6967" y="6618"/>
                    <a:pt x="7972" y="5959"/>
                    <a:pt x="8873" y="5162"/>
                  </a:cubicBezTo>
                  <a:cubicBezTo>
                    <a:pt x="9310" y="4759"/>
                    <a:pt x="9715" y="4225"/>
                    <a:pt x="10371" y="4225"/>
                  </a:cubicBezTo>
                  <a:cubicBezTo>
                    <a:pt x="10391" y="4225"/>
                    <a:pt x="10412" y="4225"/>
                    <a:pt x="10433" y="4226"/>
                  </a:cubicBezTo>
                  <a:cubicBezTo>
                    <a:pt x="10641" y="4573"/>
                    <a:pt x="10502" y="4885"/>
                    <a:pt x="10433" y="5232"/>
                  </a:cubicBezTo>
                  <a:cubicBezTo>
                    <a:pt x="9977" y="8620"/>
                    <a:pt x="12093" y="11120"/>
                    <a:pt x="15342" y="11120"/>
                  </a:cubicBezTo>
                  <a:cubicBezTo>
                    <a:pt x="15550" y="11120"/>
                    <a:pt x="15762" y="11110"/>
                    <a:pt x="15978" y="11089"/>
                  </a:cubicBezTo>
                  <a:cubicBezTo>
                    <a:pt x="18404" y="10881"/>
                    <a:pt x="19895" y="8212"/>
                    <a:pt x="18786" y="6133"/>
                  </a:cubicBezTo>
                  <a:cubicBezTo>
                    <a:pt x="18508" y="5613"/>
                    <a:pt x="18092" y="5197"/>
                    <a:pt x="17572" y="4920"/>
                  </a:cubicBezTo>
                  <a:cubicBezTo>
                    <a:pt x="17450" y="4828"/>
                    <a:pt x="17300" y="4783"/>
                    <a:pt x="17150" y="4783"/>
                  </a:cubicBezTo>
                  <a:cubicBezTo>
                    <a:pt x="16961" y="4783"/>
                    <a:pt x="16772" y="4854"/>
                    <a:pt x="16637" y="4989"/>
                  </a:cubicBezTo>
                  <a:cubicBezTo>
                    <a:pt x="16359" y="5336"/>
                    <a:pt x="16567" y="5613"/>
                    <a:pt x="16845" y="5855"/>
                  </a:cubicBezTo>
                  <a:cubicBezTo>
                    <a:pt x="16983" y="5959"/>
                    <a:pt x="17122" y="6063"/>
                    <a:pt x="17261" y="6202"/>
                  </a:cubicBezTo>
                  <a:cubicBezTo>
                    <a:pt x="18335" y="7242"/>
                    <a:pt x="17988" y="9044"/>
                    <a:pt x="16602" y="9633"/>
                  </a:cubicBezTo>
                  <a:cubicBezTo>
                    <a:pt x="16142" y="9857"/>
                    <a:pt x="15648" y="9965"/>
                    <a:pt x="15156" y="9965"/>
                  </a:cubicBezTo>
                  <a:cubicBezTo>
                    <a:pt x="14350" y="9965"/>
                    <a:pt x="13552" y="9673"/>
                    <a:pt x="12928" y="9113"/>
                  </a:cubicBezTo>
                  <a:cubicBezTo>
                    <a:pt x="11126" y="7484"/>
                    <a:pt x="11126" y="4816"/>
                    <a:pt x="12997" y="3013"/>
                  </a:cubicBezTo>
                  <a:cubicBezTo>
                    <a:pt x="14118" y="1845"/>
                    <a:pt x="15648" y="1206"/>
                    <a:pt x="17217" y="1206"/>
                  </a:cubicBezTo>
                  <a:cubicBezTo>
                    <a:pt x="17881" y="1206"/>
                    <a:pt x="18552" y="1321"/>
                    <a:pt x="19201" y="1558"/>
                  </a:cubicBezTo>
                  <a:cubicBezTo>
                    <a:pt x="22771" y="2667"/>
                    <a:pt x="25405" y="5647"/>
                    <a:pt x="26099" y="9287"/>
                  </a:cubicBezTo>
                  <a:cubicBezTo>
                    <a:pt x="27034" y="13515"/>
                    <a:pt x="30188" y="16392"/>
                    <a:pt x="34486" y="16565"/>
                  </a:cubicBezTo>
                  <a:cubicBezTo>
                    <a:pt x="34670" y="16573"/>
                    <a:pt x="34853" y="16577"/>
                    <a:pt x="35033" y="16577"/>
                  </a:cubicBezTo>
                  <a:cubicBezTo>
                    <a:pt x="38653" y="16577"/>
                    <a:pt x="41494" y="14933"/>
                    <a:pt x="43705" y="12094"/>
                  </a:cubicBezTo>
                  <a:cubicBezTo>
                    <a:pt x="44780" y="10708"/>
                    <a:pt x="45750" y="9183"/>
                    <a:pt x="46790" y="7727"/>
                  </a:cubicBezTo>
                  <a:cubicBezTo>
                    <a:pt x="46998" y="7380"/>
                    <a:pt x="47206" y="6930"/>
                    <a:pt x="47761" y="6861"/>
                  </a:cubicBezTo>
                  <a:cubicBezTo>
                    <a:pt x="47899" y="7484"/>
                    <a:pt x="48003" y="8074"/>
                    <a:pt x="48176" y="8594"/>
                  </a:cubicBezTo>
                  <a:cubicBezTo>
                    <a:pt x="48785" y="10676"/>
                    <a:pt x="50489" y="12018"/>
                    <a:pt x="52440" y="12018"/>
                  </a:cubicBezTo>
                  <a:cubicBezTo>
                    <a:pt x="52600" y="12018"/>
                    <a:pt x="52762" y="12009"/>
                    <a:pt x="52925" y="11990"/>
                  </a:cubicBezTo>
                  <a:cubicBezTo>
                    <a:pt x="55524" y="11713"/>
                    <a:pt x="57119" y="9391"/>
                    <a:pt x="56321" y="7103"/>
                  </a:cubicBezTo>
                  <a:cubicBezTo>
                    <a:pt x="55984" y="6029"/>
                    <a:pt x="54993" y="5335"/>
                    <a:pt x="53904" y="5335"/>
                  </a:cubicBezTo>
                  <a:cubicBezTo>
                    <a:pt x="53764" y="5335"/>
                    <a:pt x="53622" y="5346"/>
                    <a:pt x="53479" y="5370"/>
                  </a:cubicBezTo>
                  <a:cubicBezTo>
                    <a:pt x="53063" y="5440"/>
                    <a:pt x="52613" y="5578"/>
                    <a:pt x="52648" y="6098"/>
                  </a:cubicBezTo>
                  <a:cubicBezTo>
                    <a:pt x="52682" y="6514"/>
                    <a:pt x="53098" y="6514"/>
                    <a:pt x="53445" y="6583"/>
                  </a:cubicBezTo>
                  <a:cubicBezTo>
                    <a:pt x="54762" y="6791"/>
                    <a:pt x="55108" y="7103"/>
                    <a:pt x="55247" y="7970"/>
                  </a:cubicBezTo>
                  <a:cubicBezTo>
                    <a:pt x="55386" y="8940"/>
                    <a:pt x="54935" y="9841"/>
                    <a:pt x="54103" y="10292"/>
                  </a:cubicBezTo>
                  <a:cubicBezTo>
                    <a:pt x="53604" y="10607"/>
                    <a:pt x="53046" y="10758"/>
                    <a:pt x="52491" y="10758"/>
                  </a:cubicBezTo>
                  <a:cubicBezTo>
                    <a:pt x="51583" y="10758"/>
                    <a:pt x="50686" y="10352"/>
                    <a:pt x="50083" y="9599"/>
                  </a:cubicBezTo>
                  <a:cubicBezTo>
                    <a:pt x="49043" y="8386"/>
                    <a:pt x="48800" y="6687"/>
                    <a:pt x="49494" y="5232"/>
                  </a:cubicBezTo>
                  <a:cubicBezTo>
                    <a:pt x="50288" y="3388"/>
                    <a:pt x="52102" y="2186"/>
                    <a:pt x="54082" y="2186"/>
                  </a:cubicBezTo>
                  <a:cubicBezTo>
                    <a:pt x="54261" y="2186"/>
                    <a:pt x="54442" y="2196"/>
                    <a:pt x="54623" y="2216"/>
                  </a:cubicBezTo>
                  <a:cubicBezTo>
                    <a:pt x="56599" y="2355"/>
                    <a:pt x="58436" y="3048"/>
                    <a:pt x="60273" y="3741"/>
                  </a:cubicBezTo>
                  <a:cubicBezTo>
                    <a:pt x="62449" y="4530"/>
                    <a:pt x="64654" y="5146"/>
                    <a:pt x="66966" y="5146"/>
                  </a:cubicBezTo>
                  <a:cubicBezTo>
                    <a:pt x="67195" y="5146"/>
                    <a:pt x="67424" y="5140"/>
                    <a:pt x="67655" y="5128"/>
                  </a:cubicBezTo>
                  <a:cubicBezTo>
                    <a:pt x="67736" y="5128"/>
                    <a:pt x="67828" y="5116"/>
                    <a:pt x="67917" y="5116"/>
                  </a:cubicBezTo>
                  <a:cubicBezTo>
                    <a:pt x="68094" y="5116"/>
                    <a:pt x="68256" y="5162"/>
                    <a:pt x="68279" y="5440"/>
                  </a:cubicBezTo>
                  <a:cubicBezTo>
                    <a:pt x="66625" y="6382"/>
                    <a:pt x="65143" y="6844"/>
                    <a:pt x="63618" y="6844"/>
                  </a:cubicBezTo>
                  <a:cubicBezTo>
                    <a:pt x="62393" y="6844"/>
                    <a:pt x="61142" y="6546"/>
                    <a:pt x="59753" y="5959"/>
                  </a:cubicBezTo>
                  <a:cubicBezTo>
                    <a:pt x="59498" y="5853"/>
                    <a:pt x="59191" y="5617"/>
                    <a:pt x="58920" y="5617"/>
                  </a:cubicBezTo>
                  <a:cubicBezTo>
                    <a:pt x="58749" y="5617"/>
                    <a:pt x="58591" y="5712"/>
                    <a:pt x="58470" y="5994"/>
                  </a:cubicBezTo>
                  <a:cubicBezTo>
                    <a:pt x="58193" y="6653"/>
                    <a:pt x="58852" y="6861"/>
                    <a:pt x="59302" y="7103"/>
                  </a:cubicBezTo>
                  <a:cubicBezTo>
                    <a:pt x="59995" y="7484"/>
                    <a:pt x="60758" y="7762"/>
                    <a:pt x="61555" y="7900"/>
                  </a:cubicBezTo>
                  <a:cubicBezTo>
                    <a:pt x="62197" y="8037"/>
                    <a:pt x="62826" y="8100"/>
                    <a:pt x="63444" y="8100"/>
                  </a:cubicBezTo>
                  <a:cubicBezTo>
                    <a:pt x="65331" y="8100"/>
                    <a:pt x="67119" y="7514"/>
                    <a:pt x="68868" y="6653"/>
                  </a:cubicBezTo>
                  <a:cubicBezTo>
                    <a:pt x="70289" y="5925"/>
                    <a:pt x="71710" y="5128"/>
                    <a:pt x="73131" y="4400"/>
                  </a:cubicBezTo>
                  <a:cubicBezTo>
                    <a:pt x="73323" y="4314"/>
                    <a:pt x="73529" y="4150"/>
                    <a:pt x="73764" y="4150"/>
                  </a:cubicBezTo>
                  <a:cubicBezTo>
                    <a:pt x="73910" y="4150"/>
                    <a:pt x="74067" y="4214"/>
                    <a:pt x="74240" y="4400"/>
                  </a:cubicBezTo>
                  <a:cubicBezTo>
                    <a:pt x="73824" y="5543"/>
                    <a:pt x="73304" y="6618"/>
                    <a:pt x="72681" y="7623"/>
                  </a:cubicBezTo>
                  <a:cubicBezTo>
                    <a:pt x="71849" y="9009"/>
                    <a:pt x="71190" y="10465"/>
                    <a:pt x="70705" y="11990"/>
                  </a:cubicBezTo>
                  <a:cubicBezTo>
                    <a:pt x="70012" y="14070"/>
                    <a:pt x="70116" y="16357"/>
                    <a:pt x="70948" y="18402"/>
                  </a:cubicBezTo>
                  <a:cubicBezTo>
                    <a:pt x="71121" y="18818"/>
                    <a:pt x="71329" y="19234"/>
                    <a:pt x="71571" y="19615"/>
                  </a:cubicBezTo>
                  <a:cubicBezTo>
                    <a:pt x="71688" y="19825"/>
                    <a:pt x="71915" y="19941"/>
                    <a:pt x="72136" y="19941"/>
                  </a:cubicBezTo>
                  <a:cubicBezTo>
                    <a:pt x="72243" y="19941"/>
                    <a:pt x="72348" y="19914"/>
                    <a:pt x="72438" y="19858"/>
                  </a:cubicBezTo>
                  <a:cubicBezTo>
                    <a:pt x="72715" y="19684"/>
                    <a:pt x="72785" y="19338"/>
                    <a:pt x="72611" y="19095"/>
                  </a:cubicBezTo>
                  <a:cubicBezTo>
                    <a:pt x="72542" y="18922"/>
                    <a:pt x="72473" y="18783"/>
                    <a:pt x="72403" y="18610"/>
                  </a:cubicBezTo>
                  <a:cubicBezTo>
                    <a:pt x="70982" y="15941"/>
                    <a:pt x="71329" y="13307"/>
                    <a:pt x="72507" y="10673"/>
                  </a:cubicBezTo>
                  <a:cubicBezTo>
                    <a:pt x="72593" y="10445"/>
                    <a:pt x="72631" y="10100"/>
                    <a:pt x="72989" y="10100"/>
                  </a:cubicBezTo>
                  <a:cubicBezTo>
                    <a:pt x="73066" y="10100"/>
                    <a:pt x="73159" y="10116"/>
                    <a:pt x="73270" y="10153"/>
                  </a:cubicBezTo>
                  <a:cubicBezTo>
                    <a:pt x="72888" y="13411"/>
                    <a:pt x="73998" y="16461"/>
                    <a:pt x="75072" y="19477"/>
                  </a:cubicBezTo>
                  <a:cubicBezTo>
                    <a:pt x="75384" y="20308"/>
                    <a:pt x="75627" y="21106"/>
                    <a:pt x="75835" y="21937"/>
                  </a:cubicBezTo>
                  <a:cubicBezTo>
                    <a:pt x="76112" y="23012"/>
                    <a:pt x="76181" y="24121"/>
                    <a:pt x="76008" y="25195"/>
                  </a:cubicBezTo>
                  <a:cubicBezTo>
                    <a:pt x="75646" y="27575"/>
                    <a:pt x="73508" y="29182"/>
                    <a:pt x="71337" y="29182"/>
                  </a:cubicBezTo>
                  <a:cubicBezTo>
                    <a:pt x="70599" y="29182"/>
                    <a:pt x="69857" y="28996"/>
                    <a:pt x="69180" y="28592"/>
                  </a:cubicBezTo>
                  <a:cubicBezTo>
                    <a:pt x="67586" y="27725"/>
                    <a:pt x="67066" y="25646"/>
                    <a:pt x="68071" y="24086"/>
                  </a:cubicBezTo>
                  <a:cubicBezTo>
                    <a:pt x="68508" y="23416"/>
                    <a:pt x="69239" y="23040"/>
                    <a:pt x="70016" y="23040"/>
                  </a:cubicBezTo>
                  <a:cubicBezTo>
                    <a:pt x="70164" y="23040"/>
                    <a:pt x="70313" y="23053"/>
                    <a:pt x="70462" y="23081"/>
                  </a:cubicBezTo>
                  <a:cubicBezTo>
                    <a:pt x="71294" y="23185"/>
                    <a:pt x="71883" y="23982"/>
                    <a:pt x="71779" y="24814"/>
                  </a:cubicBezTo>
                  <a:cubicBezTo>
                    <a:pt x="71745" y="24918"/>
                    <a:pt x="71779" y="25022"/>
                    <a:pt x="71779" y="25161"/>
                  </a:cubicBezTo>
                  <a:cubicBezTo>
                    <a:pt x="71883" y="25369"/>
                    <a:pt x="71953" y="25577"/>
                    <a:pt x="72230" y="25611"/>
                  </a:cubicBezTo>
                  <a:cubicBezTo>
                    <a:pt x="72276" y="25620"/>
                    <a:pt x="72318" y="25625"/>
                    <a:pt x="72358" y="25625"/>
                  </a:cubicBezTo>
                  <a:cubicBezTo>
                    <a:pt x="72621" y="25625"/>
                    <a:pt x="72764" y="25436"/>
                    <a:pt x="72854" y="25195"/>
                  </a:cubicBezTo>
                  <a:cubicBezTo>
                    <a:pt x="73235" y="23982"/>
                    <a:pt x="72681" y="22700"/>
                    <a:pt x="71537" y="22145"/>
                  </a:cubicBezTo>
                  <a:cubicBezTo>
                    <a:pt x="71052" y="21919"/>
                    <a:pt x="70536" y="21810"/>
                    <a:pt x="70027" y="21810"/>
                  </a:cubicBezTo>
                  <a:cubicBezTo>
                    <a:pt x="68900" y="21810"/>
                    <a:pt x="67804" y="22345"/>
                    <a:pt x="67135" y="23324"/>
                  </a:cubicBezTo>
                  <a:cubicBezTo>
                    <a:pt x="65333" y="25854"/>
                    <a:pt x="66615" y="29216"/>
                    <a:pt x="69735" y="30186"/>
                  </a:cubicBezTo>
                  <a:cubicBezTo>
                    <a:pt x="70254" y="30360"/>
                    <a:pt x="70878" y="30290"/>
                    <a:pt x="71467" y="30775"/>
                  </a:cubicBezTo>
                  <a:cubicBezTo>
                    <a:pt x="70844" y="31434"/>
                    <a:pt x="70116" y="31954"/>
                    <a:pt x="69353" y="32404"/>
                  </a:cubicBezTo>
                  <a:cubicBezTo>
                    <a:pt x="68036" y="33236"/>
                    <a:pt x="66788" y="34137"/>
                    <a:pt x="65575" y="35143"/>
                  </a:cubicBezTo>
                  <a:cubicBezTo>
                    <a:pt x="63808" y="36633"/>
                    <a:pt x="62560" y="38643"/>
                    <a:pt x="62006" y="40861"/>
                  </a:cubicBezTo>
                  <a:cubicBezTo>
                    <a:pt x="60723" y="46164"/>
                    <a:pt x="63634" y="51120"/>
                    <a:pt x="68660" y="52091"/>
                  </a:cubicBezTo>
                  <a:cubicBezTo>
                    <a:pt x="71849" y="52715"/>
                    <a:pt x="74136" y="54586"/>
                    <a:pt x="75904" y="57186"/>
                  </a:cubicBezTo>
                  <a:cubicBezTo>
                    <a:pt x="76805" y="58538"/>
                    <a:pt x="77186" y="60167"/>
                    <a:pt x="76978" y="61761"/>
                  </a:cubicBezTo>
                  <a:cubicBezTo>
                    <a:pt x="76701" y="64222"/>
                    <a:pt x="75176" y="66128"/>
                    <a:pt x="72992" y="66613"/>
                  </a:cubicBezTo>
                  <a:cubicBezTo>
                    <a:pt x="72706" y="66680"/>
                    <a:pt x="72418" y="66712"/>
                    <a:pt x="72135" y="66712"/>
                  </a:cubicBezTo>
                  <a:cubicBezTo>
                    <a:pt x="70227" y="66712"/>
                    <a:pt x="68499" y="65265"/>
                    <a:pt x="68348" y="63424"/>
                  </a:cubicBezTo>
                  <a:cubicBezTo>
                    <a:pt x="68244" y="62211"/>
                    <a:pt x="68764" y="61033"/>
                    <a:pt x="69700" y="60652"/>
                  </a:cubicBezTo>
                  <a:cubicBezTo>
                    <a:pt x="70002" y="60484"/>
                    <a:pt x="70334" y="60402"/>
                    <a:pt x="70663" y="60402"/>
                  </a:cubicBezTo>
                  <a:cubicBezTo>
                    <a:pt x="71351" y="60402"/>
                    <a:pt x="72028" y="60758"/>
                    <a:pt x="72403" y="61414"/>
                  </a:cubicBezTo>
                  <a:cubicBezTo>
                    <a:pt x="72554" y="61615"/>
                    <a:pt x="72723" y="61834"/>
                    <a:pt x="72963" y="61834"/>
                  </a:cubicBezTo>
                  <a:cubicBezTo>
                    <a:pt x="73054" y="61834"/>
                    <a:pt x="73155" y="61803"/>
                    <a:pt x="73270" y="61726"/>
                  </a:cubicBezTo>
                  <a:cubicBezTo>
                    <a:pt x="73686" y="61449"/>
                    <a:pt x="73582" y="61033"/>
                    <a:pt x="73374" y="60652"/>
                  </a:cubicBezTo>
                  <a:cubicBezTo>
                    <a:pt x="72888" y="59924"/>
                    <a:pt x="72161" y="59439"/>
                    <a:pt x="71294" y="59300"/>
                  </a:cubicBezTo>
                  <a:cubicBezTo>
                    <a:pt x="71079" y="59259"/>
                    <a:pt x="70862" y="59239"/>
                    <a:pt x="70648" y="59239"/>
                  </a:cubicBezTo>
                  <a:cubicBezTo>
                    <a:pt x="69244" y="59239"/>
                    <a:pt x="67924" y="60100"/>
                    <a:pt x="67412" y="61484"/>
                  </a:cubicBezTo>
                  <a:cubicBezTo>
                    <a:pt x="66149" y="64557"/>
                    <a:pt x="68587" y="67967"/>
                    <a:pt x="72107" y="67967"/>
                  </a:cubicBezTo>
                  <a:cubicBezTo>
                    <a:pt x="72159" y="67967"/>
                    <a:pt x="72212" y="67966"/>
                    <a:pt x="72265" y="67965"/>
                  </a:cubicBezTo>
                  <a:cubicBezTo>
                    <a:pt x="72923" y="67965"/>
                    <a:pt x="73547" y="67861"/>
                    <a:pt x="74379" y="67792"/>
                  </a:cubicBezTo>
                  <a:lnTo>
                    <a:pt x="74379" y="67792"/>
                  </a:lnTo>
                  <a:cubicBezTo>
                    <a:pt x="73963" y="68519"/>
                    <a:pt x="73443" y="69247"/>
                    <a:pt x="72854" y="69871"/>
                  </a:cubicBezTo>
                  <a:cubicBezTo>
                    <a:pt x="72091" y="70703"/>
                    <a:pt x="71467" y="71708"/>
                    <a:pt x="71017" y="72748"/>
                  </a:cubicBezTo>
                  <a:cubicBezTo>
                    <a:pt x="70462" y="74307"/>
                    <a:pt x="70462" y="75798"/>
                    <a:pt x="71641" y="77080"/>
                  </a:cubicBezTo>
                  <a:cubicBezTo>
                    <a:pt x="72318" y="77776"/>
                    <a:pt x="73230" y="78135"/>
                    <a:pt x="74144" y="78135"/>
                  </a:cubicBezTo>
                  <a:cubicBezTo>
                    <a:pt x="74914" y="78135"/>
                    <a:pt x="75686" y="77880"/>
                    <a:pt x="76320" y="77358"/>
                  </a:cubicBezTo>
                  <a:cubicBezTo>
                    <a:pt x="77671" y="76248"/>
                    <a:pt x="77949" y="74134"/>
                    <a:pt x="76944" y="72852"/>
                  </a:cubicBezTo>
                  <a:cubicBezTo>
                    <a:pt x="76742" y="72574"/>
                    <a:pt x="76466" y="72315"/>
                    <a:pt x="76158" y="72315"/>
                  </a:cubicBezTo>
                  <a:cubicBezTo>
                    <a:pt x="76042" y="72315"/>
                    <a:pt x="75922" y="72351"/>
                    <a:pt x="75800" y="72436"/>
                  </a:cubicBezTo>
                  <a:cubicBezTo>
                    <a:pt x="75384" y="72748"/>
                    <a:pt x="75661" y="73129"/>
                    <a:pt x="75904" y="73476"/>
                  </a:cubicBezTo>
                  <a:cubicBezTo>
                    <a:pt x="76918" y="74896"/>
                    <a:pt x="75888" y="76876"/>
                    <a:pt x="74164" y="76876"/>
                  </a:cubicBezTo>
                  <a:cubicBezTo>
                    <a:pt x="74120" y="76876"/>
                    <a:pt x="74077" y="76875"/>
                    <a:pt x="74032" y="76872"/>
                  </a:cubicBezTo>
                  <a:cubicBezTo>
                    <a:pt x="72681" y="76768"/>
                    <a:pt x="71710" y="75590"/>
                    <a:pt x="71883" y="74273"/>
                  </a:cubicBezTo>
                  <a:cubicBezTo>
                    <a:pt x="72022" y="73233"/>
                    <a:pt x="72473" y="72263"/>
                    <a:pt x="73200" y="71500"/>
                  </a:cubicBezTo>
                  <a:cubicBezTo>
                    <a:pt x="74899" y="69455"/>
                    <a:pt x="76320" y="67202"/>
                    <a:pt x="77360" y="64776"/>
                  </a:cubicBezTo>
                  <a:cubicBezTo>
                    <a:pt x="78573" y="62073"/>
                    <a:pt x="78642" y="59473"/>
                    <a:pt x="77221" y="56874"/>
                  </a:cubicBezTo>
                  <a:cubicBezTo>
                    <a:pt x="76389" y="55418"/>
                    <a:pt x="75245" y="54170"/>
                    <a:pt x="73928" y="53165"/>
                  </a:cubicBezTo>
                  <a:cubicBezTo>
                    <a:pt x="73478" y="52819"/>
                    <a:pt x="72888" y="52611"/>
                    <a:pt x="72611" y="52056"/>
                  </a:cubicBezTo>
                  <a:cubicBezTo>
                    <a:pt x="72923" y="51502"/>
                    <a:pt x="73582" y="51467"/>
                    <a:pt x="74032" y="51190"/>
                  </a:cubicBezTo>
                  <a:cubicBezTo>
                    <a:pt x="76077" y="50011"/>
                    <a:pt x="77429" y="48313"/>
                    <a:pt x="77879" y="45956"/>
                  </a:cubicBezTo>
                  <a:cubicBezTo>
                    <a:pt x="78469" y="42560"/>
                    <a:pt x="76250" y="39406"/>
                    <a:pt x="72958" y="39128"/>
                  </a:cubicBezTo>
                  <a:cubicBezTo>
                    <a:pt x="72761" y="39110"/>
                    <a:pt x="72567" y="39101"/>
                    <a:pt x="72376" y="39101"/>
                  </a:cubicBezTo>
                  <a:cubicBezTo>
                    <a:pt x="70721" y="39101"/>
                    <a:pt x="69315" y="39782"/>
                    <a:pt x="68383" y="41243"/>
                  </a:cubicBezTo>
                  <a:cubicBezTo>
                    <a:pt x="67482" y="42594"/>
                    <a:pt x="67447" y="44293"/>
                    <a:pt x="68244" y="45679"/>
                  </a:cubicBezTo>
                  <a:cubicBezTo>
                    <a:pt x="68441" y="46017"/>
                    <a:pt x="68684" y="46491"/>
                    <a:pt x="69102" y="46491"/>
                  </a:cubicBezTo>
                  <a:cubicBezTo>
                    <a:pt x="69199" y="46491"/>
                    <a:pt x="69305" y="46466"/>
                    <a:pt x="69423" y="46407"/>
                  </a:cubicBezTo>
                  <a:cubicBezTo>
                    <a:pt x="70116" y="46060"/>
                    <a:pt x="69561" y="45540"/>
                    <a:pt x="69353" y="45124"/>
                  </a:cubicBezTo>
                  <a:cubicBezTo>
                    <a:pt x="68452" y="43149"/>
                    <a:pt x="69145" y="41381"/>
                    <a:pt x="71052" y="40584"/>
                  </a:cubicBezTo>
                  <a:cubicBezTo>
                    <a:pt x="71515" y="40398"/>
                    <a:pt x="71993" y="40312"/>
                    <a:pt x="72465" y="40312"/>
                  </a:cubicBezTo>
                  <a:cubicBezTo>
                    <a:pt x="74461" y="40312"/>
                    <a:pt x="76351" y="41863"/>
                    <a:pt x="76632" y="44050"/>
                  </a:cubicBezTo>
                  <a:cubicBezTo>
                    <a:pt x="76978" y="46164"/>
                    <a:pt x="76077" y="48278"/>
                    <a:pt x="74344" y="49491"/>
                  </a:cubicBezTo>
                  <a:cubicBezTo>
                    <a:pt x="73028" y="50506"/>
                    <a:pt x="71536" y="50976"/>
                    <a:pt x="70077" y="50976"/>
                  </a:cubicBezTo>
                  <a:cubicBezTo>
                    <a:pt x="67003" y="50976"/>
                    <a:pt x="64076" y="48892"/>
                    <a:pt x="63253" y="45436"/>
                  </a:cubicBezTo>
                  <a:cubicBezTo>
                    <a:pt x="62491" y="42213"/>
                    <a:pt x="63357" y="39406"/>
                    <a:pt x="65506" y="36979"/>
                  </a:cubicBezTo>
                  <a:cubicBezTo>
                    <a:pt x="66719" y="35628"/>
                    <a:pt x="68209" y="34657"/>
                    <a:pt x="69700" y="33687"/>
                  </a:cubicBezTo>
                  <a:cubicBezTo>
                    <a:pt x="71814" y="32335"/>
                    <a:pt x="73755" y="30671"/>
                    <a:pt x="75453" y="28835"/>
                  </a:cubicBezTo>
                  <a:cubicBezTo>
                    <a:pt x="77186" y="26928"/>
                    <a:pt x="77602" y="24849"/>
                    <a:pt x="77186" y="22457"/>
                  </a:cubicBezTo>
                  <a:cubicBezTo>
                    <a:pt x="76909" y="20898"/>
                    <a:pt x="76458" y="19338"/>
                    <a:pt x="75835" y="17848"/>
                  </a:cubicBezTo>
                  <a:cubicBezTo>
                    <a:pt x="73998" y="13515"/>
                    <a:pt x="74171" y="9148"/>
                    <a:pt x="75523" y="4712"/>
                  </a:cubicBezTo>
                  <a:cubicBezTo>
                    <a:pt x="75731" y="4053"/>
                    <a:pt x="76354" y="3256"/>
                    <a:pt x="75765" y="2632"/>
                  </a:cubicBezTo>
                  <a:cubicBezTo>
                    <a:pt x="75555" y="2411"/>
                    <a:pt x="75325" y="2331"/>
                    <a:pt x="75084" y="2331"/>
                  </a:cubicBezTo>
                  <a:cubicBezTo>
                    <a:pt x="74569" y="2331"/>
                    <a:pt x="74008" y="2698"/>
                    <a:pt x="73512" y="2840"/>
                  </a:cubicBezTo>
                  <a:cubicBezTo>
                    <a:pt x="71366" y="3470"/>
                    <a:pt x="69236" y="3841"/>
                    <a:pt x="67114" y="3841"/>
                  </a:cubicBezTo>
                  <a:cubicBezTo>
                    <a:pt x="64920" y="3841"/>
                    <a:pt x="62735" y="3444"/>
                    <a:pt x="60550" y="2528"/>
                  </a:cubicBezTo>
                  <a:cubicBezTo>
                    <a:pt x="59059" y="1870"/>
                    <a:pt x="57534" y="1419"/>
                    <a:pt x="55940" y="1142"/>
                  </a:cubicBezTo>
                  <a:cubicBezTo>
                    <a:pt x="55317" y="1040"/>
                    <a:pt x="54704" y="977"/>
                    <a:pt x="54104" y="977"/>
                  </a:cubicBezTo>
                  <a:cubicBezTo>
                    <a:pt x="52666" y="977"/>
                    <a:pt x="51305" y="1338"/>
                    <a:pt x="50083" y="2389"/>
                  </a:cubicBezTo>
                  <a:cubicBezTo>
                    <a:pt x="48107" y="4018"/>
                    <a:pt x="46374" y="5959"/>
                    <a:pt x="44953" y="8108"/>
                  </a:cubicBezTo>
                  <a:cubicBezTo>
                    <a:pt x="44191" y="9391"/>
                    <a:pt x="43324" y="10604"/>
                    <a:pt x="42354" y="11747"/>
                  </a:cubicBezTo>
                  <a:cubicBezTo>
                    <a:pt x="41106" y="13273"/>
                    <a:pt x="39442" y="14416"/>
                    <a:pt x="37571" y="14971"/>
                  </a:cubicBezTo>
                  <a:cubicBezTo>
                    <a:pt x="36701" y="15231"/>
                    <a:pt x="35829" y="15356"/>
                    <a:pt x="34981" y="15356"/>
                  </a:cubicBezTo>
                  <a:cubicBezTo>
                    <a:pt x="31877" y="15356"/>
                    <a:pt x="29091" y="13685"/>
                    <a:pt x="27866" y="10881"/>
                  </a:cubicBezTo>
                  <a:cubicBezTo>
                    <a:pt x="26307" y="7415"/>
                    <a:pt x="28247" y="2979"/>
                    <a:pt x="31748" y="1870"/>
                  </a:cubicBezTo>
                  <a:cubicBezTo>
                    <a:pt x="32305" y="1693"/>
                    <a:pt x="32861" y="1610"/>
                    <a:pt x="33400" y="1610"/>
                  </a:cubicBezTo>
                  <a:cubicBezTo>
                    <a:pt x="35613" y="1610"/>
                    <a:pt x="37527" y="3016"/>
                    <a:pt x="37917" y="5162"/>
                  </a:cubicBezTo>
                  <a:cubicBezTo>
                    <a:pt x="38229" y="6479"/>
                    <a:pt x="37744" y="7866"/>
                    <a:pt x="36670" y="8697"/>
                  </a:cubicBezTo>
                  <a:cubicBezTo>
                    <a:pt x="36108" y="9159"/>
                    <a:pt x="35418" y="9400"/>
                    <a:pt x="34729" y="9400"/>
                  </a:cubicBezTo>
                  <a:cubicBezTo>
                    <a:pt x="34227" y="9400"/>
                    <a:pt x="33726" y="9272"/>
                    <a:pt x="33273" y="9009"/>
                  </a:cubicBezTo>
                  <a:cubicBezTo>
                    <a:pt x="33030" y="8871"/>
                    <a:pt x="32753" y="8732"/>
                    <a:pt x="32511" y="8628"/>
                  </a:cubicBezTo>
                  <a:cubicBezTo>
                    <a:pt x="32435" y="8596"/>
                    <a:pt x="32360" y="8580"/>
                    <a:pt x="32288" y="8580"/>
                  </a:cubicBezTo>
                  <a:cubicBezTo>
                    <a:pt x="32128" y="8580"/>
                    <a:pt x="31982" y="8658"/>
                    <a:pt x="31887" y="8801"/>
                  </a:cubicBezTo>
                  <a:cubicBezTo>
                    <a:pt x="31748" y="9009"/>
                    <a:pt x="31748" y="9252"/>
                    <a:pt x="31887" y="9460"/>
                  </a:cubicBezTo>
                  <a:cubicBezTo>
                    <a:pt x="32129" y="9772"/>
                    <a:pt x="32441" y="10015"/>
                    <a:pt x="32822" y="10188"/>
                  </a:cubicBezTo>
                  <a:cubicBezTo>
                    <a:pt x="33433" y="10488"/>
                    <a:pt x="34087" y="10632"/>
                    <a:pt x="34733" y="10632"/>
                  </a:cubicBezTo>
                  <a:cubicBezTo>
                    <a:pt x="36178" y="10632"/>
                    <a:pt x="37588" y="9911"/>
                    <a:pt x="38403" y="8594"/>
                  </a:cubicBezTo>
                  <a:cubicBezTo>
                    <a:pt x="40274" y="5682"/>
                    <a:pt x="38749" y="1766"/>
                    <a:pt x="35353" y="657"/>
                  </a:cubicBezTo>
                  <a:cubicBezTo>
                    <a:pt x="34712" y="455"/>
                    <a:pt x="34061" y="358"/>
                    <a:pt x="33415" y="358"/>
                  </a:cubicBezTo>
                  <a:cubicBezTo>
                    <a:pt x="30953" y="358"/>
                    <a:pt x="28574" y="1768"/>
                    <a:pt x="27173" y="4157"/>
                  </a:cubicBezTo>
                  <a:cubicBezTo>
                    <a:pt x="26861" y="4677"/>
                    <a:pt x="26792" y="5405"/>
                    <a:pt x="26168" y="5751"/>
                  </a:cubicBezTo>
                  <a:cubicBezTo>
                    <a:pt x="25995" y="5578"/>
                    <a:pt x="25856" y="5440"/>
                    <a:pt x="25717" y="5232"/>
                  </a:cubicBezTo>
                  <a:cubicBezTo>
                    <a:pt x="24712" y="3707"/>
                    <a:pt x="23395" y="2389"/>
                    <a:pt x="21870" y="1384"/>
                  </a:cubicBezTo>
                  <a:cubicBezTo>
                    <a:pt x="20417" y="508"/>
                    <a:pt x="18911" y="1"/>
                    <a:pt x="173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6"/>
            <p:cNvSpPr/>
            <p:nvPr/>
          </p:nvSpPr>
          <p:spPr>
            <a:xfrm>
              <a:off x="8506763" y="373141"/>
              <a:ext cx="332164" cy="321872"/>
            </a:xfrm>
            <a:custGeom>
              <a:avLst/>
              <a:gdLst/>
              <a:ahLst/>
              <a:cxnLst/>
              <a:rect l="l" t="t" r="r" b="b"/>
              <a:pathLst>
                <a:path w="14524" h="14074" extrusionOk="0">
                  <a:moveTo>
                    <a:pt x="12028" y="2393"/>
                  </a:moveTo>
                  <a:cubicBezTo>
                    <a:pt x="10884" y="5305"/>
                    <a:pt x="10121" y="8320"/>
                    <a:pt x="8319" y="10816"/>
                  </a:cubicBezTo>
                  <a:cubicBezTo>
                    <a:pt x="8042" y="11197"/>
                    <a:pt x="7730" y="11543"/>
                    <a:pt x="7383" y="11821"/>
                  </a:cubicBezTo>
                  <a:cubicBezTo>
                    <a:pt x="6622" y="12479"/>
                    <a:pt x="5769" y="12791"/>
                    <a:pt x="4950" y="12791"/>
                  </a:cubicBezTo>
                  <a:cubicBezTo>
                    <a:pt x="3570" y="12791"/>
                    <a:pt x="2286" y="11905"/>
                    <a:pt x="1699" y="10296"/>
                  </a:cubicBezTo>
                  <a:cubicBezTo>
                    <a:pt x="1491" y="9707"/>
                    <a:pt x="1491" y="9048"/>
                    <a:pt x="1699" y="8459"/>
                  </a:cubicBezTo>
                  <a:cubicBezTo>
                    <a:pt x="2011" y="7592"/>
                    <a:pt x="2566" y="6830"/>
                    <a:pt x="3293" y="6275"/>
                  </a:cubicBezTo>
                  <a:cubicBezTo>
                    <a:pt x="5893" y="4334"/>
                    <a:pt x="9012" y="3537"/>
                    <a:pt x="12028" y="2393"/>
                  </a:cubicBezTo>
                  <a:close/>
                  <a:moveTo>
                    <a:pt x="13790" y="0"/>
                  </a:moveTo>
                  <a:cubicBezTo>
                    <a:pt x="13607" y="0"/>
                    <a:pt x="13424" y="94"/>
                    <a:pt x="13241" y="175"/>
                  </a:cubicBezTo>
                  <a:cubicBezTo>
                    <a:pt x="10953" y="1354"/>
                    <a:pt x="8527" y="2255"/>
                    <a:pt x="6136" y="3260"/>
                  </a:cubicBezTo>
                  <a:cubicBezTo>
                    <a:pt x="5130" y="3676"/>
                    <a:pt x="4160" y="4161"/>
                    <a:pt x="3259" y="4750"/>
                  </a:cubicBezTo>
                  <a:cubicBezTo>
                    <a:pt x="2323" y="5339"/>
                    <a:pt x="1560" y="6137"/>
                    <a:pt x="971" y="7072"/>
                  </a:cubicBezTo>
                  <a:cubicBezTo>
                    <a:pt x="139" y="8528"/>
                    <a:pt x="1" y="10018"/>
                    <a:pt x="902" y="11474"/>
                  </a:cubicBezTo>
                  <a:cubicBezTo>
                    <a:pt x="1838" y="13069"/>
                    <a:pt x="3155" y="14074"/>
                    <a:pt x="5061" y="14074"/>
                  </a:cubicBezTo>
                  <a:cubicBezTo>
                    <a:pt x="6101" y="14039"/>
                    <a:pt x="7106" y="13692"/>
                    <a:pt x="7938" y="12999"/>
                  </a:cubicBezTo>
                  <a:cubicBezTo>
                    <a:pt x="8943" y="12237"/>
                    <a:pt x="9740" y="11232"/>
                    <a:pt x="10260" y="10088"/>
                  </a:cubicBezTo>
                  <a:cubicBezTo>
                    <a:pt x="11612" y="7107"/>
                    <a:pt x="12929" y="4126"/>
                    <a:pt x="14246" y="1146"/>
                  </a:cubicBezTo>
                  <a:cubicBezTo>
                    <a:pt x="14384" y="799"/>
                    <a:pt x="14523" y="487"/>
                    <a:pt x="14176" y="175"/>
                  </a:cubicBezTo>
                  <a:cubicBezTo>
                    <a:pt x="14048" y="47"/>
                    <a:pt x="13919" y="0"/>
                    <a:pt x="137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6" name="Google Shape;176;p6"/>
          <p:cNvGrpSpPr/>
          <p:nvPr/>
        </p:nvGrpSpPr>
        <p:grpSpPr>
          <a:xfrm>
            <a:off x="154089" y="2136224"/>
            <a:ext cx="8836148" cy="871185"/>
            <a:chOff x="154089" y="2136224"/>
            <a:chExt cx="8836148" cy="871185"/>
          </a:xfrm>
        </p:grpSpPr>
        <p:grpSp>
          <p:nvGrpSpPr>
            <p:cNvPr id="177" name="Google Shape;177;p6"/>
            <p:cNvGrpSpPr/>
            <p:nvPr/>
          </p:nvGrpSpPr>
          <p:grpSpPr>
            <a:xfrm>
              <a:off x="154089" y="2205290"/>
              <a:ext cx="208210" cy="802119"/>
              <a:chOff x="246008" y="2059847"/>
              <a:chExt cx="283279" cy="1091318"/>
            </a:xfrm>
          </p:grpSpPr>
          <p:sp>
            <p:nvSpPr>
              <p:cNvPr id="178" name="Google Shape;178;p6"/>
              <p:cNvSpPr/>
              <p:nvPr/>
            </p:nvSpPr>
            <p:spPr>
              <a:xfrm rot="10800000">
                <a:off x="246008" y="2842118"/>
                <a:ext cx="274771" cy="309047"/>
              </a:xfrm>
              <a:custGeom>
                <a:avLst/>
                <a:gdLst/>
                <a:ahLst/>
                <a:cxnLst/>
                <a:rect l="l" t="t" r="r" b="b"/>
                <a:pathLst>
                  <a:path w="12305" h="1384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39" y="2185"/>
                      <a:pt x="798" y="4264"/>
                      <a:pt x="1907" y="6170"/>
                    </a:cubicBezTo>
                    <a:cubicBezTo>
                      <a:pt x="3778" y="9428"/>
                      <a:pt x="6413" y="11750"/>
                      <a:pt x="9463" y="13553"/>
                    </a:cubicBezTo>
                    <a:lnTo>
                      <a:pt x="9497" y="13587"/>
                    </a:lnTo>
                    <a:cubicBezTo>
                      <a:pt x="9838" y="13758"/>
                      <a:pt x="10180" y="13839"/>
                      <a:pt x="10498" y="13839"/>
                    </a:cubicBezTo>
                    <a:cubicBezTo>
                      <a:pt x="11149" y="13839"/>
                      <a:pt x="11702" y="13500"/>
                      <a:pt x="11958" y="12894"/>
                    </a:cubicBezTo>
                    <a:cubicBezTo>
                      <a:pt x="12305" y="11958"/>
                      <a:pt x="11750" y="10884"/>
                      <a:pt x="10676" y="10399"/>
                    </a:cubicBezTo>
                    <a:cubicBezTo>
                      <a:pt x="9255" y="9844"/>
                      <a:pt x="7903" y="9186"/>
                      <a:pt x="6586" y="8458"/>
                    </a:cubicBezTo>
                    <a:cubicBezTo>
                      <a:pt x="3397" y="6552"/>
                      <a:pt x="1040" y="3536"/>
                      <a:pt x="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179;p6"/>
              <p:cNvSpPr/>
              <p:nvPr/>
            </p:nvSpPr>
            <p:spPr>
              <a:xfrm rot="10800000">
                <a:off x="374472" y="2785572"/>
                <a:ext cx="154814" cy="200724"/>
              </a:xfrm>
              <a:custGeom>
                <a:avLst/>
                <a:gdLst/>
                <a:ahLst/>
                <a:cxnLst/>
                <a:rect l="l" t="t" r="r" b="b"/>
                <a:pathLst>
                  <a:path w="6933" h="8989" extrusionOk="0">
                    <a:moveTo>
                      <a:pt x="174" y="0"/>
                    </a:moveTo>
                    <a:lnTo>
                      <a:pt x="0" y="35"/>
                    </a:lnTo>
                    <a:cubicBezTo>
                      <a:pt x="278" y="971"/>
                      <a:pt x="520" y="1907"/>
                      <a:pt x="867" y="2808"/>
                    </a:cubicBezTo>
                    <a:cubicBezTo>
                      <a:pt x="1595" y="4714"/>
                      <a:pt x="2634" y="6447"/>
                      <a:pt x="3952" y="7972"/>
                    </a:cubicBezTo>
                    <a:cubicBezTo>
                      <a:pt x="4298" y="8353"/>
                      <a:pt x="4714" y="8665"/>
                      <a:pt x="5199" y="8908"/>
                    </a:cubicBezTo>
                    <a:cubicBezTo>
                      <a:pt x="5335" y="8962"/>
                      <a:pt x="5476" y="8988"/>
                      <a:pt x="5614" y="8988"/>
                    </a:cubicBezTo>
                    <a:cubicBezTo>
                      <a:pt x="6006" y="8988"/>
                      <a:pt x="6381" y="8781"/>
                      <a:pt x="6586" y="8423"/>
                    </a:cubicBezTo>
                    <a:cubicBezTo>
                      <a:pt x="6932" y="7937"/>
                      <a:pt x="6932" y="7279"/>
                      <a:pt x="6586" y="6794"/>
                    </a:cubicBezTo>
                    <a:cubicBezTo>
                      <a:pt x="6308" y="6447"/>
                      <a:pt x="5996" y="6100"/>
                      <a:pt x="5650" y="5823"/>
                    </a:cubicBezTo>
                    <a:cubicBezTo>
                      <a:pt x="4229" y="4437"/>
                      <a:pt x="2738" y="3085"/>
                      <a:pt x="1317" y="1664"/>
                    </a:cubicBezTo>
                    <a:cubicBezTo>
                      <a:pt x="867" y="1144"/>
                      <a:pt x="486" y="590"/>
                      <a:pt x="17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6"/>
              <p:cNvSpPr/>
              <p:nvPr/>
            </p:nvSpPr>
            <p:spPr>
              <a:xfrm rot="10800000">
                <a:off x="246008" y="2059847"/>
                <a:ext cx="274771" cy="309762"/>
              </a:xfrm>
              <a:custGeom>
                <a:avLst/>
                <a:gdLst/>
                <a:ahLst/>
                <a:cxnLst/>
                <a:rect l="l" t="t" r="r" b="b"/>
                <a:pathLst>
                  <a:path w="12305" h="13872" extrusionOk="0">
                    <a:moveTo>
                      <a:pt x="10491" y="0"/>
                    </a:moveTo>
                    <a:cubicBezTo>
                      <a:pt x="10175" y="0"/>
                      <a:pt x="9836" y="81"/>
                      <a:pt x="9497" y="250"/>
                    </a:cubicBezTo>
                    <a:lnTo>
                      <a:pt x="9463" y="285"/>
                    </a:lnTo>
                    <a:cubicBezTo>
                      <a:pt x="6413" y="2087"/>
                      <a:pt x="3778" y="4410"/>
                      <a:pt x="1907" y="7702"/>
                    </a:cubicBezTo>
                    <a:cubicBezTo>
                      <a:pt x="798" y="9574"/>
                      <a:pt x="139" y="11688"/>
                      <a:pt x="1" y="13872"/>
                    </a:cubicBezTo>
                    <a:cubicBezTo>
                      <a:pt x="1040" y="10302"/>
                      <a:pt x="3397" y="7286"/>
                      <a:pt x="6586" y="5415"/>
                    </a:cubicBezTo>
                    <a:cubicBezTo>
                      <a:pt x="7903" y="4652"/>
                      <a:pt x="9255" y="3994"/>
                      <a:pt x="10676" y="3439"/>
                    </a:cubicBezTo>
                    <a:cubicBezTo>
                      <a:pt x="11750" y="2954"/>
                      <a:pt x="12305" y="1879"/>
                      <a:pt x="11958" y="978"/>
                    </a:cubicBezTo>
                    <a:cubicBezTo>
                      <a:pt x="11701" y="347"/>
                      <a:pt x="11145" y="0"/>
                      <a:pt x="104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6"/>
              <p:cNvSpPr/>
              <p:nvPr/>
            </p:nvSpPr>
            <p:spPr>
              <a:xfrm rot="10800000">
                <a:off x="374472" y="2225470"/>
                <a:ext cx="154814" cy="200724"/>
              </a:xfrm>
              <a:custGeom>
                <a:avLst/>
                <a:gdLst/>
                <a:ahLst/>
                <a:cxnLst/>
                <a:rect l="l" t="t" r="r" b="b"/>
                <a:pathLst>
                  <a:path w="6933" h="8989" extrusionOk="0">
                    <a:moveTo>
                      <a:pt x="5614" y="1"/>
                    </a:moveTo>
                    <a:cubicBezTo>
                      <a:pt x="5476" y="1"/>
                      <a:pt x="5335" y="27"/>
                      <a:pt x="5199" y="81"/>
                    </a:cubicBezTo>
                    <a:cubicBezTo>
                      <a:pt x="4714" y="324"/>
                      <a:pt x="4298" y="636"/>
                      <a:pt x="3952" y="1017"/>
                    </a:cubicBezTo>
                    <a:cubicBezTo>
                      <a:pt x="2634" y="2542"/>
                      <a:pt x="1595" y="4309"/>
                      <a:pt x="867" y="6181"/>
                    </a:cubicBezTo>
                    <a:cubicBezTo>
                      <a:pt x="520" y="7082"/>
                      <a:pt x="278" y="8018"/>
                      <a:pt x="0" y="8954"/>
                    </a:cubicBezTo>
                    <a:lnTo>
                      <a:pt x="174" y="8988"/>
                    </a:lnTo>
                    <a:cubicBezTo>
                      <a:pt x="486" y="8399"/>
                      <a:pt x="867" y="7845"/>
                      <a:pt x="1317" y="7325"/>
                    </a:cubicBezTo>
                    <a:cubicBezTo>
                      <a:pt x="2738" y="5904"/>
                      <a:pt x="4229" y="4552"/>
                      <a:pt x="5650" y="3166"/>
                    </a:cubicBezTo>
                    <a:cubicBezTo>
                      <a:pt x="5996" y="2888"/>
                      <a:pt x="6308" y="2542"/>
                      <a:pt x="6586" y="2195"/>
                    </a:cubicBezTo>
                    <a:cubicBezTo>
                      <a:pt x="6932" y="1710"/>
                      <a:pt x="6932" y="1052"/>
                      <a:pt x="6586" y="566"/>
                    </a:cubicBezTo>
                    <a:cubicBezTo>
                      <a:pt x="6381" y="208"/>
                      <a:pt x="6006" y="1"/>
                      <a:pt x="561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6"/>
              <p:cNvSpPr/>
              <p:nvPr/>
            </p:nvSpPr>
            <p:spPr>
              <a:xfrm rot="10800000">
                <a:off x="283923" y="2679430"/>
                <a:ext cx="196616" cy="99547"/>
              </a:xfrm>
              <a:custGeom>
                <a:avLst/>
                <a:gdLst/>
                <a:ahLst/>
                <a:cxnLst/>
                <a:rect l="l" t="t" r="r" b="b"/>
                <a:pathLst>
                  <a:path w="8805" h="4458" extrusionOk="0">
                    <a:moveTo>
                      <a:pt x="6931" y="1"/>
                    </a:moveTo>
                    <a:cubicBezTo>
                      <a:pt x="6677" y="1"/>
                      <a:pt x="6409" y="46"/>
                      <a:pt x="6136" y="144"/>
                    </a:cubicBezTo>
                    <a:cubicBezTo>
                      <a:pt x="5720" y="248"/>
                      <a:pt x="5338" y="456"/>
                      <a:pt x="4992" y="664"/>
                    </a:cubicBezTo>
                    <a:cubicBezTo>
                      <a:pt x="4576" y="941"/>
                      <a:pt x="4195" y="1218"/>
                      <a:pt x="3848" y="1530"/>
                    </a:cubicBezTo>
                    <a:cubicBezTo>
                      <a:pt x="2739" y="2535"/>
                      <a:pt x="1422" y="3228"/>
                      <a:pt x="1" y="3575"/>
                    </a:cubicBezTo>
                    <a:cubicBezTo>
                      <a:pt x="1194" y="4158"/>
                      <a:pt x="2488" y="4458"/>
                      <a:pt x="3791" y="4458"/>
                    </a:cubicBezTo>
                    <a:cubicBezTo>
                      <a:pt x="4191" y="4458"/>
                      <a:pt x="4592" y="4429"/>
                      <a:pt x="4992" y="4372"/>
                    </a:cubicBezTo>
                    <a:cubicBezTo>
                      <a:pt x="6066" y="4268"/>
                      <a:pt x="7071" y="3852"/>
                      <a:pt x="7903" y="3159"/>
                    </a:cubicBezTo>
                    <a:cubicBezTo>
                      <a:pt x="8596" y="2605"/>
                      <a:pt x="8804" y="1599"/>
                      <a:pt x="8423" y="768"/>
                    </a:cubicBezTo>
                    <a:cubicBezTo>
                      <a:pt x="8124" y="295"/>
                      <a:pt x="7576" y="1"/>
                      <a:pt x="69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6"/>
              <p:cNvSpPr/>
              <p:nvPr/>
            </p:nvSpPr>
            <p:spPr>
              <a:xfrm rot="10800000">
                <a:off x="284704" y="2449557"/>
                <a:ext cx="195834" cy="99480"/>
              </a:xfrm>
              <a:custGeom>
                <a:avLst/>
                <a:gdLst/>
                <a:ahLst/>
                <a:cxnLst/>
                <a:rect l="l" t="t" r="r" b="b"/>
                <a:pathLst>
                  <a:path w="8770" h="4455" extrusionOk="0">
                    <a:moveTo>
                      <a:pt x="3767" y="1"/>
                    </a:moveTo>
                    <a:cubicBezTo>
                      <a:pt x="2463" y="1"/>
                      <a:pt x="1164" y="300"/>
                      <a:pt x="1" y="868"/>
                    </a:cubicBezTo>
                    <a:cubicBezTo>
                      <a:pt x="1699" y="1215"/>
                      <a:pt x="2982" y="2220"/>
                      <a:pt x="4264" y="3225"/>
                    </a:cubicBezTo>
                    <a:cubicBezTo>
                      <a:pt x="4888" y="3710"/>
                      <a:pt x="5581" y="4092"/>
                      <a:pt x="6309" y="4334"/>
                    </a:cubicBezTo>
                    <a:cubicBezTo>
                      <a:pt x="6517" y="4416"/>
                      <a:pt x="6733" y="4455"/>
                      <a:pt x="6945" y="4455"/>
                    </a:cubicBezTo>
                    <a:cubicBezTo>
                      <a:pt x="7544" y="4455"/>
                      <a:pt x="8116" y="4144"/>
                      <a:pt x="8423" y="3606"/>
                    </a:cubicBezTo>
                    <a:cubicBezTo>
                      <a:pt x="8770" y="2879"/>
                      <a:pt x="8631" y="2012"/>
                      <a:pt x="8076" y="1458"/>
                    </a:cubicBezTo>
                    <a:cubicBezTo>
                      <a:pt x="7245" y="660"/>
                      <a:pt x="6205" y="175"/>
                      <a:pt x="5096" y="106"/>
                    </a:cubicBezTo>
                    <a:cubicBezTo>
                      <a:pt x="4656" y="35"/>
                      <a:pt x="4211" y="1"/>
                      <a:pt x="37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184;p6"/>
              <p:cNvSpPr/>
              <p:nvPr/>
            </p:nvSpPr>
            <p:spPr>
              <a:xfrm rot="10800000">
                <a:off x="271572" y="2578181"/>
                <a:ext cx="153228" cy="73086"/>
              </a:xfrm>
              <a:custGeom>
                <a:avLst/>
                <a:gdLst/>
                <a:ahLst/>
                <a:cxnLst/>
                <a:rect l="l" t="t" r="r" b="b"/>
                <a:pathLst>
                  <a:path w="6862" h="3273" extrusionOk="0">
                    <a:moveTo>
                      <a:pt x="5183" y="1"/>
                    </a:moveTo>
                    <a:cubicBezTo>
                      <a:pt x="5143" y="1"/>
                      <a:pt x="5102" y="2"/>
                      <a:pt x="5061" y="5"/>
                    </a:cubicBezTo>
                    <a:cubicBezTo>
                      <a:pt x="4679" y="74"/>
                      <a:pt x="4298" y="144"/>
                      <a:pt x="3951" y="282"/>
                    </a:cubicBezTo>
                    <a:cubicBezTo>
                      <a:pt x="2669" y="698"/>
                      <a:pt x="1387" y="1149"/>
                      <a:pt x="0" y="1634"/>
                    </a:cubicBezTo>
                    <a:cubicBezTo>
                      <a:pt x="1421" y="2119"/>
                      <a:pt x="2704" y="2570"/>
                      <a:pt x="3986" y="2986"/>
                    </a:cubicBezTo>
                    <a:cubicBezTo>
                      <a:pt x="4298" y="3124"/>
                      <a:pt x="4645" y="3194"/>
                      <a:pt x="4991" y="3263"/>
                    </a:cubicBezTo>
                    <a:cubicBezTo>
                      <a:pt x="5053" y="3270"/>
                      <a:pt x="5115" y="3273"/>
                      <a:pt x="5176" y="3273"/>
                    </a:cubicBezTo>
                    <a:cubicBezTo>
                      <a:pt x="6069" y="3273"/>
                      <a:pt x="6828" y="2577"/>
                      <a:pt x="6828" y="1669"/>
                    </a:cubicBezTo>
                    <a:cubicBezTo>
                      <a:pt x="6861" y="739"/>
                      <a:pt x="6100" y="1"/>
                      <a:pt x="51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5" name="Google Shape;185;p6"/>
            <p:cNvGrpSpPr/>
            <p:nvPr/>
          </p:nvGrpSpPr>
          <p:grpSpPr>
            <a:xfrm>
              <a:off x="8782027" y="2136224"/>
              <a:ext cx="208210" cy="802119"/>
              <a:chOff x="8669792" y="1992352"/>
              <a:chExt cx="283279" cy="1091318"/>
            </a:xfrm>
          </p:grpSpPr>
          <p:sp>
            <p:nvSpPr>
              <p:cNvPr id="186" name="Google Shape;186;p6"/>
              <p:cNvSpPr/>
              <p:nvPr/>
            </p:nvSpPr>
            <p:spPr>
              <a:xfrm>
                <a:off x="8678300" y="1992352"/>
                <a:ext cx="274771" cy="309047"/>
              </a:xfrm>
              <a:custGeom>
                <a:avLst/>
                <a:gdLst/>
                <a:ahLst/>
                <a:cxnLst/>
                <a:rect l="l" t="t" r="r" b="b"/>
                <a:pathLst>
                  <a:path w="12305" h="1384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39" y="2185"/>
                      <a:pt x="798" y="4264"/>
                      <a:pt x="1907" y="6170"/>
                    </a:cubicBezTo>
                    <a:cubicBezTo>
                      <a:pt x="3778" y="9428"/>
                      <a:pt x="6413" y="11750"/>
                      <a:pt x="9463" y="13553"/>
                    </a:cubicBezTo>
                    <a:lnTo>
                      <a:pt x="9497" y="13587"/>
                    </a:lnTo>
                    <a:cubicBezTo>
                      <a:pt x="9838" y="13758"/>
                      <a:pt x="10180" y="13839"/>
                      <a:pt x="10498" y="13839"/>
                    </a:cubicBezTo>
                    <a:cubicBezTo>
                      <a:pt x="11149" y="13839"/>
                      <a:pt x="11702" y="13500"/>
                      <a:pt x="11958" y="12894"/>
                    </a:cubicBezTo>
                    <a:cubicBezTo>
                      <a:pt x="12305" y="11958"/>
                      <a:pt x="11750" y="10884"/>
                      <a:pt x="10676" y="10399"/>
                    </a:cubicBezTo>
                    <a:cubicBezTo>
                      <a:pt x="9255" y="9844"/>
                      <a:pt x="7903" y="9186"/>
                      <a:pt x="6586" y="8458"/>
                    </a:cubicBezTo>
                    <a:cubicBezTo>
                      <a:pt x="3397" y="6552"/>
                      <a:pt x="1040" y="3536"/>
                      <a:pt x="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6"/>
              <p:cNvSpPr/>
              <p:nvPr/>
            </p:nvSpPr>
            <p:spPr>
              <a:xfrm>
                <a:off x="8669792" y="2157220"/>
                <a:ext cx="154814" cy="200724"/>
              </a:xfrm>
              <a:custGeom>
                <a:avLst/>
                <a:gdLst/>
                <a:ahLst/>
                <a:cxnLst/>
                <a:rect l="l" t="t" r="r" b="b"/>
                <a:pathLst>
                  <a:path w="6933" h="8989" extrusionOk="0">
                    <a:moveTo>
                      <a:pt x="174" y="0"/>
                    </a:moveTo>
                    <a:lnTo>
                      <a:pt x="0" y="35"/>
                    </a:lnTo>
                    <a:cubicBezTo>
                      <a:pt x="278" y="971"/>
                      <a:pt x="520" y="1907"/>
                      <a:pt x="867" y="2808"/>
                    </a:cubicBezTo>
                    <a:cubicBezTo>
                      <a:pt x="1595" y="4714"/>
                      <a:pt x="2634" y="6447"/>
                      <a:pt x="3952" y="7972"/>
                    </a:cubicBezTo>
                    <a:cubicBezTo>
                      <a:pt x="4298" y="8353"/>
                      <a:pt x="4714" y="8665"/>
                      <a:pt x="5199" y="8908"/>
                    </a:cubicBezTo>
                    <a:cubicBezTo>
                      <a:pt x="5335" y="8962"/>
                      <a:pt x="5476" y="8988"/>
                      <a:pt x="5614" y="8988"/>
                    </a:cubicBezTo>
                    <a:cubicBezTo>
                      <a:pt x="6006" y="8988"/>
                      <a:pt x="6381" y="8781"/>
                      <a:pt x="6586" y="8423"/>
                    </a:cubicBezTo>
                    <a:cubicBezTo>
                      <a:pt x="6932" y="7937"/>
                      <a:pt x="6932" y="7279"/>
                      <a:pt x="6586" y="6794"/>
                    </a:cubicBezTo>
                    <a:cubicBezTo>
                      <a:pt x="6308" y="6447"/>
                      <a:pt x="5996" y="6100"/>
                      <a:pt x="5650" y="5823"/>
                    </a:cubicBezTo>
                    <a:cubicBezTo>
                      <a:pt x="4229" y="4437"/>
                      <a:pt x="2738" y="3085"/>
                      <a:pt x="1317" y="1664"/>
                    </a:cubicBezTo>
                    <a:cubicBezTo>
                      <a:pt x="867" y="1144"/>
                      <a:pt x="486" y="590"/>
                      <a:pt x="17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6"/>
              <p:cNvSpPr/>
              <p:nvPr/>
            </p:nvSpPr>
            <p:spPr>
              <a:xfrm>
                <a:off x="8678300" y="2773908"/>
                <a:ext cx="274771" cy="309762"/>
              </a:xfrm>
              <a:custGeom>
                <a:avLst/>
                <a:gdLst/>
                <a:ahLst/>
                <a:cxnLst/>
                <a:rect l="l" t="t" r="r" b="b"/>
                <a:pathLst>
                  <a:path w="12305" h="13872" extrusionOk="0">
                    <a:moveTo>
                      <a:pt x="10491" y="0"/>
                    </a:moveTo>
                    <a:cubicBezTo>
                      <a:pt x="10175" y="0"/>
                      <a:pt x="9836" y="81"/>
                      <a:pt x="9497" y="250"/>
                    </a:cubicBezTo>
                    <a:lnTo>
                      <a:pt x="9463" y="285"/>
                    </a:lnTo>
                    <a:cubicBezTo>
                      <a:pt x="6413" y="2087"/>
                      <a:pt x="3778" y="4410"/>
                      <a:pt x="1907" y="7702"/>
                    </a:cubicBezTo>
                    <a:cubicBezTo>
                      <a:pt x="798" y="9574"/>
                      <a:pt x="139" y="11688"/>
                      <a:pt x="1" y="13872"/>
                    </a:cubicBezTo>
                    <a:cubicBezTo>
                      <a:pt x="1040" y="10302"/>
                      <a:pt x="3397" y="7286"/>
                      <a:pt x="6586" y="5415"/>
                    </a:cubicBezTo>
                    <a:cubicBezTo>
                      <a:pt x="7903" y="4652"/>
                      <a:pt x="9255" y="3994"/>
                      <a:pt x="10676" y="3439"/>
                    </a:cubicBezTo>
                    <a:cubicBezTo>
                      <a:pt x="11750" y="2954"/>
                      <a:pt x="12305" y="1879"/>
                      <a:pt x="11958" y="978"/>
                    </a:cubicBezTo>
                    <a:cubicBezTo>
                      <a:pt x="11701" y="347"/>
                      <a:pt x="11145" y="0"/>
                      <a:pt x="104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189;p6"/>
              <p:cNvSpPr/>
              <p:nvPr/>
            </p:nvSpPr>
            <p:spPr>
              <a:xfrm>
                <a:off x="8669792" y="2717322"/>
                <a:ext cx="154814" cy="200724"/>
              </a:xfrm>
              <a:custGeom>
                <a:avLst/>
                <a:gdLst/>
                <a:ahLst/>
                <a:cxnLst/>
                <a:rect l="l" t="t" r="r" b="b"/>
                <a:pathLst>
                  <a:path w="6933" h="8989" extrusionOk="0">
                    <a:moveTo>
                      <a:pt x="5614" y="1"/>
                    </a:moveTo>
                    <a:cubicBezTo>
                      <a:pt x="5476" y="1"/>
                      <a:pt x="5335" y="27"/>
                      <a:pt x="5199" y="81"/>
                    </a:cubicBezTo>
                    <a:cubicBezTo>
                      <a:pt x="4714" y="324"/>
                      <a:pt x="4298" y="636"/>
                      <a:pt x="3952" y="1017"/>
                    </a:cubicBezTo>
                    <a:cubicBezTo>
                      <a:pt x="2634" y="2542"/>
                      <a:pt x="1595" y="4309"/>
                      <a:pt x="867" y="6181"/>
                    </a:cubicBezTo>
                    <a:cubicBezTo>
                      <a:pt x="520" y="7082"/>
                      <a:pt x="278" y="8018"/>
                      <a:pt x="0" y="8954"/>
                    </a:cubicBezTo>
                    <a:lnTo>
                      <a:pt x="174" y="8988"/>
                    </a:lnTo>
                    <a:cubicBezTo>
                      <a:pt x="486" y="8399"/>
                      <a:pt x="867" y="7845"/>
                      <a:pt x="1317" y="7325"/>
                    </a:cubicBezTo>
                    <a:cubicBezTo>
                      <a:pt x="2738" y="5904"/>
                      <a:pt x="4229" y="4552"/>
                      <a:pt x="5650" y="3166"/>
                    </a:cubicBezTo>
                    <a:cubicBezTo>
                      <a:pt x="5996" y="2888"/>
                      <a:pt x="6308" y="2542"/>
                      <a:pt x="6586" y="2195"/>
                    </a:cubicBezTo>
                    <a:cubicBezTo>
                      <a:pt x="6932" y="1710"/>
                      <a:pt x="6932" y="1052"/>
                      <a:pt x="6586" y="566"/>
                    </a:cubicBezTo>
                    <a:cubicBezTo>
                      <a:pt x="6381" y="208"/>
                      <a:pt x="6006" y="1"/>
                      <a:pt x="561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190;p6"/>
              <p:cNvSpPr/>
              <p:nvPr/>
            </p:nvSpPr>
            <p:spPr>
              <a:xfrm>
                <a:off x="8718540" y="2364539"/>
                <a:ext cx="196616" cy="99547"/>
              </a:xfrm>
              <a:custGeom>
                <a:avLst/>
                <a:gdLst/>
                <a:ahLst/>
                <a:cxnLst/>
                <a:rect l="l" t="t" r="r" b="b"/>
                <a:pathLst>
                  <a:path w="8805" h="4458" extrusionOk="0">
                    <a:moveTo>
                      <a:pt x="6931" y="1"/>
                    </a:moveTo>
                    <a:cubicBezTo>
                      <a:pt x="6677" y="1"/>
                      <a:pt x="6409" y="46"/>
                      <a:pt x="6136" y="144"/>
                    </a:cubicBezTo>
                    <a:cubicBezTo>
                      <a:pt x="5720" y="248"/>
                      <a:pt x="5338" y="456"/>
                      <a:pt x="4992" y="664"/>
                    </a:cubicBezTo>
                    <a:cubicBezTo>
                      <a:pt x="4576" y="941"/>
                      <a:pt x="4195" y="1218"/>
                      <a:pt x="3848" y="1530"/>
                    </a:cubicBezTo>
                    <a:cubicBezTo>
                      <a:pt x="2739" y="2535"/>
                      <a:pt x="1422" y="3228"/>
                      <a:pt x="1" y="3575"/>
                    </a:cubicBezTo>
                    <a:cubicBezTo>
                      <a:pt x="1194" y="4158"/>
                      <a:pt x="2488" y="4458"/>
                      <a:pt x="3791" y="4458"/>
                    </a:cubicBezTo>
                    <a:cubicBezTo>
                      <a:pt x="4191" y="4458"/>
                      <a:pt x="4592" y="4429"/>
                      <a:pt x="4992" y="4372"/>
                    </a:cubicBezTo>
                    <a:cubicBezTo>
                      <a:pt x="6066" y="4268"/>
                      <a:pt x="7071" y="3852"/>
                      <a:pt x="7903" y="3159"/>
                    </a:cubicBezTo>
                    <a:cubicBezTo>
                      <a:pt x="8596" y="2605"/>
                      <a:pt x="8804" y="1599"/>
                      <a:pt x="8423" y="768"/>
                    </a:cubicBezTo>
                    <a:cubicBezTo>
                      <a:pt x="8124" y="295"/>
                      <a:pt x="7576" y="1"/>
                      <a:pt x="69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6"/>
              <p:cNvSpPr/>
              <p:nvPr/>
            </p:nvSpPr>
            <p:spPr>
              <a:xfrm>
                <a:off x="8718540" y="2594480"/>
                <a:ext cx="195834" cy="99480"/>
              </a:xfrm>
              <a:custGeom>
                <a:avLst/>
                <a:gdLst/>
                <a:ahLst/>
                <a:cxnLst/>
                <a:rect l="l" t="t" r="r" b="b"/>
                <a:pathLst>
                  <a:path w="8770" h="4455" extrusionOk="0">
                    <a:moveTo>
                      <a:pt x="3767" y="1"/>
                    </a:moveTo>
                    <a:cubicBezTo>
                      <a:pt x="2463" y="1"/>
                      <a:pt x="1164" y="300"/>
                      <a:pt x="1" y="868"/>
                    </a:cubicBezTo>
                    <a:cubicBezTo>
                      <a:pt x="1699" y="1215"/>
                      <a:pt x="2982" y="2220"/>
                      <a:pt x="4264" y="3225"/>
                    </a:cubicBezTo>
                    <a:cubicBezTo>
                      <a:pt x="4888" y="3710"/>
                      <a:pt x="5581" y="4092"/>
                      <a:pt x="6309" y="4334"/>
                    </a:cubicBezTo>
                    <a:cubicBezTo>
                      <a:pt x="6517" y="4416"/>
                      <a:pt x="6733" y="4455"/>
                      <a:pt x="6945" y="4455"/>
                    </a:cubicBezTo>
                    <a:cubicBezTo>
                      <a:pt x="7544" y="4455"/>
                      <a:pt x="8116" y="4144"/>
                      <a:pt x="8423" y="3606"/>
                    </a:cubicBezTo>
                    <a:cubicBezTo>
                      <a:pt x="8770" y="2879"/>
                      <a:pt x="8631" y="2012"/>
                      <a:pt x="8076" y="1458"/>
                    </a:cubicBezTo>
                    <a:cubicBezTo>
                      <a:pt x="7245" y="660"/>
                      <a:pt x="6205" y="175"/>
                      <a:pt x="5096" y="106"/>
                    </a:cubicBezTo>
                    <a:cubicBezTo>
                      <a:pt x="4656" y="35"/>
                      <a:pt x="4211" y="1"/>
                      <a:pt x="37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6"/>
              <p:cNvSpPr/>
              <p:nvPr/>
            </p:nvSpPr>
            <p:spPr>
              <a:xfrm>
                <a:off x="8774277" y="2492249"/>
                <a:ext cx="153228" cy="73086"/>
              </a:xfrm>
              <a:custGeom>
                <a:avLst/>
                <a:gdLst/>
                <a:ahLst/>
                <a:cxnLst/>
                <a:rect l="l" t="t" r="r" b="b"/>
                <a:pathLst>
                  <a:path w="6862" h="3273" extrusionOk="0">
                    <a:moveTo>
                      <a:pt x="5183" y="1"/>
                    </a:moveTo>
                    <a:cubicBezTo>
                      <a:pt x="5143" y="1"/>
                      <a:pt x="5102" y="2"/>
                      <a:pt x="5061" y="5"/>
                    </a:cubicBezTo>
                    <a:cubicBezTo>
                      <a:pt x="4679" y="74"/>
                      <a:pt x="4298" y="144"/>
                      <a:pt x="3951" y="282"/>
                    </a:cubicBezTo>
                    <a:cubicBezTo>
                      <a:pt x="2669" y="698"/>
                      <a:pt x="1387" y="1149"/>
                      <a:pt x="0" y="1634"/>
                    </a:cubicBezTo>
                    <a:cubicBezTo>
                      <a:pt x="1421" y="2119"/>
                      <a:pt x="2704" y="2570"/>
                      <a:pt x="3986" y="2986"/>
                    </a:cubicBezTo>
                    <a:cubicBezTo>
                      <a:pt x="4298" y="3124"/>
                      <a:pt x="4645" y="3194"/>
                      <a:pt x="4991" y="3263"/>
                    </a:cubicBezTo>
                    <a:cubicBezTo>
                      <a:pt x="5053" y="3270"/>
                      <a:pt x="5115" y="3273"/>
                      <a:pt x="5176" y="3273"/>
                    </a:cubicBezTo>
                    <a:cubicBezTo>
                      <a:pt x="6069" y="3273"/>
                      <a:pt x="6828" y="2577"/>
                      <a:pt x="6828" y="1669"/>
                    </a:cubicBezTo>
                    <a:cubicBezTo>
                      <a:pt x="6861" y="739"/>
                      <a:pt x="6100" y="1"/>
                      <a:pt x="51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8"/>
          <p:cNvSpPr txBox="1">
            <a:spLocks noGrp="1"/>
          </p:cNvSpPr>
          <p:nvPr>
            <p:ph type="title"/>
          </p:nvPr>
        </p:nvSpPr>
        <p:spPr>
          <a:xfrm>
            <a:off x="1388100" y="1307100"/>
            <a:ext cx="63678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grpSp>
        <p:nvGrpSpPr>
          <p:cNvPr id="232" name="Google Shape;232;p8"/>
          <p:cNvGrpSpPr/>
          <p:nvPr/>
        </p:nvGrpSpPr>
        <p:grpSpPr>
          <a:xfrm>
            <a:off x="166171" y="116744"/>
            <a:ext cx="1480843" cy="1460612"/>
            <a:chOff x="166175" y="189420"/>
            <a:chExt cx="1809657" cy="1784935"/>
          </a:xfrm>
        </p:grpSpPr>
        <p:sp>
          <p:nvSpPr>
            <p:cNvPr id="233" name="Google Shape;233;p8"/>
            <p:cNvSpPr/>
            <p:nvPr/>
          </p:nvSpPr>
          <p:spPr>
            <a:xfrm rot="10800000">
              <a:off x="166175" y="189420"/>
              <a:ext cx="1809657" cy="1784935"/>
            </a:xfrm>
            <a:custGeom>
              <a:avLst/>
              <a:gdLst/>
              <a:ahLst/>
              <a:cxnLst/>
              <a:rect l="l" t="t" r="r" b="b"/>
              <a:pathLst>
                <a:path w="79128" h="78047" extrusionOk="0">
                  <a:moveTo>
                    <a:pt x="74379" y="0"/>
                  </a:moveTo>
                  <a:cubicBezTo>
                    <a:pt x="74075" y="0"/>
                    <a:pt x="73761" y="41"/>
                    <a:pt x="73443" y="129"/>
                  </a:cubicBezTo>
                  <a:cubicBezTo>
                    <a:pt x="72196" y="441"/>
                    <a:pt x="71260" y="1481"/>
                    <a:pt x="71017" y="2728"/>
                  </a:cubicBezTo>
                  <a:cubicBezTo>
                    <a:pt x="70636" y="4357"/>
                    <a:pt x="71260" y="5778"/>
                    <a:pt x="72196" y="7061"/>
                  </a:cubicBezTo>
                  <a:cubicBezTo>
                    <a:pt x="72958" y="8135"/>
                    <a:pt x="73755" y="9140"/>
                    <a:pt x="74553" y="10180"/>
                  </a:cubicBezTo>
                  <a:cubicBezTo>
                    <a:pt x="74518" y="10284"/>
                    <a:pt x="74449" y="10388"/>
                    <a:pt x="74379" y="10492"/>
                  </a:cubicBezTo>
                  <a:cubicBezTo>
                    <a:pt x="73741" y="10270"/>
                    <a:pt x="73059" y="10159"/>
                    <a:pt x="72368" y="10159"/>
                  </a:cubicBezTo>
                  <a:cubicBezTo>
                    <a:pt x="72196" y="10159"/>
                    <a:pt x="72022" y="10166"/>
                    <a:pt x="71849" y="10180"/>
                  </a:cubicBezTo>
                  <a:cubicBezTo>
                    <a:pt x="68556" y="10492"/>
                    <a:pt x="66408" y="13923"/>
                    <a:pt x="67759" y="16835"/>
                  </a:cubicBezTo>
                  <a:cubicBezTo>
                    <a:pt x="68360" y="18181"/>
                    <a:pt x="69691" y="18921"/>
                    <a:pt x="70983" y="18921"/>
                  </a:cubicBezTo>
                  <a:cubicBezTo>
                    <a:pt x="71853" y="18921"/>
                    <a:pt x="72705" y="18586"/>
                    <a:pt x="73305" y="17874"/>
                  </a:cubicBezTo>
                  <a:cubicBezTo>
                    <a:pt x="73617" y="17493"/>
                    <a:pt x="74067" y="16973"/>
                    <a:pt x="73617" y="16523"/>
                  </a:cubicBezTo>
                  <a:cubicBezTo>
                    <a:pt x="73461" y="16357"/>
                    <a:pt x="73327" y="16293"/>
                    <a:pt x="73207" y="16293"/>
                  </a:cubicBezTo>
                  <a:cubicBezTo>
                    <a:pt x="72901" y="16293"/>
                    <a:pt x="72688" y="16714"/>
                    <a:pt x="72438" y="16939"/>
                  </a:cubicBezTo>
                  <a:cubicBezTo>
                    <a:pt x="71921" y="17428"/>
                    <a:pt x="71342" y="17663"/>
                    <a:pt x="70791" y="17663"/>
                  </a:cubicBezTo>
                  <a:cubicBezTo>
                    <a:pt x="69977" y="17663"/>
                    <a:pt x="69227" y="17148"/>
                    <a:pt x="68834" y="16176"/>
                  </a:cubicBezTo>
                  <a:cubicBezTo>
                    <a:pt x="68314" y="14963"/>
                    <a:pt x="68591" y="13577"/>
                    <a:pt x="69492" y="12676"/>
                  </a:cubicBezTo>
                  <a:cubicBezTo>
                    <a:pt x="70286" y="11801"/>
                    <a:pt x="71345" y="11365"/>
                    <a:pt x="72424" y="11365"/>
                  </a:cubicBezTo>
                  <a:cubicBezTo>
                    <a:pt x="73655" y="11365"/>
                    <a:pt x="74912" y="11931"/>
                    <a:pt x="75835" y="13057"/>
                  </a:cubicBezTo>
                  <a:cubicBezTo>
                    <a:pt x="77464" y="14859"/>
                    <a:pt x="77810" y="17493"/>
                    <a:pt x="76771" y="19677"/>
                  </a:cubicBezTo>
                  <a:cubicBezTo>
                    <a:pt x="75419" y="22935"/>
                    <a:pt x="72508" y="25257"/>
                    <a:pt x="69076" y="25950"/>
                  </a:cubicBezTo>
                  <a:cubicBezTo>
                    <a:pt x="65680" y="26678"/>
                    <a:pt x="63392" y="28619"/>
                    <a:pt x="62422" y="31946"/>
                  </a:cubicBezTo>
                  <a:cubicBezTo>
                    <a:pt x="61347" y="35655"/>
                    <a:pt x="62214" y="38982"/>
                    <a:pt x="64744" y="41859"/>
                  </a:cubicBezTo>
                  <a:cubicBezTo>
                    <a:pt x="65749" y="42898"/>
                    <a:pt x="66858" y="43834"/>
                    <a:pt x="68037" y="44631"/>
                  </a:cubicBezTo>
                  <a:cubicBezTo>
                    <a:pt x="69042" y="45290"/>
                    <a:pt x="70047" y="45948"/>
                    <a:pt x="71017" y="46642"/>
                  </a:cubicBezTo>
                  <a:cubicBezTo>
                    <a:pt x="71329" y="46884"/>
                    <a:pt x="71814" y="47023"/>
                    <a:pt x="71676" y="47612"/>
                  </a:cubicBezTo>
                  <a:cubicBezTo>
                    <a:pt x="70567" y="47647"/>
                    <a:pt x="69527" y="47959"/>
                    <a:pt x="68591" y="48548"/>
                  </a:cubicBezTo>
                  <a:cubicBezTo>
                    <a:pt x="66442" y="49900"/>
                    <a:pt x="65888" y="52846"/>
                    <a:pt x="67447" y="54891"/>
                  </a:cubicBezTo>
                  <a:cubicBezTo>
                    <a:pt x="68128" y="55783"/>
                    <a:pt x="69175" y="56277"/>
                    <a:pt x="70253" y="56277"/>
                  </a:cubicBezTo>
                  <a:cubicBezTo>
                    <a:pt x="70767" y="56277"/>
                    <a:pt x="71288" y="56165"/>
                    <a:pt x="71780" y="55930"/>
                  </a:cubicBezTo>
                  <a:cubicBezTo>
                    <a:pt x="72820" y="55480"/>
                    <a:pt x="73409" y="54371"/>
                    <a:pt x="73201" y="53262"/>
                  </a:cubicBezTo>
                  <a:cubicBezTo>
                    <a:pt x="73134" y="52861"/>
                    <a:pt x="73067" y="52428"/>
                    <a:pt x="72566" y="52428"/>
                  </a:cubicBezTo>
                  <a:cubicBezTo>
                    <a:pt x="72547" y="52428"/>
                    <a:pt x="72528" y="52428"/>
                    <a:pt x="72508" y="52430"/>
                  </a:cubicBezTo>
                  <a:cubicBezTo>
                    <a:pt x="72057" y="52464"/>
                    <a:pt x="72022" y="52880"/>
                    <a:pt x="72022" y="53227"/>
                  </a:cubicBezTo>
                  <a:cubicBezTo>
                    <a:pt x="72022" y="54128"/>
                    <a:pt x="71676" y="54752"/>
                    <a:pt x="70740" y="54960"/>
                  </a:cubicBezTo>
                  <a:cubicBezTo>
                    <a:pt x="70584" y="54992"/>
                    <a:pt x="70428" y="55008"/>
                    <a:pt x="70273" y="55008"/>
                  </a:cubicBezTo>
                  <a:cubicBezTo>
                    <a:pt x="69436" y="55008"/>
                    <a:pt x="68660" y="54548"/>
                    <a:pt x="68279" y="53816"/>
                  </a:cubicBezTo>
                  <a:cubicBezTo>
                    <a:pt x="67482" y="52534"/>
                    <a:pt x="67759" y="50870"/>
                    <a:pt x="68868" y="49900"/>
                  </a:cubicBezTo>
                  <a:cubicBezTo>
                    <a:pt x="69642" y="49230"/>
                    <a:pt x="70631" y="48876"/>
                    <a:pt x="71629" y="48876"/>
                  </a:cubicBezTo>
                  <a:cubicBezTo>
                    <a:pt x="72284" y="48876"/>
                    <a:pt x="72943" y="49029"/>
                    <a:pt x="73547" y="49345"/>
                  </a:cubicBezTo>
                  <a:cubicBezTo>
                    <a:pt x="75350" y="50316"/>
                    <a:pt x="76355" y="51806"/>
                    <a:pt x="76355" y="53920"/>
                  </a:cubicBezTo>
                  <a:cubicBezTo>
                    <a:pt x="76355" y="55861"/>
                    <a:pt x="75731" y="57629"/>
                    <a:pt x="75038" y="59396"/>
                  </a:cubicBezTo>
                  <a:cubicBezTo>
                    <a:pt x="74067" y="62100"/>
                    <a:pt x="73305" y="64768"/>
                    <a:pt x="73443" y="67645"/>
                  </a:cubicBezTo>
                  <a:cubicBezTo>
                    <a:pt x="73443" y="67784"/>
                    <a:pt x="73443" y="67992"/>
                    <a:pt x="73028" y="67992"/>
                  </a:cubicBezTo>
                  <a:cubicBezTo>
                    <a:pt x="71780" y="65462"/>
                    <a:pt x="71156" y="62862"/>
                    <a:pt x="72369" y="60020"/>
                  </a:cubicBezTo>
                  <a:cubicBezTo>
                    <a:pt x="72577" y="59604"/>
                    <a:pt x="72785" y="59223"/>
                    <a:pt x="72924" y="58772"/>
                  </a:cubicBezTo>
                  <a:cubicBezTo>
                    <a:pt x="72993" y="58530"/>
                    <a:pt x="72854" y="58287"/>
                    <a:pt x="72646" y="58218"/>
                  </a:cubicBezTo>
                  <a:cubicBezTo>
                    <a:pt x="72559" y="58160"/>
                    <a:pt x="72461" y="58132"/>
                    <a:pt x="72365" y="58132"/>
                  </a:cubicBezTo>
                  <a:cubicBezTo>
                    <a:pt x="72231" y="58132"/>
                    <a:pt x="72103" y="58186"/>
                    <a:pt x="72022" y="58287"/>
                  </a:cubicBezTo>
                  <a:cubicBezTo>
                    <a:pt x="71780" y="58599"/>
                    <a:pt x="71537" y="58911"/>
                    <a:pt x="71364" y="59292"/>
                  </a:cubicBezTo>
                  <a:cubicBezTo>
                    <a:pt x="70116" y="61892"/>
                    <a:pt x="70289" y="64491"/>
                    <a:pt x="71260" y="67125"/>
                  </a:cubicBezTo>
                  <a:cubicBezTo>
                    <a:pt x="71884" y="68824"/>
                    <a:pt x="72854" y="70314"/>
                    <a:pt x="73686" y="71908"/>
                  </a:cubicBezTo>
                  <a:cubicBezTo>
                    <a:pt x="73998" y="72532"/>
                    <a:pt x="74483" y="73121"/>
                    <a:pt x="74414" y="74092"/>
                  </a:cubicBezTo>
                  <a:cubicBezTo>
                    <a:pt x="73374" y="73745"/>
                    <a:pt x="72334" y="73260"/>
                    <a:pt x="71399" y="72671"/>
                  </a:cubicBezTo>
                  <a:cubicBezTo>
                    <a:pt x="69700" y="71735"/>
                    <a:pt x="68002" y="70764"/>
                    <a:pt x="66061" y="70349"/>
                  </a:cubicBezTo>
                  <a:cubicBezTo>
                    <a:pt x="65210" y="70145"/>
                    <a:pt x="64368" y="70035"/>
                    <a:pt x="63540" y="70035"/>
                  </a:cubicBezTo>
                  <a:cubicBezTo>
                    <a:pt x="62106" y="70035"/>
                    <a:pt x="60711" y="70364"/>
                    <a:pt x="59372" y="71111"/>
                  </a:cubicBezTo>
                  <a:cubicBezTo>
                    <a:pt x="58991" y="71319"/>
                    <a:pt x="58471" y="71527"/>
                    <a:pt x="58713" y="72116"/>
                  </a:cubicBezTo>
                  <a:cubicBezTo>
                    <a:pt x="58820" y="72392"/>
                    <a:pt x="58975" y="72485"/>
                    <a:pt x="59150" y="72485"/>
                  </a:cubicBezTo>
                  <a:cubicBezTo>
                    <a:pt x="59371" y="72485"/>
                    <a:pt x="59625" y="72336"/>
                    <a:pt x="59857" y="72220"/>
                  </a:cubicBezTo>
                  <a:cubicBezTo>
                    <a:pt x="60100" y="72116"/>
                    <a:pt x="60377" y="71978"/>
                    <a:pt x="60620" y="71874"/>
                  </a:cubicBezTo>
                  <a:cubicBezTo>
                    <a:pt x="61665" y="71453"/>
                    <a:pt x="62678" y="71267"/>
                    <a:pt x="63668" y="71267"/>
                  </a:cubicBezTo>
                  <a:cubicBezTo>
                    <a:pt x="65370" y="71267"/>
                    <a:pt x="67005" y="71816"/>
                    <a:pt x="68626" y="72671"/>
                  </a:cubicBezTo>
                  <a:cubicBezTo>
                    <a:pt x="68522" y="72983"/>
                    <a:pt x="68349" y="72983"/>
                    <a:pt x="68175" y="72983"/>
                  </a:cubicBezTo>
                  <a:cubicBezTo>
                    <a:pt x="67929" y="72971"/>
                    <a:pt x="67685" y="72965"/>
                    <a:pt x="67441" y="72965"/>
                  </a:cubicBezTo>
                  <a:cubicBezTo>
                    <a:pt x="64837" y="72965"/>
                    <a:pt x="62370" y="73626"/>
                    <a:pt x="59961" y="74577"/>
                  </a:cubicBezTo>
                  <a:cubicBezTo>
                    <a:pt x="58505" y="75132"/>
                    <a:pt x="57015" y="75547"/>
                    <a:pt x="55490" y="75825"/>
                  </a:cubicBezTo>
                  <a:cubicBezTo>
                    <a:pt x="55146" y="75898"/>
                    <a:pt x="54802" y="75933"/>
                    <a:pt x="54460" y="75933"/>
                  </a:cubicBezTo>
                  <a:cubicBezTo>
                    <a:pt x="53836" y="75933"/>
                    <a:pt x="53218" y="75818"/>
                    <a:pt x="52613" y="75617"/>
                  </a:cubicBezTo>
                  <a:cubicBezTo>
                    <a:pt x="49771" y="74612"/>
                    <a:pt x="48489" y="71319"/>
                    <a:pt x="50014" y="68928"/>
                  </a:cubicBezTo>
                  <a:cubicBezTo>
                    <a:pt x="50546" y="67926"/>
                    <a:pt x="51588" y="67348"/>
                    <a:pt x="52704" y="67348"/>
                  </a:cubicBezTo>
                  <a:cubicBezTo>
                    <a:pt x="52823" y="67348"/>
                    <a:pt x="52943" y="67354"/>
                    <a:pt x="53064" y="67368"/>
                  </a:cubicBezTo>
                  <a:cubicBezTo>
                    <a:pt x="54312" y="67437"/>
                    <a:pt x="55317" y="68408"/>
                    <a:pt x="55490" y="69655"/>
                  </a:cubicBezTo>
                  <a:cubicBezTo>
                    <a:pt x="55594" y="70730"/>
                    <a:pt x="55178" y="71111"/>
                    <a:pt x="53445" y="71527"/>
                  </a:cubicBezTo>
                  <a:cubicBezTo>
                    <a:pt x="53168" y="71631"/>
                    <a:pt x="52891" y="71700"/>
                    <a:pt x="52856" y="72047"/>
                  </a:cubicBezTo>
                  <a:cubicBezTo>
                    <a:pt x="52856" y="72393"/>
                    <a:pt x="53098" y="72567"/>
                    <a:pt x="53376" y="72671"/>
                  </a:cubicBezTo>
                  <a:cubicBezTo>
                    <a:pt x="53601" y="72762"/>
                    <a:pt x="53841" y="72805"/>
                    <a:pt x="54085" y="72805"/>
                  </a:cubicBezTo>
                  <a:cubicBezTo>
                    <a:pt x="55038" y="72805"/>
                    <a:pt x="56046" y="72147"/>
                    <a:pt x="56460" y="71180"/>
                  </a:cubicBezTo>
                  <a:cubicBezTo>
                    <a:pt x="57084" y="69621"/>
                    <a:pt x="56564" y="67853"/>
                    <a:pt x="55213" y="66917"/>
                  </a:cubicBezTo>
                  <a:cubicBezTo>
                    <a:pt x="54424" y="66355"/>
                    <a:pt x="53554" y="66093"/>
                    <a:pt x="52701" y="66093"/>
                  </a:cubicBezTo>
                  <a:cubicBezTo>
                    <a:pt x="50819" y="66093"/>
                    <a:pt x="49018" y="67370"/>
                    <a:pt x="48350" y="69517"/>
                  </a:cubicBezTo>
                  <a:cubicBezTo>
                    <a:pt x="48177" y="70106"/>
                    <a:pt x="48212" y="70730"/>
                    <a:pt x="47865" y="71250"/>
                  </a:cubicBezTo>
                  <a:cubicBezTo>
                    <a:pt x="47380" y="71111"/>
                    <a:pt x="47241" y="70764"/>
                    <a:pt x="47033" y="70487"/>
                  </a:cubicBezTo>
                  <a:cubicBezTo>
                    <a:pt x="45993" y="68997"/>
                    <a:pt x="44988" y="67437"/>
                    <a:pt x="43879" y="65982"/>
                  </a:cubicBezTo>
                  <a:cubicBezTo>
                    <a:pt x="42285" y="63763"/>
                    <a:pt x="39893" y="62238"/>
                    <a:pt x="37225" y="61718"/>
                  </a:cubicBezTo>
                  <a:cubicBezTo>
                    <a:pt x="36530" y="61586"/>
                    <a:pt x="35857" y="61523"/>
                    <a:pt x="35208" y="61523"/>
                  </a:cubicBezTo>
                  <a:cubicBezTo>
                    <a:pt x="30425" y="61523"/>
                    <a:pt x="27001" y="64941"/>
                    <a:pt x="26238" y="69032"/>
                  </a:cubicBezTo>
                  <a:cubicBezTo>
                    <a:pt x="25510" y="72809"/>
                    <a:pt x="22980" y="75478"/>
                    <a:pt x="19202" y="76587"/>
                  </a:cubicBezTo>
                  <a:cubicBezTo>
                    <a:pt x="18595" y="76776"/>
                    <a:pt x="17985" y="76864"/>
                    <a:pt x="17390" y="76864"/>
                  </a:cubicBezTo>
                  <a:cubicBezTo>
                    <a:pt x="15029" y="76864"/>
                    <a:pt x="12899" y="75468"/>
                    <a:pt x="12097" y="73364"/>
                  </a:cubicBezTo>
                  <a:cubicBezTo>
                    <a:pt x="11196" y="71354"/>
                    <a:pt x="12235" y="68997"/>
                    <a:pt x="14315" y="68304"/>
                  </a:cubicBezTo>
                  <a:cubicBezTo>
                    <a:pt x="14669" y="68162"/>
                    <a:pt x="15035" y="68094"/>
                    <a:pt x="15396" y="68094"/>
                  </a:cubicBezTo>
                  <a:cubicBezTo>
                    <a:pt x="16273" y="68094"/>
                    <a:pt x="17122" y="68493"/>
                    <a:pt x="17711" y="69205"/>
                  </a:cubicBezTo>
                  <a:cubicBezTo>
                    <a:pt x="18370" y="70141"/>
                    <a:pt x="18197" y="70972"/>
                    <a:pt x="17088" y="72186"/>
                  </a:cubicBezTo>
                  <a:cubicBezTo>
                    <a:pt x="17018" y="72220"/>
                    <a:pt x="16984" y="72255"/>
                    <a:pt x="16949" y="72324"/>
                  </a:cubicBezTo>
                  <a:cubicBezTo>
                    <a:pt x="16706" y="72463"/>
                    <a:pt x="16637" y="72809"/>
                    <a:pt x="16810" y="73052"/>
                  </a:cubicBezTo>
                  <a:cubicBezTo>
                    <a:pt x="16932" y="73222"/>
                    <a:pt x="17121" y="73307"/>
                    <a:pt x="17319" y="73307"/>
                  </a:cubicBezTo>
                  <a:cubicBezTo>
                    <a:pt x="17403" y="73307"/>
                    <a:pt x="17490" y="73291"/>
                    <a:pt x="17573" y="73260"/>
                  </a:cubicBezTo>
                  <a:cubicBezTo>
                    <a:pt x="18058" y="73052"/>
                    <a:pt x="18474" y="72740"/>
                    <a:pt x="18786" y="72289"/>
                  </a:cubicBezTo>
                  <a:cubicBezTo>
                    <a:pt x="19895" y="70626"/>
                    <a:pt x="19340" y="68338"/>
                    <a:pt x="17538" y="67437"/>
                  </a:cubicBezTo>
                  <a:cubicBezTo>
                    <a:pt x="16890" y="67072"/>
                    <a:pt x="16177" y="66904"/>
                    <a:pt x="15464" y="66904"/>
                  </a:cubicBezTo>
                  <a:cubicBezTo>
                    <a:pt x="13469" y="66904"/>
                    <a:pt x="11471" y="68218"/>
                    <a:pt x="10884" y="70210"/>
                  </a:cubicBezTo>
                  <a:cubicBezTo>
                    <a:pt x="10502" y="71492"/>
                    <a:pt x="10641" y="72740"/>
                    <a:pt x="10780" y="74265"/>
                  </a:cubicBezTo>
                  <a:cubicBezTo>
                    <a:pt x="9636" y="73364"/>
                    <a:pt x="8735" y="72601"/>
                    <a:pt x="7764" y="71908"/>
                  </a:cubicBezTo>
                  <a:cubicBezTo>
                    <a:pt x="6652" y="71129"/>
                    <a:pt x="5517" y="70418"/>
                    <a:pt x="4180" y="70418"/>
                  </a:cubicBezTo>
                  <a:cubicBezTo>
                    <a:pt x="3852" y="70418"/>
                    <a:pt x="3511" y="70461"/>
                    <a:pt x="3155" y="70557"/>
                  </a:cubicBezTo>
                  <a:cubicBezTo>
                    <a:pt x="1214" y="70972"/>
                    <a:pt x="1" y="72948"/>
                    <a:pt x="555" y="74889"/>
                  </a:cubicBezTo>
                  <a:cubicBezTo>
                    <a:pt x="1000" y="76363"/>
                    <a:pt x="2360" y="77323"/>
                    <a:pt x="3829" y="77323"/>
                  </a:cubicBezTo>
                  <a:cubicBezTo>
                    <a:pt x="4191" y="77323"/>
                    <a:pt x="4559" y="77265"/>
                    <a:pt x="4922" y="77142"/>
                  </a:cubicBezTo>
                  <a:cubicBezTo>
                    <a:pt x="5373" y="76968"/>
                    <a:pt x="5754" y="76726"/>
                    <a:pt x="6066" y="76379"/>
                  </a:cubicBezTo>
                  <a:cubicBezTo>
                    <a:pt x="6274" y="76171"/>
                    <a:pt x="6309" y="75825"/>
                    <a:pt x="6170" y="75582"/>
                  </a:cubicBezTo>
                  <a:cubicBezTo>
                    <a:pt x="6056" y="75423"/>
                    <a:pt x="5868" y="75338"/>
                    <a:pt x="5683" y="75338"/>
                  </a:cubicBezTo>
                  <a:cubicBezTo>
                    <a:pt x="5586" y="75338"/>
                    <a:pt x="5491" y="75361"/>
                    <a:pt x="5407" y="75409"/>
                  </a:cubicBezTo>
                  <a:cubicBezTo>
                    <a:pt x="5269" y="75513"/>
                    <a:pt x="5130" y="75617"/>
                    <a:pt x="4992" y="75721"/>
                  </a:cubicBezTo>
                  <a:cubicBezTo>
                    <a:pt x="4544" y="75923"/>
                    <a:pt x="4120" y="76023"/>
                    <a:pt x="3728" y="76023"/>
                  </a:cubicBezTo>
                  <a:cubicBezTo>
                    <a:pt x="3179" y="76023"/>
                    <a:pt x="2692" y="75827"/>
                    <a:pt x="2288" y="75443"/>
                  </a:cubicBezTo>
                  <a:cubicBezTo>
                    <a:pt x="1630" y="74681"/>
                    <a:pt x="1491" y="73572"/>
                    <a:pt x="1976" y="72705"/>
                  </a:cubicBezTo>
                  <a:cubicBezTo>
                    <a:pt x="2313" y="72062"/>
                    <a:pt x="3191" y="71717"/>
                    <a:pt x="4132" y="71717"/>
                  </a:cubicBezTo>
                  <a:cubicBezTo>
                    <a:pt x="4256" y="71717"/>
                    <a:pt x="4381" y="71723"/>
                    <a:pt x="4506" y="71735"/>
                  </a:cubicBezTo>
                  <a:cubicBezTo>
                    <a:pt x="5927" y="71874"/>
                    <a:pt x="6932" y="72671"/>
                    <a:pt x="7903" y="73607"/>
                  </a:cubicBezTo>
                  <a:cubicBezTo>
                    <a:pt x="9844" y="75478"/>
                    <a:pt x="12339" y="76379"/>
                    <a:pt x="14696" y="77488"/>
                  </a:cubicBezTo>
                  <a:cubicBezTo>
                    <a:pt x="15532" y="77842"/>
                    <a:pt x="16428" y="78047"/>
                    <a:pt x="17356" y="78047"/>
                  </a:cubicBezTo>
                  <a:cubicBezTo>
                    <a:pt x="17428" y="78047"/>
                    <a:pt x="17500" y="78045"/>
                    <a:pt x="17573" y="78043"/>
                  </a:cubicBezTo>
                  <a:cubicBezTo>
                    <a:pt x="20484" y="78043"/>
                    <a:pt x="22702" y="76622"/>
                    <a:pt x="24574" y="74577"/>
                  </a:cubicBezTo>
                  <a:cubicBezTo>
                    <a:pt x="25233" y="73849"/>
                    <a:pt x="25787" y="73052"/>
                    <a:pt x="26411" y="72289"/>
                  </a:cubicBezTo>
                  <a:cubicBezTo>
                    <a:pt x="27000" y="72740"/>
                    <a:pt x="27104" y="73433"/>
                    <a:pt x="27416" y="73953"/>
                  </a:cubicBezTo>
                  <a:cubicBezTo>
                    <a:pt x="28896" y="76315"/>
                    <a:pt x="30920" y="77704"/>
                    <a:pt x="33618" y="77704"/>
                  </a:cubicBezTo>
                  <a:cubicBezTo>
                    <a:pt x="33889" y="77704"/>
                    <a:pt x="34167" y="77690"/>
                    <a:pt x="34452" y="77662"/>
                  </a:cubicBezTo>
                  <a:cubicBezTo>
                    <a:pt x="37675" y="77384"/>
                    <a:pt x="39928" y="74404"/>
                    <a:pt x="39339" y="71215"/>
                  </a:cubicBezTo>
                  <a:cubicBezTo>
                    <a:pt x="38927" y="68948"/>
                    <a:pt x="37002" y="67467"/>
                    <a:pt x="34974" y="67467"/>
                  </a:cubicBezTo>
                  <a:cubicBezTo>
                    <a:pt x="34273" y="67467"/>
                    <a:pt x="33560" y="67644"/>
                    <a:pt x="32892" y="68026"/>
                  </a:cubicBezTo>
                  <a:cubicBezTo>
                    <a:pt x="32407" y="68338"/>
                    <a:pt x="31714" y="68616"/>
                    <a:pt x="32164" y="69343"/>
                  </a:cubicBezTo>
                  <a:cubicBezTo>
                    <a:pt x="32270" y="69520"/>
                    <a:pt x="32397" y="69585"/>
                    <a:pt x="32532" y="69585"/>
                  </a:cubicBezTo>
                  <a:cubicBezTo>
                    <a:pt x="32794" y="69585"/>
                    <a:pt x="33091" y="69342"/>
                    <a:pt x="33343" y="69205"/>
                  </a:cubicBezTo>
                  <a:cubicBezTo>
                    <a:pt x="33447" y="69135"/>
                    <a:pt x="33551" y="69101"/>
                    <a:pt x="33655" y="69032"/>
                  </a:cubicBezTo>
                  <a:cubicBezTo>
                    <a:pt x="34086" y="68825"/>
                    <a:pt x="34539" y="68728"/>
                    <a:pt x="34986" y="68728"/>
                  </a:cubicBezTo>
                  <a:cubicBezTo>
                    <a:pt x="36191" y="68728"/>
                    <a:pt x="37343" y="69437"/>
                    <a:pt x="37848" y="70626"/>
                  </a:cubicBezTo>
                  <a:cubicBezTo>
                    <a:pt x="38992" y="72983"/>
                    <a:pt x="37433" y="75894"/>
                    <a:pt x="34729" y="76379"/>
                  </a:cubicBezTo>
                  <a:cubicBezTo>
                    <a:pt x="34348" y="76459"/>
                    <a:pt x="33966" y="76498"/>
                    <a:pt x="33588" y="76498"/>
                  </a:cubicBezTo>
                  <a:cubicBezTo>
                    <a:pt x="32004" y="76498"/>
                    <a:pt x="30489" y="75815"/>
                    <a:pt x="29426" y="74612"/>
                  </a:cubicBezTo>
                  <a:cubicBezTo>
                    <a:pt x="26030" y="70938"/>
                    <a:pt x="27485" y="64976"/>
                    <a:pt x="32199" y="63347"/>
                  </a:cubicBezTo>
                  <a:cubicBezTo>
                    <a:pt x="33297" y="62948"/>
                    <a:pt x="34367" y="62755"/>
                    <a:pt x="35403" y="62755"/>
                  </a:cubicBezTo>
                  <a:cubicBezTo>
                    <a:pt x="37603" y="62755"/>
                    <a:pt x="39649" y="63628"/>
                    <a:pt x="41488" y="65254"/>
                  </a:cubicBezTo>
                  <a:cubicBezTo>
                    <a:pt x="42770" y="66501"/>
                    <a:pt x="43879" y="67888"/>
                    <a:pt x="44780" y="69447"/>
                  </a:cubicBezTo>
                  <a:cubicBezTo>
                    <a:pt x="46201" y="71596"/>
                    <a:pt x="47865" y="73572"/>
                    <a:pt x="49806" y="75270"/>
                  </a:cubicBezTo>
                  <a:cubicBezTo>
                    <a:pt x="51071" y="76472"/>
                    <a:pt x="52740" y="77125"/>
                    <a:pt x="54470" y="77125"/>
                  </a:cubicBezTo>
                  <a:cubicBezTo>
                    <a:pt x="54636" y="77125"/>
                    <a:pt x="54803" y="77119"/>
                    <a:pt x="54970" y="77107"/>
                  </a:cubicBezTo>
                  <a:cubicBezTo>
                    <a:pt x="56876" y="76934"/>
                    <a:pt x="58713" y="76449"/>
                    <a:pt x="60446" y="75686"/>
                  </a:cubicBezTo>
                  <a:cubicBezTo>
                    <a:pt x="62763" y="74696"/>
                    <a:pt x="65070" y="74256"/>
                    <a:pt x="67387" y="74256"/>
                  </a:cubicBezTo>
                  <a:cubicBezTo>
                    <a:pt x="69612" y="74256"/>
                    <a:pt x="71844" y="74661"/>
                    <a:pt x="74102" y="75374"/>
                  </a:cubicBezTo>
                  <a:cubicBezTo>
                    <a:pt x="74520" y="75490"/>
                    <a:pt x="74984" y="75762"/>
                    <a:pt x="75412" y="75762"/>
                  </a:cubicBezTo>
                  <a:cubicBezTo>
                    <a:pt x="75623" y="75762"/>
                    <a:pt x="75825" y="75696"/>
                    <a:pt x="76008" y="75513"/>
                  </a:cubicBezTo>
                  <a:cubicBezTo>
                    <a:pt x="76563" y="74924"/>
                    <a:pt x="76008" y="74196"/>
                    <a:pt x="75800" y="73572"/>
                  </a:cubicBezTo>
                  <a:cubicBezTo>
                    <a:pt x="74379" y="69032"/>
                    <a:pt x="74206" y="64560"/>
                    <a:pt x="76112" y="60089"/>
                  </a:cubicBezTo>
                  <a:cubicBezTo>
                    <a:pt x="76736" y="58668"/>
                    <a:pt x="77152" y="57178"/>
                    <a:pt x="77429" y="55653"/>
                  </a:cubicBezTo>
                  <a:cubicBezTo>
                    <a:pt x="77741" y="53677"/>
                    <a:pt x="77706" y="51737"/>
                    <a:pt x="76320" y="50108"/>
                  </a:cubicBezTo>
                  <a:cubicBezTo>
                    <a:pt x="74760" y="48132"/>
                    <a:pt x="72889" y="46399"/>
                    <a:pt x="70809" y="44978"/>
                  </a:cubicBezTo>
                  <a:cubicBezTo>
                    <a:pt x="69458" y="44111"/>
                    <a:pt x="68141" y="43176"/>
                    <a:pt x="66858" y="42205"/>
                  </a:cubicBezTo>
                  <a:cubicBezTo>
                    <a:pt x="65299" y="40992"/>
                    <a:pt x="64155" y="39329"/>
                    <a:pt x="63600" y="37457"/>
                  </a:cubicBezTo>
                  <a:cubicBezTo>
                    <a:pt x="62387" y="33540"/>
                    <a:pt x="63912" y="29555"/>
                    <a:pt x="67239" y="27822"/>
                  </a:cubicBezTo>
                  <a:cubicBezTo>
                    <a:pt x="68185" y="27339"/>
                    <a:pt x="69211" y="27115"/>
                    <a:pt x="70228" y="27115"/>
                  </a:cubicBezTo>
                  <a:cubicBezTo>
                    <a:pt x="73014" y="27115"/>
                    <a:pt x="75744" y="28795"/>
                    <a:pt x="76632" y="31461"/>
                  </a:cubicBezTo>
                  <a:cubicBezTo>
                    <a:pt x="77464" y="33956"/>
                    <a:pt x="76493" y="36452"/>
                    <a:pt x="74310" y="37457"/>
                  </a:cubicBezTo>
                  <a:cubicBezTo>
                    <a:pt x="73803" y="37685"/>
                    <a:pt x="73265" y="37797"/>
                    <a:pt x="72729" y="37797"/>
                  </a:cubicBezTo>
                  <a:cubicBezTo>
                    <a:pt x="71798" y="37797"/>
                    <a:pt x="70877" y="37458"/>
                    <a:pt x="70151" y="36798"/>
                  </a:cubicBezTo>
                  <a:cubicBezTo>
                    <a:pt x="69076" y="35793"/>
                    <a:pt x="68938" y="34511"/>
                    <a:pt x="69666" y="32847"/>
                  </a:cubicBezTo>
                  <a:cubicBezTo>
                    <a:pt x="69770" y="32709"/>
                    <a:pt x="69839" y="32570"/>
                    <a:pt x="69908" y="32431"/>
                  </a:cubicBezTo>
                  <a:cubicBezTo>
                    <a:pt x="70047" y="32154"/>
                    <a:pt x="69943" y="31842"/>
                    <a:pt x="69700" y="31669"/>
                  </a:cubicBezTo>
                  <a:cubicBezTo>
                    <a:pt x="69615" y="31626"/>
                    <a:pt x="69524" y="31607"/>
                    <a:pt x="69434" y="31607"/>
                  </a:cubicBezTo>
                  <a:cubicBezTo>
                    <a:pt x="69230" y="31607"/>
                    <a:pt x="69034" y="31708"/>
                    <a:pt x="68938" y="31877"/>
                  </a:cubicBezTo>
                  <a:cubicBezTo>
                    <a:pt x="68660" y="32189"/>
                    <a:pt x="68452" y="32535"/>
                    <a:pt x="68279" y="32882"/>
                  </a:cubicBezTo>
                  <a:cubicBezTo>
                    <a:pt x="67343" y="35031"/>
                    <a:pt x="68349" y="37526"/>
                    <a:pt x="70463" y="38497"/>
                  </a:cubicBezTo>
                  <a:cubicBezTo>
                    <a:pt x="71185" y="38849"/>
                    <a:pt x="71945" y="39014"/>
                    <a:pt x="72695" y="39014"/>
                  </a:cubicBezTo>
                  <a:cubicBezTo>
                    <a:pt x="74970" y="39014"/>
                    <a:pt x="77150" y="37498"/>
                    <a:pt x="77880" y="35100"/>
                  </a:cubicBezTo>
                  <a:cubicBezTo>
                    <a:pt x="78850" y="32015"/>
                    <a:pt x="77395" y="28688"/>
                    <a:pt x="74310" y="26955"/>
                  </a:cubicBezTo>
                  <a:cubicBezTo>
                    <a:pt x="73825" y="26643"/>
                    <a:pt x="73131" y="26574"/>
                    <a:pt x="72785" y="25915"/>
                  </a:cubicBezTo>
                  <a:cubicBezTo>
                    <a:pt x="74275" y="24806"/>
                    <a:pt x="75696" y="23732"/>
                    <a:pt x="76736" y="22276"/>
                  </a:cubicBezTo>
                  <a:cubicBezTo>
                    <a:pt x="78608" y="19642"/>
                    <a:pt x="79128" y="16869"/>
                    <a:pt x="77776" y="13819"/>
                  </a:cubicBezTo>
                  <a:cubicBezTo>
                    <a:pt x="76667" y="11358"/>
                    <a:pt x="75558" y="8932"/>
                    <a:pt x="73651" y="6957"/>
                  </a:cubicBezTo>
                  <a:cubicBezTo>
                    <a:pt x="73097" y="6368"/>
                    <a:pt x="72681" y="5674"/>
                    <a:pt x="72404" y="4912"/>
                  </a:cubicBezTo>
                  <a:cubicBezTo>
                    <a:pt x="72126" y="4323"/>
                    <a:pt x="72057" y="3664"/>
                    <a:pt x="72161" y="3040"/>
                  </a:cubicBezTo>
                  <a:cubicBezTo>
                    <a:pt x="72334" y="2174"/>
                    <a:pt x="72993" y="1515"/>
                    <a:pt x="73859" y="1307"/>
                  </a:cubicBezTo>
                  <a:cubicBezTo>
                    <a:pt x="74024" y="1271"/>
                    <a:pt x="74186" y="1254"/>
                    <a:pt x="74344" y="1254"/>
                  </a:cubicBezTo>
                  <a:cubicBezTo>
                    <a:pt x="75849" y="1254"/>
                    <a:pt x="76982" y="2814"/>
                    <a:pt x="76355" y="4288"/>
                  </a:cubicBezTo>
                  <a:cubicBezTo>
                    <a:pt x="76251" y="4531"/>
                    <a:pt x="76043" y="4773"/>
                    <a:pt x="75904" y="5016"/>
                  </a:cubicBezTo>
                  <a:cubicBezTo>
                    <a:pt x="75766" y="5293"/>
                    <a:pt x="75835" y="5640"/>
                    <a:pt x="76112" y="5778"/>
                  </a:cubicBezTo>
                  <a:cubicBezTo>
                    <a:pt x="76194" y="5819"/>
                    <a:pt x="76282" y="5839"/>
                    <a:pt x="76370" y="5839"/>
                  </a:cubicBezTo>
                  <a:cubicBezTo>
                    <a:pt x="76506" y="5839"/>
                    <a:pt x="76645" y="5793"/>
                    <a:pt x="76771" y="5709"/>
                  </a:cubicBezTo>
                  <a:cubicBezTo>
                    <a:pt x="77083" y="5501"/>
                    <a:pt x="77360" y="5154"/>
                    <a:pt x="77499" y="4773"/>
                  </a:cubicBezTo>
                  <a:cubicBezTo>
                    <a:pt x="78511" y="2441"/>
                    <a:pt x="76726" y="0"/>
                    <a:pt x="743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8"/>
            <p:cNvSpPr/>
            <p:nvPr/>
          </p:nvSpPr>
          <p:spPr>
            <a:xfrm rot="10800000">
              <a:off x="359518" y="372106"/>
              <a:ext cx="334519" cy="322284"/>
            </a:xfrm>
            <a:custGeom>
              <a:avLst/>
              <a:gdLst/>
              <a:ahLst/>
              <a:cxnLst/>
              <a:rect l="l" t="t" r="r" b="b"/>
              <a:pathLst>
                <a:path w="14627" h="14092" extrusionOk="0">
                  <a:moveTo>
                    <a:pt x="5075" y="1246"/>
                  </a:moveTo>
                  <a:cubicBezTo>
                    <a:pt x="5678" y="1246"/>
                    <a:pt x="6281" y="1430"/>
                    <a:pt x="6794" y="1803"/>
                  </a:cubicBezTo>
                  <a:cubicBezTo>
                    <a:pt x="7695" y="2358"/>
                    <a:pt x="8388" y="3120"/>
                    <a:pt x="8908" y="4056"/>
                  </a:cubicBezTo>
                  <a:cubicBezTo>
                    <a:pt x="10253" y="6401"/>
                    <a:pt x="11083" y="9021"/>
                    <a:pt x="12013" y="11676"/>
                  </a:cubicBezTo>
                  <a:lnTo>
                    <a:pt x="12013" y="11676"/>
                  </a:lnTo>
                  <a:cubicBezTo>
                    <a:pt x="9245" y="10639"/>
                    <a:pt x="6443" y="9842"/>
                    <a:pt x="3986" y="8285"/>
                  </a:cubicBezTo>
                  <a:cubicBezTo>
                    <a:pt x="3466" y="7938"/>
                    <a:pt x="2981" y="7522"/>
                    <a:pt x="2565" y="7037"/>
                  </a:cubicBezTo>
                  <a:cubicBezTo>
                    <a:pt x="1110" y="5304"/>
                    <a:pt x="1283" y="3502"/>
                    <a:pt x="3016" y="2081"/>
                  </a:cubicBezTo>
                  <a:cubicBezTo>
                    <a:pt x="3590" y="1526"/>
                    <a:pt x="4332" y="1246"/>
                    <a:pt x="5075" y="1246"/>
                  </a:cubicBezTo>
                  <a:close/>
                  <a:moveTo>
                    <a:pt x="5719" y="1"/>
                  </a:moveTo>
                  <a:cubicBezTo>
                    <a:pt x="3362" y="36"/>
                    <a:pt x="1664" y="1145"/>
                    <a:pt x="832" y="2739"/>
                  </a:cubicBezTo>
                  <a:cubicBezTo>
                    <a:pt x="1" y="4333"/>
                    <a:pt x="278" y="5893"/>
                    <a:pt x="1179" y="7279"/>
                  </a:cubicBezTo>
                  <a:cubicBezTo>
                    <a:pt x="2115" y="8700"/>
                    <a:pt x="3466" y="9567"/>
                    <a:pt x="4922" y="10260"/>
                  </a:cubicBezTo>
                  <a:cubicBezTo>
                    <a:pt x="7660" y="11543"/>
                    <a:pt x="10572" y="12513"/>
                    <a:pt x="13275" y="13899"/>
                  </a:cubicBezTo>
                  <a:cubicBezTo>
                    <a:pt x="13459" y="14001"/>
                    <a:pt x="13643" y="14092"/>
                    <a:pt x="13827" y="14092"/>
                  </a:cubicBezTo>
                  <a:cubicBezTo>
                    <a:pt x="13955" y="14092"/>
                    <a:pt x="14083" y="14048"/>
                    <a:pt x="14211" y="13934"/>
                  </a:cubicBezTo>
                  <a:cubicBezTo>
                    <a:pt x="14627" y="13553"/>
                    <a:pt x="14384" y="13171"/>
                    <a:pt x="14211" y="12825"/>
                  </a:cubicBezTo>
                  <a:cubicBezTo>
                    <a:pt x="12928" y="10329"/>
                    <a:pt x="12027" y="7661"/>
                    <a:pt x="10849" y="5096"/>
                  </a:cubicBezTo>
                  <a:cubicBezTo>
                    <a:pt x="10364" y="3952"/>
                    <a:pt x="9705" y="2843"/>
                    <a:pt x="8873" y="1907"/>
                  </a:cubicBezTo>
                  <a:cubicBezTo>
                    <a:pt x="7799" y="798"/>
                    <a:pt x="6586" y="1"/>
                    <a:pt x="57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5" name="Google Shape;235;p8"/>
          <p:cNvGrpSpPr/>
          <p:nvPr/>
        </p:nvGrpSpPr>
        <p:grpSpPr>
          <a:xfrm>
            <a:off x="171772" y="3486523"/>
            <a:ext cx="1480829" cy="1471301"/>
            <a:chOff x="171772" y="3486523"/>
            <a:chExt cx="1480829" cy="1471301"/>
          </a:xfrm>
        </p:grpSpPr>
        <p:sp>
          <p:nvSpPr>
            <p:cNvPr id="236" name="Google Shape;236;p8"/>
            <p:cNvSpPr/>
            <p:nvPr/>
          </p:nvSpPr>
          <p:spPr>
            <a:xfrm rot="10800000">
              <a:off x="171772" y="3486523"/>
              <a:ext cx="1480829" cy="1471301"/>
            </a:xfrm>
            <a:custGeom>
              <a:avLst/>
              <a:gdLst/>
              <a:ahLst/>
              <a:cxnLst/>
              <a:rect l="l" t="t" r="r" b="b"/>
              <a:pathLst>
                <a:path w="78642" h="78136" extrusionOk="0">
                  <a:moveTo>
                    <a:pt x="17368" y="1"/>
                  </a:moveTo>
                  <a:cubicBezTo>
                    <a:pt x="16409" y="1"/>
                    <a:pt x="15436" y="197"/>
                    <a:pt x="14453" y="622"/>
                  </a:cubicBezTo>
                  <a:cubicBezTo>
                    <a:pt x="12062" y="1662"/>
                    <a:pt x="9566" y="2597"/>
                    <a:pt x="7660" y="4538"/>
                  </a:cubicBezTo>
                  <a:cubicBezTo>
                    <a:pt x="7140" y="4989"/>
                    <a:pt x="6585" y="5370"/>
                    <a:pt x="5962" y="5717"/>
                  </a:cubicBezTo>
                  <a:cubicBezTo>
                    <a:pt x="5442" y="6063"/>
                    <a:pt x="4853" y="6306"/>
                    <a:pt x="4229" y="6410"/>
                  </a:cubicBezTo>
                  <a:cubicBezTo>
                    <a:pt x="4108" y="6427"/>
                    <a:pt x="3988" y="6435"/>
                    <a:pt x="3868" y="6435"/>
                  </a:cubicBezTo>
                  <a:cubicBezTo>
                    <a:pt x="2997" y="6435"/>
                    <a:pt x="2191" y="5998"/>
                    <a:pt x="1733" y="5266"/>
                  </a:cubicBezTo>
                  <a:cubicBezTo>
                    <a:pt x="1283" y="4400"/>
                    <a:pt x="1421" y="3395"/>
                    <a:pt x="2045" y="2701"/>
                  </a:cubicBezTo>
                  <a:cubicBezTo>
                    <a:pt x="2445" y="2260"/>
                    <a:pt x="2959" y="2035"/>
                    <a:pt x="3534" y="2035"/>
                  </a:cubicBezTo>
                  <a:cubicBezTo>
                    <a:pt x="3907" y="2035"/>
                    <a:pt x="4305" y="2129"/>
                    <a:pt x="4714" y="2320"/>
                  </a:cubicBezTo>
                  <a:cubicBezTo>
                    <a:pt x="4922" y="2424"/>
                    <a:pt x="5095" y="2597"/>
                    <a:pt x="5303" y="2667"/>
                  </a:cubicBezTo>
                  <a:cubicBezTo>
                    <a:pt x="5370" y="2700"/>
                    <a:pt x="5444" y="2716"/>
                    <a:pt x="5518" y="2716"/>
                  </a:cubicBezTo>
                  <a:cubicBezTo>
                    <a:pt x="5675" y="2716"/>
                    <a:pt x="5833" y="2646"/>
                    <a:pt x="5927" y="2528"/>
                  </a:cubicBezTo>
                  <a:cubicBezTo>
                    <a:pt x="6066" y="2320"/>
                    <a:pt x="6100" y="2078"/>
                    <a:pt x="5962" y="1870"/>
                  </a:cubicBezTo>
                  <a:cubicBezTo>
                    <a:pt x="5754" y="1523"/>
                    <a:pt x="5442" y="1246"/>
                    <a:pt x="5060" y="1107"/>
                  </a:cubicBezTo>
                  <a:cubicBezTo>
                    <a:pt x="4585" y="873"/>
                    <a:pt x="4089" y="765"/>
                    <a:pt x="3603" y="765"/>
                  </a:cubicBezTo>
                  <a:cubicBezTo>
                    <a:pt x="2000" y="765"/>
                    <a:pt x="509" y="1943"/>
                    <a:pt x="243" y="3672"/>
                  </a:cubicBezTo>
                  <a:cubicBezTo>
                    <a:pt x="0" y="4954"/>
                    <a:pt x="555" y="6237"/>
                    <a:pt x="1629" y="6965"/>
                  </a:cubicBezTo>
                  <a:cubicBezTo>
                    <a:pt x="2344" y="7465"/>
                    <a:pt x="3086" y="7689"/>
                    <a:pt x="3827" y="7689"/>
                  </a:cubicBezTo>
                  <a:cubicBezTo>
                    <a:pt x="4524" y="7689"/>
                    <a:pt x="5220" y="7491"/>
                    <a:pt x="5892" y="7138"/>
                  </a:cubicBezTo>
                  <a:cubicBezTo>
                    <a:pt x="6967" y="6618"/>
                    <a:pt x="7972" y="5959"/>
                    <a:pt x="8873" y="5162"/>
                  </a:cubicBezTo>
                  <a:cubicBezTo>
                    <a:pt x="9310" y="4759"/>
                    <a:pt x="9715" y="4225"/>
                    <a:pt x="10371" y="4225"/>
                  </a:cubicBezTo>
                  <a:cubicBezTo>
                    <a:pt x="10391" y="4225"/>
                    <a:pt x="10412" y="4225"/>
                    <a:pt x="10433" y="4226"/>
                  </a:cubicBezTo>
                  <a:cubicBezTo>
                    <a:pt x="10641" y="4573"/>
                    <a:pt x="10502" y="4885"/>
                    <a:pt x="10433" y="5232"/>
                  </a:cubicBezTo>
                  <a:cubicBezTo>
                    <a:pt x="9977" y="8620"/>
                    <a:pt x="12093" y="11120"/>
                    <a:pt x="15342" y="11120"/>
                  </a:cubicBezTo>
                  <a:cubicBezTo>
                    <a:pt x="15550" y="11120"/>
                    <a:pt x="15762" y="11110"/>
                    <a:pt x="15978" y="11089"/>
                  </a:cubicBezTo>
                  <a:cubicBezTo>
                    <a:pt x="18404" y="10881"/>
                    <a:pt x="19895" y="8212"/>
                    <a:pt x="18786" y="6133"/>
                  </a:cubicBezTo>
                  <a:cubicBezTo>
                    <a:pt x="18508" y="5613"/>
                    <a:pt x="18092" y="5197"/>
                    <a:pt x="17572" y="4920"/>
                  </a:cubicBezTo>
                  <a:cubicBezTo>
                    <a:pt x="17450" y="4828"/>
                    <a:pt x="17300" y="4783"/>
                    <a:pt x="17150" y="4783"/>
                  </a:cubicBezTo>
                  <a:cubicBezTo>
                    <a:pt x="16961" y="4783"/>
                    <a:pt x="16772" y="4854"/>
                    <a:pt x="16637" y="4989"/>
                  </a:cubicBezTo>
                  <a:cubicBezTo>
                    <a:pt x="16359" y="5336"/>
                    <a:pt x="16567" y="5613"/>
                    <a:pt x="16845" y="5855"/>
                  </a:cubicBezTo>
                  <a:cubicBezTo>
                    <a:pt x="16983" y="5959"/>
                    <a:pt x="17122" y="6063"/>
                    <a:pt x="17261" y="6202"/>
                  </a:cubicBezTo>
                  <a:cubicBezTo>
                    <a:pt x="18335" y="7242"/>
                    <a:pt x="17988" y="9044"/>
                    <a:pt x="16602" y="9633"/>
                  </a:cubicBezTo>
                  <a:cubicBezTo>
                    <a:pt x="16142" y="9857"/>
                    <a:pt x="15648" y="9965"/>
                    <a:pt x="15156" y="9965"/>
                  </a:cubicBezTo>
                  <a:cubicBezTo>
                    <a:pt x="14350" y="9965"/>
                    <a:pt x="13552" y="9673"/>
                    <a:pt x="12928" y="9113"/>
                  </a:cubicBezTo>
                  <a:cubicBezTo>
                    <a:pt x="11126" y="7484"/>
                    <a:pt x="11126" y="4816"/>
                    <a:pt x="12997" y="3013"/>
                  </a:cubicBezTo>
                  <a:cubicBezTo>
                    <a:pt x="14118" y="1845"/>
                    <a:pt x="15648" y="1206"/>
                    <a:pt x="17217" y="1206"/>
                  </a:cubicBezTo>
                  <a:cubicBezTo>
                    <a:pt x="17881" y="1206"/>
                    <a:pt x="18552" y="1321"/>
                    <a:pt x="19201" y="1558"/>
                  </a:cubicBezTo>
                  <a:cubicBezTo>
                    <a:pt x="22771" y="2667"/>
                    <a:pt x="25405" y="5647"/>
                    <a:pt x="26099" y="9287"/>
                  </a:cubicBezTo>
                  <a:cubicBezTo>
                    <a:pt x="27034" y="13515"/>
                    <a:pt x="30188" y="16392"/>
                    <a:pt x="34486" y="16565"/>
                  </a:cubicBezTo>
                  <a:cubicBezTo>
                    <a:pt x="34670" y="16573"/>
                    <a:pt x="34853" y="16577"/>
                    <a:pt x="35033" y="16577"/>
                  </a:cubicBezTo>
                  <a:cubicBezTo>
                    <a:pt x="38653" y="16577"/>
                    <a:pt x="41494" y="14933"/>
                    <a:pt x="43705" y="12094"/>
                  </a:cubicBezTo>
                  <a:cubicBezTo>
                    <a:pt x="44780" y="10708"/>
                    <a:pt x="45750" y="9183"/>
                    <a:pt x="46790" y="7727"/>
                  </a:cubicBezTo>
                  <a:cubicBezTo>
                    <a:pt x="46998" y="7380"/>
                    <a:pt x="47206" y="6930"/>
                    <a:pt x="47761" y="6861"/>
                  </a:cubicBezTo>
                  <a:cubicBezTo>
                    <a:pt x="47899" y="7484"/>
                    <a:pt x="48003" y="8074"/>
                    <a:pt x="48176" y="8594"/>
                  </a:cubicBezTo>
                  <a:cubicBezTo>
                    <a:pt x="48785" y="10676"/>
                    <a:pt x="50489" y="12018"/>
                    <a:pt x="52440" y="12018"/>
                  </a:cubicBezTo>
                  <a:cubicBezTo>
                    <a:pt x="52600" y="12018"/>
                    <a:pt x="52762" y="12009"/>
                    <a:pt x="52925" y="11990"/>
                  </a:cubicBezTo>
                  <a:cubicBezTo>
                    <a:pt x="55524" y="11713"/>
                    <a:pt x="57119" y="9391"/>
                    <a:pt x="56321" y="7103"/>
                  </a:cubicBezTo>
                  <a:cubicBezTo>
                    <a:pt x="55984" y="6029"/>
                    <a:pt x="54993" y="5335"/>
                    <a:pt x="53904" y="5335"/>
                  </a:cubicBezTo>
                  <a:cubicBezTo>
                    <a:pt x="53764" y="5335"/>
                    <a:pt x="53622" y="5346"/>
                    <a:pt x="53479" y="5370"/>
                  </a:cubicBezTo>
                  <a:cubicBezTo>
                    <a:pt x="53063" y="5440"/>
                    <a:pt x="52613" y="5578"/>
                    <a:pt x="52648" y="6098"/>
                  </a:cubicBezTo>
                  <a:cubicBezTo>
                    <a:pt x="52682" y="6514"/>
                    <a:pt x="53098" y="6514"/>
                    <a:pt x="53445" y="6583"/>
                  </a:cubicBezTo>
                  <a:cubicBezTo>
                    <a:pt x="54762" y="6791"/>
                    <a:pt x="55108" y="7103"/>
                    <a:pt x="55247" y="7970"/>
                  </a:cubicBezTo>
                  <a:cubicBezTo>
                    <a:pt x="55386" y="8940"/>
                    <a:pt x="54935" y="9841"/>
                    <a:pt x="54103" y="10292"/>
                  </a:cubicBezTo>
                  <a:cubicBezTo>
                    <a:pt x="53604" y="10607"/>
                    <a:pt x="53046" y="10758"/>
                    <a:pt x="52491" y="10758"/>
                  </a:cubicBezTo>
                  <a:cubicBezTo>
                    <a:pt x="51583" y="10758"/>
                    <a:pt x="50686" y="10352"/>
                    <a:pt x="50083" y="9599"/>
                  </a:cubicBezTo>
                  <a:cubicBezTo>
                    <a:pt x="49043" y="8386"/>
                    <a:pt x="48800" y="6687"/>
                    <a:pt x="49494" y="5232"/>
                  </a:cubicBezTo>
                  <a:cubicBezTo>
                    <a:pt x="50288" y="3388"/>
                    <a:pt x="52102" y="2186"/>
                    <a:pt x="54082" y="2186"/>
                  </a:cubicBezTo>
                  <a:cubicBezTo>
                    <a:pt x="54261" y="2186"/>
                    <a:pt x="54442" y="2196"/>
                    <a:pt x="54623" y="2216"/>
                  </a:cubicBezTo>
                  <a:cubicBezTo>
                    <a:pt x="56599" y="2355"/>
                    <a:pt x="58436" y="3048"/>
                    <a:pt x="60273" y="3741"/>
                  </a:cubicBezTo>
                  <a:cubicBezTo>
                    <a:pt x="62449" y="4530"/>
                    <a:pt x="64654" y="5146"/>
                    <a:pt x="66966" y="5146"/>
                  </a:cubicBezTo>
                  <a:cubicBezTo>
                    <a:pt x="67195" y="5146"/>
                    <a:pt x="67424" y="5140"/>
                    <a:pt x="67655" y="5128"/>
                  </a:cubicBezTo>
                  <a:cubicBezTo>
                    <a:pt x="67736" y="5128"/>
                    <a:pt x="67828" y="5116"/>
                    <a:pt x="67917" y="5116"/>
                  </a:cubicBezTo>
                  <a:cubicBezTo>
                    <a:pt x="68094" y="5116"/>
                    <a:pt x="68256" y="5162"/>
                    <a:pt x="68279" y="5440"/>
                  </a:cubicBezTo>
                  <a:cubicBezTo>
                    <a:pt x="66625" y="6382"/>
                    <a:pt x="65143" y="6844"/>
                    <a:pt x="63618" y="6844"/>
                  </a:cubicBezTo>
                  <a:cubicBezTo>
                    <a:pt x="62393" y="6844"/>
                    <a:pt x="61142" y="6546"/>
                    <a:pt x="59753" y="5959"/>
                  </a:cubicBezTo>
                  <a:cubicBezTo>
                    <a:pt x="59498" y="5853"/>
                    <a:pt x="59191" y="5617"/>
                    <a:pt x="58920" y="5617"/>
                  </a:cubicBezTo>
                  <a:cubicBezTo>
                    <a:pt x="58749" y="5617"/>
                    <a:pt x="58591" y="5712"/>
                    <a:pt x="58470" y="5994"/>
                  </a:cubicBezTo>
                  <a:cubicBezTo>
                    <a:pt x="58193" y="6653"/>
                    <a:pt x="58852" y="6861"/>
                    <a:pt x="59302" y="7103"/>
                  </a:cubicBezTo>
                  <a:cubicBezTo>
                    <a:pt x="59995" y="7484"/>
                    <a:pt x="60758" y="7762"/>
                    <a:pt x="61555" y="7900"/>
                  </a:cubicBezTo>
                  <a:cubicBezTo>
                    <a:pt x="62197" y="8037"/>
                    <a:pt x="62826" y="8100"/>
                    <a:pt x="63444" y="8100"/>
                  </a:cubicBezTo>
                  <a:cubicBezTo>
                    <a:pt x="65331" y="8100"/>
                    <a:pt x="67119" y="7514"/>
                    <a:pt x="68868" y="6653"/>
                  </a:cubicBezTo>
                  <a:cubicBezTo>
                    <a:pt x="70289" y="5925"/>
                    <a:pt x="71710" y="5128"/>
                    <a:pt x="73131" y="4400"/>
                  </a:cubicBezTo>
                  <a:cubicBezTo>
                    <a:pt x="73323" y="4314"/>
                    <a:pt x="73529" y="4150"/>
                    <a:pt x="73764" y="4150"/>
                  </a:cubicBezTo>
                  <a:cubicBezTo>
                    <a:pt x="73910" y="4150"/>
                    <a:pt x="74067" y="4214"/>
                    <a:pt x="74240" y="4400"/>
                  </a:cubicBezTo>
                  <a:cubicBezTo>
                    <a:pt x="73824" y="5543"/>
                    <a:pt x="73304" y="6618"/>
                    <a:pt x="72681" y="7623"/>
                  </a:cubicBezTo>
                  <a:cubicBezTo>
                    <a:pt x="71849" y="9009"/>
                    <a:pt x="71190" y="10465"/>
                    <a:pt x="70705" y="11990"/>
                  </a:cubicBezTo>
                  <a:cubicBezTo>
                    <a:pt x="70012" y="14070"/>
                    <a:pt x="70116" y="16357"/>
                    <a:pt x="70948" y="18402"/>
                  </a:cubicBezTo>
                  <a:cubicBezTo>
                    <a:pt x="71121" y="18818"/>
                    <a:pt x="71329" y="19234"/>
                    <a:pt x="71571" y="19615"/>
                  </a:cubicBezTo>
                  <a:cubicBezTo>
                    <a:pt x="71688" y="19825"/>
                    <a:pt x="71915" y="19941"/>
                    <a:pt x="72136" y="19941"/>
                  </a:cubicBezTo>
                  <a:cubicBezTo>
                    <a:pt x="72243" y="19941"/>
                    <a:pt x="72348" y="19914"/>
                    <a:pt x="72438" y="19858"/>
                  </a:cubicBezTo>
                  <a:cubicBezTo>
                    <a:pt x="72715" y="19684"/>
                    <a:pt x="72785" y="19338"/>
                    <a:pt x="72611" y="19095"/>
                  </a:cubicBezTo>
                  <a:cubicBezTo>
                    <a:pt x="72542" y="18922"/>
                    <a:pt x="72473" y="18783"/>
                    <a:pt x="72403" y="18610"/>
                  </a:cubicBezTo>
                  <a:cubicBezTo>
                    <a:pt x="70982" y="15941"/>
                    <a:pt x="71329" y="13307"/>
                    <a:pt x="72507" y="10673"/>
                  </a:cubicBezTo>
                  <a:cubicBezTo>
                    <a:pt x="72593" y="10445"/>
                    <a:pt x="72631" y="10100"/>
                    <a:pt x="72989" y="10100"/>
                  </a:cubicBezTo>
                  <a:cubicBezTo>
                    <a:pt x="73066" y="10100"/>
                    <a:pt x="73159" y="10116"/>
                    <a:pt x="73270" y="10153"/>
                  </a:cubicBezTo>
                  <a:cubicBezTo>
                    <a:pt x="72888" y="13411"/>
                    <a:pt x="73998" y="16461"/>
                    <a:pt x="75072" y="19477"/>
                  </a:cubicBezTo>
                  <a:cubicBezTo>
                    <a:pt x="75384" y="20308"/>
                    <a:pt x="75627" y="21106"/>
                    <a:pt x="75835" y="21937"/>
                  </a:cubicBezTo>
                  <a:cubicBezTo>
                    <a:pt x="76112" y="23012"/>
                    <a:pt x="76181" y="24121"/>
                    <a:pt x="76008" y="25195"/>
                  </a:cubicBezTo>
                  <a:cubicBezTo>
                    <a:pt x="75646" y="27575"/>
                    <a:pt x="73508" y="29182"/>
                    <a:pt x="71337" y="29182"/>
                  </a:cubicBezTo>
                  <a:cubicBezTo>
                    <a:pt x="70599" y="29182"/>
                    <a:pt x="69857" y="28996"/>
                    <a:pt x="69180" y="28592"/>
                  </a:cubicBezTo>
                  <a:cubicBezTo>
                    <a:pt x="67586" y="27725"/>
                    <a:pt x="67066" y="25646"/>
                    <a:pt x="68071" y="24086"/>
                  </a:cubicBezTo>
                  <a:cubicBezTo>
                    <a:pt x="68508" y="23416"/>
                    <a:pt x="69239" y="23040"/>
                    <a:pt x="70016" y="23040"/>
                  </a:cubicBezTo>
                  <a:cubicBezTo>
                    <a:pt x="70164" y="23040"/>
                    <a:pt x="70313" y="23053"/>
                    <a:pt x="70462" y="23081"/>
                  </a:cubicBezTo>
                  <a:cubicBezTo>
                    <a:pt x="71294" y="23185"/>
                    <a:pt x="71883" y="23982"/>
                    <a:pt x="71779" y="24814"/>
                  </a:cubicBezTo>
                  <a:cubicBezTo>
                    <a:pt x="71745" y="24918"/>
                    <a:pt x="71779" y="25022"/>
                    <a:pt x="71779" y="25161"/>
                  </a:cubicBezTo>
                  <a:cubicBezTo>
                    <a:pt x="71883" y="25369"/>
                    <a:pt x="71953" y="25577"/>
                    <a:pt x="72230" y="25611"/>
                  </a:cubicBezTo>
                  <a:cubicBezTo>
                    <a:pt x="72276" y="25620"/>
                    <a:pt x="72318" y="25625"/>
                    <a:pt x="72358" y="25625"/>
                  </a:cubicBezTo>
                  <a:cubicBezTo>
                    <a:pt x="72621" y="25625"/>
                    <a:pt x="72764" y="25436"/>
                    <a:pt x="72854" y="25195"/>
                  </a:cubicBezTo>
                  <a:cubicBezTo>
                    <a:pt x="73235" y="23982"/>
                    <a:pt x="72681" y="22700"/>
                    <a:pt x="71537" y="22145"/>
                  </a:cubicBezTo>
                  <a:cubicBezTo>
                    <a:pt x="71052" y="21919"/>
                    <a:pt x="70536" y="21810"/>
                    <a:pt x="70027" y="21810"/>
                  </a:cubicBezTo>
                  <a:cubicBezTo>
                    <a:pt x="68900" y="21810"/>
                    <a:pt x="67804" y="22345"/>
                    <a:pt x="67135" y="23324"/>
                  </a:cubicBezTo>
                  <a:cubicBezTo>
                    <a:pt x="65333" y="25854"/>
                    <a:pt x="66615" y="29216"/>
                    <a:pt x="69735" y="30186"/>
                  </a:cubicBezTo>
                  <a:cubicBezTo>
                    <a:pt x="70254" y="30360"/>
                    <a:pt x="70878" y="30290"/>
                    <a:pt x="71467" y="30775"/>
                  </a:cubicBezTo>
                  <a:cubicBezTo>
                    <a:pt x="70844" y="31434"/>
                    <a:pt x="70116" y="31954"/>
                    <a:pt x="69353" y="32404"/>
                  </a:cubicBezTo>
                  <a:cubicBezTo>
                    <a:pt x="68036" y="33236"/>
                    <a:pt x="66788" y="34137"/>
                    <a:pt x="65575" y="35143"/>
                  </a:cubicBezTo>
                  <a:cubicBezTo>
                    <a:pt x="63808" y="36633"/>
                    <a:pt x="62560" y="38643"/>
                    <a:pt x="62006" y="40861"/>
                  </a:cubicBezTo>
                  <a:cubicBezTo>
                    <a:pt x="60723" y="46164"/>
                    <a:pt x="63634" y="51120"/>
                    <a:pt x="68660" y="52091"/>
                  </a:cubicBezTo>
                  <a:cubicBezTo>
                    <a:pt x="71849" y="52715"/>
                    <a:pt x="74136" y="54586"/>
                    <a:pt x="75904" y="57186"/>
                  </a:cubicBezTo>
                  <a:cubicBezTo>
                    <a:pt x="76805" y="58538"/>
                    <a:pt x="77186" y="60167"/>
                    <a:pt x="76978" y="61761"/>
                  </a:cubicBezTo>
                  <a:cubicBezTo>
                    <a:pt x="76701" y="64222"/>
                    <a:pt x="75176" y="66128"/>
                    <a:pt x="72992" y="66613"/>
                  </a:cubicBezTo>
                  <a:cubicBezTo>
                    <a:pt x="72706" y="66680"/>
                    <a:pt x="72418" y="66712"/>
                    <a:pt x="72135" y="66712"/>
                  </a:cubicBezTo>
                  <a:cubicBezTo>
                    <a:pt x="70227" y="66712"/>
                    <a:pt x="68499" y="65265"/>
                    <a:pt x="68348" y="63424"/>
                  </a:cubicBezTo>
                  <a:cubicBezTo>
                    <a:pt x="68244" y="62211"/>
                    <a:pt x="68764" y="61033"/>
                    <a:pt x="69700" y="60652"/>
                  </a:cubicBezTo>
                  <a:cubicBezTo>
                    <a:pt x="70002" y="60484"/>
                    <a:pt x="70334" y="60402"/>
                    <a:pt x="70663" y="60402"/>
                  </a:cubicBezTo>
                  <a:cubicBezTo>
                    <a:pt x="71351" y="60402"/>
                    <a:pt x="72028" y="60758"/>
                    <a:pt x="72403" y="61414"/>
                  </a:cubicBezTo>
                  <a:cubicBezTo>
                    <a:pt x="72554" y="61615"/>
                    <a:pt x="72723" y="61834"/>
                    <a:pt x="72963" y="61834"/>
                  </a:cubicBezTo>
                  <a:cubicBezTo>
                    <a:pt x="73054" y="61834"/>
                    <a:pt x="73155" y="61803"/>
                    <a:pt x="73270" y="61726"/>
                  </a:cubicBezTo>
                  <a:cubicBezTo>
                    <a:pt x="73686" y="61449"/>
                    <a:pt x="73582" y="61033"/>
                    <a:pt x="73374" y="60652"/>
                  </a:cubicBezTo>
                  <a:cubicBezTo>
                    <a:pt x="72888" y="59924"/>
                    <a:pt x="72161" y="59439"/>
                    <a:pt x="71294" y="59300"/>
                  </a:cubicBezTo>
                  <a:cubicBezTo>
                    <a:pt x="71079" y="59259"/>
                    <a:pt x="70862" y="59239"/>
                    <a:pt x="70648" y="59239"/>
                  </a:cubicBezTo>
                  <a:cubicBezTo>
                    <a:pt x="69244" y="59239"/>
                    <a:pt x="67924" y="60100"/>
                    <a:pt x="67412" y="61484"/>
                  </a:cubicBezTo>
                  <a:cubicBezTo>
                    <a:pt x="66149" y="64557"/>
                    <a:pt x="68587" y="67967"/>
                    <a:pt x="72107" y="67967"/>
                  </a:cubicBezTo>
                  <a:cubicBezTo>
                    <a:pt x="72159" y="67967"/>
                    <a:pt x="72212" y="67966"/>
                    <a:pt x="72265" y="67965"/>
                  </a:cubicBezTo>
                  <a:cubicBezTo>
                    <a:pt x="72923" y="67965"/>
                    <a:pt x="73547" y="67861"/>
                    <a:pt x="74379" y="67792"/>
                  </a:cubicBezTo>
                  <a:lnTo>
                    <a:pt x="74379" y="67792"/>
                  </a:lnTo>
                  <a:cubicBezTo>
                    <a:pt x="73963" y="68519"/>
                    <a:pt x="73443" y="69247"/>
                    <a:pt x="72854" y="69871"/>
                  </a:cubicBezTo>
                  <a:cubicBezTo>
                    <a:pt x="72091" y="70703"/>
                    <a:pt x="71467" y="71708"/>
                    <a:pt x="71017" y="72748"/>
                  </a:cubicBezTo>
                  <a:cubicBezTo>
                    <a:pt x="70462" y="74307"/>
                    <a:pt x="70462" y="75798"/>
                    <a:pt x="71641" y="77080"/>
                  </a:cubicBezTo>
                  <a:cubicBezTo>
                    <a:pt x="72318" y="77776"/>
                    <a:pt x="73230" y="78135"/>
                    <a:pt x="74144" y="78135"/>
                  </a:cubicBezTo>
                  <a:cubicBezTo>
                    <a:pt x="74914" y="78135"/>
                    <a:pt x="75686" y="77880"/>
                    <a:pt x="76320" y="77358"/>
                  </a:cubicBezTo>
                  <a:cubicBezTo>
                    <a:pt x="77671" y="76248"/>
                    <a:pt x="77949" y="74134"/>
                    <a:pt x="76944" y="72852"/>
                  </a:cubicBezTo>
                  <a:cubicBezTo>
                    <a:pt x="76742" y="72574"/>
                    <a:pt x="76466" y="72315"/>
                    <a:pt x="76158" y="72315"/>
                  </a:cubicBezTo>
                  <a:cubicBezTo>
                    <a:pt x="76042" y="72315"/>
                    <a:pt x="75922" y="72351"/>
                    <a:pt x="75800" y="72436"/>
                  </a:cubicBezTo>
                  <a:cubicBezTo>
                    <a:pt x="75384" y="72748"/>
                    <a:pt x="75661" y="73129"/>
                    <a:pt x="75904" y="73476"/>
                  </a:cubicBezTo>
                  <a:cubicBezTo>
                    <a:pt x="76918" y="74896"/>
                    <a:pt x="75888" y="76876"/>
                    <a:pt x="74164" y="76876"/>
                  </a:cubicBezTo>
                  <a:cubicBezTo>
                    <a:pt x="74120" y="76876"/>
                    <a:pt x="74077" y="76875"/>
                    <a:pt x="74032" y="76872"/>
                  </a:cubicBezTo>
                  <a:cubicBezTo>
                    <a:pt x="72681" y="76768"/>
                    <a:pt x="71710" y="75590"/>
                    <a:pt x="71883" y="74273"/>
                  </a:cubicBezTo>
                  <a:cubicBezTo>
                    <a:pt x="72022" y="73233"/>
                    <a:pt x="72473" y="72263"/>
                    <a:pt x="73200" y="71500"/>
                  </a:cubicBezTo>
                  <a:cubicBezTo>
                    <a:pt x="74899" y="69455"/>
                    <a:pt x="76320" y="67202"/>
                    <a:pt x="77360" y="64776"/>
                  </a:cubicBezTo>
                  <a:cubicBezTo>
                    <a:pt x="78573" y="62073"/>
                    <a:pt x="78642" y="59473"/>
                    <a:pt x="77221" y="56874"/>
                  </a:cubicBezTo>
                  <a:cubicBezTo>
                    <a:pt x="76389" y="55418"/>
                    <a:pt x="75245" y="54170"/>
                    <a:pt x="73928" y="53165"/>
                  </a:cubicBezTo>
                  <a:cubicBezTo>
                    <a:pt x="73478" y="52819"/>
                    <a:pt x="72888" y="52611"/>
                    <a:pt x="72611" y="52056"/>
                  </a:cubicBezTo>
                  <a:cubicBezTo>
                    <a:pt x="72923" y="51502"/>
                    <a:pt x="73582" y="51467"/>
                    <a:pt x="74032" y="51190"/>
                  </a:cubicBezTo>
                  <a:cubicBezTo>
                    <a:pt x="76077" y="50011"/>
                    <a:pt x="77429" y="48313"/>
                    <a:pt x="77879" y="45956"/>
                  </a:cubicBezTo>
                  <a:cubicBezTo>
                    <a:pt x="78469" y="42560"/>
                    <a:pt x="76250" y="39406"/>
                    <a:pt x="72958" y="39128"/>
                  </a:cubicBezTo>
                  <a:cubicBezTo>
                    <a:pt x="72761" y="39110"/>
                    <a:pt x="72567" y="39101"/>
                    <a:pt x="72376" y="39101"/>
                  </a:cubicBezTo>
                  <a:cubicBezTo>
                    <a:pt x="70721" y="39101"/>
                    <a:pt x="69315" y="39782"/>
                    <a:pt x="68383" y="41243"/>
                  </a:cubicBezTo>
                  <a:cubicBezTo>
                    <a:pt x="67482" y="42594"/>
                    <a:pt x="67447" y="44293"/>
                    <a:pt x="68244" y="45679"/>
                  </a:cubicBezTo>
                  <a:cubicBezTo>
                    <a:pt x="68441" y="46017"/>
                    <a:pt x="68684" y="46491"/>
                    <a:pt x="69102" y="46491"/>
                  </a:cubicBezTo>
                  <a:cubicBezTo>
                    <a:pt x="69199" y="46491"/>
                    <a:pt x="69305" y="46466"/>
                    <a:pt x="69423" y="46407"/>
                  </a:cubicBezTo>
                  <a:cubicBezTo>
                    <a:pt x="70116" y="46060"/>
                    <a:pt x="69561" y="45540"/>
                    <a:pt x="69353" y="45124"/>
                  </a:cubicBezTo>
                  <a:cubicBezTo>
                    <a:pt x="68452" y="43149"/>
                    <a:pt x="69145" y="41381"/>
                    <a:pt x="71052" y="40584"/>
                  </a:cubicBezTo>
                  <a:cubicBezTo>
                    <a:pt x="71515" y="40398"/>
                    <a:pt x="71993" y="40312"/>
                    <a:pt x="72465" y="40312"/>
                  </a:cubicBezTo>
                  <a:cubicBezTo>
                    <a:pt x="74461" y="40312"/>
                    <a:pt x="76351" y="41863"/>
                    <a:pt x="76632" y="44050"/>
                  </a:cubicBezTo>
                  <a:cubicBezTo>
                    <a:pt x="76978" y="46164"/>
                    <a:pt x="76077" y="48278"/>
                    <a:pt x="74344" y="49491"/>
                  </a:cubicBezTo>
                  <a:cubicBezTo>
                    <a:pt x="73028" y="50506"/>
                    <a:pt x="71536" y="50976"/>
                    <a:pt x="70077" y="50976"/>
                  </a:cubicBezTo>
                  <a:cubicBezTo>
                    <a:pt x="67003" y="50976"/>
                    <a:pt x="64076" y="48892"/>
                    <a:pt x="63253" y="45436"/>
                  </a:cubicBezTo>
                  <a:cubicBezTo>
                    <a:pt x="62491" y="42213"/>
                    <a:pt x="63357" y="39406"/>
                    <a:pt x="65506" y="36979"/>
                  </a:cubicBezTo>
                  <a:cubicBezTo>
                    <a:pt x="66719" y="35628"/>
                    <a:pt x="68209" y="34657"/>
                    <a:pt x="69700" y="33687"/>
                  </a:cubicBezTo>
                  <a:cubicBezTo>
                    <a:pt x="71814" y="32335"/>
                    <a:pt x="73755" y="30671"/>
                    <a:pt x="75453" y="28835"/>
                  </a:cubicBezTo>
                  <a:cubicBezTo>
                    <a:pt x="77186" y="26928"/>
                    <a:pt x="77602" y="24849"/>
                    <a:pt x="77186" y="22457"/>
                  </a:cubicBezTo>
                  <a:cubicBezTo>
                    <a:pt x="76909" y="20898"/>
                    <a:pt x="76458" y="19338"/>
                    <a:pt x="75835" y="17848"/>
                  </a:cubicBezTo>
                  <a:cubicBezTo>
                    <a:pt x="73998" y="13515"/>
                    <a:pt x="74171" y="9148"/>
                    <a:pt x="75523" y="4712"/>
                  </a:cubicBezTo>
                  <a:cubicBezTo>
                    <a:pt x="75731" y="4053"/>
                    <a:pt x="76354" y="3256"/>
                    <a:pt x="75765" y="2632"/>
                  </a:cubicBezTo>
                  <a:cubicBezTo>
                    <a:pt x="75555" y="2411"/>
                    <a:pt x="75325" y="2331"/>
                    <a:pt x="75084" y="2331"/>
                  </a:cubicBezTo>
                  <a:cubicBezTo>
                    <a:pt x="74569" y="2331"/>
                    <a:pt x="74008" y="2698"/>
                    <a:pt x="73512" y="2840"/>
                  </a:cubicBezTo>
                  <a:cubicBezTo>
                    <a:pt x="71366" y="3470"/>
                    <a:pt x="69236" y="3841"/>
                    <a:pt x="67114" y="3841"/>
                  </a:cubicBezTo>
                  <a:cubicBezTo>
                    <a:pt x="64920" y="3841"/>
                    <a:pt x="62735" y="3444"/>
                    <a:pt x="60550" y="2528"/>
                  </a:cubicBezTo>
                  <a:cubicBezTo>
                    <a:pt x="59059" y="1870"/>
                    <a:pt x="57534" y="1419"/>
                    <a:pt x="55940" y="1142"/>
                  </a:cubicBezTo>
                  <a:cubicBezTo>
                    <a:pt x="55317" y="1040"/>
                    <a:pt x="54704" y="977"/>
                    <a:pt x="54104" y="977"/>
                  </a:cubicBezTo>
                  <a:cubicBezTo>
                    <a:pt x="52666" y="977"/>
                    <a:pt x="51305" y="1338"/>
                    <a:pt x="50083" y="2389"/>
                  </a:cubicBezTo>
                  <a:cubicBezTo>
                    <a:pt x="48107" y="4018"/>
                    <a:pt x="46374" y="5959"/>
                    <a:pt x="44953" y="8108"/>
                  </a:cubicBezTo>
                  <a:cubicBezTo>
                    <a:pt x="44191" y="9391"/>
                    <a:pt x="43324" y="10604"/>
                    <a:pt x="42354" y="11747"/>
                  </a:cubicBezTo>
                  <a:cubicBezTo>
                    <a:pt x="41106" y="13273"/>
                    <a:pt x="39442" y="14416"/>
                    <a:pt x="37571" y="14971"/>
                  </a:cubicBezTo>
                  <a:cubicBezTo>
                    <a:pt x="36701" y="15231"/>
                    <a:pt x="35829" y="15356"/>
                    <a:pt x="34981" y="15356"/>
                  </a:cubicBezTo>
                  <a:cubicBezTo>
                    <a:pt x="31877" y="15356"/>
                    <a:pt x="29091" y="13685"/>
                    <a:pt x="27866" y="10881"/>
                  </a:cubicBezTo>
                  <a:cubicBezTo>
                    <a:pt x="26307" y="7415"/>
                    <a:pt x="28247" y="2979"/>
                    <a:pt x="31748" y="1870"/>
                  </a:cubicBezTo>
                  <a:cubicBezTo>
                    <a:pt x="32305" y="1693"/>
                    <a:pt x="32861" y="1610"/>
                    <a:pt x="33400" y="1610"/>
                  </a:cubicBezTo>
                  <a:cubicBezTo>
                    <a:pt x="35613" y="1610"/>
                    <a:pt x="37527" y="3016"/>
                    <a:pt x="37917" y="5162"/>
                  </a:cubicBezTo>
                  <a:cubicBezTo>
                    <a:pt x="38229" y="6479"/>
                    <a:pt x="37744" y="7866"/>
                    <a:pt x="36670" y="8697"/>
                  </a:cubicBezTo>
                  <a:cubicBezTo>
                    <a:pt x="36108" y="9159"/>
                    <a:pt x="35418" y="9400"/>
                    <a:pt x="34729" y="9400"/>
                  </a:cubicBezTo>
                  <a:cubicBezTo>
                    <a:pt x="34227" y="9400"/>
                    <a:pt x="33726" y="9272"/>
                    <a:pt x="33273" y="9009"/>
                  </a:cubicBezTo>
                  <a:cubicBezTo>
                    <a:pt x="33030" y="8871"/>
                    <a:pt x="32753" y="8732"/>
                    <a:pt x="32511" y="8628"/>
                  </a:cubicBezTo>
                  <a:cubicBezTo>
                    <a:pt x="32435" y="8596"/>
                    <a:pt x="32360" y="8580"/>
                    <a:pt x="32288" y="8580"/>
                  </a:cubicBezTo>
                  <a:cubicBezTo>
                    <a:pt x="32128" y="8580"/>
                    <a:pt x="31982" y="8658"/>
                    <a:pt x="31887" y="8801"/>
                  </a:cubicBezTo>
                  <a:cubicBezTo>
                    <a:pt x="31748" y="9009"/>
                    <a:pt x="31748" y="9252"/>
                    <a:pt x="31887" y="9460"/>
                  </a:cubicBezTo>
                  <a:cubicBezTo>
                    <a:pt x="32129" y="9772"/>
                    <a:pt x="32441" y="10015"/>
                    <a:pt x="32822" y="10188"/>
                  </a:cubicBezTo>
                  <a:cubicBezTo>
                    <a:pt x="33433" y="10488"/>
                    <a:pt x="34087" y="10632"/>
                    <a:pt x="34733" y="10632"/>
                  </a:cubicBezTo>
                  <a:cubicBezTo>
                    <a:pt x="36178" y="10632"/>
                    <a:pt x="37588" y="9911"/>
                    <a:pt x="38403" y="8594"/>
                  </a:cubicBezTo>
                  <a:cubicBezTo>
                    <a:pt x="40274" y="5682"/>
                    <a:pt x="38749" y="1766"/>
                    <a:pt x="35353" y="657"/>
                  </a:cubicBezTo>
                  <a:cubicBezTo>
                    <a:pt x="34712" y="455"/>
                    <a:pt x="34061" y="358"/>
                    <a:pt x="33415" y="358"/>
                  </a:cubicBezTo>
                  <a:cubicBezTo>
                    <a:pt x="30953" y="358"/>
                    <a:pt x="28574" y="1768"/>
                    <a:pt x="27173" y="4157"/>
                  </a:cubicBezTo>
                  <a:cubicBezTo>
                    <a:pt x="26861" y="4677"/>
                    <a:pt x="26792" y="5405"/>
                    <a:pt x="26168" y="5751"/>
                  </a:cubicBezTo>
                  <a:cubicBezTo>
                    <a:pt x="25995" y="5578"/>
                    <a:pt x="25856" y="5440"/>
                    <a:pt x="25717" y="5232"/>
                  </a:cubicBezTo>
                  <a:cubicBezTo>
                    <a:pt x="24712" y="3707"/>
                    <a:pt x="23395" y="2389"/>
                    <a:pt x="21870" y="1384"/>
                  </a:cubicBezTo>
                  <a:cubicBezTo>
                    <a:pt x="20417" y="508"/>
                    <a:pt x="18911" y="1"/>
                    <a:pt x="173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8"/>
            <p:cNvSpPr/>
            <p:nvPr/>
          </p:nvSpPr>
          <p:spPr>
            <a:xfrm rot="10800000">
              <a:off x="326993" y="4541461"/>
              <a:ext cx="273487" cy="265013"/>
            </a:xfrm>
            <a:custGeom>
              <a:avLst/>
              <a:gdLst/>
              <a:ahLst/>
              <a:cxnLst/>
              <a:rect l="l" t="t" r="r" b="b"/>
              <a:pathLst>
                <a:path w="14524" h="14074" extrusionOk="0">
                  <a:moveTo>
                    <a:pt x="12028" y="2393"/>
                  </a:moveTo>
                  <a:cubicBezTo>
                    <a:pt x="10884" y="5305"/>
                    <a:pt x="10121" y="8320"/>
                    <a:pt x="8319" y="10816"/>
                  </a:cubicBezTo>
                  <a:cubicBezTo>
                    <a:pt x="8042" y="11197"/>
                    <a:pt x="7730" y="11543"/>
                    <a:pt x="7383" y="11821"/>
                  </a:cubicBezTo>
                  <a:cubicBezTo>
                    <a:pt x="6622" y="12479"/>
                    <a:pt x="5769" y="12791"/>
                    <a:pt x="4950" y="12791"/>
                  </a:cubicBezTo>
                  <a:cubicBezTo>
                    <a:pt x="3570" y="12791"/>
                    <a:pt x="2286" y="11905"/>
                    <a:pt x="1699" y="10296"/>
                  </a:cubicBezTo>
                  <a:cubicBezTo>
                    <a:pt x="1491" y="9707"/>
                    <a:pt x="1491" y="9048"/>
                    <a:pt x="1699" y="8459"/>
                  </a:cubicBezTo>
                  <a:cubicBezTo>
                    <a:pt x="2011" y="7592"/>
                    <a:pt x="2566" y="6830"/>
                    <a:pt x="3293" y="6275"/>
                  </a:cubicBezTo>
                  <a:cubicBezTo>
                    <a:pt x="5893" y="4334"/>
                    <a:pt x="9012" y="3537"/>
                    <a:pt x="12028" y="2393"/>
                  </a:cubicBezTo>
                  <a:close/>
                  <a:moveTo>
                    <a:pt x="13790" y="0"/>
                  </a:moveTo>
                  <a:cubicBezTo>
                    <a:pt x="13607" y="0"/>
                    <a:pt x="13424" y="94"/>
                    <a:pt x="13241" y="175"/>
                  </a:cubicBezTo>
                  <a:cubicBezTo>
                    <a:pt x="10953" y="1354"/>
                    <a:pt x="8527" y="2255"/>
                    <a:pt x="6136" y="3260"/>
                  </a:cubicBezTo>
                  <a:cubicBezTo>
                    <a:pt x="5130" y="3676"/>
                    <a:pt x="4160" y="4161"/>
                    <a:pt x="3259" y="4750"/>
                  </a:cubicBezTo>
                  <a:cubicBezTo>
                    <a:pt x="2323" y="5339"/>
                    <a:pt x="1560" y="6137"/>
                    <a:pt x="971" y="7072"/>
                  </a:cubicBezTo>
                  <a:cubicBezTo>
                    <a:pt x="139" y="8528"/>
                    <a:pt x="1" y="10018"/>
                    <a:pt x="902" y="11474"/>
                  </a:cubicBezTo>
                  <a:cubicBezTo>
                    <a:pt x="1838" y="13069"/>
                    <a:pt x="3155" y="14074"/>
                    <a:pt x="5061" y="14074"/>
                  </a:cubicBezTo>
                  <a:cubicBezTo>
                    <a:pt x="6101" y="14039"/>
                    <a:pt x="7106" y="13692"/>
                    <a:pt x="7938" y="12999"/>
                  </a:cubicBezTo>
                  <a:cubicBezTo>
                    <a:pt x="8943" y="12237"/>
                    <a:pt x="9740" y="11232"/>
                    <a:pt x="10260" y="10088"/>
                  </a:cubicBezTo>
                  <a:cubicBezTo>
                    <a:pt x="11612" y="7107"/>
                    <a:pt x="12929" y="4126"/>
                    <a:pt x="14246" y="1146"/>
                  </a:cubicBezTo>
                  <a:cubicBezTo>
                    <a:pt x="14384" y="799"/>
                    <a:pt x="14523" y="487"/>
                    <a:pt x="14176" y="175"/>
                  </a:cubicBezTo>
                  <a:cubicBezTo>
                    <a:pt x="14048" y="47"/>
                    <a:pt x="13919" y="0"/>
                    <a:pt x="137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8" name="Google Shape;238;p8"/>
          <p:cNvGrpSpPr/>
          <p:nvPr/>
        </p:nvGrpSpPr>
        <p:grpSpPr>
          <a:xfrm>
            <a:off x="7552045" y="3496973"/>
            <a:ext cx="1480843" cy="1460612"/>
            <a:chOff x="7223390" y="3172787"/>
            <a:chExt cx="1809657" cy="1784935"/>
          </a:xfrm>
        </p:grpSpPr>
        <p:sp>
          <p:nvSpPr>
            <p:cNvPr id="239" name="Google Shape;239;p8"/>
            <p:cNvSpPr/>
            <p:nvPr/>
          </p:nvSpPr>
          <p:spPr>
            <a:xfrm>
              <a:off x="7223390" y="3172787"/>
              <a:ext cx="1809657" cy="1784935"/>
            </a:xfrm>
            <a:custGeom>
              <a:avLst/>
              <a:gdLst/>
              <a:ahLst/>
              <a:cxnLst/>
              <a:rect l="l" t="t" r="r" b="b"/>
              <a:pathLst>
                <a:path w="79128" h="78047" extrusionOk="0">
                  <a:moveTo>
                    <a:pt x="74379" y="0"/>
                  </a:moveTo>
                  <a:cubicBezTo>
                    <a:pt x="74075" y="0"/>
                    <a:pt x="73761" y="41"/>
                    <a:pt x="73443" y="129"/>
                  </a:cubicBezTo>
                  <a:cubicBezTo>
                    <a:pt x="72196" y="441"/>
                    <a:pt x="71260" y="1481"/>
                    <a:pt x="71017" y="2728"/>
                  </a:cubicBezTo>
                  <a:cubicBezTo>
                    <a:pt x="70636" y="4357"/>
                    <a:pt x="71260" y="5778"/>
                    <a:pt x="72196" y="7061"/>
                  </a:cubicBezTo>
                  <a:cubicBezTo>
                    <a:pt x="72958" y="8135"/>
                    <a:pt x="73755" y="9140"/>
                    <a:pt x="74553" y="10180"/>
                  </a:cubicBezTo>
                  <a:cubicBezTo>
                    <a:pt x="74518" y="10284"/>
                    <a:pt x="74449" y="10388"/>
                    <a:pt x="74379" y="10492"/>
                  </a:cubicBezTo>
                  <a:cubicBezTo>
                    <a:pt x="73741" y="10270"/>
                    <a:pt x="73059" y="10159"/>
                    <a:pt x="72368" y="10159"/>
                  </a:cubicBezTo>
                  <a:cubicBezTo>
                    <a:pt x="72196" y="10159"/>
                    <a:pt x="72022" y="10166"/>
                    <a:pt x="71849" y="10180"/>
                  </a:cubicBezTo>
                  <a:cubicBezTo>
                    <a:pt x="68556" y="10492"/>
                    <a:pt x="66408" y="13923"/>
                    <a:pt x="67759" y="16835"/>
                  </a:cubicBezTo>
                  <a:cubicBezTo>
                    <a:pt x="68360" y="18181"/>
                    <a:pt x="69691" y="18921"/>
                    <a:pt x="70983" y="18921"/>
                  </a:cubicBezTo>
                  <a:cubicBezTo>
                    <a:pt x="71853" y="18921"/>
                    <a:pt x="72705" y="18586"/>
                    <a:pt x="73305" y="17874"/>
                  </a:cubicBezTo>
                  <a:cubicBezTo>
                    <a:pt x="73617" y="17493"/>
                    <a:pt x="74067" y="16973"/>
                    <a:pt x="73617" y="16523"/>
                  </a:cubicBezTo>
                  <a:cubicBezTo>
                    <a:pt x="73461" y="16357"/>
                    <a:pt x="73327" y="16293"/>
                    <a:pt x="73207" y="16293"/>
                  </a:cubicBezTo>
                  <a:cubicBezTo>
                    <a:pt x="72901" y="16293"/>
                    <a:pt x="72688" y="16714"/>
                    <a:pt x="72438" y="16939"/>
                  </a:cubicBezTo>
                  <a:cubicBezTo>
                    <a:pt x="71921" y="17428"/>
                    <a:pt x="71342" y="17663"/>
                    <a:pt x="70791" y="17663"/>
                  </a:cubicBezTo>
                  <a:cubicBezTo>
                    <a:pt x="69977" y="17663"/>
                    <a:pt x="69227" y="17148"/>
                    <a:pt x="68834" y="16176"/>
                  </a:cubicBezTo>
                  <a:cubicBezTo>
                    <a:pt x="68314" y="14963"/>
                    <a:pt x="68591" y="13577"/>
                    <a:pt x="69492" y="12676"/>
                  </a:cubicBezTo>
                  <a:cubicBezTo>
                    <a:pt x="70286" y="11801"/>
                    <a:pt x="71345" y="11365"/>
                    <a:pt x="72424" y="11365"/>
                  </a:cubicBezTo>
                  <a:cubicBezTo>
                    <a:pt x="73655" y="11365"/>
                    <a:pt x="74912" y="11931"/>
                    <a:pt x="75835" y="13057"/>
                  </a:cubicBezTo>
                  <a:cubicBezTo>
                    <a:pt x="77464" y="14859"/>
                    <a:pt x="77810" y="17493"/>
                    <a:pt x="76771" y="19677"/>
                  </a:cubicBezTo>
                  <a:cubicBezTo>
                    <a:pt x="75419" y="22935"/>
                    <a:pt x="72508" y="25257"/>
                    <a:pt x="69076" y="25950"/>
                  </a:cubicBezTo>
                  <a:cubicBezTo>
                    <a:pt x="65680" y="26678"/>
                    <a:pt x="63392" y="28619"/>
                    <a:pt x="62422" y="31946"/>
                  </a:cubicBezTo>
                  <a:cubicBezTo>
                    <a:pt x="61347" y="35655"/>
                    <a:pt x="62214" y="38982"/>
                    <a:pt x="64744" y="41859"/>
                  </a:cubicBezTo>
                  <a:cubicBezTo>
                    <a:pt x="65749" y="42898"/>
                    <a:pt x="66858" y="43834"/>
                    <a:pt x="68037" y="44631"/>
                  </a:cubicBezTo>
                  <a:cubicBezTo>
                    <a:pt x="69042" y="45290"/>
                    <a:pt x="70047" y="45948"/>
                    <a:pt x="71017" y="46642"/>
                  </a:cubicBezTo>
                  <a:cubicBezTo>
                    <a:pt x="71329" y="46884"/>
                    <a:pt x="71814" y="47023"/>
                    <a:pt x="71676" y="47612"/>
                  </a:cubicBezTo>
                  <a:cubicBezTo>
                    <a:pt x="70567" y="47647"/>
                    <a:pt x="69527" y="47959"/>
                    <a:pt x="68591" y="48548"/>
                  </a:cubicBezTo>
                  <a:cubicBezTo>
                    <a:pt x="66442" y="49900"/>
                    <a:pt x="65888" y="52846"/>
                    <a:pt x="67447" y="54891"/>
                  </a:cubicBezTo>
                  <a:cubicBezTo>
                    <a:pt x="68128" y="55783"/>
                    <a:pt x="69175" y="56277"/>
                    <a:pt x="70253" y="56277"/>
                  </a:cubicBezTo>
                  <a:cubicBezTo>
                    <a:pt x="70767" y="56277"/>
                    <a:pt x="71288" y="56165"/>
                    <a:pt x="71780" y="55930"/>
                  </a:cubicBezTo>
                  <a:cubicBezTo>
                    <a:pt x="72820" y="55480"/>
                    <a:pt x="73409" y="54371"/>
                    <a:pt x="73201" y="53262"/>
                  </a:cubicBezTo>
                  <a:cubicBezTo>
                    <a:pt x="73134" y="52861"/>
                    <a:pt x="73067" y="52428"/>
                    <a:pt x="72566" y="52428"/>
                  </a:cubicBezTo>
                  <a:cubicBezTo>
                    <a:pt x="72547" y="52428"/>
                    <a:pt x="72528" y="52428"/>
                    <a:pt x="72508" y="52430"/>
                  </a:cubicBezTo>
                  <a:cubicBezTo>
                    <a:pt x="72057" y="52464"/>
                    <a:pt x="72022" y="52880"/>
                    <a:pt x="72022" y="53227"/>
                  </a:cubicBezTo>
                  <a:cubicBezTo>
                    <a:pt x="72022" y="54128"/>
                    <a:pt x="71676" y="54752"/>
                    <a:pt x="70740" y="54960"/>
                  </a:cubicBezTo>
                  <a:cubicBezTo>
                    <a:pt x="70584" y="54992"/>
                    <a:pt x="70428" y="55008"/>
                    <a:pt x="70273" y="55008"/>
                  </a:cubicBezTo>
                  <a:cubicBezTo>
                    <a:pt x="69436" y="55008"/>
                    <a:pt x="68660" y="54548"/>
                    <a:pt x="68279" y="53816"/>
                  </a:cubicBezTo>
                  <a:cubicBezTo>
                    <a:pt x="67482" y="52534"/>
                    <a:pt x="67759" y="50870"/>
                    <a:pt x="68868" y="49900"/>
                  </a:cubicBezTo>
                  <a:cubicBezTo>
                    <a:pt x="69642" y="49230"/>
                    <a:pt x="70631" y="48876"/>
                    <a:pt x="71629" y="48876"/>
                  </a:cubicBezTo>
                  <a:cubicBezTo>
                    <a:pt x="72284" y="48876"/>
                    <a:pt x="72943" y="49029"/>
                    <a:pt x="73547" y="49345"/>
                  </a:cubicBezTo>
                  <a:cubicBezTo>
                    <a:pt x="75350" y="50316"/>
                    <a:pt x="76355" y="51806"/>
                    <a:pt x="76355" y="53920"/>
                  </a:cubicBezTo>
                  <a:cubicBezTo>
                    <a:pt x="76355" y="55861"/>
                    <a:pt x="75731" y="57629"/>
                    <a:pt x="75038" y="59396"/>
                  </a:cubicBezTo>
                  <a:cubicBezTo>
                    <a:pt x="74067" y="62100"/>
                    <a:pt x="73305" y="64768"/>
                    <a:pt x="73443" y="67645"/>
                  </a:cubicBezTo>
                  <a:cubicBezTo>
                    <a:pt x="73443" y="67784"/>
                    <a:pt x="73443" y="67992"/>
                    <a:pt x="73028" y="67992"/>
                  </a:cubicBezTo>
                  <a:cubicBezTo>
                    <a:pt x="71780" y="65462"/>
                    <a:pt x="71156" y="62862"/>
                    <a:pt x="72369" y="60020"/>
                  </a:cubicBezTo>
                  <a:cubicBezTo>
                    <a:pt x="72577" y="59604"/>
                    <a:pt x="72785" y="59223"/>
                    <a:pt x="72924" y="58772"/>
                  </a:cubicBezTo>
                  <a:cubicBezTo>
                    <a:pt x="72993" y="58530"/>
                    <a:pt x="72854" y="58287"/>
                    <a:pt x="72646" y="58218"/>
                  </a:cubicBezTo>
                  <a:cubicBezTo>
                    <a:pt x="72559" y="58160"/>
                    <a:pt x="72461" y="58132"/>
                    <a:pt x="72365" y="58132"/>
                  </a:cubicBezTo>
                  <a:cubicBezTo>
                    <a:pt x="72231" y="58132"/>
                    <a:pt x="72103" y="58186"/>
                    <a:pt x="72022" y="58287"/>
                  </a:cubicBezTo>
                  <a:cubicBezTo>
                    <a:pt x="71780" y="58599"/>
                    <a:pt x="71537" y="58911"/>
                    <a:pt x="71364" y="59292"/>
                  </a:cubicBezTo>
                  <a:cubicBezTo>
                    <a:pt x="70116" y="61892"/>
                    <a:pt x="70289" y="64491"/>
                    <a:pt x="71260" y="67125"/>
                  </a:cubicBezTo>
                  <a:cubicBezTo>
                    <a:pt x="71884" y="68824"/>
                    <a:pt x="72854" y="70314"/>
                    <a:pt x="73686" y="71908"/>
                  </a:cubicBezTo>
                  <a:cubicBezTo>
                    <a:pt x="73998" y="72532"/>
                    <a:pt x="74483" y="73121"/>
                    <a:pt x="74414" y="74092"/>
                  </a:cubicBezTo>
                  <a:cubicBezTo>
                    <a:pt x="73374" y="73745"/>
                    <a:pt x="72334" y="73260"/>
                    <a:pt x="71399" y="72671"/>
                  </a:cubicBezTo>
                  <a:cubicBezTo>
                    <a:pt x="69700" y="71735"/>
                    <a:pt x="68002" y="70764"/>
                    <a:pt x="66061" y="70349"/>
                  </a:cubicBezTo>
                  <a:cubicBezTo>
                    <a:pt x="65210" y="70145"/>
                    <a:pt x="64368" y="70035"/>
                    <a:pt x="63540" y="70035"/>
                  </a:cubicBezTo>
                  <a:cubicBezTo>
                    <a:pt x="62106" y="70035"/>
                    <a:pt x="60711" y="70364"/>
                    <a:pt x="59372" y="71111"/>
                  </a:cubicBezTo>
                  <a:cubicBezTo>
                    <a:pt x="58991" y="71319"/>
                    <a:pt x="58471" y="71527"/>
                    <a:pt x="58713" y="72116"/>
                  </a:cubicBezTo>
                  <a:cubicBezTo>
                    <a:pt x="58820" y="72392"/>
                    <a:pt x="58975" y="72485"/>
                    <a:pt x="59150" y="72485"/>
                  </a:cubicBezTo>
                  <a:cubicBezTo>
                    <a:pt x="59371" y="72485"/>
                    <a:pt x="59625" y="72336"/>
                    <a:pt x="59857" y="72220"/>
                  </a:cubicBezTo>
                  <a:cubicBezTo>
                    <a:pt x="60100" y="72116"/>
                    <a:pt x="60377" y="71978"/>
                    <a:pt x="60620" y="71874"/>
                  </a:cubicBezTo>
                  <a:cubicBezTo>
                    <a:pt x="61665" y="71453"/>
                    <a:pt x="62678" y="71267"/>
                    <a:pt x="63668" y="71267"/>
                  </a:cubicBezTo>
                  <a:cubicBezTo>
                    <a:pt x="65370" y="71267"/>
                    <a:pt x="67005" y="71816"/>
                    <a:pt x="68626" y="72671"/>
                  </a:cubicBezTo>
                  <a:cubicBezTo>
                    <a:pt x="68522" y="72983"/>
                    <a:pt x="68349" y="72983"/>
                    <a:pt x="68175" y="72983"/>
                  </a:cubicBezTo>
                  <a:cubicBezTo>
                    <a:pt x="67929" y="72971"/>
                    <a:pt x="67685" y="72965"/>
                    <a:pt x="67441" y="72965"/>
                  </a:cubicBezTo>
                  <a:cubicBezTo>
                    <a:pt x="64837" y="72965"/>
                    <a:pt x="62370" y="73626"/>
                    <a:pt x="59961" y="74577"/>
                  </a:cubicBezTo>
                  <a:cubicBezTo>
                    <a:pt x="58505" y="75132"/>
                    <a:pt x="57015" y="75547"/>
                    <a:pt x="55490" y="75825"/>
                  </a:cubicBezTo>
                  <a:cubicBezTo>
                    <a:pt x="55146" y="75898"/>
                    <a:pt x="54802" y="75933"/>
                    <a:pt x="54460" y="75933"/>
                  </a:cubicBezTo>
                  <a:cubicBezTo>
                    <a:pt x="53836" y="75933"/>
                    <a:pt x="53218" y="75818"/>
                    <a:pt x="52613" y="75617"/>
                  </a:cubicBezTo>
                  <a:cubicBezTo>
                    <a:pt x="49771" y="74612"/>
                    <a:pt x="48489" y="71319"/>
                    <a:pt x="50014" y="68928"/>
                  </a:cubicBezTo>
                  <a:cubicBezTo>
                    <a:pt x="50546" y="67926"/>
                    <a:pt x="51588" y="67348"/>
                    <a:pt x="52704" y="67348"/>
                  </a:cubicBezTo>
                  <a:cubicBezTo>
                    <a:pt x="52823" y="67348"/>
                    <a:pt x="52943" y="67354"/>
                    <a:pt x="53064" y="67368"/>
                  </a:cubicBezTo>
                  <a:cubicBezTo>
                    <a:pt x="54312" y="67437"/>
                    <a:pt x="55317" y="68408"/>
                    <a:pt x="55490" y="69655"/>
                  </a:cubicBezTo>
                  <a:cubicBezTo>
                    <a:pt x="55594" y="70730"/>
                    <a:pt x="55178" y="71111"/>
                    <a:pt x="53445" y="71527"/>
                  </a:cubicBezTo>
                  <a:cubicBezTo>
                    <a:pt x="53168" y="71631"/>
                    <a:pt x="52891" y="71700"/>
                    <a:pt x="52856" y="72047"/>
                  </a:cubicBezTo>
                  <a:cubicBezTo>
                    <a:pt x="52856" y="72393"/>
                    <a:pt x="53098" y="72567"/>
                    <a:pt x="53376" y="72671"/>
                  </a:cubicBezTo>
                  <a:cubicBezTo>
                    <a:pt x="53601" y="72762"/>
                    <a:pt x="53841" y="72805"/>
                    <a:pt x="54085" y="72805"/>
                  </a:cubicBezTo>
                  <a:cubicBezTo>
                    <a:pt x="55038" y="72805"/>
                    <a:pt x="56046" y="72147"/>
                    <a:pt x="56460" y="71180"/>
                  </a:cubicBezTo>
                  <a:cubicBezTo>
                    <a:pt x="57084" y="69621"/>
                    <a:pt x="56564" y="67853"/>
                    <a:pt x="55213" y="66917"/>
                  </a:cubicBezTo>
                  <a:cubicBezTo>
                    <a:pt x="54424" y="66355"/>
                    <a:pt x="53554" y="66093"/>
                    <a:pt x="52701" y="66093"/>
                  </a:cubicBezTo>
                  <a:cubicBezTo>
                    <a:pt x="50819" y="66093"/>
                    <a:pt x="49018" y="67370"/>
                    <a:pt x="48350" y="69517"/>
                  </a:cubicBezTo>
                  <a:cubicBezTo>
                    <a:pt x="48177" y="70106"/>
                    <a:pt x="48212" y="70730"/>
                    <a:pt x="47865" y="71250"/>
                  </a:cubicBezTo>
                  <a:cubicBezTo>
                    <a:pt x="47380" y="71111"/>
                    <a:pt x="47241" y="70764"/>
                    <a:pt x="47033" y="70487"/>
                  </a:cubicBezTo>
                  <a:cubicBezTo>
                    <a:pt x="45993" y="68997"/>
                    <a:pt x="44988" y="67437"/>
                    <a:pt x="43879" y="65982"/>
                  </a:cubicBezTo>
                  <a:cubicBezTo>
                    <a:pt x="42285" y="63763"/>
                    <a:pt x="39893" y="62238"/>
                    <a:pt x="37225" y="61718"/>
                  </a:cubicBezTo>
                  <a:cubicBezTo>
                    <a:pt x="36530" y="61586"/>
                    <a:pt x="35857" y="61523"/>
                    <a:pt x="35208" y="61523"/>
                  </a:cubicBezTo>
                  <a:cubicBezTo>
                    <a:pt x="30425" y="61523"/>
                    <a:pt x="27001" y="64941"/>
                    <a:pt x="26238" y="69032"/>
                  </a:cubicBezTo>
                  <a:cubicBezTo>
                    <a:pt x="25510" y="72809"/>
                    <a:pt x="22980" y="75478"/>
                    <a:pt x="19202" y="76587"/>
                  </a:cubicBezTo>
                  <a:cubicBezTo>
                    <a:pt x="18595" y="76776"/>
                    <a:pt x="17985" y="76864"/>
                    <a:pt x="17390" y="76864"/>
                  </a:cubicBezTo>
                  <a:cubicBezTo>
                    <a:pt x="15029" y="76864"/>
                    <a:pt x="12899" y="75468"/>
                    <a:pt x="12097" y="73364"/>
                  </a:cubicBezTo>
                  <a:cubicBezTo>
                    <a:pt x="11196" y="71354"/>
                    <a:pt x="12235" y="68997"/>
                    <a:pt x="14315" y="68304"/>
                  </a:cubicBezTo>
                  <a:cubicBezTo>
                    <a:pt x="14669" y="68162"/>
                    <a:pt x="15035" y="68094"/>
                    <a:pt x="15396" y="68094"/>
                  </a:cubicBezTo>
                  <a:cubicBezTo>
                    <a:pt x="16273" y="68094"/>
                    <a:pt x="17122" y="68493"/>
                    <a:pt x="17711" y="69205"/>
                  </a:cubicBezTo>
                  <a:cubicBezTo>
                    <a:pt x="18370" y="70141"/>
                    <a:pt x="18197" y="70972"/>
                    <a:pt x="17088" y="72186"/>
                  </a:cubicBezTo>
                  <a:cubicBezTo>
                    <a:pt x="17018" y="72220"/>
                    <a:pt x="16984" y="72255"/>
                    <a:pt x="16949" y="72324"/>
                  </a:cubicBezTo>
                  <a:cubicBezTo>
                    <a:pt x="16706" y="72463"/>
                    <a:pt x="16637" y="72809"/>
                    <a:pt x="16810" y="73052"/>
                  </a:cubicBezTo>
                  <a:cubicBezTo>
                    <a:pt x="16932" y="73222"/>
                    <a:pt x="17121" y="73307"/>
                    <a:pt x="17319" y="73307"/>
                  </a:cubicBezTo>
                  <a:cubicBezTo>
                    <a:pt x="17403" y="73307"/>
                    <a:pt x="17490" y="73291"/>
                    <a:pt x="17573" y="73260"/>
                  </a:cubicBezTo>
                  <a:cubicBezTo>
                    <a:pt x="18058" y="73052"/>
                    <a:pt x="18474" y="72740"/>
                    <a:pt x="18786" y="72289"/>
                  </a:cubicBezTo>
                  <a:cubicBezTo>
                    <a:pt x="19895" y="70626"/>
                    <a:pt x="19340" y="68338"/>
                    <a:pt x="17538" y="67437"/>
                  </a:cubicBezTo>
                  <a:cubicBezTo>
                    <a:pt x="16890" y="67072"/>
                    <a:pt x="16177" y="66904"/>
                    <a:pt x="15464" y="66904"/>
                  </a:cubicBezTo>
                  <a:cubicBezTo>
                    <a:pt x="13469" y="66904"/>
                    <a:pt x="11471" y="68218"/>
                    <a:pt x="10884" y="70210"/>
                  </a:cubicBezTo>
                  <a:cubicBezTo>
                    <a:pt x="10502" y="71492"/>
                    <a:pt x="10641" y="72740"/>
                    <a:pt x="10780" y="74265"/>
                  </a:cubicBezTo>
                  <a:cubicBezTo>
                    <a:pt x="9636" y="73364"/>
                    <a:pt x="8735" y="72601"/>
                    <a:pt x="7764" y="71908"/>
                  </a:cubicBezTo>
                  <a:cubicBezTo>
                    <a:pt x="6652" y="71129"/>
                    <a:pt x="5517" y="70418"/>
                    <a:pt x="4180" y="70418"/>
                  </a:cubicBezTo>
                  <a:cubicBezTo>
                    <a:pt x="3852" y="70418"/>
                    <a:pt x="3511" y="70461"/>
                    <a:pt x="3155" y="70557"/>
                  </a:cubicBezTo>
                  <a:cubicBezTo>
                    <a:pt x="1214" y="70972"/>
                    <a:pt x="1" y="72948"/>
                    <a:pt x="555" y="74889"/>
                  </a:cubicBezTo>
                  <a:cubicBezTo>
                    <a:pt x="1000" y="76363"/>
                    <a:pt x="2360" y="77323"/>
                    <a:pt x="3829" y="77323"/>
                  </a:cubicBezTo>
                  <a:cubicBezTo>
                    <a:pt x="4191" y="77323"/>
                    <a:pt x="4559" y="77265"/>
                    <a:pt x="4922" y="77142"/>
                  </a:cubicBezTo>
                  <a:cubicBezTo>
                    <a:pt x="5373" y="76968"/>
                    <a:pt x="5754" y="76726"/>
                    <a:pt x="6066" y="76379"/>
                  </a:cubicBezTo>
                  <a:cubicBezTo>
                    <a:pt x="6274" y="76171"/>
                    <a:pt x="6309" y="75825"/>
                    <a:pt x="6170" y="75582"/>
                  </a:cubicBezTo>
                  <a:cubicBezTo>
                    <a:pt x="6056" y="75423"/>
                    <a:pt x="5868" y="75338"/>
                    <a:pt x="5683" y="75338"/>
                  </a:cubicBezTo>
                  <a:cubicBezTo>
                    <a:pt x="5586" y="75338"/>
                    <a:pt x="5491" y="75361"/>
                    <a:pt x="5407" y="75409"/>
                  </a:cubicBezTo>
                  <a:cubicBezTo>
                    <a:pt x="5269" y="75513"/>
                    <a:pt x="5130" y="75617"/>
                    <a:pt x="4992" y="75721"/>
                  </a:cubicBezTo>
                  <a:cubicBezTo>
                    <a:pt x="4544" y="75923"/>
                    <a:pt x="4120" y="76023"/>
                    <a:pt x="3728" y="76023"/>
                  </a:cubicBezTo>
                  <a:cubicBezTo>
                    <a:pt x="3179" y="76023"/>
                    <a:pt x="2692" y="75827"/>
                    <a:pt x="2288" y="75443"/>
                  </a:cubicBezTo>
                  <a:cubicBezTo>
                    <a:pt x="1630" y="74681"/>
                    <a:pt x="1491" y="73572"/>
                    <a:pt x="1976" y="72705"/>
                  </a:cubicBezTo>
                  <a:cubicBezTo>
                    <a:pt x="2313" y="72062"/>
                    <a:pt x="3191" y="71717"/>
                    <a:pt x="4132" y="71717"/>
                  </a:cubicBezTo>
                  <a:cubicBezTo>
                    <a:pt x="4256" y="71717"/>
                    <a:pt x="4381" y="71723"/>
                    <a:pt x="4506" y="71735"/>
                  </a:cubicBezTo>
                  <a:cubicBezTo>
                    <a:pt x="5927" y="71874"/>
                    <a:pt x="6932" y="72671"/>
                    <a:pt x="7903" y="73607"/>
                  </a:cubicBezTo>
                  <a:cubicBezTo>
                    <a:pt x="9844" y="75478"/>
                    <a:pt x="12339" y="76379"/>
                    <a:pt x="14696" y="77488"/>
                  </a:cubicBezTo>
                  <a:cubicBezTo>
                    <a:pt x="15532" y="77842"/>
                    <a:pt x="16428" y="78047"/>
                    <a:pt x="17356" y="78047"/>
                  </a:cubicBezTo>
                  <a:cubicBezTo>
                    <a:pt x="17428" y="78047"/>
                    <a:pt x="17500" y="78045"/>
                    <a:pt x="17573" y="78043"/>
                  </a:cubicBezTo>
                  <a:cubicBezTo>
                    <a:pt x="20484" y="78043"/>
                    <a:pt x="22702" y="76622"/>
                    <a:pt x="24574" y="74577"/>
                  </a:cubicBezTo>
                  <a:cubicBezTo>
                    <a:pt x="25233" y="73849"/>
                    <a:pt x="25787" y="73052"/>
                    <a:pt x="26411" y="72289"/>
                  </a:cubicBezTo>
                  <a:cubicBezTo>
                    <a:pt x="27000" y="72740"/>
                    <a:pt x="27104" y="73433"/>
                    <a:pt x="27416" y="73953"/>
                  </a:cubicBezTo>
                  <a:cubicBezTo>
                    <a:pt x="28896" y="76315"/>
                    <a:pt x="30920" y="77704"/>
                    <a:pt x="33618" y="77704"/>
                  </a:cubicBezTo>
                  <a:cubicBezTo>
                    <a:pt x="33889" y="77704"/>
                    <a:pt x="34167" y="77690"/>
                    <a:pt x="34452" y="77662"/>
                  </a:cubicBezTo>
                  <a:cubicBezTo>
                    <a:pt x="37675" y="77384"/>
                    <a:pt x="39928" y="74404"/>
                    <a:pt x="39339" y="71215"/>
                  </a:cubicBezTo>
                  <a:cubicBezTo>
                    <a:pt x="38927" y="68948"/>
                    <a:pt x="37002" y="67467"/>
                    <a:pt x="34974" y="67467"/>
                  </a:cubicBezTo>
                  <a:cubicBezTo>
                    <a:pt x="34273" y="67467"/>
                    <a:pt x="33560" y="67644"/>
                    <a:pt x="32892" y="68026"/>
                  </a:cubicBezTo>
                  <a:cubicBezTo>
                    <a:pt x="32407" y="68338"/>
                    <a:pt x="31714" y="68616"/>
                    <a:pt x="32164" y="69343"/>
                  </a:cubicBezTo>
                  <a:cubicBezTo>
                    <a:pt x="32270" y="69520"/>
                    <a:pt x="32397" y="69585"/>
                    <a:pt x="32532" y="69585"/>
                  </a:cubicBezTo>
                  <a:cubicBezTo>
                    <a:pt x="32794" y="69585"/>
                    <a:pt x="33091" y="69342"/>
                    <a:pt x="33343" y="69205"/>
                  </a:cubicBezTo>
                  <a:cubicBezTo>
                    <a:pt x="33447" y="69135"/>
                    <a:pt x="33551" y="69101"/>
                    <a:pt x="33655" y="69032"/>
                  </a:cubicBezTo>
                  <a:cubicBezTo>
                    <a:pt x="34086" y="68825"/>
                    <a:pt x="34539" y="68728"/>
                    <a:pt x="34986" y="68728"/>
                  </a:cubicBezTo>
                  <a:cubicBezTo>
                    <a:pt x="36191" y="68728"/>
                    <a:pt x="37343" y="69437"/>
                    <a:pt x="37848" y="70626"/>
                  </a:cubicBezTo>
                  <a:cubicBezTo>
                    <a:pt x="38992" y="72983"/>
                    <a:pt x="37433" y="75894"/>
                    <a:pt x="34729" y="76379"/>
                  </a:cubicBezTo>
                  <a:cubicBezTo>
                    <a:pt x="34348" y="76459"/>
                    <a:pt x="33966" y="76498"/>
                    <a:pt x="33588" y="76498"/>
                  </a:cubicBezTo>
                  <a:cubicBezTo>
                    <a:pt x="32004" y="76498"/>
                    <a:pt x="30489" y="75815"/>
                    <a:pt x="29426" y="74612"/>
                  </a:cubicBezTo>
                  <a:cubicBezTo>
                    <a:pt x="26030" y="70938"/>
                    <a:pt x="27485" y="64976"/>
                    <a:pt x="32199" y="63347"/>
                  </a:cubicBezTo>
                  <a:cubicBezTo>
                    <a:pt x="33297" y="62948"/>
                    <a:pt x="34367" y="62755"/>
                    <a:pt x="35403" y="62755"/>
                  </a:cubicBezTo>
                  <a:cubicBezTo>
                    <a:pt x="37603" y="62755"/>
                    <a:pt x="39649" y="63628"/>
                    <a:pt x="41488" y="65254"/>
                  </a:cubicBezTo>
                  <a:cubicBezTo>
                    <a:pt x="42770" y="66501"/>
                    <a:pt x="43879" y="67888"/>
                    <a:pt x="44780" y="69447"/>
                  </a:cubicBezTo>
                  <a:cubicBezTo>
                    <a:pt x="46201" y="71596"/>
                    <a:pt x="47865" y="73572"/>
                    <a:pt x="49806" y="75270"/>
                  </a:cubicBezTo>
                  <a:cubicBezTo>
                    <a:pt x="51071" y="76472"/>
                    <a:pt x="52740" y="77125"/>
                    <a:pt x="54470" y="77125"/>
                  </a:cubicBezTo>
                  <a:cubicBezTo>
                    <a:pt x="54636" y="77125"/>
                    <a:pt x="54803" y="77119"/>
                    <a:pt x="54970" y="77107"/>
                  </a:cubicBezTo>
                  <a:cubicBezTo>
                    <a:pt x="56876" y="76934"/>
                    <a:pt x="58713" y="76449"/>
                    <a:pt x="60446" y="75686"/>
                  </a:cubicBezTo>
                  <a:cubicBezTo>
                    <a:pt x="62763" y="74696"/>
                    <a:pt x="65070" y="74256"/>
                    <a:pt x="67387" y="74256"/>
                  </a:cubicBezTo>
                  <a:cubicBezTo>
                    <a:pt x="69612" y="74256"/>
                    <a:pt x="71844" y="74661"/>
                    <a:pt x="74102" y="75374"/>
                  </a:cubicBezTo>
                  <a:cubicBezTo>
                    <a:pt x="74520" y="75490"/>
                    <a:pt x="74984" y="75762"/>
                    <a:pt x="75412" y="75762"/>
                  </a:cubicBezTo>
                  <a:cubicBezTo>
                    <a:pt x="75623" y="75762"/>
                    <a:pt x="75825" y="75696"/>
                    <a:pt x="76008" y="75513"/>
                  </a:cubicBezTo>
                  <a:cubicBezTo>
                    <a:pt x="76563" y="74924"/>
                    <a:pt x="76008" y="74196"/>
                    <a:pt x="75800" y="73572"/>
                  </a:cubicBezTo>
                  <a:cubicBezTo>
                    <a:pt x="74379" y="69032"/>
                    <a:pt x="74206" y="64560"/>
                    <a:pt x="76112" y="60089"/>
                  </a:cubicBezTo>
                  <a:cubicBezTo>
                    <a:pt x="76736" y="58668"/>
                    <a:pt x="77152" y="57178"/>
                    <a:pt x="77429" y="55653"/>
                  </a:cubicBezTo>
                  <a:cubicBezTo>
                    <a:pt x="77741" y="53677"/>
                    <a:pt x="77706" y="51737"/>
                    <a:pt x="76320" y="50108"/>
                  </a:cubicBezTo>
                  <a:cubicBezTo>
                    <a:pt x="74760" y="48132"/>
                    <a:pt x="72889" y="46399"/>
                    <a:pt x="70809" y="44978"/>
                  </a:cubicBezTo>
                  <a:cubicBezTo>
                    <a:pt x="69458" y="44111"/>
                    <a:pt x="68141" y="43176"/>
                    <a:pt x="66858" y="42205"/>
                  </a:cubicBezTo>
                  <a:cubicBezTo>
                    <a:pt x="65299" y="40992"/>
                    <a:pt x="64155" y="39329"/>
                    <a:pt x="63600" y="37457"/>
                  </a:cubicBezTo>
                  <a:cubicBezTo>
                    <a:pt x="62387" y="33540"/>
                    <a:pt x="63912" y="29555"/>
                    <a:pt x="67239" y="27822"/>
                  </a:cubicBezTo>
                  <a:cubicBezTo>
                    <a:pt x="68185" y="27339"/>
                    <a:pt x="69211" y="27115"/>
                    <a:pt x="70228" y="27115"/>
                  </a:cubicBezTo>
                  <a:cubicBezTo>
                    <a:pt x="73014" y="27115"/>
                    <a:pt x="75744" y="28795"/>
                    <a:pt x="76632" y="31461"/>
                  </a:cubicBezTo>
                  <a:cubicBezTo>
                    <a:pt x="77464" y="33956"/>
                    <a:pt x="76493" y="36452"/>
                    <a:pt x="74310" y="37457"/>
                  </a:cubicBezTo>
                  <a:cubicBezTo>
                    <a:pt x="73803" y="37685"/>
                    <a:pt x="73265" y="37797"/>
                    <a:pt x="72729" y="37797"/>
                  </a:cubicBezTo>
                  <a:cubicBezTo>
                    <a:pt x="71798" y="37797"/>
                    <a:pt x="70877" y="37458"/>
                    <a:pt x="70151" y="36798"/>
                  </a:cubicBezTo>
                  <a:cubicBezTo>
                    <a:pt x="69076" y="35793"/>
                    <a:pt x="68938" y="34511"/>
                    <a:pt x="69666" y="32847"/>
                  </a:cubicBezTo>
                  <a:cubicBezTo>
                    <a:pt x="69770" y="32709"/>
                    <a:pt x="69839" y="32570"/>
                    <a:pt x="69908" y="32431"/>
                  </a:cubicBezTo>
                  <a:cubicBezTo>
                    <a:pt x="70047" y="32154"/>
                    <a:pt x="69943" y="31842"/>
                    <a:pt x="69700" y="31669"/>
                  </a:cubicBezTo>
                  <a:cubicBezTo>
                    <a:pt x="69615" y="31626"/>
                    <a:pt x="69524" y="31607"/>
                    <a:pt x="69434" y="31607"/>
                  </a:cubicBezTo>
                  <a:cubicBezTo>
                    <a:pt x="69230" y="31607"/>
                    <a:pt x="69034" y="31708"/>
                    <a:pt x="68938" y="31877"/>
                  </a:cubicBezTo>
                  <a:cubicBezTo>
                    <a:pt x="68660" y="32189"/>
                    <a:pt x="68452" y="32535"/>
                    <a:pt x="68279" y="32882"/>
                  </a:cubicBezTo>
                  <a:cubicBezTo>
                    <a:pt x="67343" y="35031"/>
                    <a:pt x="68349" y="37526"/>
                    <a:pt x="70463" y="38497"/>
                  </a:cubicBezTo>
                  <a:cubicBezTo>
                    <a:pt x="71185" y="38849"/>
                    <a:pt x="71945" y="39014"/>
                    <a:pt x="72695" y="39014"/>
                  </a:cubicBezTo>
                  <a:cubicBezTo>
                    <a:pt x="74970" y="39014"/>
                    <a:pt x="77150" y="37498"/>
                    <a:pt x="77880" y="35100"/>
                  </a:cubicBezTo>
                  <a:cubicBezTo>
                    <a:pt x="78850" y="32015"/>
                    <a:pt x="77395" y="28688"/>
                    <a:pt x="74310" y="26955"/>
                  </a:cubicBezTo>
                  <a:cubicBezTo>
                    <a:pt x="73825" y="26643"/>
                    <a:pt x="73131" y="26574"/>
                    <a:pt x="72785" y="25915"/>
                  </a:cubicBezTo>
                  <a:cubicBezTo>
                    <a:pt x="74275" y="24806"/>
                    <a:pt x="75696" y="23732"/>
                    <a:pt x="76736" y="22276"/>
                  </a:cubicBezTo>
                  <a:cubicBezTo>
                    <a:pt x="78608" y="19642"/>
                    <a:pt x="79128" y="16869"/>
                    <a:pt x="77776" y="13819"/>
                  </a:cubicBezTo>
                  <a:cubicBezTo>
                    <a:pt x="76667" y="11358"/>
                    <a:pt x="75558" y="8932"/>
                    <a:pt x="73651" y="6957"/>
                  </a:cubicBezTo>
                  <a:cubicBezTo>
                    <a:pt x="73097" y="6368"/>
                    <a:pt x="72681" y="5674"/>
                    <a:pt x="72404" y="4912"/>
                  </a:cubicBezTo>
                  <a:cubicBezTo>
                    <a:pt x="72126" y="4323"/>
                    <a:pt x="72057" y="3664"/>
                    <a:pt x="72161" y="3040"/>
                  </a:cubicBezTo>
                  <a:cubicBezTo>
                    <a:pt x="72334" y="2174"/>
                    <a:pt x="72993" y="1515"/>
                    <a:pt x="73859" y="1307"/>
                  </a:cubicBezTo>
                  <a:cubicBezTo>
                    <a:pt x="74024" y="1271"/>
                    <a:pt x="74186" y="1254"/>
                    <a:pt x="74344" y="1254"/>
                  </a:cubicBezTo>
                  <a:cubicBezTo>
                    <a:pt x="75849" y="1254"/>
                    <a:pt x="76982" y="2814"/>
                    <a:pt x="76355" y="4288"/>
                  </a:cubicBezTo>
                  <a:cubicBezTo>
                    <a:pt x="76251" y="4531"/>
                    <a:pt x="76043" y="4773"/>
                    <a:pt x="75904" y="5016"/>
                  </a:cubicBezTo>
                  <a:cubicBezTo>
                    <a:pt x="75766" y="5293"/>
                    <a:pt x="75835" y="5640"/>
                    <a:pt x="76112" y="5778"/>
                  </a:cubicBezTo>
                  <a:cubicBezTo>
                    <a:pt x="76194" y="5819"/>
                    <a:pt x="76282" y="5839"/>
                    <a:pt x="76370" y="5839"/>
                  </a:cubicBezTo>
                  <a:cubicBezTo>
                    <a:pt x="76506" y="5839"/>
                    <a:pt x="76645" y="5793"/>
                    <a:pt x="76771" y="5709"/>
                  </a:cubicBezTo>
                  <a:cubicBezTo>
                    <a:pt x="77083" y="5501"/>
                    <a:pt x="77360" y="5154"/>
                    <a:pt x="77499" y="4773"/>
                  </a:cubicBezTo>
                  <a:cubicBezTo>
                    <a:pt x="78511" y="2441"/>
                    <a:pt x="76726" y="0"/>
                    <a:pt x="743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8"/>
            <p:cNvSpPr/>
            <p:nvPr/>
          </p:nvSpPr>
          <p:spPr>
            <a:xfrm>
              <a:off x="8505184" y="4452752"/>
              <a:ext cx="334519" cy="322284"/>
            </a:xfrm>
            <a:custGeom>
              <a:avLst/>
              <a:gdLst/>
              <a:ahLst/>
              <a:cxnLst/>
              <a:rect l="l" t="t" r="r" b="b"/>
              <a:pathLst>
                <a:path w="14627" h="14092" extrusionOk="0">
                  <a:moveTo>
                    <a:pt x="5075" y="1246"/>
                  </a:moveTo>
                  <a:cubicBezTo>
                    <a:pt x="5678" y="1246"/>
                    <a:pt x="6281" y="1430"/>
                    <a:pt x="6794" y="1803"/>
                  </a:cubicBezTo>
                  <a:cubicBezTo>
                    <a:pt x="7695" y="2358"/>
                    <a:pt x="8388" y="3120"/>
                    <a:pt x="8908" y="4056"/>
                  </a:cubicBezTo>
                  <a:cubicBezTo>
                    <a:pt x="10253" y="6401"/>
                    <a:pt x="11083" y="9021"/>
                    <a:pt x="12013" y="11676"/>
                  </a:cubicBezTo>
                  <a:lnTo>
                    <a:pt x="12013" y="11676"/>
                  </a:lnTo>
                  <a:cubicBezTo>
                    <a:pt x="9245" y="10639"/>
                    <a:pt x="6443" y="9842"/>
                    <a:pt x="3986" y="8285"/>
                  </a:cubicBezTo>
                  <a:cubicBezTo>
                    <a:pt x="3466" y="7938"/>
                    <a:pt x="2981" y="7522"/>
                    <a:pt x="2565" y="7037"/>
                  </a:cubicBezTo>
                  <a:cubicBezTo>
                    <a:pt x="1110" y="5304"/>
                    <a:pt x="1283" y="3502"/>
                    <a:pt x="3016" y="2081"/>
                  </a:cubicBezTo>
                  <a:cubicBezTo>
                    <a:pt x="3590" y="1526"/>
                    <a:pt x="4332" y="1246"/>
                    <a:pt x="5075" y="1246"/>
                  </a:cubicBezTo>
                  <a:close/>
                  <a:moveTo>
                    <a:pt x="5719" y="1"/>
                  </a:moveTo>
                  <a:cubicBezTo>
                    <a:pt x="3362" y="36"/>
                    <a:pt x="1664" y="1145"/>
                    <a:pt x="832" y="2739"/>
                  </a:cubicBezTo>
                  <a:cubicBezTo>
                    <a:pt x="1" y="4333"/>
                    <a:pt x="278" y="5893"/>
                    <a:pt x="1179" y="7279"/>
                  </a:cubicBezTo>
                  <a:cubicBezTo>
                    <a:pt x="2115" y="8700"/>
                    <a:pt x="3466" y="9567"/>
                    <a:pt x="4922" y="10260"/>
                  </a:cubicBezTo>
                  <a:cubicBezTo>
                    <a:pt x="7660" y="11543"/>
                    <a:pt x="10572" y="12513"/>
                    <a:pt x="13275" y="13899"/>
                  </a:cubicBezTo>
                  <a:cubicBezTo>
                    <a:pt x="13459" y="14001"/>
                    <a:pt x="13643" y="14092"/>
                    <a:pt x="13827" y="14092"/>
                  </a:cubicBezTo>
                  <a:cubicBezTo>
                    <a:pt x="13955" y="14092"/>
                    <a:pt x="14083" y="14048"/>
                    <a:pt x="14211" y="13934"/>
                  </a:cubicBezTo>
                  <a:cubicBezTo>
                    <a:pt x="14627" y="13553"/>
                    <a:pt x="14384" y="13171"/>
                    <a:pt x="14211" y="12825"/>
                  </a:cubicBezTo>
                  <a:cubicBezTo>
                    <a:pt x="12928" y="10329"/>
                    <a:pt x="12027" y="7661"/>
                    <a:pt x="10849" y="5096"/>
                  </a:cubicBezTo>
                  <a:cubicBezTo>
                    <a:pt x="10364" y="3952"/>
                    <a:pt x="9705" y="2843"/>
                    <a:pt x="8873" y="1907"/>
                  </a:cubicBezTo>
                  <a:cubicBezTo>
                    <a:pt x="7799" y="798"/>
                    <a:pt x="6586" y="1"/>
                    <a:pt x="57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1" name="Google Shape;241;p8"/>
          <p:cNvGrpSpPr/>
          <p:nvPr/>
        </p:nvGrpSpPr>
        <p:grpSpPr>
          <a:xfrm>
            <a:off x="7546458" y="116644"/>
            <a:ext cx="1480740" cy="1471213"/>
            <a:chOff x="7228947" y="189325"/>
            <a:chExt cx="1798543" cy="1786970"/>
          </a:xfrm>
        </p:grpSpPr>
        <p:sp>
          <p:nvSpPr>
            <p:cNvPr id="242" name="Google Shape;242;p8"/>
            <p:cNvSpPr/>
            <p:nvPr/>
          </p:nvSpPr>
          <p:spPr>
            <a:xfrm>
              <a:off x="7228947" y="189325"/>
              <a:ext cx="1798543" cy="1786970"/>
            </a:xfrm>
            <a:custGeom>
              <a:avLst/>
              <a:gdLst/>
              <a:ahLst/>
              <a:cxnLst/>
              <a:rect l="l" t="t" r="r" b="b"/>
              <a:pathLst>
                <a:path w="78642" h="78136" extrusionOk="0">
                  <a:moveTo>
                    <a:pt x="17368" y="1"/>
                  </a:moveTo>
                  <a:cubicBezTo>
                    <a:pt x="16409" y="1"/>
                    <a:pt x="15436" y="197"/>
                    <a:pt x="14453" y="622"/>
                  </a:cubicBezTo>
                  <a:cubicBezTo>
                    <a:pt x="12062" y="1662"/>
                    <a:pt x="9566" y="2597"/>
                    <a:pt x="7660" y="4538"/>
                  </a:cubicBezTo>
                  <a:cubicBezTo>
                    <a:pt x="7140" y="4989"/>
                    <a:pt x="6585" y="5370"/>
                    <a:pt x="5962" y="5717"/>
                  </a:cubicBezTo>
                  <a:cubicBezTo>
                    <a:pt x="5442" y="6063"/>
                    <a:pt x="4853" y="6306"/>
                    <a:pt x="4229" y="6410"/>
                  </a:cubicBezTo>
                  <a:cubicBezTo>
                    <a:pt x="4108" y="6427"/>
                    <a:pt x="3988" y="6435"/>
                    <a:pt x="3868" y="6435"/>
                  </a:cubicBezTo>
                  <a:cubicBezTo>
                    <a:pt x="2997" y="6435"/>
                    <a:pt x="2191" y="5998"/>
                    <a:pt x="1733" y="5266"/>
                  </a:cubicBezTo>
                  <a:cubicBezTo>
                    <a:pt x="1283" y="4400"/>
                    <a:pt x="1421" y="3395"/>
                    <a:pt x="2045" y="2701"/>
                  </a:cubicBezTo>
                  <a:cubicBezTo>
                    <a:pt x="2445" y="2260"/>
                    <a:pt x="2959" y="2035"/>
                    <a:pt x="3534" y="2035"/>
                  </a:cubicBezTo>
                  <a:cubicBezTo>
                    <a:pt x="3907" y="2035"/>
                    <a:pt x="4305" y="2129"/>
                    <a:pt x="4714" y="2320"/>
                  </a:cubicBezTo>
                  <a:cubicBezTo>
                    <a:pt x="4922" y="2424"/>
                    <a:pt x="5095" y="2597"/>
                    <a:pt x="5303" y="2667"/>
                  </a:cubicBezTo>
                  <a:cubicBezTo>
                    <a:pt x="5370" y="2700"/>
                    <a:pt x="5444" y="2716"/>
                    <a:pt x="5518" y="2716"/>
                  </a:cubicBezTo>
                  <a:cubicBezTo>
                    <a:pt x="5675" y="2716"/>
                    <a:pt x="5833" y="2646"/>
                    <a:pt x="5927" y="2528"/>
                  </a:cubicBezTo>
                  <a:cubicBezTo>
                    <a:pt x="6066" y="2320"/>
                    <a:pt x="6100" y="2078"/>
                    <a:pt x="5962" y="1870"/>
                  </a:cubicBezTo>
                  <a:cubicBezTo>
                    <a:pt x="5754" y="1523"/>
                    <a:pt x="5442" y="1246"/>
                    <a:pt x="5060" y="1107"/>
                  </a:cubicBezTo>
                  <a:cubicBezTo>
                    <a:pt x="4585" y="873"/>
                    <a:pt x="4089" y="765"/>
                    <a:pt x="3603" y="765"/>
                  </a:cubicBezTo>
                  <a:cubicBezTo>
                    <a:pt x="2000" y="765"/>
                    <a:pt x="509" y="1943"/>
                    <a:pt x="243" y="3672"/>
                  </a:cubicBezTo>
                  <a:cubicBezTo>
                    <a:pt x="0" y="4954"/>
                    <a:pt x="555" y="6237"/>
                    <a:pt x="1629" y="6965"/>
                  </a:cubicBezTo>
                  <a:cubicBezTo>
                    <a:pt x="2344" y="7465"/>
                    <a:pt x="3086" y="7689"/>
                    <a:pt x="3827" y="7689"/>
                  </a:cubicBezTo>
                  <a:cubicBezTo>
                    <a:pt x="4524" y="7689"/>
                    <a:pt x="5220" y="7491"/>
                    <a:pt x="5892" y="7138"/>
                  </a:cubicBezTo>
                  <a:cubicBezTo>
                    <a:pt x="6967" y="6618"/>
                    <a:pt x="7972" y="5959"/>
                    <a:pt x="8873" y="5162"/>
                  </a:cubicBezTo>
                  <a:cubicBezTo>
                    <a:pt x="9310" y="4759"/>
                    <a:pt x="9715" y="4225"/>
                    <a:pt x="10371" y="4225"/>
                  </a:cubicBezTo>
                  <a:cubicBezTo>
                    <a:pt x="10391" y="4225"/>
                    <a:pt x="10412" y="4225"/>
                    <a:pt x="10433" y="4226"/>
                  </a:cubicBezTo>
                  <a:cubicBezTo>
                    <a:pt x="10641" y="4573"/>
                    <a:pt x="10502" y="4885"/>
                    <a:pt x="10433" y="5232"/>
                  </a:cubicBezTo>
                  <a:cubicBezTo>
                    <a:pt x="9977" y="8620"/>
                    <a:pt x="12093" y="11120"/>
                    <a:pt x="15342" y="11120"/>
                  </a:cubicBezTo>
                  <a:cubicBezTo>
                    <a:pt x="15550" y="11120"/>
                    <a:pt x="15762" y="11110"/>
                    <a:pt x="15978" y="11089"/>
                  </a:cubicBezTo>
                  <a:cubicBezTo>
                    <a:pt x="18404" y="10881"/>
                    <a:pt x="19895" y="8212"/>
                    <a:pt x="18786" y="6133"/>
                  </a:cubicBezTo>
                  <a:cubicBezTo>
                    <a:pt x="18508" y="5613"/>
                    <a:pt x="18092" y="5197"/>
                    <a:pt x="17572" y="4920"/>
                  </a:cubicBezTo>
                  <a:cubicBezTo>
                    <a:pt x="17450" y="4828"/>
                    <a:pt x="17300" y="4783"/>
                    <a:pt x="17150" y="4783"/>
                  </a:cubicBezTo>
                  <a:cubicBezTo>
                    <a:pt x="16961" y="4783"/>
                    <a:pt x="16772" y="4854"/>
                    <a:pt x="16637" y="4989"/>
                  </a:cubicBezTo>
                  <a:cubicBezTo>
                    <a:pt x="16359" y="5336"/>
                    <a:pt x="16567" y="5613"/>
                    <a:pt x="16845" y="5855"/>
                  </a:cubicBezTo>
                  <a:cubicBezTo>
                    <a:pt x="16983" y="5959"/>
                    <a:pt x="17122" y="6063"/>
                    <a:pt x="17261" y="6202"/>
                  </a:cubicBezTo>
                  <a:cubicBezTo>
                    <a:pt x="18335" y="7242"/>
                    <a:pt x="17988" y="9044"/>
                    <a:pt x="16602" y="9633"/>
                  </a:cubicBezTo>
                  <a:cubicBezTo>
                    <a:pt x="16142" y="9857"/>
                    <a:pt x="15648" y="9965"/>
                    <a:pt x="15156" y="9965"/>
                  </a:cubicBezTo>
                  <a:cubicBezTo>
                    <a:pt x="14350" y="9965"/>
                    <a:pt x="13552" y="9673"/>
                    <a:pt x="12928" y="9113"/>
                  </a:cubicBezTo>
                  <a:cubicBezTo>
                    <a:pt x="11126" y="7484"/>
                    <a:pt x="11126" y="4816"/>
                    <a:pt x="12997" y="3013"/>
                  </a:cubicBezTo>
                  <a:cubicBezTo>
                    <a:pt x="14118" y="1845"/>
                    <a:pt x="15648" y="1206"/>
                    <a:pt x="17217" y="1206"/>
                  </a:cubicBezTo>
                  <a:cubicBezTo>
                    <a:pt x="17881" y="1206"/>
                    <a:pt x="18552" y="1321"/>
                    <a:pt x="19201" y="1558"/>
                  </a:cubicBezTo>
                  <a:cubicBezTo>
                    <a:pt x="22771" y="2667"/>
                    <a:pt x="25405" y="5647"/>
                    <a:pt x="26099" y="9287"/>
                  </a:cubicBezTo>
                  <a:cubicBezTo>
                    <a:pt x="27034" y="13515"/>
                    <a:pt x="30188" y="16392"/>
                    <a:pt x="34486" y="16565"/>
                  </a:cubicBezTo>
                  <a:cubicBezTo>
                    <a:pt x="34670" y="16573"/>
                    <a:pt x="34853" y="16577"/>
                    <a:pt x="35033" y="16577"/>
                  </a:cubicBezTo>
                  <a:cubicBezTo>
                    <a:pt x="38653" y="16577"/>
                    <a:pt x="41494" y="14933"/>
                    <a:pt x="43705" y="12094"/>
                  </a:cubicBezTo>
                  <a:cubicBezTo>
                    <a:pt x="44780" y="10708"/>
                    <a:pt x="45750" y="9183"/>
                    <a:pt x="46790" y="7727"/>
                  </a:cubicBezTo>
                  <a:cubicBezTo>
                    <a:pt x="46998" y="7380"/>
                    <a:pt x="47206" y="6930"/>
                    <a:pt x="47761" y="6861"/>
                  </a:cubicBezTo>
                  <a:cubicBezTo>
                    <a:pt x="47899" y="7484"/>
                    <a:pt x="48003" y="8074"/>
                    <a:pt x="48176" y="8594"/>
                  </a:cubicBezTo>
                  <a:cubicBezTo>
                    <a:pt x="48785" y="10676"/>
                    <a:pt x="50489" y="12018"/>
                    <a:pt x="52440" y="12018"/>
                  </a:cubicBezTo>
                  <a:cubicBezTo>
                    <a:pt x="52600" y="12018"/>
                    <a:pt x="52762" y="12009"/>
                    <a:pt x="52925" y="11990"/>
                  </a:cubicBezTo>
                  <a:cubicBezTo>
                    <a:pt x="55524" y="11713"/>
                    <a:pt x="57119" y="9391"/>
                    <a:pt x="56321" y="7103"/>
                  </a:cubicBezTo>
                  <a:cubicBezTo>
                    <a:pt x="55984" y="6029"/>
                    <a:pt x="54993" y="5335"/>
                    <a:pt x="53904" y="5335"/>
                  </a:cubicBezTo>
                  <a:cubicBezTo>
                    <a:pt x="53764" y="5335"/>
                    <a:pt x="53622" y="5346"/>
                    <a:pt x="53479" y="5370"/>
                  </a:cubicBezTo>
                  <a:cubicBezTo>
                    <a:pt x="53063" y="5440"/>
                    <a:pt x="52613" y="5578"/>
                    <a:pt x="52648" y="6098"/>
                  </a:cubicBezTo>
                  <a:cubicBezTo>
                    <a:pt x="52682" y="6514"/>
                    <a:pt x="53098" y="6514"/>
                    <a:pt x="53445" y="6583"/>
                  </a:cubicBezTo>
                  <a:cubicBezTo>
                    <a:pt x="54762" y="6791"/>
                    <a:pt x="55108" y="7103"/>
                    <a:pt x="55247" y="7970"/>
                  </a:cubicBezTo>
                  <a:cubicBezTo>
                    <a:pt x="55386" y="8940"/>
                    <a:pt x="54935" y="9841"/>
                    <a:pt x="54103" y="10292"/>
                  </a:cubicBezTo>
                  <a:cubicBezTo>
                    <a:pt x="53604" y="10607"/>
                    <a:pt x="53046" y="10758"/>
                    <a:pt x="52491" y="10758"/>
                  </a:cubicBezTo>
                  <a:cubicBezTo>
                    <a:pt x="51583" y="10758"/>
                    <a:pt x="50686" y="10352"/>
                    <a:pt x="50083" y="9599"/>
                  </a:cubicBezTo>
                  <a:cubicBezTo>
                    <a:pt x="49043" y="8386"/>
                    <a:pt x="48800" y="6687"/>
                    <a:pt x="49494" y="5232"/>
                  </a:cubicBezTo>
                  <a:cubicBezTo>
                    <a:pt x="50288" y="3388"/>
                    <a:pt x="52102" y="2186"/>
                    <a:pt x="54082" y="2186"/>
                  </a:cubicBezTo>
                  <a:cubicBezTo>
                    <a:pt x="54261" y="2186"/>
                    <a:pt x="54442" y="2196"/>
                    <a:pt x="54623" y="2216"/>
                  </a:cubicBezTo>
                  <a:cubicBezTo>
                    <a:pt x="56599" y="2355"/>
                    <a:pt x="58436" y="3048"/>
                    <a:pt x="60273" y="3741"/>
                  </a:cubicBezTo>
                  <a:cubicBezTo>
                    <a:pt x="62449" y="4530"/>
                    <a:pt x="64654" y="5146"/>
                    <a:pt x="66966" y="5146"/>
                  </a:cubicBezTo>
                  <a:cubicBezTo>
                    <a:pt x="67195" y="5146"/>
                    <a:pt x="67424" y="5140"/>
                    <a:pt x="67655" y="5128"/>
                  </a:cubicBezTo>
                  <a:cubicBezTo>
                    <a:pt x="67736" y="5128"/>
                    <a:pt x="67828" y="5116"/>
                    <a:pt x="67917" y="5116"/>
                  </a:cubicBezTo>
                  <a:cubicBezTo>
                    <a:pt x="68094" y="5116"/>
                    <a:pt x="68256" y="5162"/>
                    <a:pt x="68279" y="5440"/>
                  </a:cubicBezTo>
                  <a:cubicBezTo>
                    <a:pt x="66625" y="6382"/>
                    <a:pt x="65143" y="6844"/>
                    <a:pt x="63618" y="6844"/>
                  </a:cubicBezTo>
                  <a:cubicBezTo>
                    <a:pt x="62393" y="6844"/>
                    <a:pt x="61142" y="6546"/>
                    <a:pt x="59753" y="5959"/>
                  </a:cubicBezTo>
                  <a:cubicBezTo>
                    <a:pt x="59498" y="5853"/>
                    <a:pt x="59191" y="5617"/>
                    <a:pt x="58920" y="5617"/>
                  </a:cubicBezTo>
                  <a:cubicBezTo>
                    <a:pt x="58749" y="5617"/>
                    <a:pt x="58591" y="5712"/>
                    <a:pt x="58470" y="5994"/>
                  </a:cubicBezTo>
                  <a:cubicBezTo>
                    <a:pt x="58193" y="6653"/>
                    <a:pt x="58852" y="6861"/>
                    <a:pt x="59302" y="7103"/>
                  </a:cubicBezTo>
                  <a:cubicBezTo>
                    <a:pt x="59995" y="7484"/>
                    <a:pt x="60758" y="7762"/>
                    <a:pt x="61555" y="7900"/>
                  </a:cubicBezTo>
                  <a:cubicBezTo>
                    <a:pt x="62197" y="8037"/>
                    <a:pt x="62826" y="8100"/>
                    <a:pt x="63444" y="8100"/>
                  </a:cubicBezTo>
                  <a:cubicBezTo>
                    <a:pt x="65331" y="8100"/>
                    <a:pt x="67119" y="7514"/>
                    <a:pt x="68868" y="6653"/>
                  </a:cubicBezTo>
                  <a:cubicBezTo>
                    <a:pt x="70289" y="5925"/>
                    <a:pt x="71710" y="5128"/>
                    <a:pt x="73131" y="4400"/>
                  </a:cubicBezTo>
                  <a:cubicBezTo>
                    <a:pt x="73323" y="4314"/>
                    <a:pt x="73529" y="4150"/>
                    <a:pt x="73764" y="4150"/>
                  </a:cubicBezTo>
                  <a:cubicBezTo>
                    <a:pt x="73910" y="4150"/>
                    <a:pt x="74067" y="4214"/>
                    <a:pt x="74240" y="4400"/>
                  </a:cubicBezTo>
                  <a:cubicBezTo>
                    <a:pt x="73824" y="5543"/>
                    <a:pt x="73304" y="6618"/>
                    <a:pt x="72681" y="7623"/>
                  </a:cubicBezTo>
                  <a:cubicBezTo>
                    <a:pt x="71849" y="9009"/>
                    <a:pt x="71190" y="10465"/>
                    <a:pt x="70705" y="11990"/>
                  </a:cubicBezTo>
                  <a:cubicBezTo>
                    <a:pt x="70012" y="14070"/>
                    <a:pt x="70116" y="16357"/>
                    <a:pt x="70948" y="18402"/>
                  </a:cubicBezTo>
                  <a:cubicBezTo>
                    <a:pt x="71121" y="18818"/>
                    <a:pt x="71329" y="19234"/>
                    <a:pt x="71571" y="19615"/>
                  </a:cubicBezTo>
                  <a:cubicBezTo>
                    <a:pt x="71688" y="19825"/>
                    <a:pt x="71915" y="19941"/>
                    <a:pt x="72136" y="19941"/>
                  </a:cubicBezTo>
                  <a:cubicBezTo>
                    <a:pt x="72243" y="19941"/>
                    <a:pt x="72348" y="19914"/>
                    <a:pt x="72438" y="19858"/>
                  </a:cubicBezTo>
                  <a:cubicBezTo>
                    <a:pt x="72715" y="19684"/>
                    <a:pt x="72785" y="19338"/>
                    <a:pt x="72611" y="19095"/>
                  </a:cubicBezTo>
                  <a:cubicBezTo>
                    <a:pt x="72542" y="18922"/>
                    <a:pt x="72473" y="18783"/>
                    <a:pt x="72403" y="18610"/>
                  </a:cubicBezTo>
                  <a:cubicBezTo>
                    <a:pt x="70982" y="15941"/>
                    <a:pt x="71329" y="13307"/>
                    <a:pt x="72507" y="10673"/>
                  </a:cubicBezTo>
                  <a:cubicBezTo>
                    <a:pt x="72593" y="10445"/>
                    <a:pt x="72631" y="10100"/>
                    <a:pt x="72989" y="10100"/>
                  </a:cubicBezTo>
                  <a:cubicBezTo>
                    <a:pt x="73066" y="10100"/>
                    <a:pt x="73159" y="10116"/>
                    <a:pt x="73270" y="10153"/>
                  </a:cubicBezTo>
                  <a:cubicBezTo>
                    <a:pt x="72888" y="13411"/>
                    <a:pt x="73998" y="16461"/>
                    <a:pt x="75072" y="19477"/>
                  </a:cubicBezTo>
                  <a:cubicBezTo>
                    <a:pt x="75384" y="20308"/>
                    <a:pt x="75627" y="21106"/>
                    <a:pt x="75835" y="21937"/>
                  </a:cubicBezTo>
                  <a:cubicBezTo>
                    <a:pt x="76112" y="23012"/>
                    <a:pt x="76181" y="24121"/>
                    <a:pt x="76008" y="25195"/>
                  </a:cubicBezTo>
                  <a:cubicBezTo>
                    <a:pt x="75646" y="27575"/>
                    <a:pt x="73508" y="29182"/>
                    <a:pt x="71337" y="29182"/>
                  </a:cubicBezTo>
                  <a:cubicBezTo>
                    <a:pt x="70599" y="29182"/>
                    <a:pt x="69857" y="28996"/>
                    <a:pt x="69180" y="28592"/>
                  </a:cubicBezTo>
                  <a:cubicBezTo>
                    <a:pt x="67586" y="27725"/>
                    <a:pt x="67066" y="25646"/>
                    <a:pt x="68071" y="24086"/>
                  </a:cubicBezTo>
                  <a:cubicBezTo>
                    <a:pt x="68508" y="23416"/>
                    <a:pt x="69239" y="23040"/>
                    <a:pt x="70016" y="23040"/>
                  </a:cubicBezTo>
                  <a:cubicBezTo>
                    <a:pt x="70164" y="23040"/>
                    <a:pt x="70313" y="23053"/>
                    <a:pt x="70462" y="23081"/>
                  </a:cubicBezTo>
                  <a:cubicBezTo>
                    <a:pt x="71294" y="23185"/>
                    <a:pt x="71883" y="23982"/>
                    <a:pt x="71779" y="24814"/>
                  </a:cubicBezTo>
                  <a:cubicBezTo>
                    <a:pt x="71745" y="24918"/>
                    <a:pt x="71779" y="25022"/>
                    <a:pt x="71779" y="25161"/>
                  </a:cubicBezTo>
                  <a:cubicBezTo>
                    <a:pt x="71883" y="25369"/>
                    <a:pt x="71953" y="25577"/>
                    <a:pt x="72230" y="25611"/>
                  </a:cubicBezTo>
                  <a:cubicBezTo>
                    <a:pt x="72276" y="25620"/>
                    <a:pt x="72318" y="25625"/>
                    <a:pt x="72358" y="25625"/>
                  </a:cubicBezTo>
                  <a:cubicBezTo>
                    <a:pt x="72621" y="25625"/>
                    <a:pt x="72764" y="25436"/>
                    <a:pt x="72854" y="25195"/>
                  </a:cubicBezTo>
                  <a:cubicBezTo>
                    <a:pt x="73235" y="23982"/>
                    <a:pt x="72681" y="22700"/>
                    <a:pt x="71537" y="22145"/>
                  </a:cubicBezTo>
                  <a:cubicBezTo>
                    <a:pt x="71052" y="21919"/>
                    <a:pt x="70536" y="21810"/>
                    <a:pt x="70027" y="21810"/>
                  </a:cubicBezTo>
                  <a:cubicBezTo>
                    <a:pt x="68900" y="21810"/>
                    <a:pt x="67804" y="22345"/>
                    <a:pt x="67135" y="23324"/>
                  </a:cubicBezTo>
                  <a:cubicBezTo>
                    <a:pt x="65333" y="25854"/>
                    <a:pt x="66615" y="29216"/>
                    <a:pt x="69735" y="30186"/>
                  </a:cubicBezTo>
                  <a:cubicBezTo>
                    <a:pt x="70254" y="30360"/>
                    <a:pt x="70878" y="30290"/>
                    <a:pt x="71467" y="30775"/>
                  </a:cubicBezTo>
                  <a:cubicBezTo>
                    <a:pt x="70844" y="31434"/>
                    <a:pt x="70116" y="31954"/>
                    <a:pt x="69353" y="32404"/>
                  </a:cubicBezTo>
                  <a:cubicBezTo>
                    <a:pt x="68036" y="33236"/>
                    <a:pt x="66788" y="34137"/>
                    <a:pt x="65575" y="35143"/>
                  </a:cubicBezTo>
                  <a:cubicBezTo>
                    <a:pt x="63808" y="36633"/>
                    <a:pt x="62560" y="38643"/>
                    <a:pt x="62006" y="40861"/>
                  </a:cubicBezTo>
                  <a:cubicBezTo>
                    <a:pt x="60723" y="46164"/>
                    <a:pt x="63634" y="51120"/>
                    <a:pt x="68660" y="52091"/>
                  </a:cubicBezTo>
                  <a:cubicBezTo>
                    <a:pt x="71849" y="52715"/>
                    <a:pt x="74136" y="54586"/>
                    <a:pt x="75904" y="57186"/>
                  </a:cubicBezTo>
                  <a:cubicBezTo>
                    <a:pt x="76805" y="58538"/>
                    <a:pt x="77186" y="60167"/>
                    <a:pt x="76978" y="61761"/>
                  </a:cubicBezTo>
                  <a:cubicBezTo>
                    <a:pt x="76701" y="64222"/>
                    <a:pt x="75176" y="66128"/>
                    <a:pt x="72992" y="66613"/>
                  </a:cubicBezTo>
                  <a:cubicBezTo>
                    <a:pt x="72706" y="66680"/>
                    <a:pt x="72418" y="66712"/>
                    <a:pt x="72135" y="66712"/>
                  </a:cubicBezTo>
                  <a:cubicBezTo>
                    <a:pt x="70227" y="66712"/>
                    <a:pt x="68499" y="65265"/>
                    <a:pt x="68348" y="63424"/>
                  </a:cubicBezTo>
                  <a:cubicBezTo>
                    <a:pt x="68244" y="62211"/>
                    <a:pt x="68764" y="61033"/>
                    <a:pt x="69700" y="60652"/>
                  </a:cubicBezTo>
                  <a:cubicBezTo>
                    <a:pt x="70002" y="60484"/>
                    <a:pt x="70334" y="60402"/>
                    <a:pt x="70663" y="60402"/>
                  </a:cubicBezTo>
                  <a:cubicBezTo>
                    <a:pt x="71351" y="60402"/>
                    <a:pt x="72028" y="60758"/>
                    <a:pt x="72403" y="61414"/>
                  </a:cubicBezTo>
                  <a:cubicBezTo>
                    <a:pt x="72554" y="61615"/>
                    <a:pt x="72723" y="61834"/>
                    <a:pt x="72963" y="61834"/>
                  </a:cubicBezTo>
                  <a:cubicBezTo>
                    <a:pt x="73054" y="61834"/>
                    <a:pt x="73155" y="61803"/>
                    <a:pt x="73270" y="61726"/>
                  </a:cubicBezTo>
                  <a:cubicBezTo>
                    <a:pt x="73686" y="61449"/>
                    <a:pt x="73582" y="61033"/>
                    <a:pt x="73374" y="60652"/>
                  </a:cubicBezTo>
                  <a:cubicBezTo>
                    <a:pt x="72888" y="59924"/>
                    <a:pt x="72161" y="59439"/>
                    <a:pt x="71294" y="59300"/>
                  </a:cubicBezTo>
                  <a:cubicBezTo>
                    <a:pt x="71079" y="59259"/>
                    <a:pt x="70862" y="59239"/>
                    <a:pt x="70648" y="59239"/>
                  </a:cubicBezTo>
                  <a:cubicBezTo>
                    <a:pt x="69244" y="59239"/>
                    <a:pt x="67924" y="60100"/>
                    <a:pt x="67412" y="61484"/>
                  </a:cubicBezTo>
                  <a:cubicBezTo>
                    <a:pt x="66149" y="64557"/>
                    <a:pt x="68587" y="67967"/>
                    <a:pt x="72107" y="67967"/>
                  </a:cubicBezTo>
                  <a:cubicBezTo>
                    <a:pt x="72159" y="67967"/>
                    <a:pt x="72212" y="67966"/>
                    <a:pt x="72265" y="67965"/>
                  </a:cubicBezTo>
                  <a:cubicBezTo>
                    <a:pt x="72923" y="67965"/>
                    <a:pt x="73547" y="67861"/>
                    <a:pt x="74379" y="67792"/>
                  </a:cubicBezTo>
                  <a:lnTo>
                    <a:pt x="74379" y="67792"/>
                  </a:lnTo>
                  <a:cubicBezTo>
                    <a:pt x="73963" y="68519"/>
                    <a:pt x="73443" y="69247"/>
                    <a:pt x="72854" y="69871"/>
                  </a:cubicBezTo>
                  <a:cubicBezTo>
                    <a:pt x="72091" y="70703"/>
                    <a:pt x="71467" y="71708"/>
                    <a:pt x="71017" y="72748"/>
                  </a:cubicBezTo>
                  <a:cubicBezTo>
                    <a:pt x="70462" y="74307"/>
                    <a:pt x="70462" y="75798"/>
                    <a:pt x="71641" y="77080"/>
                  </a:cubicBezTo>
                  <a:cubicBezTo>
                    <a:pt x="72318" y="77776"/>
                    <a:pt x="73230" y="78135"/>
                    <a:pt x="74144" y="78135"/>
                  </a:cubicBezTo>
                  <a:cubicBezTo>
                    <a:pt x="74914" y="78135"/>
                    <a:pt x="75686" y="77880"/>
                    <a:pt x="76320" y="77358"/>
                  </a:cubicBezTo>
                  <a:cubicBezTo>
                    <a:pt x="77671" y="76248"/>
                    <a:pt x="77949" y="74134"/>
                    <a:pt x="76944" y="72852"/>
                  </a:cubicBezTo>
                  <a:cubicBezTo>
                    <a:pt x="76742" y="72574"/>
                    <a:pt x="76466" y="72315"/>
                    <a:pt x="76158" y="72315"/>
                  </a:cubicBezTo>
                  <a:cubicBezTo>
                    <a:pt x="76042" y="72315"/>
                    <a:pt x="75922" y="72351"/>
                    <a:pt x="75800" y="72436"/>
                  </a:cubicBezTo>
                  <a:cubicBezTo>
                    <a:pt x="75384" y="72748"/>
                    <a:pt x="75661" y="73129"/>
                    <a:pt x="75904" y="73476"/>
                  </a:cubicBezTo>
                  <a:cubicBezTo>
                    <a:pt x="76918" y="74896"/>
                    <a:pt x="75888" y="76876"/>
                    <a:pt x="74164" y="76876"/>
                  </a:cubicBezTo>
                  <a:cubicBezTo>
                    <a:pt x="74120" y="76876"/>
                    <a:pt x="74077" y="76875"/>
                    <a:pt x="74032" y="76872"/>
                  </a:cubicBezTo>
                  <a:cubicBezTo>
                    <a:pt x="72681" y="76768"/>
                    <a:pt x="71710" y="75590"/>
                    <a:pt x="71883" y="74273"/>
                  </a:cubicBezTo>
                  <a:cubicBezTo>
                    <a:pt x="72022" y="73233"/>
                    <a:pt x="72473" y="72263"/>
                    <a:pt x="73200" y="71500"/>
                  </a:cubicBezTo>
                  <a:cubicBezTo>
                    <a:pt x="74899" y="69455"/>
                    <a:pt x="76320" y="67202"/>
                    <a:pt x="77360" y="64776"/>
                  </a:cubicBezTo>
                  <a:cubicBezTo>
                    <a:pt x="78573" y="62073"/>
                    <a:pt x="78642" y="59473"/>
                    <a:pt x="77221" y="56874"/>
                  </a:cubicBezTo>
                  <a:cubicBezTo>
                    <a:pt x="76389" y="55418"/>
                    <a:pt x="75245" y="54170"/>
                    <a:pt x="73928" y="53165"/>
                  </a:cubicBezTo>
                  <a:cubicBezTo>
                    <a:pt x="73478" y="52819"/>
                    <a:pt x="72888" y="52611"/>
                    <a:pt x="72611" y="52056"/>
                  </a:cubicBezTo>
                  <a:cubicBezTo>
                    <a:pt x="72923" y="51502"/>
                    <a:pt x="73582" y="51467"/>
                    <a:pt x="74032" y="51190"/>
                  </a:cubicBezTo>
                  <a:cubicBezTo>
                    <a:pt x="76077" y="50011"/>
                    <a:pt x="77429" y="48313"/>
                    <a:pt x="77879" y="45956"/>
                  </a:cubicBezTo>
                  <a:cubicBezTo>
                    <a:pt x="78469" y="42560"/>
                    <a:pt x="76250" y="39406"/>
                    <a:pt x="72958" y="39128"/>
                  </a:cubicBezTo>
                  <a:cubicBezTo>
                    <a:pt x="72761" y="39110"/>
                    <a:pt x="72567" y="39101"/>
                    <a:pt x="72376" y="39101"/>
                  </a:cubicBezTo>
                  <a:cubicBezTo>
                    <a:pt x="70721" y="39101"/>
                    <a:pt x="69315" y="39782"/>
                    <a:pt x="68383" y="41243"/>
                  </a:cubicBezTo>
                  <a:cubicBezTo>
                    <a:pt x="67482" y="42594"/>
                    <a:pt x="67447" y="44293"/>
                    <a:pt x="68244" y="45679"/>
                  </a:cubicBezTo>
                  <a:cubicBezTo>
                    <a:pt x="68441" y="46017"/>
                    <a:pt x="68684" y="46491"/>
                    <a:pt x="69102" y="46491"/>
                  </a:cubicBezTo>
                  <a:cubicBezTo>
                    <a:pt x="69199" y="46491"/>
                    <a:pt x="69305" y="46466"/>
                    <a:pt x="69423" y="46407"/>
                  </a:cubicBezTo>
                  <a:cubicBezTo>
                    <a:pt x="70116" y="46060"/>
                    <a:pt x="69561" y="45540"/>
                    <a:pt x="69353" y="45124"/>
                  </a:cubicBezTo>
                  <a:cubicBezTo>
                    <a:pt x="68452" y="43149"/>
                    <a:pt x="69145" y="41381"/>
                    <a:pt x="71052" y="40584"/>
                  </a:cubicBezTo>
                  <a:cubicBezTo>
                    <a:pt x="71515" y="40398"/>
                    <a:pt x="71993" y="40312"/>
                    <a:pt x="72465" y="40312"/>
                  </a:cubicBezTo>
                  <a:cubicBezTo>
                    <a:pt x="74461" y="40312"/>
                    <a:pt x="76351" y="41863"/>
                    <a:pt x="76632" y="44050"/>
                  </a:cubicBezTo>
                  <a:cubicBezTo>
                    <a:pt x="76978" y="46164"/>
                    <a:pt x="76077" y="48278"/>
                    <a:pt x="74344" y="49491"/>
                  </a:cubicBezTo>
                  <a:cubicBezTo>
                    <a:pt x="73028" y="50506"/>
                    <a:pt x="71536" y="50976"/>
                    <a:pt x="70077" y="50976"/>
                  </a:cubicBezTo>
                  <a:cubicBezTo>
                    <a:pt x="67003" y="50976"/>
                    <a:pt x="64076" y="48892"/>
                    <a:pt x="63253" y="45436"/>
                  </a:cubicBezTo>
                  <a:cubicBezTo>
                    <a:pt x="62491" y="42213"/>
                    <a:pt x="63357" y="39406"/>
                    <a:pt x="65506" y="36979"/>
                  </a:cubicBezTo>
                  <a:cubicBezTo>
                    <a:pt x="66719" y="35628"/>
                    <a:pt x="68209" y="34657"/>
                    <a:pt x="69700" y="33687"/>
                  </a:cubicBezTo>
                  <a:cubicBezTo>
                    <a:pt x="71814" y="32335"/>
                    <a:pt x="73755" y="30671"/>
                    <a:pt x="75453" y="28835"/>
                  </a:cubicBezTo>
                  <a:cubicBezTo>
                    <a:pt x="77186" y="26928"/>
                    <a:pt x="77602" y="24849"/>
                    <a:pt x="77186" y="22457"/>
                  </a:cubicBezTo>
                  <a:cubicBezTo>
                    <a:pt x="76909" y="20898"/>
                    <a:pt x="76458" y="19338"/>
                    <a:pt x="75835" y="17848"/>
                  </a:cubicBezTo>
                  <a:cubicBezTo>
                    <a:pt x="73998" y="13515"/>
                    <a:pt x="74171" y="9148"/>
                    <a:pt x="75523" y="4712"/>
                  </a:cubicBezTo>
                  <a:cubicBezTo>
                    <a:pt x="75731" y="4053"/>
                    <a:pt x="76354" y="3256"/>
                    <a:pt x="75765" y="2632"/>
                  </a:cubicBezTo>
                  <a:cubicBezTo>
                    <a:pt x="75555" y="2411"/>
                    <a:pt x="75325" y="2331"/>
                    <a:pt x="75084" y="2331"/>
                  </a:cubicBezTo>
                  <a:cubicBezTo>
                    <a:pt x="74569" y="2331"/>
                    <a:pt x="74008" y="2698"/>
                    <a:pt x="73512" y="2840"/>
                  </a:cubicBezTo>
                  <a:cubicBezTo>
                    <a:pt x="71366" y="3470"/>
                    <a:pt x="69236" y="3841"/>
                    <a:pt x="67114" y="3841"/>
                  </a:cubicBezTo>
                  <a:cubicBezTo>
                    <a:pt x="64920" y="3841"/>
                    <a:pt x="62735" y="3444"/>
                    <a:pt x="60550" y="2528"/>
                  </a:cubicBezTo>
                  <a:cubicBezTo>
                    <a:pt x="59059" y="1870"/>
                    <a:pt x="57534" y="1419"/>
                    <a:pt x="55940" y="1142"/>
                  </a:cubicBezTo>
                  <a:cubicBezTo>
                    <a:pt x="55317" y="1040"/>
                    <a:pt x="54704" y="977"/>
                    <a:pt x="54104" y="977"/>
                  </a:cubicBezTo>
                  <a:cubicBezTo>
                    <a:pt x="52666" y="977"/>
                    <a:pt x="51305" y="1338"/>
                    <a:pt x="50083" y="2389"/>
                  </a:cubicBezTo>
                  <a:cubicBezTo>
                    <a:pt x="48107" y="4018"/>
                    <a:pt x="46374" y="5959"/>
                    <a:pt x="44953" y="8108"/>
                  </a:cubicBezTo>
                  <a:cubicBezTo>
                    <a:pt x="44191" y="9391"/>
                    <a:pt x="43324" y="10604"/>
                    <a:pt x="42354" y="11747"/>
                  </a:cubicBezTo>
                  <a:cubicBezTo>
                    <a:pt x="41106" y="13273"/>
                    <a:pt x="39442" y="14416"/>
                    <a:pt x="37571" y="14971"/>
                  </a:cubicBezTo>
                  <a:cubicBezTo>
                    <a:pt x="36701" y="15231"/>
                    <a:pt x="35829" y="15356"/>
                    <a:pt x="34981" y="15356"/>
                  </a:cubicBezTo>
                  <a:cubicBezTo>
                    <a:pt x="31877" y="15356"/>
                    <a:pt x="29091" y="13685"/>
                    <a:pt x="27866" y="10881"/>
                  </a:cubicBezTo>
                  <a:cubicBezTo>
                    <a:pt x="26307" y="7415"/>
                    <a:pt x="28247" y="2979"/>
                    <a:pt x="31748" y="1870"/>
                  </a:cubicBezTo>
                  <a:cubicBezTo>
                    <a:pt x="32305" y="1693"/>
                    <a:pt x="32861" y="1610"/>
                    <a:pt x="33400" y="1610"/>
                  </a:cubicBezTo>
                  <a:cubicBezTo>
                    <a:pt x="35613" y="1610"/>
                    <a:pt x="37527" y="3016"/>
                    <a:pt x="37917" y="5162"/>
                  </a:cubicBezTo>
                  <a:cubicBezTo>
                    <a:pt x="38229" y="6479"/>
                    <a:pt x="37744" y="7866"/>
                    <a:pt x="36670" y="8697"/>
                  </a:cubicBezTo>
                  <a:cubicBezTo>
                    <a:pt x="36108" y="9159"/>
                    <a:pt x="35418" y="9400"/>
                    <a:pt x="34729" y="9400"/>
                  </a:cubicBezTo>
                  <a:cubicBezTo>
                    <a:pt x="34227" y="9400"/>
                    <a:pt x="33726" y="9272"/>
                    <a:pt x="33273" y="9009"/>
                  </a:cubicBezTo>
                  <a:cubicBezTo>
                    <a:pt x="33030" y="8871"/>
                    <a:pt x="32753" y="8732"/>
                    <a:pt x="32511" y="8628"/>
                  </a:cubicBezTo>
                  <a:cubicBezTo>
                    <a:pt x="32435" y="8596"/>
                    <a:pt x="32360" y="8580"/>
                    <a:pt x="32288" y="8580"/>
                  </a:cubicBezTo>
                  <a:cubicBezTo>
                    <a:pt x="32128" y="8580"/>
                    <a:pt x="31982" y="8658"/>
                    <a:pt x="31887" y="8801"/>
                  </a:cubicBezTo>
                  <a:cubicBezTo>
                    <a:pt x="31748" y="9009"/>
                    <a:pt x="31748" y="9252"/>
                    <a:pt x="31887" y="9460"/>
                  </a:cubicBezTo>
                  <a:cubicBezTo>
                    <a:pt x="32129" y="9772"/>
                    <a:pt x="32441" y="10015"/>
                    <a:pt x="32822" y="10188"/>
                  </a:cubicBezTo>
                  <a:cubicBezTo>
                    <a:pt x="33433" y="10488"/>
                    <a:pt x="34087" y="10632"/>
                    <a:pt x="34733" y="10632"/>
                  </a:cubicBezTo>
                  <a:cubicBezTo>
                    <a:pt x="36178" y="10632"/>
                    <a:pt x="37588" y="9911"/>
                    <a:pt x="38403" y="8594"/>
                  </a:cubicBezTo>
                  <a:cubicBezTo>
                    <a:pt x="40274" y="5682"/>
                    <a:pt x="38749" y="1766"/>
                    <a:pt x="35353" y="657"/>
                  </a:cubicBezTo>
                  <a:cubicBezTo>
                    <a:pt x="34712" y="455"/>
                    <a:pt x="34061" y="358"/>
                    <a:pt x="33415" y="358"/>
                  </a:cubicBezTo>
                  <a:cubicBezTo>
                    <a:pt x="30953" y="358"/>
                    <a:pt x="28574" y="1768"/>
                    <a:pt x="27173" y="4157"/>
                  </a:cubicBezTo>
                  <a:cubicBezTo>
                    <a:pt x="26861" y="4677"/>
                    <a:pt x="26792" y="5405"/>
                    <a:pt x="26168" y="5751"/>
                  </a:cubicBezTo>
                  <a:cubicBezTo>
                    <a:pt x="25995" y="5578"/>
                    <a:pt x="25856" y="5440"/>
                    <a:pt x="25717" y="5232"/>
                  </a:cubicBezTo>
                  <a:cubicBezTo>
                    <a:pt x="24712" y="3707"/>
                    <a:pt x="23395" y="2389"/>
                    <a:pt x="21870" y="1384"/>
                  </a:cubicBezTo>
                  <a:cubicBezTo>
                    <a:pt x="20417" y="508"/>
                    <a:pt x="18911" y="1"/>
                    <a:pt x="173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8"/>
            <p:cNvSpPr/>
            <p:nvPr/>
          </p:nvSpPr>
          <p:spPr>
            <a:xfrm>
              <a:off x="8506763" y="373141"/>
              <a:ext cx="332164" cy="321872"/>
            </a:xfrm>
            <a:custGeom>
              <a:avLst/>
              <a:gdLst/>
              <a:ahLst/>
              <a:cxnLst/>
              <a:rect l="l" t="t" r="r" b="b"/>
              <a:pathLst>
                <a:path w="14524" h="14074" extrusionOk="0">
                  <a:moveTo>
                    <a:pt x="12028" y="2393"/>
                  </a:moveTo>
                  <a:cubicBezTo>
                    <a:pt x="10884" y="5305"/>
                    <a:pt x="10121" y="8320"/>
                    <a:pt x="8319" y="10816"/>
                  </a:cubicBezTo>
                  <a:cubicBezTo>
                    <a:pt x="8042" y="11197"/>
                    <a:pt x="7730" y="11543"/>
                    <a:pt x="7383" y="11821"/>
                  </a:cubicBezTo>
                  <a:cubicBezTo>
                    <a:pt x="6622" y="12479"/>
                    <a:pt x="5769" y="12791"/>
                    <a:pt x="4950" y="12791"/>
                  </a:cubicBezTo>
                  <a:cubicBezTo>
                    <a:pt x="3570" y="12791"/>
                    <a:pt x="2286" y="11905"/>
                    <a:pt x="1699" y="10296"/>
                  </a:cubicBezTo>
                  <a:cubicBezTo>
                    <a:pt x="1491" y="9707"/>
                    <a:pt x="1491" y="9048"/>
                    <a:pt x="1699" y="8459"/>
                  </a:cubicBezTo>
                  <a:cubicBezTo>
                    <a:pt x="2011" y="7592"/>
                    <a:pt x="2566" y="6830"/>
                    <a:pt x="3293" y="6275"/>
                  </a:cubicBezTo>
                  <a:cubicBezTo>
                    <a:pt x="5893" y="4334"/>
                    <a:pt x="9012" y="3537"/>
                    <a:pt x="12028" y="2393"/>
                  </a:cubicBezTo>
                  <a:close/>
                  <a:moveTo>
                    <a:pt x="13790" y="0"/>
                  </a:moveTo>
                  <a:cubicBezTo>
                    <a:pt x="13607" y="0"/>
                    <a:pt x="13424" y="94"/>
                    <a:pt x="13241" y="175"/>
                  </a:cubicBezTo>
                  <a:cubicBezTo>
                    <a:pt x="10953" y="1354"/>
                    <a:pt x="8527" y="2255"/>
                    <a:pt x="6136" y="3260"/>
                  </a:cubicBezTo>
                  <a:cubicBezTo>
                    <a:pt x="5130" y="3676"/>
                    <a:pt x="4160" y="4161"/>
                    <a:pt x="3259" y="4750"/>
                  </a:cubicBezTo>
                  <a:cubicBezTo>
                    <a:pt x="2323" y="5339"/>
                    <a:pt x="1560" y="6137"/>
                    <a:pt x="971" y="7072"/>
                  </a:cubicBezTo>
                  <a:cubicBezTo>
                    <a:pt x="139" y="8528"/>
                    <a:pt x="1" y="10018"/>
                    <a:pt x="902" y="11474"/>
                  </a:cubicBezTo>
                  <a:cubicBezTo>
                    <a:pt x="1838" y="13069"/>
                    <a:pt x="3155" y="14074"/>
                    <a:pt x="5061" y="14074"/>
                  </a:cubicBezTo>
                  <a:cubicBezTo>
                    <a:pt x="6101" y="14039"/>
                    <a:pt x="7106" y="13692"/>
                    <a:pt x="7938" y="12999"/>
                  </a:cubicBezTo>
                  <a:cubicBezTo>
                    <a:pt x="8943" y="12237"/>
                    <a:pt x="9740" y="11232"/>
                    <a:pt x="10260" y="10088"/>
                  </a:cubicBezTo>
                  <a:cubicBezTo>
                    <a:pt x="11612" y="7107"/>
                    <a:pt x="12929" y="4126"/>
                    <a:pt x="14246" y="1146"/>
                  </a:cubicBezTo>
                  <a:cubicBezTo>
                    <a:pt x="14384" y="799"/>
                    <a:pt x="14523" y="487"/>
                    <a:pt x="14176" y="175"/>
                  </a:cubicBezTo>
                  <a:cubicBezTo>
                    <a:pt x="14048" y="47"/>
                    <a:pt x="13919" y="0"/>
                    <a:pt x="137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4" name="Google Shape;244;p8"/>
          <p:cNvGrpSpPr/>
          <p:nvPr/>
        </p:nvGrpSpPr>
        <p:grpSpPr>
          <a:xfrm>
            <a:off x="673638" y="552686"/>
            <a:ext cx="879999" cy="976231"/>
            <a:chOff x="671723" y="534992"/>
            <a:chExt cx="995249" cy="1104084"/>
          </a:xfrm>
        </p:grpSpPr>
        <p:grpSp>
          <p:nvGrpSpPr>
            <p:cNvPr id="245" name="Google Shape;245;p8"/>
            <p:cNvGrpSpPr/>
            <p:nvPr/>
          </p:nvGrpSpPr>
          <p:grpSpPr>
            <a:xfrm rot="-3969763" flipH="1">
              <a:off x="740770" y="634465"/>
              <a:ext cx="548687" cy="508402"/>
              <a:chOff x="715097" y="2053758"/>
              <a:chExt cx="593382" cy="549816"/>
            </a:xfrm>
          </p:grpSpPr>
          <p:sp>
            <p:nvSpPr>
              <p:cNvPr id="246" name="Google Shape;246;p8"/>
              <p:cNvSpPr/>
              <p:nvPr/>
            </p:nvSpPr>
            <p:spPr>
              <a:xfrm>
                <a:off x="1080805" y="2053758"/>
                <a:ext cx="227674" cy="549816"/>
              </a:xfrm>
              <a:custGeom>
                <a:avLst/>
                <a:gdLst/>
                <a:ahLst/>
                <a:cxnLst/>
                <a:rect l="l" t="t" r="r" b="b"/>
                <a:pathLst>
                  <a:path w="11889" h="28711" extrusionOk="0">
                    <a:moveTo>
                      <a:pt x="11003" y="1"/>
                    </a:moveTo>
                    <a:cubicBezTo>
                      <a:pt x="9665" y="1"/>
                      <a:pt x="8333" y="318"/>
                      <a:pt x="7140" y="914"/>
                    </a:cubicBezTo>
                    <a:cubicBezTo>
                      <a:pt x="3675" y="2647"/>
                      <a:pt x="1907" y="5662"/>
                      <a:pt x="1179" y="9302"/>
                    </a:cubicBezTo>
                    <a:cubicBezTo>
                      <a:pt x="1" y="15194"/>
                      <a:pt x="1422" y="20531"/>
                      <a:pt x="5096" y="25245"/>
                    </a:cubicBezTo>
                    <a:cubicBezTo>
                      <a:pt x="6031" y="26493"/>
                      <a:pt x="7210" y="27567"/>
                      <a:pt x="8284" y="28711"/>
                    </a:cubicBezTo>
                    <a:lnTo>
                      <a:pt x="8423" y="28572"/>
                    </a:lnTo>
                    <a:cubicBezTo>
                      <a:pt x="7972" y="27914"/>
                      <a:pt x="7522" y="27290"/>
                      <a:pt x="7106" y="26666"/>
                    </a:cubicBezTo>
                    <a:cubicBezTo>
                      <a:pt x="4992" y="23616"/>
                      <a:pt x="3709" y="20115"/>
                      <a:pt x="3328" y="16476"/>
                    </a:cubicBezTo>
                    <a:cubicBezTo>
                      <a:pt x="2877" y="11485"/>
                      <a:pt x="3986" y="6945"/>
                      <a:pt x="7626" y="3340"/>
                    </a:cubicBezTo>
                    <a:cubicBezTo>
                      <a:pt x="8908" y="2058"/>
                      <a:pt x="10502" y="1087"/>
                      <a:pt x="11889" y="48"/>
                    </a:cubicBezTo>
                    <a:cubicBezTo>
                      <a:pt x="11594" y="16"/>
                      <a:pt x="11298" y="1"/>
                      <a:pt x="110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8"/>
              <p:cNvSpPr/>
              <p:nvPr/>
            </p:nvSpPr>
            <p:spPr>
              <a:xfrm>
                <a:off x="715097" y="2182427"/>
                <a:ext cx="348473" cy="231983"/>
              </a:xfrm>
              <a:custGeom>
                <a:avLst/>
                <a:gdLst/>
                <a:ahLst/>
                <a:cxnLst/>
                <a:rect l="l" t="t" r="r" b="b"/>
                <a:pathLst>
                  <a:path w="18197" h="12114" extrusionOk="0">
                    <a:moveTo>
                      <a:pt x="4644" y="1"/>
                    </a:moveTo>
                    <a:cubicBezTo>
                      <a:pt x="3078" y="1"/>
                      <a:pt x="1643" y="592"/>
                      <a:pt x="382" y="1924"/>
                    </a:cubicBezTo>
                    <a:cubicBezTo>
                      <a:pt x="208" y="2132"/>
                      <a:pt x="104" y="2375"/>
                      <a:pt x="0" y="2583"/>
                    </a:cubicBezTo>
                    <a:cubicBezTo>
                      <a:pt x="208" y="2617"/>
                      <a:pt x="451" y="2687"/>
                      <a:pt x="694" y="2687"/>
                    </a:cubicBezTo>
                    <a:cubicBezTo>
                      <a:pt x="2357" y="2860"/>
                      <a:pt x="4056" y="2825"/>
                      <a:pt x="5650" y="3241"/>
                    </a:cubicBezTo>
                    <a:cubicBezTo>
                      <a:pt x="10086" y="4281"/>
                      <a:pt x="13448" y="7019"/>
                      <a:pt x="16498" y="10312"/>
                    </a:cubicBezTo>
                    <a:cubicBezTo>
                      <a:pt x="17018" y="10901"/>
                      <a:pt x="17538" y="11525"/>
                      <a:pt x="18058" y="12114"/>
                    </a:cubicBezTo>
                    <a:lnTo>
                      <a:pt x="18197" y="12045"/>
                    </a:lnTo>
                    <a:cubicBezTo>
                      <a:pt x="18162" y="11733"/>
                      <a:pt x="18058" y="11455"/>
                      <a:pt x="17954" y="11178"/>
                    </a:cubicBezTo>
                    <a:cubicBezTo>
                      <a:pt x="16775" y="9341"/>
                      <a:pt x="15666" y="7400"/>
                      <a:pt x="14315" y="5702"/>
                    </a:cubicBezTo>
                    <a:cubicBezTo>
                      <a:pt x="12408" y="3276"/>
                      <a:pt x="10017" y="1335"/>
                      <a:pt x="7002" y="399"/>
                    </a:cubicBezTo>
                    <a:cubicBezTo>
                      <a:pt x="6188" y="139"/>
                      <a:pt x="5401" y="1"/>
                      <a:pt x="46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8"/>
              <p:cNvSpPr/>
              <p:nvPr/>
            </p:nvSpPr>
            <p:spPr>
              <a:xfrm>
                <a:off x="915540" y="2111782"/>
                <a:ext cx="136080" cy="197762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10327" extrusionOk="0">
                    <a:moveTo>
                      <a:pt x="2024" y="0"/>
                    </a:moveTo>
                    <a:cubicBezTo>
                      <a:pt x="1071" y="0"/>
                      <a:pt x="170" y="653"/>
                      <a:pt x="1" y="1697"/>
                    </a:cubicBezTo>
                    <a:cubicBezTo>
                      <a:pt x="1" y="2009"/>
                      <a:pt x="139" y="2251"/>
                      <a:pt x="347" y="2424"/>
                    </a:cubicBezTo>
                    <a:cubicBezTo>
                      <a:pt x="2496" y="3360"/>
                      <a:pt x="3917" y="5024"/>
                      <a:pt x="5165" y="6895"/>
                    </a:cubicBezTo>
                    <a:cubicBezTo>
                      <a:pt x="5858" y="8005"/>
                      <a:pt x="6447" y="9183"/>
                      <a:pt x="7106" y="10327"/>
                    </a:cubicBezTo>
                    <a:cubicBezTo>
                      <a:pt x="6620" y="7381"/>
                      <a:pt x="6031" y="4435"/>
                      <a:pt x="4576" y="1801"/>
                    </a:cubicBezTo>
                    <a:cubicBezTo>
                      <a:pt x="4264" y="1211"/>
                      <a:pt x="3778" y="726"/>
                      <a:pt x="3224" y="380"/>
                    </a:cubicBezTo>
                    <a:cubicBezTo>
                      <a:pt x="2850" y="120"/>
                      <a:pt x="2432" y="0"/>
                      <a:pt x="20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249;p8"/>
              <p:cNvSpPr/>
              <p:nvPr/>
            </p:nvSpPr>
            <p:spPr>
              <a:xfrm>
                <a:off x="1053592" y="2070476"/>
                <a:ext cx="51131" cy="154119"/>
              </a:xfrm>
              <a:custGeom>
                <a:avLst/>
                <a:gdLst/>
                <a:ahLst/>
                <a:cxnLst/>
                <a:rect l="l" t="t" r="r" b="b"/>
                <a:pathLst>
                  <a:path w="2670" h="8048" extrusionOk="0">
                    <a:moveTo>
                      <a:pt x="1458" y="1"/>
                    </a:moveTo>
                    <a:cubicBezTo>
                      <a:pt x="1045" y="1"/>
                      <a:pt x="642" y="226"/>
                      <a:pt x="451" y="630"/>
                    </a:cubicBezTo>
                    <a:cubicBezTo>
                      <a:pt x="174" y="1150"/>
                      <a:pt x="1" y="1774"/>
                      <a:pt x="35" y="2363"/>
                    </a:cubicBezTo>
                    <a:cubicBezTo>
                      <a:pt x="209" y="4269"/>
                      <a:pt x="486" y="6141"/>
                      <a:pt x="728" y="8047"/>
                    </a:cubicBezTo>
                    <a:lnTo>
                      <a:pt x="798" y="8013"/>
                    </a:lnTo>
                    <a:cubicBezTo>
                      <a:pt x="1387" y="5864"/>
                      <a:pt x="1976" y="3680"/>
                      <a:pt x="2531" y="1531"/>
                    </a:cubicBezTo>
                    <a:cubicBezTo>
                      <a:pt x="2669" y="977"/>
                      <a:pt x="2600" y="388"/>
                      <a:pt x="2011" y="145"/>
                    </a:cubicBezTo>
                    <a:cubicBezTo>
                      <a:pt x="1837" y="47"/>
                      <a:pt x="1647" y="1"/>
                      <a:pt x="14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0" name="Google Shape;250;p8"/>
            <p:cNvGrpSpPr/>
            <p:nvPr/>
          </p:nvGrpSpPr>
          <p:grpSpPr>
            <a:xfrm>
              <a:off x="682280" y="683861"/>
              <a:ext cx="984691" cy="955214"/>
              <a:chOff x="682280" y="683861"/>
              <a:chExt cx="984691" cy="955214"/>
            </a:xfrm>
          </p:grpSpPr>
          <p:grpSp>
            <p:nvGrpSpPr>
              <p:cNvPr id="251" name="Google Shape;251;p8"/>
              <p:cNvGrpSpPr/>
              <p:nvPr/>
            </p:nvGrpSpPr>
            <p:grpSpPr>
              <a:xfrm rot="-5400000">
                <a:off x="629924" y="1184321"/>
                <a:ext cx="507111" cy="402399"/>
                <a:chOff x="1555649" y="1841658"/>
                <a:chExt cx="507111" cy="402399"/>
              </a:xfrm>
            </p:grpSpPr>
            <p:sp>
              <p:nvSpPr>
                <p:cNvPr id="252" name="Google Shape;252;p8"/>
                <p:cNvSpPr/>
                <p:nvPr/>
              </p:nvSpPr>
              <p:spPr>
                <a:xfrm>
                  <a:off x="1555649" y="1841658"/>
                  <a:ext cx="507111" cy="4023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1" h="21013" extrusionOk="0">
                      <a:moveTo>
                        <a:pt x="15286" y="1946"/>
                      </a:moveTo>
                      <a:cubicBezTo>
                        <a:pt x="18497" y="1946"/>
                        <a:pt x="21472" y="4092"/>
                        <a:pt x="22564" y="7246"/>
                      </a:cubicBezTo>
                      <a:cubicBezTo>
                        <a:pt x="23465" y="9810"/>
                        <a:pt x="23326" y="12306"/>
                        <a:pt x="21836" y="14628"/>
                      </a:cubicBezTo>
                      <a:cubicBezTo>
                        <a:pt x="21662" y="14836"/>
                        <a:pt x="21524" y="15009"/>
                        <a:pt x="21316" y="15148"/>
                      </a:cubicBezTo>
                      <a:cubicBezTo>
                        <a:pt x="21246" y="14905"/>
                        <a:pt x="21177" y="14663"/>
                        <a:pt x="21143" y="14420"/>
                      </a:cubicBezTo>
                      <a:cubicBezTo>
                        <a:pt x="21177" y="13380"/>
                        <a:pt x="21350" y="12271"/>
                        <a:pt x="21281" y="11197"/>
                      </a:cubicBezTo>
                      <a:cubicBezTo>
                        <a:pt x="21246" y="9013"/>
                        <a:pt x="19583" y="7142"/>
                        <a:pt x="17399" y="6864"/>
                      </a:cubicBezTo>
                      <a:cubicBezTo>
                        <a:pt x="17018" y="6795"/>
                        <a:pt x="16706" y="6795"/>
                        <a:pt x="16706" y="6275"/>
                      </a:cubicBezTo>
                      <a:cubicBezTo>
                        <a:pt x="16741" y="4577"/>
                        <a:pt x="15770" y="3017"/>
                        <a:pt x="14245" y="2289"/>
                      </a:cubicBezTo>
                      <a:lnTo>
                        <a:pt x="13899" y="2081"/>
                      </a:lnTo>
                      <a:cubicBezTo>
                        <a:pt x="14363" y="1990"/>
                        <a:pt x="14827" y="1946"/>
                        <a:pt x="15286" y="1946"/>
                      </a:cubicBezTo>
                      <a:close/>
                      <a:moveTo>
                        <a:pt x="15480" y="1"/>
                      </a:moveTo>
                      <a:cubicBezTo>
                        <a:pt x="13604" y="1"/>
                        <a:pt x="11686" y="527"/>
                        <a:pt x="9878" y="1596"/>
                      </a:cubicBezTo>
                      <a:cubicBezTo>
                        <a:pt x="9358" y="1908"/>
                        <a:pt x="8839" y="2289"/>
                        <a:pt x="8319" y="2636"/>
                      </a:cubicBezTo>
                      <a:cubicBezTo>
                        <a:pt x="8769" y="2775"/>
                        <a:pt x="9254" y="2844"/>
                        <a:pt x="9740" y="2844"/>
                      </a:cubicBezTo>
                      <a:cubicBezTo>
                        <a:pt x="12790" y="2983"/>
                        <a:pt x="15077" y="4819"/>
                        <a:pt x="14939" y="7800"/>
                      </a:cubicBezTo>
                      <a:cubicBezTo>
                        <a:pt x="14908" y="8262"/>
                        <a:pt x="15068" y="8505"/>
                        <a:pt x="15518" y="8505"/>
                      </a:cubicBezTo>
                      <a:cubicBezTo>
                        <a:pt x="15574" y="8505"/>
                        <a:pt x="15635" y="8501"/>
                        <a:pt x="15701" y="8493"/>
                      </a:cubicBezTo>
                      <a:cubicBezTo>
                        <a:pt x="15853" y="8470"/>
                        <a:pt x="16005" y="8459"/>
                        <a:pt x="16155" y="8459"/>
                      </a:cubicBezTo>
                      <a:cubicBezTo>
                        <a:pt x="17367" y="8459"/>
                        <a:pt x="18462" y="9189"/>
                        <a:pt x="18924" y="10330"/>
                      </a:cubicBezTo>
                      <a:cubicBezTo>
                        <a:pt x="19583" y="11578"/>
                        <a:pt x="19514" y="13103"/>
                        <a:pt x="18786" y="14281"/>
                      </a:cubicBezTo>
                      <a:cubicBezTo>
                        <a:pt x="18058" y="15598"/>
                        <a:pt x="16914" y="16604"/>
                        <a:pt x="15528" y="17158"/>
                      </a:cubicBezTo>
                      <a:cubicBezTo>
                        <a:pt x="14257" y="17620"/>
                        <a:pt x="12924" y="17851"/>
                        <a:pt x="11592" y="17851"/>
                      </a:cubicBezTo>
                      <a:cubicBezTo>
                        <a:pt x="10926" y="17851"/>
                        <a:pt x="10260" y="17794"/>
                        <a:pt x="9601" y="17678"/>
                      </a:cubicBezTo>
                      <a:cubicBezTo>
                        <a:pt x="6274" y="17124"/>
                        <a:pt x="3778" y="15183"/>
                        <a:pt x="2045" y="12341"/>
                      </a:cubicBezTo>
                      <a:cubicBezTo>
                        <a:pt x="1248" y="11023"/>
                        <a:pt x="659" y="9533"/>
                        <a:pt x="35" y="8251"/>
                      </a:cubicBezTo>
                      <a:cubicBezTo>
                        <a:pt x="0" y="8459"/>
                        <a:pt x="0" y="8667"/>
                        <a:pt x="35" y="8875"/>
                      </a:cubicBezTo>
                      <a:cubicBezTo>
                        <a:pt x="798" y="14351"/>
                        <a:pt x="4957" y="20277"/>
                        <a:pt x="11958" y="20901"/>
                      </a:cubicBezTo>
                      <a:cubicBezTo>
                        <a:pt x="12545" y="20976"/>
                        <a:pt x="13135" y="21013"/>
                        <a:pt x="13724" y="21013"/>
                      </a:cubicBezTo>
                      <a:cubicBezTo>
                        <a:pt x="15323" y="21013"/>
                        <a:pt x="16910" y="20740"/>
                        <a:pt x="18404" y="20208"/>
                      </a:cubicBezTo>
                      <a:cubicBezTo>
                        <a:pt x="21420" y="19099"/>
                        <a:pt x="23777" y="16708"/>
                        <a:pt x="24851" y="13692"/>
                      </a:cubicBezTo>
                      <a:cubicBezTo>
                        <a:pt x="26480" y="9429"/>
                        <a:pt x="24539" y="4715"/>
                        <a:pt x="22252" y="2636"/>
                      </a:cubicBezTo>
                      <a:cubicBezTo>
                        <a:pt x="20292" y="892"/>
                        <a:pt x="17922" y="1"/>
                        <a:pt x="1548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3" name="Google Shape;253;p8"/>
                <p:cNvSpPr/>
                <p:nvPr/>
              </p:nvSpPr>
              <p:spPr>
                <a:xfrm>
                  <a:off x="1566258" y="1913375"/>
                  <a:ext cx="223710" cy="118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2" h="619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44" y="2288"/>
                        <a:pt x="1595" y="4367"/>
                        <a:pt x="3606" y="5511"/>
                      </a:cubicBezTo>
                      <a:cubicBezTo>
                        <a:pt x="4639" y="6038"/>
                        <a:pt x="5709" y="6197"/>
                        <a:pt x="6786" y="6197"/>
                      </a:cubicBezTo>
                      <a:cubicBezTo>
                        <a:pt x="7551" y="6197"/>
                        <a:pt x="8319" y="6117"/>
                        <a:pt x="9082" y="6031"/>
                      </a:cubicBezTo>
                      <a:cubicBezTo>
                        <a:pt x="9671" y="5927"/>
                        <a:pt x="10260" y="5719"/>
                        <a:pt x="10780" y="5372"/>
                      </a:cubicBezTo>
                      <a:cubicBezTo>
                        <a:pt x="11404" y="5060"/>
                        <a:pt x="11681" y="4332"/>
                        <a:pt x="11438" y="3639"/>
                      </a:cubicBezTo>
                      <a:cubicBezTo>
                        <a:pt x="11300" y="2981"/>
                        <a:pt x="10745" y="2461"/>
                        <a:pt x="10052" y="2357"/>
                      </a:cubicBezTo>
                      <a:cubicBezTo>
                        <a:pt x="9917" y="2337"/>
                        <a:pt x="9778" y="2329"/>
                        <a:pt x="9639" y="2329"/>
                      </a:cubicBezTo>
                      <a:cubicBezTo>
                        <a:pt x="9279" y="2329"/>
                        <a:pt x="8912" y="2386"/>
                        <a:pt x="8562" y="2461"/>
                      </a:cubicBezTo>
                      <a:cubicBezTo>
                        <a:pt x="8007" y="2599"/>
                        <a:pt x="7487" y="2842"/>
                        <a:pt x="6933" y="2981"/>
                      </a:cubicBezTo>
                      <a:cubicBezTo>
                        <a:pt x="6226" y="3179"/>
                        <a:pt x="5567" y="3279"/>
                        <a:pt x="4949" y="3279"/>
                      </a:cubicBezTo>
                      <a:cubicBezTo>
                        <a:pt x="3084" y="3279"/>
                        <a:pt x="1606" y="2369"/>
                        <a:pt x="382" y="520"/>
                      </a:cubicBezTo>
                      <a:cubicBezTo>
                        <a:pt x="278" y="347"/>
                        <a:pt x="174" y="208"/>
                        <a:pt x="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4" name="Google Shape;254;p8"/>
                <p:cNvSpPr/>
                <p:nvPr/>
              </p:nvSpPr>
              <p:spPr>
                <a:xfrm>
                  <a:off x="1645922" y="2047253"/>
                  <a:ext cx="241596" cy="899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16" h="4695" extrusionOk="0">
                      <a:moveTo>
                        <a:pt x="10788" y="0"/>
                      </a:moveTo>
                      <a:cubicBezTo>
                        <a:pt x="10509" y="0"/>
                        <a:pt x="10213" y="59"/>
                        <a:pt x="9913" y="183"/>
                      </a:cubicBezTo>
                      <a:cubicBezTo>
                        <a:pt x="9323" y="495"/>
                        <a:pt x="8734" y="807"/>
                        <a:pt x="8145" y="1154"/>
                      </a:cubicBezTo>
                      <a:cubicBezTo>
                        <a:pt x="6784" y="1954"/>
                        <a:pt x="5412" y="2431"/>
                        <a:pt x="4015" y="2431"/>
                      </a:cubicBezTo>
                      <a:cubicBezTo>
                        <a:pt x="2992" y="2431"/>
                        <a:pt x="1956" y="2176"/>
                        <a:pt x="901" y="1605"/>
                      </a:cubicBezTo>
                      <a:lnTo>
                        <a:pt x="0" y="1119"/>
                      </a:lnTo>
                      <a:lnTo>
                        <a:pt x="0" y="1119"/>
                      </a:lnTo>
                      <a:cubicBezTo>
                        <a:pt x="1040" y="2991"/>
                        <a:pt x="2738" y="3927"/>
                        <a:pt x="4644" y="4447"/>
                      </a:cubicBezTo>
                      <a:cubicBezTo>
                        <a:pt x="5290" y="4618"/>
                        <a:pt x="5923" y="4695"/>
                        <a:pt x="6545" y="4695"/>
                      </a:cubicBezTo>
                      <a:cubicBezTo>
                        <a:pt x="8192" y="4695"/>
                        <a:pt x="9764" y="4152"/>
                        <a:pt x="11299" y="3372"/>
                      </a:cubicBezTo>
                      <a:cubicBezTo>
                        <a:pt x="12200" y="2922"/>
                        <a:pt x="12616" y="1847"/>
                        <a:pt x="12269" y="911"/>
                      </a:cubicBezTo>
                      <a:cubicBezTo>
                        <a:pt x="12002" y="328"/>
                        <a:pt x="11444" y="0"/>
                        <a:pt x="10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55" name="Google Shape;255;p8"/>
              <p:cNvGrpSpPr/>
              <p:nvPr/>
            </p:nvGrpSpPr>
            <p:grpSpPr>
              <a:xfrm flipH="1">
                <a:off x="1159860" y="683861"/>
                <a:ext cx="507111" cy="402399"/>
                <a:chOff x="1555649" y="1841658"/>
                <a:chExt cx="507111" cy="402399"/>
              </a:xfrm>
            </p:grpSpPr>
            <p:sp>
              <p:nvSpPr>
                <p:cNvPr id="256" name="Google Shape;256;p8"/>
                <p:cNvSpPr/>
                <p:nvPr/>
              </p:nvSpPr>
              <p:spPr>
                <a:xfrm>
                  <a:off x="1555649" y="1841658"/>
                  <a:ext cx="507111" cy="4023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1" h="21013" extrusionOk="0">
                      <a:moveTo>
                        <a:pt x="15286" y="1946"/>
                      </a:moveTo>
                      <a:cubicBezTo>
                        <a:pt x="18497" y="1946"/>
                        <a:pt x="21472" y="4092"/>
                        <a:pt x="22564" y="7246"/>
                      </a:cubicBezTo>
                      <a:cubicBezTo>
                        <a:pt x="23465" y="9810"/>
                        <a:pt x="23326" y="12306"/>
                        <a:pt x="21836" y="14628"/>
                      </a:cubicBezTo>
                      <a:cubicBezTo>
                        <a:pt x="21662" y="14836"/>
                        <a:pt x="21524" y="15009"/>
                        <a:pt x="21316" y="15148"/>
                      </a:cubicBezTo>
                      <a:cubicBezTo>
                        <a:pt x="21246" y="14905"/>
                        <a:pt x="21177" y="14663"/>
                        <a:pt x="21143" y="14420"/>
                      </a:cubicBezTo>
                      <a:cubicBezTo>
                        <a:pt x="21177" y="13380"/>
                        <a:pt x="21350" y="12271"/>
                        <a:pt x="21281" y="11197"/>
                      </a:cubicBezTo>
                      <a:cubicBezTo>
                        <a:pt x="21246" y="9013"/>
                        <a:pt x="19583" y="7142"/>
                        <a:pt x="17399" y="6864"/>
                      </a:cubicBezTo>
                      <a:cubicBezTo>
                        <a:pt x="17018" y="6795"/>
                        <a:pt x="16706" y="6795"/>
                        <a:pt x="16706" y="6275"/>
                      </a:cubicBezTo>
                      <a:cubicBezTo>
                        <a:pt x="16741" y="4577"/>
                        <a:pt x="15770" y="3017"/>
                        <a:pt x="14245" y="2289"/>
                      </a:cubicBezTo>
                      <a:lnTo>
                        <a:pt x="13899" y="2081"/>
                      </a:lnTo>
                      <a:cubicBezTo>
                        <a:pt x="14363" y="1990"/>
                        <a:pt x="14827" y="1946"/>
                        <a:pt x="15286" y="1946"/>
                      </a:cubicBezTo>
                      <a:close/>
                      <a:moveTo>
                        <a:pt x="15480" y="1"/>
                      </a:moveTo>
                      <a:cubicBezTo>
                        <a:pt x="13604" y="1"/>
                        <a:pt x="11686" y="527"/>
                        <a:pt x="9878" y="1596"/>
                      </a:cubicBezTo>
                      <a:cubicBezTo>
                        <a:pt x="9358" y="1908"/>
                        <a:pt x="8839" y="2289"/>
                        <a:pt x="8319" y="2636"/>
                      </a:cubicBezTo>
                      <a:cubicBezTo>
                        <a:pt x="8769" y="2775"/>
                        <a:pt x="9254" y="2844"/>
                        <a:pt x="9740" y="2844"/>
                      </a:cubicBezTo>
                      <a:cubicBezTo>
                        <a:pt x="12790" y="2983"/>
                        <a:pt x="15077" y="4819"/>
                        <a:pt x="14939" y="7800"/>
                      </a:cubicBezTo>
                      <a:cubicBezTo>
                        <a:pt x="14908" y="8262"/>
                        <a:pt x="15068" y="8505"/>
                        <a:pt x="15518" y="8505"/>
                      </a:cubicBezTo>
                      <a:cubicBezTo>
                        <a:pt x="15574" y="8505"/>
                        <a:pt x="15635" y="8501"/>
                        <a:pt x="15701" y="8493"/>
                      </a:cubicBezTo>
                      <a:cubicBezTo>
                        <a:pt x="15853" y="8470"/>
                        <a:pt x="16005" y="8459"/>
                        <a:pt x="16155" y="8459"/>
                      </a:cubicBezTo>
                      <a:cubicBezTo>
                        <a:pt x="17367" y="8459"/>
                        <a:pt x="18462" y="9189"/>
                        <a:pt x="18924" y="10330"/>
                      </a:cubicBezTo>
                      <a:cubicBezTo>
                        <a:pt x="19583" y="11578"/>
                        <a:pt x="19514" y="13103"/>
                        <a:pt x="18786" y="14281"/>
                      </a:cubicBezTo>
                      <a:cubicBezTo>
                        <a:pt x="18058" y="15598"/>
                        <a:pt x="16914" y="16604"/>
                        <a:pt x="15528" y="17158"/>
                      </a:cubicBezTo>
                      <a:cubicBezTo>
                        <a:pt x="14257" y="17620"/>
                        <a:pt x="12924" y="17851"/>
                        <a:pt x="11592" y="17851"/>
                      </a:cubicBezTo>
                      <a:cubicBezTo>
                        <a:pt x="10926" y="17851"/>
                        <a:pt x="10260" y="17794"/>
                        <a:pt x="9601" y="17678"/>
                      </a:cubicBezTo>
                      <a:cubicBezTo>
                        <a:pt x="6274" y="17124"/>
                        <a:pt x="3778" y="15183"/>
                        <a:pt x="2045" y="12341"/>
                      </a:cubicBezTo>
                      <a:cubicBezTo>
                        <a:pt x="1248" y="11023"/>
                        <a:pt x="659" y="9533"/>
                        <a:pt x="35" y="8251"/>
                      </a:cubicBezTo>
                      <a:cubicBezTo>
                        <a:pt x="0" y="8459"/>
                        <a:pt x="0" y="8667"/>
                        <a:pt x="35" y="8875"/>
                      </a:cubicBezTo>
                      <a:cubicBezTo>
                        <a:pt x="798" y="14351"/>
                        <a:pt x="4957" y="20277"/>
                        <a:pt x="11958" y="20901"/>
                      </a:cubicBezTo>
                      <a:cubicBezTo>
                        <a:pt x="12545" y="20976"/>
                        <a:pt x="13135" y="21013"/>
                        <a:pt x="13724" y="21013"/>
                      </a:cubicBezTo>
                      <a:cubicBezTo>
                        <a:pt x="15323" y="21013"/>
                        <a:pt x="16910" y="20740"/>
                        <a:pt x="18404" y="20208"/>
                      </a:cubicBezTo>
                      <a:cubicBezTo>
                        <a:pt x="21420" y="19099"/>
                        <a:pt x="23777" y="16708"/>
                        <a:pt x="24851" y="13692"/>
                      </a:cubicBezTo>
                      <a:cubicBezTo>
                        <a:pt x="26480" y="9429"/>
                        <a:pt x="24539" y="4715"/>
                        <a:pt x="22252" y="2636"/>
                      </a:cubicBezTo>
                      <a:cubicBezTo>
                        <a:pt x="20292" y="892"/>
                        <a:pt x="17922" y="1"/>
                        <a:pt x="1548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7" name="Google Shape;257;p8"/>
                <p:cNvSpPr/>
                <p:nvPr/>
              </p:nvSpPr>
              <p:spPr>
                <a:xfrm>
                  <a:off x="1566258" y="1913375"/>
                  <a:ext cx="223710" cy="118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2" h="619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44" y="2288"/>
                        <a:pt x="1595" y="4367"/>
                        <a:pt x="3606" y="5511"/>
                      </a:cubicBezTo>
                      <a:cubicBezTo>
                        <a:pt x="4639" y="6038"/>
                        <a:pt x="5709" y="6197"/>
                        <a:pt x="6786" y="6197"/>
                      </a:cubicBezTo>
                      <a:cubicBezTo>
                        <a:pt x="7551" y="6197"/>
                        <a:pt x="8319" y="6117"/>
                        <a:pt x="9082" y="6031"/>
                      </a:cubicBezTo>
                      <a:cubicBezTo>
                        <a:pt x="9671" y="5927"/>
                        <a:pt x="10260" y="5719"/>
                        <a:pt x="10780" y="5372"/>
                      </a:cubicBezTo>
                      <a:cubicBezTo>
                        <a:pt x="11404" y="5060"/>
                        <a:pt x="11681" y="4332"/>
                        <a:pt x="11438" y="3639"/>
                      </a:cubicBezTo>
                      <a:cubicBezTo>
                        <a:pt x="11300" y="2981"/>
                        <a:pt x="10745" y="2461"/>
                        <a:pt x="10052" y="2357"/>
                      </a:cubicBezTo>
                      <a:cubicBezTo>
                        <a:pt x="9917" y="2337"/>
                        <a:pt x="9778" y="2329"/>
                        <a:pt x="9639" y="2329"/>
                      </a:cubicBezTo>
                      <a:cubicBezTo>
                        <a:pt x="9279" y="2329"/>
                        <a:pt x="8912" y="2386"/>
                        <a:pt x="8562" y="2461"/>
                      </a:cubicBezTo>
                      <a:cubicBezTo>
                        <a:pt x="8007" y="2599"/>
                        <a:pt x="7487" y="2842"/>
                        <a:pt x="6933" y="2981"/>
                      </a:cubicBezTo>
                      <a:cubicBezTo>
                        <a:pt x="6226" y="3179"/>
                        <a:pt x="5567" y="3279"/>
                        <a:pt x="4949" y="3279"/>
                      </a:cubicBezTo>
                      <a:cubicBezTo>
                        <a:pt x="3084" y="3279"/>
                        <a:pt x="1606" y="2369"/>
                        <a:pt x="382" y="520"/>
                      </a:cubicBezTo>
                      <a:cubicBezTo>
                        <a:pt x="278" y="347"/>
                        <a:pt x="174" y="208"/>
                        <a:pt x="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" name="Google Shape;258;p8"/>
                <p:cNvSpPr/>
                <p:nvPr/>
              </p:nvSpPr>
              <p:spPr>
                <a:xfrm>
                  <a:off x="1645922" y="2047253"/>
                  <a:ext cx="241596" cy="899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16" h="4695" extrusionOk="0">
                      <a:moveTo>
                        <a:pt x="10788" y="0"/>
                      </a:moveTo>
                      <a:cubicBezTo>
                        <a:pt x="10509" y="0"/>
                        <a:pt x="10213" y="59"/>
                        <a:pt x="9913" y="183"/>
                      </a:cubicBezTo>
                      <a:cubicBezTo>
                        <a:pt x="9323" y="495"/>
                        <a:pt x="8734" y="807"/>
                        <a:pt x="8145" y="1154"/>
                      </a:cubicBezTo>
                      <a:cubicBezTo>
                        <a:pt x="6784" y="1954"/>
                        <a:pt x="5412" y="2431"/>
                        <a:pt x="4015" y="2431"/>
                      </a:cubicBezTo>
                      <a:cubicBezTo>
                        <a:pt x="2992" y="2431"/>
                        <a:pt x="1956" y="2176"/>
                        <a:pt x="901" y="1605"/>
                      </a:cubicBezTo>
                      <a:lnTo>
                        <a:pt x="0" y="1119"/>
                      </a:lnTo>
                      <a:lnTo>
                        <a:pt x="0" y="1119"/>
                      </a:lnTo>
                      <a:cubicBezTo>
                        <a:pt x="1040" y="2991"/>
                        <a:pt x="2738" y="3927"/>
                        <a:pt x="4644" y="4447"/>
                      </a:cubicBezTo>
                      <a:cubicBezTo>
                        <a:pt x="5290" y="4618"/>
                        <a:pt x="5923" y="4695"/>
                        <a:pt x="6545" y="4695"/>
                      </a:cubicBezTo>
                      <a:cubicBezTo>
                        <a:pt x="8192" y="4695"/>
                        <a:pt x="9764" y="4152"/>
                        <a:pt x="11299" y="3372"/>
                      </a:cubicBezTo>
                      <a:cubicBezTo>
                        <a:pt x="12200" y="2922"/>
                        <a:pt x="12616" y="1847"/>
                        <a:pt x="12269" y="911"/>
                      </a:cubicBezTo>
                      <a:cubicBezTo>
                        <a:pt x="12002" y="328"/>
                        <a:pt x="11444" y="0"/>
                        <a:pt x="10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259" name="Google Shape;259;p8"/>
          <p:cNvGrpSpPr/>
          <p:nvPr/>
        </p:nvGrpSpPr>
        <p:grpSpPr>
          <a:xfrm rot="5400000">
            <a:off x="7681025" y="591549"/>
            <a:ext cx="879999" cy="976231"/>
            <a:chOff x="671723" y="534992"/>
            <a:chExt cx="995249" cy="1104084"/>
          </a:xfrm>
        </p:grpSpPr>
        <p:grpSp>
          <p:nvGrpSpPr>
            <p:cNvPr id="260" name="Google Shape;260;p8"/>
            <p:cNvGrpSpPr/>
            <p:nvPr/>
          </p:nvGrpSpPr>
          <p:grpSpPr>
            <a:xfrm rot="-3969763" flipH="1">
              <a:off x="740770" y="634465"/>
              <a:ext cx="548687" cy="508402"/>
              <a:chOff x="715097" y="2053758"/>
              <a:chExt cx="593382" cy="549816"/>
            </a:xfrm>
          </p:grpSpPr>
          <p:sp>
            <p:nvSpPr>
              <p:cNvPr id="261" name="Google Shape;261;p8"/>
              <p:cNvSpPr/>
              <p:nvPr/>
            </p:nvSpPr>
            <p:spPr>
              <a:xfrm>
                <a:off x="1080805" y="2053758"/>
                <a:ext cx="227674" cy="549816"/>
              </a:xfrm>
              <a:custGeom>
                <a:avLst/>
                <a:gdLst/>
                <a:ahLst/>
                <a:cxnLst/>
                <a:rect l="l" t="t" r="r" b="b"/>
                <a:pathLst>
                  <a:path w="11889" h="28711" extrusionOk="0">
                    <a:moveTo>
                      <a:pt x="11003" y="1"/>
                    </a:moveTo>
                    <a:cubicBezTo>
                      <a:pt x="9665" y="1"/>
                      <a:pt x="8333" y="318"/>
                      <a:pt x="7140" y="914"/>
                    </a:cubicBezTo>
                    <a:cubicBezTo>
                      <a:pt x="3675" y="2647"/>
                      <a:pt x="1907" y="5662"/>
                      <a:pt x="1179" y="9302"/>
                    </a:cubicBezTo>
                    <a:cubicBezTo>
                      <a:pt x="1" y="15194"/>
                      <a:pt x="1422" y="20531"/>
                      <a:pt x="5096" y="25245"/>
                    </a:cubicBezTo>
                    <a:cubicBezTo>
                      <a:pt x="6031" y="26493"/>
                      <a:pt x="7210" y="27567"/>
                      <a:pt x="8284" y="28711"/>
                    </a:cubicBezTo>
                    <a:lnTo>
                      <a:pt x="8423" y="28572"/>
                    </a:lnTo>
                    <a:cubicBezTo>
                      <a:pt x="7972" y="27914"/>
                      <a:pt x="7522" y="27290"/>
                      <a:pt x="7106" y="26666"/>
                    </a:cubicBezTo>
                    <a:cubicBezTo>
                      <a:pt x="4992" y="23616"/>
                      <a:pt x="3709" y="20115"/>
                      <a:pt x="3328" y="16476"/>
                    </a:cubicBezTo>
                    <a:cubicBezTo>
                      <a:pt x="2877" y="11485"/>
                      <a:pt x="3986" y="6945"/>
                      <a:pt x="7626" y="3340"/>
                    </a:cubicBezTo>
                    <a:cubicBezTo>
                      <a:pt x="8908" y="2058"/>
                      <a:pt x="10502" y="1087"/>
                      <a:pt x="11889" y="48"/>
                    </a:cubicBezTo>
                    <a:cubicBezTo>
                      <a:pt x="11594" y="16"/>
                      <a:pt x="11298" y="1"/>
                      <a:pt x="110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8"/>
              <p:cNvSpPr/>
              <p:nvPr/>
            </p:nvSpPr>
            <p:spPr>
              <a:xfrm>
                <a:off x="715097" y="2182427"/>
                <a:ext cx="348473" cy="231983"/>
              </a:xfrm>
              <a:custGeom>
                <a:avLst/>
                <a:gdLst/>
                <a:ahLst/>
                <a:cxnLst/>
                <a:rect l="l" t="t" r="r" b="b"/>
                <a:pathLst>
                  <a:path w="18197" h="12114" extrusionOk="0">
                    <a:moveTo>
                      <a:pt x="4644" y="1"/>
                    </a:moveTo>
                    <a:cubicBezTo>
                      <a:pt x="3078" y="1"/>
                      <a:pt x="1643" y="592"/>
                      <a:pt x="382" y="1924"/>
                    </a:cubicBezTo>
                    <a:cubicBezTo>
                      <a:pt x="208" y="2132"/>
                      <a:pt x="104" y="2375"/>
                      <a:pt x="0" y="2583"/>
                    </a:cubicBezTo>
                    <a:cubicBezTo>
                      <a:pt x="208" y="2617"/>
                      <a:pt x="451" y="2687"/>
                      <a:pt x="694" y="2687"/>
                    </a:cubicBezTo>
                    <a:cubicBezTo>
                      <a:pt x="2357" y="2860"/>
                      <a:pt x="4056" y="2825"/>
                      <a:pt x="5650" y="3241"/>
                    </a:cubicBezTo>
                    <a:cubicBezTo>
                      <a:pt x="10086" y="4281"/>
                      <a:pt x="13448" y="7019"/>
                      <a:pt x="16498" y="10312"/>
                    </a:cubicBezTo>
                    <a:cubicBezTo>
                      <a:pt x="17018" y="10901"/>
                      <a:pt x="17538" y="11525"/>
                      <a:pt x="18058" y="12114"/>
                    </a:cubicBezTo>
                    <a:lnTo>
                      <a:pt x="18197" y="12045"/>
                    </a:lnTo>
                    <a:cubicBezTo>
                      <a:pt x="18162" y="11733"/>
                      <a:pt x="18058" y="11455"/>
                      <a:pt x="17954" y="11178"/>
                    </a:cubicBezTo>
                    <a:cubicBezTo>
                      <a:pt x="16775" y="9341"/>
                      <a:pt x="15666" y="7400"/>
                      <a:pt x="14315" y="5702"/>
                    </a:cubicBezTo>
                    <a:cubicBezTo>
                      <a:pt x="12408" y="3276"/>
                      <a:pt x="10017" y="1335"/>
                      <a:pt x="7002" y="399"/>
                    </a:cubicBezTo>
                    <a:cubicBezTo>
                      <a:pt x="6188" y="139"/>
                      <a:pt x="5401" y="1"/>
                      <a:pt x="46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" name="Google Shape;263;p8"/>
              <p:cNvSpPr/>
              <p:nvPr/>
            </p:nvSpPr>
            <p:spPr>
              <a:xfrm>
                <a:off x="915540" y="2111782"/>
                <a:ext cx="136080" cy="197762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10327" extrusionOk="0">
                    <a:moveTo>
                      <a:pt x="2024" y="0"/>
                    </a:moveTo>
                    <a:cubicBezTo>
                      <a:pt x="1071" y="0"/>
                      <a:pt x="170" y="653"/>
                      <a:pt x="1" y="1697"/>
                    </a:cubicBezTo>
                    <a:cubicBezTo>
                      <a:pt x="1" y="2009"/>
                      <a:pt x="139" y="2251"/>
                      <a:pt x="347" y="2424"/>
                    </a:cubicBezTo>
                    <a:cubicBezTo>
                      <a:pt x="2496" y="3360"/>
                      <a:pt x="3917" y="5024"/>
                      <a:pt x="5165" y="6895"/>
                    </a:cubicBezTo>
                    <a:cubicBezTo>
                      <a:pt x="5858" y="8005"/>
                      <a:pt x="6447" y="9183"/>
                      <a:pt x="7106" y="10327"/>
                    </a:cubicBezTo>
                    <a:cubicBezTo>
                      <a:pt x="6620" y="7381"/>
                      <a:pt x="6031" y="4435"/>
                      <a:pt x="4576" y="1801"/>
                    </a:cubicBezTo>
                    <a:cubicBezTo>
                      <a:pt x="4264" y="1211"/>
                      <a:pt x="3778" y="726"/>
                      <a:pt x="3224" y="380"/>
                    </a:cubicBezTo>
                    <a:cubicBezTo>
                      <a:pt x="2850" y="120"/>
                      <a:pt x="2432" y="0"/>
                      <a:pt x="20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" name="Google Shape;264;p8"/>
              <p:cNvSpPr/>
              <p:nvPr/>
            </p:nvSpPr>
            <p:spPr>
              <a:xfrm>
                <a:off x="1053592" y="2070476"/>
                <a:ext cx="51131" cy="154119"/>
              </a:xfrm>
              <a:custGeom>
                <a:avLst/>
                <a:gdLst/>
                <a:ahLst/>
                <a:cxnLst/>
                <a:rect l="l" t="t" r="r" b="b"/>
                <a:pathLst>
                  <a:path w="2670" h="8048" extrusionOk="0">
                    <a:moveTo>
                      <a:pt x="1458" y="1"/>
                    </a:moveTo>
                    <a:cubicBezTo>
                      <a:pt x="1045" y="1"/>
                      <a:pt x="642" y="226"/>
                      <a:pt x="451" y="630"/>
                    </a:cubicBezTo>
                    <a:cubicBezTo>
                      <a:pt x="174" y="1150"/>
                      <a:pt x="1" y="1774"/>
                      <a:pt x="35" y="2363"/>
                    </a:cubicBezTo>
                    <a:cubicBezTo>
                      <a:pt x="209" y="4269"/>
                      <a:pt x="486" y="6141"/>
                      <a:pt x="728" y="8047"/>
                    </a:cubicBezTo>
                    <a:lnTo>
                      <a:pt x="798" y="8013"/>
                    </a:lnTo>
                    <a:cubicBezTo>
                      <a:pt x="1387" y="5864"/>
                      <a:pt x="1976" y="3680"/>
                      <a:pt x="2531" y="1531"/>
                    </a:cubicBezTo>
                    <a:cubicBezTo>
                      <a:pt x="2669" y="977"/>
                      <a:pt x="2600" y="388"/>
                      <a:pt x="2011" y="145"/>
                    </a:cubicBezTo>
                    <a:cubicBezTo>
                      <a:pt x="1837" y="47"/>
                      <a:pt x="1647" y="1"/>
                      <a:pt x="14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5" name="Google Shape;265;p8"/>
            <p:cNvGrpSpPr/>
            <p:nvPr/>
          </p:nvGrpSpPr>
          <p:grpSpPr>
            <a:xfrm>
              <a:off x="682280" y="683861"/>
              <a:ext cx="984691" cy="955214"/>
              <a:chOff x="682280" y="683861"/>
              <a:chExt cx="984691" cy="955214"/>
            </a:xfrm>
          </p:grpSpPr>
          <p:grpSp>
            <p:nvGrpSpPr>
              <p:cNvPr id="266" name="Google Shape;266;p8"/>
              <p:cNvGrpSpPr/>
              <p:nvPr/>
            </p:nvGrpSpPr>
            <p:grpSpPr>
              <a:xfrm rot="-5400000">
                <a:off x="629924" y="1184321"/>
                <a:ext cx="507111" cy="402399"/>
                <a:chOff x="1555649" y="1841658"/>
                <a:chExt cx="507111" cy="402399"/>
              </a:xfrm>
            </p:grpSpPr>
            <p:sp>
              <p:nvSpPr>
                <p:cNvPr id="267" name="Google Shape;267;p8"/>
                <p:cNvSpPr/>
                <p:nvPr/>
              </p:nvSpPr>
              <p:spPr>
                <a:xfrm>
                  <a:off x="1555649" y="1841658"/>
                  <a:ext cx="507111" cy="4023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1" h="21013" extrusionOk="0">
                      <a:moveTo>
                        <a:pt x="15286" y="1946"/>
                      </a:moveTo>
                      <a:cubicBezTo>
                        <a:pt x="18497" y="1946"/>
                        <a:pt x="21472" y="4092"/>
                        <a:pt x="22564" y="7246"/>
                      </a:cubicBezTo>
                      <a:cubicBezTo>
                        <a:pt x="23465" y="9810"/>
                        <a:pt x="23326" y="12306"/>
                        <a:pt x="21836" y="14628"/>
                      </a:cubicBezTo>
                      <a:cubicBezTo>
                        <a:pt x="21662" y="14836"/>
                        <a:pt x="21524" y="15009"/>
                        <a:pt x="21316" y="15148"/>
                      </a:cubicBezTo>
                      <a:cubicBezTo>
                        <a:pt x="21246" y="14905"/>
                        <a:pt x="21177" y="14663"/>
                        <a:pt x="21143" y="14420"/>
                      </a:cubicBezTo>
                      <a:cubicBezTo>
                        <a:pt x="21177" y="13380"/>
                        <a:pt x="21350" y="12271"/>
                        <a:pt x="21281" y="11197"/>
                      </a:cubicBezTo>
                      <a:cubicBezTo>
                        <a:pt x="21246" y="9013"/>
                        <a:pt x="19583" y="7142"/>
                        <a:pt x="17399" y="6864"/>
                      </a:cubicBezTo>
                      <a:cubicBezTo>
                        <a:pt x="17018" y="6795"/>
                        <a:pt x="16706" y="6795"/>
                        <a:pt x="16706" y="6275"/>
                      </a:cubicBezTo>
                      <a:cubicBezTo>
                        <a:pt x="16741" y="4577"/>
                        <a:pt x="15770" y="3017"/>
                        <a:pt x="14245" y="2289"/>
                      </a:cubicBezTo>
                      <a:lnTo>
                        <a:pt x="13899" y="2081"/>
                      </a:lnTo>
                      <a:cubicBezTo>
                        <a:pt x="14363" y="1990"/>
                        <a:pt x="14827" y="1946"/>
                        <a:pt x="15286" y="1946"/>
                      </a:cubicBezTo>
                      <a:close/>
                      <a:moveTo>
                        <a:pt x="15480" y="1"/>
                      </a:moveTo>
                      <a:cubicBezTo>
                        <a:pt x="13604" y="1"/>
                        <a:pt x="11686" y="527"/>
                        <a:pt x="9878" y="1596"/>
                      </a:cubicBezTo>
                      <a:cubicBezTo>
                        <a:pt x="9358" y="1908"/>
                        <a:pt x="8839" y="2289"/>
                        <a:pt x="8319" y="2636"/>
                      </a:cubicBezTo>
                      <a:cubicBezTo>
                        <a:pt x="8769" y="2775"/>
                        <a:pt x="9254" y="2844"/>
                        <a:pt x="9740" y="2844"/>
                      </a:cubicBezTo>
                      <a:cubicBezTo>
                        <a:pt x="12790" y="2983"/>
                        <a:pt x="15077" y="4819"/>
                        <a:pt x="14939" y="7800"/>
                      </a:cubicBezTo>
                      <a:cubicBezTo>
                        <a:pt x="14908" y="8262"/>
                        <a:pt x="15068" y="8505"/>
                        <a:pt x="15518" y="8505"/>
                      </a:cubicBezTo>
                      <a:cubicBezTo>
                        <a:pt x="15574" y="8505"/>
                        <a:pt x="15635" y="8501"/>
                        <a:pt x="15701" y="8493"/>
                      </a:cubicBezTo>
                      <a:cubicBezTo>
                        <a:pt x="15853" y="8470"/>
                        <a:pt x="16005" y="8459"/>
                        <a:pt x="16155" y="8459"/>
                      </a:cubicBezTo>
                      <a:cubicBezTo>
                        <a:pt x="17367" y="8459"/>
                        <a:pt x="18462" y="9189"/>
                        <a:pt x="18924" y="10330"/>
                      </a:cubicBezTo>
                      <a:cubicBezTo>
                        <a:pt x="19583" y="11578"/>
                        <a:pt x="19514" y="13103"/>
                        <a:pt x="18786" y="14281"/>
                      </a:cubicBezTo>
                      <a:cubicBezTo>
                        <a:pt x="18058" y="15598"/>
                        <a:pt x="16914" y="16604"/>
                        <a:pt x="15528" y="17158"/>
                      </a:cubicBezTo>
                      <a:cubicBezTo>
                        <a:pt x="14257" y="17620"/>
                        <a:pt x="12924" y="17851"/>
                        <a:pt x="11592" y="17851"/>
                      </a:cubicBezTo>
                      <a:cubicBezTo>
                        <a:pt x="10926" y="17851"/>
                        <a:pt x="10260" y="17794"/>
                        <a:pt x="9601" y="17678"/>
                      </a:cubicBezTo>
                      <a:cubicBezTo>
                        <a:pt x="6274" y="17124"/>
                        <a:pt x="3778" y="15183"/>
                        <a:pt x="2045" y="12341"/>
                      </a:cubicBezTo>
                      <a:cubicBezTo>
                        <a:pt x="1248" y="11023"/>
                        <a:pt x="659" y="9533"/>
                        <a:pt x="35" y="8251"/>
                      </a:cubicBezTo>
                      <a:cubicBezTo>
                        <a:pt x="0" y="8459"/>
                        <a:pt x="0" y="8667"/>
                        <a:pt x="35" y="8875"/>
                      </a:cubicBezTo>
                      <a:cubicBezTo>
                        <a:pt x="798" y="14351"/>
                        <a:pt x="4957" y="20277"/>
                        <a:pt x="11958" y="20901"/>
                      </a:cubicBezTo>
                      <a:cubicBezTo>
                        <a:pt x="12545" y="20976"/>
                        <a:pt x="13135" y="21013"/>
                        <a:pt x="13724" y="21013"/>
                      </a:cubicBezTo>
                      <a:cubicBezTo>
                        <a:pt x="15323" y="21013"/>
                        <a:pt x="16910" y="20740"/>
                        <a:pt x="18404" y="20208"/>
                      </a:cubicBezTo>
                      <a:cubicBezTo>
                        <a:pt x="21420" y="19099"/>
                        <a:pt x="23777" y="16708"/>
                        <a:pt x="24851" y="13692"/>
                      </a:cubicBezTo>
                      <a:cubicBezTo>
                        <a:pt x="26480" y="9429"/>
                        <a:pt x="24539" y="4715"/>
                        <a:pt x="22252" y="2636"/>
                      </a:cubicBezTo>
                      <a:cubicBezTo>
                        <a:pt x="20292" y="892"/>
                        <a:pt x="17922" y="1"/>
                        <a:pt x="1548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268;p8"/>
                <p:cNvSpPr/>
                <p:nvPr/>
              </p:nvSpPr>
              <p:spPr>
                <a:xfrm>
                  <a:off x="1566258" y="1913375"/>
                  <a:ext cx="223710" cy="118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2" h="619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44" y="2288"/>
                        <a:pt x="1595" y="4367"/>
                        <a:pt x="3606" y="5511"/>
                      </a:cubicBezTo>
                      <a:cubicBezTo>
                        <a:pt x="4639" y="6038"/>
                        <a:pt x="5709" y="6197"/>
                        <a:pt x="6786" y="6197"/>
                      </a:cubicBezTo>
                      <a:cubicBezTo>
                        <a:pt x="7551" y="6197"/>
                        <a:pt x="8319" y="6117"/>
                        <a:pt x="9082" y="6031"/>
                      </a:cubicBezTo>
                      <a:cubicBezTo>
                        <a:pt x="9671" y="5927"/>
                        <a:pt x="10260" y="5719"/>
                        <a:pt x="10780" y="5372"/>
                      </a:cubicBezTo>
                      <a:cubicBezTo>
                        <a:pt x="11404" y="5060"/>
                        <a:pt x="11681" y="4332"/>
                        <a:pt x="11438" y="3639"/>
                      </a:cubicBezTo>
                      <a:cubicBezTo>
                        <a:pt x="11300" y="2981"/>
                        <a:pt x="10745" y="2461"/>
                        <a:pt x="10052" y="2357"/>
                      </a:cubicBezTo>
                      <a:cubicBezTo>
                        <a:pt x="9917" y="2337"/>
                        <a:pt x="9778" y="2329"/>
                        <a:pt x="9639" y="2329"/>
                      </a:cubicBezTo>
                      <a:cubicBezTo>
                        <a:pt x="9279" y="2329"/>
                        <a:pt x="8912" y="2386"/>
                        <a:pt x="8562" y="2461"/>
                      </a:cubicBezTo>
                      <a:cubicBezTo>
                        <a:pt x="8007" y="2599"/>
                        <a:pt x="7487" y="2842"/>
                        <a:pt x="6933" y="2981"/>
                      </a:cubicBezTo>
                      <a:cubicBezTo>
                        <a:pt x="6226" y="3179"/>
                        <a:pt x="5567" y="3279"/>
                        <a:pt x="4949" y="3279"/>
                      </a:cubicBezTo>
                      <a:cubicBezTo>
                        <a:pt x="3084" y="3279"/>
                        <a:pt x="1606" y="2369"/>
                        <a:pt x="382" y="520"/>
                      </a:cubicBezTo>
                      <a:cubicBezTo>
                        <a:pt x="278" y="347"/>
                        <a:pt x="174" y="208"/>
                        <a:pt x="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269;p8"/>
                <p:cNvSpPr/>
                <p:nvPr/>
              </p:nvSpPr>
              <p:spPr>
                <a:xfrm>
                  <a:off x="1645922" y="2047253"/>
                  <a:ext cx="241596" cy="899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16" h="4695" extrusionOk="0">
                      <a:moveTo>
                        <a:pt x="10788" y="0"/>
                      </a:moveTo>
                      <a:cubicBezTo>
                        <a:pt x="10509" y="0"/>
                        <a:pt x="10213" y="59"/>
                        <a:pt x="9913" y="183"/>
                      </a:cubicBezTo>
                      <a:cubicBezTo>
                        <a:pt x="9323" y="495"/>
                        <a:pt x="8734" y="807"/>
                        <a:pt x="8145" y="1154"/>
                      </a:cubicBezTo>
                      <a:cubicBezTo>
                        <a:pt x="6784" y="1954"/>
                        <a:pt x="5412" y="2431"/>
                        <a:pt x="4015" y="2431"/>
                      </a:cubicBezTo>
                      <a:cubicBezTo>
                        <a:pt x="2992" y="2431"/>
                        <a:pt x="1956" y="2176"/>
                        <a:pt x="901" y="1605"/>
                      </a:cubicBezTo>
                      <a:lnTo>
                        <a:pt x="0" y="1119"/>
                      </a:lnTo>
                      <a:lnTo>
                        <a:pt x="0" y="1119"/>
                      </a:lnTo>
                      <a:cubicBezTo>
                        <a:pt x="1040" y="2991"/>
                        <a:pt x="2738" y="3927"/>
                        <a:pt x="4644" y="4447"/>
                      </a:cubicBezTo>
                      <a:cubicBezTo>
                        <a:pt x="5290" y="4618"/>
                        <a:pt x="5923" y="4695"/>
                        <a:pt x="6545" y="4695"/>
                      </a:cubicBezTo>
                      <a:cubicBezTo>
                        <a:pt x="8192" y="4695"/>
                        <a:pt x="9764" y="4152"/>
                        <a:pt x="11299" y="3372"/>
                      </a:cubicBezTo>
                      <a:cubicBezTo>
                        <a:pt x="12200" y="2922"/>
                        <a:pt x="12616" y="1847"/>
                        <a:pt x="12269" y="911"/>
                      </a:cubicBezTo>
                      <a:cubicBezTo>
                        <a:pt x="12002" y="328"/>
                        <a:pt x="11444" y="0"/>
                        <a:pt x="10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70" name="Google Shape;270;p8"/>
              <p:cNvGrpSpPr/>
              <p:nvPr/>
            </p:nvGrpSpPr>
            <p:grpSpPr>
              <a:xfrm flipH="1">
                <a:off x="1159860" y="683861"/>
                <a:ext cx="507111" cy="402399"/>
                <a:chOff x="1555649" y="1841658"/>
                <a:chExt cx="507111" cy="402399"/>
              </a:xfrm>
            </p:grpSpPr>
            <p:sp>
              <p:nvSpPr>
                <p:cNvPr id="271" name="Google Shape;271;p8"/>
                <p:cNvSpPr/>
                <p:nvPr/>
              </p:nvSpPr>
              <p:spPr>
                <a:xfrm>
                  <a:off x="1555649" y="1841658"/>
                  <a:ext cx="507111" cy="4023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1" h="21013" extrusionOk="0">
                      <a:moveTo>
                        <a:pt x="15286" y="1946"/>
                      </a:moveTo>
                      <a:cubicBezTo>
                        <a:pt x="18497" y="1946"/>
                        <a:pt x="21472" y="4092"/>
                        <a:pt x="22564" y="7246"/>
                      </a:cubicBezTo>
                      <a:cubicBezTo>
                        <a:pt x="23465" y="9810"/>
                        <a:pt x="23326" y="12306"/>
                        <a:pt x="21836" y="14628"/>
                      </a:cubicBezTo>
                      <a:cubicBezTo>
                        <a:pt x="21662" y="14836"/>
                        <a:pt x="21524" y="15009"/>
                        <a:pt x="21316" y="15148"/>
                      </a:cubicBezTo>
                      <a:cubicBezTo>
                        <a:pt x="21246" y="14905"/>
                        <a:pt x="21177" y="14663"/>
                        <a:pt x="21143" y="14420"/>
                      </a:cubicBezTo>
                      <a:cubicBezTo>
                        <a:pt x="21177" y="13380"/>
                        <a:pt x="21350" y="12271"/>
                        <a:pt x="21281" y="11197"/>
                      </a:cubicBezTo>
                      <a:cubicBezTo>
                        <a:pt x="21246" y="9013"/>
                        <a:pt x="19583" y="7142"/>
                        <a:pt x="17399" y="6864"/>
                      </a:cubicBezTo>
                      <a:cubicBezTo>
                        <a:pt x="17018" y="6795"/>
                        <a:pt x="16706" y="6795"/>
                        <a:pt x="16706" y="6275"/>
                      </a:cubicBezTo>
                      <a:cubicBezTo>
                        <a:pt x="16741" y="4577"/>
                        <a:pt x="15770" y="3017"/>
                        <a:pt x="14245" y="2289"/>
                      </a:cubicBezTo>
                      <a:lnTo>
                        <a:pt x="13899" y="2081"/>
                      </a:lnTo>
                      <a:cubicBezTo>
                        <a:pt x="14363" y="1990"/>
                        <a:pt x="14827" y="1946"/>
                        <a:pt x="15286" y="1946"/>
                      </a:cubicBezTo>
                      <a:close/>
                      <a:moveTo>
                        <a:pt x="15480" y="1"/>
                      </a:moveTo>
                      <a:cubicBezTo>
                        <a:pt x="13604" y="1"/>
                        <a:pt x="11686" y="527"/>
                        <a:pt x="9878" y="1596"/>
                      </a:cubicBezTo>
                      <a:cubicBezTo>
                        <a:pt x="9358" y="1908"/>
                        <a:pt x="8839" y="2289"/>
                        <a:pt x="8319" y="2636"/>
                      </a:cubicBezTo>
                      <a:cubicBezTo>
                        <a:pt x="8769" y="2775"/>
                        <a:pt x="9254" y="2844"/>
                        <a:pt x="9740" y="2844"/>
                      </a:cubicBezTo>
                      <a:cubicBezTo>
                        <a:pt x="12790" y="2983"/>
                        <a:pt x="15077" y="4819"/>
                        <a:pt x="14939" y="7800"/>
                      </a:cubicBezTo>
                      <a:cubicBezTo>
                        <a:pt x="14908" y="8262"/>
                        <a:pt x="15068" y="8505"/>
                        <a:pt x="15518" y="8505"/>
                      </a:cubicBezTo>
                      <a:cubicBezTo>
                        <a:pt x="15574" y="8505"/>
                        <a:pt x="15635" y="8501"/>
                        <a:pt x="15701" y="8493"/>
                      </a:cubicBezTo>
                      <a:cubicBezTo>
                        <a:pt x="15853" y="8470"/>
                        <a:pt x="16005" y="8459"/>
                        <a:pt x="16155" y="8459"/>
                      </a:cubicBezTo>
                      <a:cubicBezTo>
                        <a:pt x="17367" y="8459"/>
                        <a:pt x="18462" y="9189"/>
                        <a:pt x="18924" y="10330"/>
                      </a:cubicBezTo>
                      <a:cubicBezTo>
                        <a:pt x="19583" y="11578"/>
                        <a:pt x="19514" y="13103"/>
                        <a:pt x="18786" y="14281"/>
                      </a:cubicBezTo>
                      <a:cubicBezTo>
                        <a:pt x="18058" y="15598"/>
                        <a:pt x="16914" y="16604"/>
                        <a:pt x="15528" y="17158"/>
                      </a:cubicBezTo>
                      <a:cubicBezTo>
                        <a:pt x="14257" y="17620"/>
                        <a:pt x="12924" y="17851"/>
                        <a:pt x="11592" y="17851"/>
                      </a:cubicBezTo>
                      <a:cubicBezTo>
                        <a:pt x="10926" y="17851"/>
                        <a:pt x="10260" y="17794"/>
                        <a:pt x="9601" y="17678"/>
                      </a:cubicBezTo>
                      <a:cubicBezTo>
                        <a:pt x="6274" y="17124"/>
                        <a:pt x="3778" y="15183"/>
                        <a:pt x="2045" y="12341"/>
                      </a:cubicBezTo>
                      <a:cubicBezTo>
                        <a:pt x="1248" y="11023"/>
                        <a:pt x="659" y="9533"/>
                        <a:pt x="35" y="8251"/>
                      </a:cubicBezTo>
                      <a:cubicBezTo>
                        <a:pt x="0" y="8459"/>
                        <a:pt x="0" y="8667"/>
                        <a:pt x="35" y="8875"/>
                      </a:cubicBezTo>
                      <a:cubicBezTo>
                        <a:pt x="798" y="14351"/>
                        <a:pt x="4957" y="20277"/>
                        <a:pt x="11958" y="20901"/>
                      </a:cubicBezTo>
                      <a:cubicBezTo>
                        <a:pt x="12545" y="20976"/>
                        <a:pt x="13135" y="21013"/>
                        <a:pt x="13724" y="21013"/>
                      </a:cubicBezTo>
                      <a:cubicBezTo>
                        <a:pt x="15323" y="21013"/>
                        <a:pt x="16910" y="20740"/>
                        <a:pt x="18404" y="20208"/>
                      </a:cubicBezTo>
                      <a:cubicBezTo>
                        <a:pt x="21420" y="19099"/>
                        <a:pt x="23777" y="16708"/>
                        <a:pt x="24851" y="13692"/>
                      </a:cubicBezTo>
                      <a:cubicBezTo>
                        <a:pt x="26480" y="9429"/>
                        <a:pt x="24539" y="4715"/>
                        <a:pt x="22252" y="2636"/>
                      </a:cubicBezTo>
                      <a:cubicBezTo>
                        <a:pt x="20292" y="892"/>
                        <a:pt x="17922" y="1"/>
                        <a:pt x="1548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272;p8"/>
                <p:cNvSpPr/>
                <p:nvPr/>
              </p:nvSpPr>
              <p:spPr>
                <a:xfrm>
                  <a:off x="1566258" y="1913375"/>
                  <a:ext cx="223710" cy="118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2" h="619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44" y="2288"/>
                        <a:pt x="1595" y="4367"/>
                        <a:pt x="3606" y="5511"/>
                      </a:cubicBezTo>
                      <a:cubicBezTo>
                        <a:pt x="4639" y="6038"/>
                        <a:pt x="5709" y="6197"/>
                        <a:pt x="6786" y="6197"/>
                      </a:cubicBezTo>
                      <a:cubicBezTo>
                        <a:pt x="7551" y="6197"/>
                        <a:pt x="8319" y="6117"/>
                        <a:pt x="9082" y="6031"/>
                      </a:cubicBezTo>
                      <a:cubicBezTo>
                        <a:pt x="9671" y="5927"/>
                        <a:pt x="10260" y="5719"/>
                        <a:pt x="10780" y="5372"/>
                      </a:cubicBezTo>
                      <a:cubicBezTo>
                        <a:pt x="11404" y="5060"/>
                        <a:pt x="11681" y="4332"/>
                        <a:pt x="11438" y="3639"/>
                      </a:cubicBezTo>
                      <a:cubicBezTo>
                        <a:pt x="11300" y="2981"/>
                        <a:pt x="10745" y="2461"/>
                        <a:pt x="10052" y="2357"/>
                      </a:cubicBezTo>
                      <a:cubicBezTo>
                        <a:pt x="9917" y="2337"/>
                        <a:pt x="9778" y="2329"/>
                        <a:pt x="9639" y="2329"/>
                      </a:cubicBezTo>
                      <a:cubicBezTo>
                        <a:pt x="9279" y="2329"/>
                        <a:pt x="8912" y="2386"/>
                        <a:pt x="8562" y="2461"/>
                      </a:cubicBezTo>
                      <a:cubicBezTo>
                        <a:pt x="8007" y="2599"/>
                        <a:pt x="7487" y="2842"/>
                        <a:pt x="6933" y="2981"/>
                      </a:cubicBezTo>
                      <a:cubicBezTo>
                        <a:pt x="6226" y="3179"/>
                        <a:pt x="5567" y="3279"/>
                        <a:pt x="4949" y="3279"/>
                      </a:cubicBezTo>
                      <a:cubicBezTo>
                        <a:pt x="3084" y="3279"/>
                        <a:pt x="1606" y="2369"/>
                        <a:pt x="382" y="520"/>
                      </a:cubicBezTo>
                      <a:cubicBezTo>
                        <a:pt x="278" y="347"/>
                        <a:pt x="174" y="208"/>
                        <a:pt x="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273;p8"/>
                <p:cNvSpPr/>
                <p:nvPr/>
              </p:nvSpPr>
              <p:spPr>
                <a:xfrm>
                  <a:off x="1645922" y="2047253"/>
                  <a:ext cx="241596" cy="899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16" h="4695" extrusionOk="0">
                      <a:moveTo>
                        <a:pt x="10788" y="0"/>
                      </a:moveTo>
                      <a:cubicBezTo>
                        <a:pt x="10509" y="0"/>
                        <a:pt x="10213" y="59"/>
                        <a:pt x="9913" y="183"/>
                      </a:cubicBezTo>
                      <a:cubicBezTo>
                        <a:pt x="9323" y="495"/>
                        <a:pt x="8734" y="807"/>
                        <a:pt x="8145" y="1154"/>
                      </a:cubicBezTo>
                      <a:cubicBezTo>
                        <a:pt x="6784" y="1954"/>
                        <a:pt x="5412" y="2431"/>
                        <a:pt x="4015" y="2431"/>
                      </a:cubicBezTo>
                      <a:cubicBezTo>
                        <a:pt x="2992" y="2431"/>
                        <a:pt x="1956" y="2176"/>
                        <a:pt x="901" y="1605"/>
                      </a:cubicBezTo>
                      <a:lnTo>
                        <a:pt x="0" y="1119"/>
                      </a:lnTo>
                      <a:lnTo>
                        <a:pt x="0" y="1119"/>
                      </a:lnTo>
                      <a:cubicBezTo>
                        <a:pt x="1040" y="2991"/>
                        <a:pt x="2738" y="3927"/>
                        <a:pt x="4644" y="4447"/>
                      </a:cubicBezTo>
                      <a:cubicBezTo>
                        <a:pt x="5290" y="4618"/>
                        <a:pt x="5923" y="4695"/>
                        <a:pt x="6545" y="4695"/>
                      </a:cubicBezTo>
                      <a:cubicBezTo>
                        <a:pt x="8192" y="4695"/>
                        <a:pt x="9764" y="4152"/>
                        <a:pt x="11299" y="3372"/>
                      </a:cubicBezTo>
                      <a:cubicBezTo>
                        <a:pt x="12200" y="2922"/>
                        <a:pt x="12616" y="1847"/>
                        <a:pt x="12269" y="911"/>
                      </a:cubicBezTo>
                      <a:cubicBezTo>
                        <a:pt x="12002" y="328"/>
                        <a:pt x="11444" y="0"/>
                        <a:pt x="10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274" name="Google Shape;274;p8"/>
          <p:cNvGrpSpPr/>
          <p:nvPr/>
        </p:nvGrpSpPr>
        <p:grpSpPr>
          <a:xfrm rot="10800000">
            <a:off x="7681016" y="3566486"/>
            <a:ext cx="879999" cy="976231"/>
            <a:chOff x="671723" y="534992"/>
            <a:chExt cx="995249" cy="1104084"/>
          </a:xfrm>
        </p:grpSpPr>
        <p:grpSp>
          <p:nvGrpSpPr>
            <p:cNvPr id="275" name="Google Shape;275;p8"/>
            <p:cNvGrpSpPr/>
            <p:nvPr/>
          </p:nvGrpSpPr>
          <p:grpSpPr>
            <a:xfrm rot="-3969763" flipH="1">
              <a:off x="740770" y="634465"/>
              <a:ext cx="548687" cy="508402"/>
              <a:chOff x="715097" y="2053758"/>
              <a:chExt cx="593382" cy="549816"/>
            </a:xfrm>
          </p:grpSpPr>
          <p:sp>
            <p:nvSpPr>
              <p:cNvPr id="276" name="Google Shape;276;p8"/>
              <p:cNvSpPr/>
              <p:nvPr/>
            </p:nvSpPr>
            <p:spPr>
              <a:xfrm>
                <a:off x="1080805" y="2053758"/>
                <a:ext cx="227674" cy="549816"/>
              </a:xfrm>
              <a:custGeom>
                <a:avLst/>
                <a:gdLst/>
                <a:ahLst/>
                <a:cxnLst/>
                <a:rect l="l" t="t" r="r" b="b"/>
                <a:pathLst>
                  <a:path w="11889" h="28711" extrusionOk="0">
                    <a:moveTo>
                      <a:pt x="11003" y="1"/>
                    </a:moveTo>
                    <a:cubicBezTo>
                      <a:pt x="9665" y="1"/>
                      <a:pt x="8333" y="318"/>
                      <a:pt x="7140" y="914"/>
                    </a:cubicBezTo>
                    <a:cubicBezTo>
                      <a:pt x="3675" y="2647"/>
                      <a:pt x="1907" y="5662"/>
                      <a:pt x="1179" y="9302"/>
                    </a:cubicBezTo>
                    <a:cubicBezTo>
                      <a:pt x="1" y="15194"/>
                      <a:pt x="1422" y="20531"/>
                      <a:pt x="5096" y="25245"/>
                    </a:cubicBezTo>
                    <a:cubicBezTo>
                      <a:pt x="6031" y="26493"/>
                      <a:pt x="7210" y="27567"/>
                      <a:pt x="8284" y="28711"/>
                    </a:cubicBezTo>
                    <a:lnTo>
                      <a:pt x="8423" y="28572"/>
                    </a:lnTo>
                    <a:cubicBezTo>
                      <a:pt x="7972" y="27914"/>
                      <a:pt x="7522" y="27290"/>
                      <a:pt x="7106" y="26666"/>
                    </a:cubicBezTo>
                    <a:cubicBezTo>
                      <a:pt x="4992" y="23616"/>
                      <a:pt x="3709" y="20115"/>
                      <a:pt x="3328" y="16476"/>
                    </a:cubicBezTo>
                    <a:cubicBezTo>
                      <a:pt x="2877" y="11485"/>
                      <a:pt x="3986" y="6945"/>
                      <a:pt x="7626" y="3340"/>
                    </a:cubicBezTo>
                    <a:cubicBezTo>
                      <a:pt x="8908" y="2058"/>
                      <a:pt x="10502" y="1087"/>
                      <a:pt x="11889" y="48"/>
                    </a:cubicBezTo>
                    <a:cubicBezTo>
                      <a:pt x="11594" y="16"/>
                      <a:pt x="11298" y="1"/>
                      <a:pt x="110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" name="Google Shape;277;p8"/>
              <p:cNvSpPr/>
              <p:nvPr/>
            </p:nvSpPr>
            <p:spPr>
              <a:xfrm>
                <a:off x="715097" y="2182427"/>
                <a:ext cx="348473" cy="231983"/>
              </a:xfrm>
              <a:custGeom>
                <a:avLst/>
                <a:gdLst/>
                <a:ahLst/>
                <a:cxnLst/>
                <a:rect l="l" t="t" r="r" b="b"/>
                <a:pathLst>
                  <a:path w="18197" h="12114" extrusionOk="0">
                    <a:moveTo>
                      <a:pt x="4644" y="1"/>
                    </a:moveTo>
                    <a:cubicBezTo>
                      <a:pt x="3078" y="1"/>
                      <a:pt x="1643" y="592"/>
                      <a:pt x="382" y="1924"/>
                    </a:cubicBezTo>
                    <a:cubicBezTo>
                      <a:pt x="208" y="2132"/>
                      <a:pt x="104" y="2375"/>
                      <a:pt x="0" y="2583"/>
                    </a:cubicBezTo>
                    <a:cubicBezTo>
                      <a:pt x="208" y="2617"/>
                      <a:pt x="451" y="2687"/>
                      <a:pt x="694" y="2687"/>
                    </a:cubicBezTo>
                    <a:cubicBezTo>
                      <a:pt x="2357" y="2860"/>
                      <a:pt x="4056" y="2825"/>
                      <a:pt x="5650" y="3241"/>
                    </a:cubicBezTo>
                    <a:cubicBezTo>
                      <a:pt x="10086" y="4281"/>
                      <a:pt x="13448" y="7019"/>
                      <a:pt x="16498" y="10312"/>
                    </a:cubicBezTo>
                    <a:cubicBezTo>
                      <a:pt x="17018" y="10901"/>
                      <a:pt x="17538" y="11525"/>
                      <a:pt x="18058" y="12114"/>
                    </a:cubicBezTo>
                    <a:lnTo>
                      <a:pt x="18197" y="12045"/>
                    </a:lnTo>
                    <a:cubicBezTo>
                      <a:pt x="18162" y="11733"/>
                      <a:pt x="18058" y="11455"/>
                      <a:pt x="17954" y="11178"/>
                    </a:cubicBezTo>
                    <a:cubicBezTo>
                      <a:pt x="16775" y="9341"/>
                      <a:pt x="15666" y="7400"/>
                      <a:pt x="14315" y="5702"/>
                    </a:cubicBezTo>
                    <a:cubicBezTo>
                      <a:pt x="12408" y="3276"/>
                      <a:pt x="10017" y="1335"/>
                      <a:pt x="7002" y="399"/>
                    </a:cubicBezTo>
                    <a:cubicBezTo>
                      <a:pt x="6188" y="139"/>
                      <a:pt x="5401" y="1"/>
                      <a:pt x="46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" name="Google Shape;278;p8"/>
              <p:cNvSpPr/>
              <p:nvPr/>
            </p:nvSpPr>
            <p:spPr>
              <a:xfrm>
                <a:off x="915540" y="2111782"/>
                <a:ext cx="136080" cy="197762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10327" extrusionOk="0">
                    <a:moveTo>
                      <a:pt x="2024" y="0"/>
                    </a:moveTo>
                    <a:cubicBezTo>
                      <a:pt x="1071" y="0"/>
                      <a:pt x="170" y="653"/>
                      <a:pt x="1" y="1697"/>
                    </a:cubicBezTo>
                    <a:cubicBezTo>
                      <a:pt x="1" y="2009"/>
                      <a:pt x="139" y="2251"/>
                      <a:pt x="347" y="2424"/>
                    </a:cubicBezTo>
                    <a:cubicBezTo>
                      <a:pt x="2496" y="3360"/>
                      <a:pt x="3917" y="5024"/>
                      <a:pt x="5165" y="6895"/>
                    </a:cubicBezTo>
                    <a:cubicBezTo>
                      <a:pt x="5858" y="8005"/>
                      <a:pt x="6447" y="9183"/>
                      <a:pt x="7106" y="10327"/>
                    </a:cubicBezTo>
                    <a:cubicBezTo>
                      <a:pt x="6620" y="7381"/>
                      <a:pt x="6031" y="4435"/>
                      <a:pt x="4576" y="1801"/>
                    </a:cubicBezTo>
                    <a:cubicBezTo>
                      <a:pt x="4264" y="1211"/>
                      <a:pt x="3778" y="726"/>
                      <a:pt x="3224" y="380"/>
                    </a:cubicBezTo>
                    <a:cubicBezTo>
                      <a:pt x="2850" y="120"/>
                      <a:pt x="2432" y="0"/>
                      <a:pt x="20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" name="Google Shape;279;p8"/>
              <p:cNvSpPr/>
              <p:nvPr/>
            </p:nvSpPr>
            <p:spPr>
              <a:xfrm>
                <a:off x="1053592" y="2070476"/>
                <a:ext cx="51131" cy="154119"/>
              </a:xfrm>
              <a:custGeom>
                <a:avLst/>
                <a:gdLst/>
                <a:ahLst/>
                <a:cxnLst/>
                <a:rect l="l" t="t" r="r" b="b"/>
                <a:pathLst>
                  <a:path w="2670" h="8048" extrusionOk="0">
                    <a:moveTo>
                      <a:pt x="1458" y="1"/>
                    </a:moveTo>
                    <a:cubicBezTo>
                      <a:pt x="1045" y="1"/>
                      <a:pt x="642" y="226"/>
                      <a:pt x="451" y="630"/>
                    </a:cubicBezTo>
                    <a:cubicBezTo>
                      <a:pt x="174" y="1150"/>
                      <a:pt x="1" y="1774"/>
                      <a:pt x="35" y="2363"/>
                    </a:cubicBezTo>
                    <a:cubicBezTo>
                      <a:pt x="209" y="4269"/>
                      <a:pt x="486" y="6141"/>
                      <a:pt x="728" y="8047"/>
                    </a:cubicBezTo>
                    <a:lnTo>
                      <a:pt x="798" y="8013"/>
                    </a:lnTo>
                    <a:cubicBezTo>
                      <a:pt x="1387" y="5864"/>
                      <a:pt x="1976" y="3680"/>
                      <a:pt x="2531" y="1531"/>
                    </a:cubicBezTo>
                    <a:cubicBezTo>
                      <a:pt x="2669" y="977"/>
                      <a:pt x="2600" y="388"/>
                      <a:pt x="2011" y="145"/>
                    </a:cubicBezTo>
                    <a:cubicBezTo>
                      <a:pt x="1837" y="47"/>
                      <a:pt x="1647" y="1"/>
                      <a:pt x="14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80" name="Google Shape;280;p8"/>
            <p:cNvGrpSpPr/>
            <p:nvPr/>
          </p:nvGrpSpPr>
          <p:grpSpPr>
            <a:xfrm>
              <a:off x="682280" y="683861"/>
              <a:ext cx="984691" cy="955214"/>
              <a:chOff x="682280" y="683861"/>
              <a:chExt cx="984691" cy="955214"/>
            </a:xfrm>
          </p:grpSpPr>
          <p:grpSp>
            <p:nvGrpSpPr>
              <p:cNvPr id="281" name="Google Shape;281;p8"/>
              <p:cNvGrpSpPr/>
              <p:nvPr/>
            </p:nvGrpSpPr>
            <p:grpSpPr>
              <a:xfrm rot="-5400000">
                <a:off x="629924" y="1184321"/>
                <a:ext cx="507111" cy="402399"/>
                <a:chOff x="1555649" y="1841658"/>
                <a:chExt cx="507111" cy="402399"/>
              </a:xfrm>
            </p:grpSpPr>
            <p:sp>
              <p:nvSpPr>
                <p:cNvPr id="282" name="Google Shape;282;p8"/>
                <p:cNvSpPr/>
                <p:nvPr/>
              </p:nvSpPr>
              <p:spPr>
                <a:xfrm>
                  <a:off x="1555649" y="1841658"/>
                  <a:ext cx="507111" cy="4023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1" h="21013" extrusionOk="0">
                      <a:moveTo>
                        <a:pt x="15286" y="1946"/>
                      </a:moveTo>
                      <a:cubicBezTo>
                        <a:pt x="18497" y="1946"/>
                        <a:pt x="21472" y="4092"/>
                        <a:pt x="22564" y="7246"/>
                      </a:cubicBezTo>
                      <a:cubicBezTo>
                        <a:pt x="23465" y="9810"/>
                        <a:pt x="23326" y="12306"/>
                        <a:pt x="21836" y="14628"/>
                      </a:cubicBezTo>
                      <a:cubicBezTo>
                        <a:pt x="21662" y="14836"/>
                        <a:pt x="21524" y="15009"/>
                        <a:pt x="21316" y="15148"/>
                      </a:cubicBezTo>
                      <a:cubicBezTo>
                        <a:pt x="21246" y="14905"/>
                        <a:pt x="21177" y="14663"/>
                        <a:pt x="21143" y="14420"/>
                      </a:cubicBezTo>
                      <a:cubicBezTo>
                        <a:pt x="21177" y="13380"/>
                        <a:pt x="21350" y="12271"/>
                        <a:pt x="21281" y="11197"/>
                      </a:cubicBezTo>
                      <a:cubicBezTo>
                        <a:pt x="21246" y="9013"/>
                        <a:pt x="19583" y="7142"/>
                        <a:pt x="17399" y="6864"/>
                      </a:cubicBezTo>
                      <a:cubicBezTo>
                        <a:pt x="17018" y="6795"/>
                        <a:pt x="16706" y="6795"/>
                        <a:pt x="16706" y="6275"/>
                      </a:cubicBezTo>
                      <a:cubicBezTo>
                        <a:pt x="16741" y="4577"/>
                        <a:pt x="15770" y="3017"/>
                        <a:pt x="14245" y="2289"/>
                      </a:cubicBezTo>
                      <a:lnTo>
                        <a:pt x="13899" y="2081"/>
                      </a:lnTo>
                      <a:cubicBezTo>
                        <a:pt x="14363" y="1990"/>
                        <a:pt x="14827" y="1946"/>
                        <a:pt x="15286" y="1946"/>
                      </a:cubicBezTo>
                      <a:close/>
                      <a:moveTo>
                        <a:pt x="15480" y="1"/>
                      </a:moveTo>
                      <a:cubicBezTo>
                        <a:pt x="13604" y="1"/>
                        <a:pt x="11686" y="527"/>
                        <a:pt x="9878" y="1596"/>
                      </a:cubicBezTo>
                      <a:cubicBezTo>
                        <a:pt x="9358" y="1908"/>
                        <a:pt x="8839" y="2289"/>
                        <a:pt x="8319" y="2636"/>
                      </a:cubicBezTo>
                      <a:cubicBezTo>
                        <a:pt x="8769" y="2775"/>
                        <a:pt x="9254" y="2844"/>
                        <a:pt x="9740" y="2844"/>
                      </a:cubicBezTo>
                      <a:cubicBezTo>
                        <a:pt x="12790" y="2983"/>
                        <a:pt x="15077" y="4819"/>
                        <a:pt x="14939" y="7800"/>
                      </a:cubicBezTo>
                      <a:cubicBezTo>
                        <a:pt x="14908" y="8262"/>
                        <a:pt x="15068" y="8505"/>
                        <a:pt x="15518" y="8505"/>
                      </a:cubicBezTo>
                      <a:cubicBezTo>
                        <a:pt x="15574" y="8505"/>
                        <a:pt x="15635" y="8501"/>
                        <a:pt x="15701" y="8493"/>
                      </a:cubicBezTo>
                      <a:cubicBezTo>
                        <a:pt x="15853" y="8470"/>
                        <a:pt x="16005" y="8459"/>
                        <a:pt x="16155" y="8459"/>
                      </a:cubicBezTo>
                      <a:cubicBezTo>
                        <a:pt x="17367" y="8459"/>
                        <a:pt x="18462" y="9189"/>
                        <a:pt x="18924" y="10330"/>
                      </a:cubicBezTo>
                      <a:cubicBezTo>
                        <a:pt x="19583" y="11578"/>
                        <a:pt x="19514" y="13103"/>
                        <a:pt x="18786" y="14281"/>
                      </a:cubicBezTo>
                      <a:cubicBezTo>
                        <a:pt x="18058" y="15598"/>
                        <a:pt x="16914" y="16604"/>
                        <a:pt x="15528" y="17158"/>
                      </a:cubicBezTo>
                      <a:cubicBezTo>
                        <a:pt x="14257" y="17620"/>
                        <a:pt x="12924" y="17851"/>
                        <a:pt x="11592" y="17851"/>
                      </a:cubicBezTo>
                      <a:cubicBezTo>
                        <a:pt x="10926" y="17851"/>
                        <a:pt x="10260" y="17794"/>
                        <a:pt x="9601" y="17678"/>
                      </a:cubicBezTo>
                      <a:cubicBezTo>
                        <a:pt x="6274" y="17124"/>
                        <a:pt x="3778" y="15183"/>
                        <a:pt x="2045" y="12341"/>
                      </a:cubicBezTo>
                      <a:cubicBezTo>
                        <a:pt x="1248" y="11023"/>
                        <a:pt x="659" y="9533"/>
                        <a:pt x="35" y="8251"/>
                      </a:cubicBezTo>
                      <a:cubicBezTo>
                        <a:pt x="0" y="8459"/>
                        <a:pt x="0" y="8667"/>
                        <a:pt x="35" y="8875"/>
                      </a:cubicBezTo>
                      <a:cubicBezTo>
                        <a:pt x="798" y="14351"/>
                        <a:pt x="4957" y="20277"/>
                        <a:pt x="11958" y="20901"/>
                      </a:cubicBezTo>
                      <a:cubicBezTo>
                        <a:pt x="12545" y="20976"/>
                        <a:pt x="13135" y="21013"/>
                        <a:pt x="13724" y="21013"/>
                      </a:cubicBezTo>
                      <a:cubicBezTo>
                        <a:pt x="15323" y="21013"/>
                        <a:pt x="16910" y="20740"/>
                        <a:pt x="18404" y="20208"/>
                      </a:cubicBezTo>
                      <a:cubicBezTo>
                        <a:pt x="21420" y="19099"/>
                        <a:pt x="23777" y="16708"/>
                        <a:pt x="24851" y="13692"/>
                      </a:cubicBezTo>
                      <a:cubicBezTo>
                        <a:pt x="26480" y="9429"/>
                        <a:pt x="24539" y="4715"/>
                        <a:pt x="22252" y="2636"/>
                      </a:cubicBezTo>
                      <a:cubicBezTo>
                        <a:pt x="20292" y="892"/>
                        <a:pt x="17922" y="1"/>
                        <a:pt x="1548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283;p8"/>
                <p:cNvSpPr/>
                <p:nvPr/>
              </p:nvSpPr>
              <p:spPr>
                <a:xfrm>
                  <a:off x="1566258" y="1913375"/>
                  <a:ext cx="223710" cy="118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2" h="619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44" y="2288"/>
                        <a:pt x="1595" y="4367"/>
                        <a:pt x="3606" y="5511"/>
                      </a:cubicBezTo>
                      <a:cubicBezTo>
                        <a:pt x="4639" y="6038"/>
                        <a:pt x="5709" y="6197"/>
                        <a:pt x="6786" y="6197"/>
                      </a:cubicBezTo>
                      <a:cubicBezTo>
                        <a:pt x="7551" y="6197"/>
                        <a:pt x="8319" y="6117"/>
                        <a:pt x="9082" y="6031"/>
                      </a:cubicBezTo>
                      <a:cubicBezTo>
                        <a:pt x="9671" y="5927"/>
                        <a:pt x="10260" y="5719"/>
                        <a:pt x="10780" y="5372"/>
                      </a:cubicBezTo>
                      <a:cubicBezTo>
                        <a:pt x="11404" y="5060"/>
                        <a:pt x="11681" y="4332"/>
                        <a:pt x="11438" y="3639"/>
                      </a:cubicBezTo>
                      <a:cubicBezTo>
                        <a:pt x="11300" y="2981"/>
                        <a:pt x="10745" y="2461"/>
                        <a:pt x="10052" y="2357"/>
                      </a:cubicBezTo>
                      <a:cubicBezTo>
                        <a:pt x="9917" y="2337"/>
                        <a:pt x="9778" y="2329"/>
                        <a:pt x="9639" y="2329"/>
                      </a:cubicBezTo>
                      <a:cubicBezTo>
                        <a:pt x="9279" y="2329"/>
                        <a:pt x="8912" y="2386"/>
                        <a:pt x="8562" y="2461"/>
                      </a:cubicBezTo>
                      <a:cubicBezTo>
                        <a:pt x="8007" y="2599"/>
                        <a:pt x="7487" y="2842"/>
                        <a:pt x="6933" y="2981"/>
                      </a:cubicBezTo>
                      <a:cubicBezTo>
                        <a:pt x="6226" y="3179"/>
                        <a:pt x="5567" y="3279"/>
                        <a:pt x="4949" y="3279"/>
                      </a:cubicBezTo>
                      <a:cubicBezTo>
                        <a:pt x="3084" y="3279"/>
                        <a:pt x="1606" y="2369"/>
                        <a:pt x="382" y="520"/>
                      </a:cubicBezTo>
                      <a:cubicBezTo>
                        <a:pt x="278" y="347"/>
                        <a:pt x="174" y="208"/>
                        <a:pt x="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284;p8"/>
                <p:cNvSpPr/>
                <p:nvPr/>
              </p:nvSpPr>
              <p:spPr>
                <a:xfrm>
                  <a:off x="1645922" y="2047253"/>
                  <a:ext cx="241596" cy="899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16" h="4695" extrusionOk="0">
                      <a:moveTo>
                        <a:pt x="10788" y="0"/>
                      </a:moveTo>
                      <a:cubicBezTo>
                        <a:pt x="10509" y="0"/>
                        <a:pt x="10213" y="59"/>
                        <a:pt x="9913" y="183"/>
                      </a:cubicBezTo>
                      <a:cubicBezTo>
                        <a:pt x="9323" y="495"/>
                        <a:pt x="8734" y="807"/>
                        <a:pt x="8145" y="1154"/>
                      </a:cubicBezTo>
                      <a:cubicBezTo>
                        <a:pt x="6784" y="1954"/>
                        <a:pt x="5412" y="2431"/>
                        <a:pt x="4015" y="2431"/>
                      </a:cubicBezTo>
                      <a:cubicBezTo>
                        <a:pt x="2992" y="2431"/>
                        <a:pt x="1956" y="2176"/>
                        <a:pt x="901" y="1605"/>
                      </a:cubicBezTo>
                      <a:lnTo>
                        <a:pt x="0" y="1119"/>
                      </a:lnTo>
                      <a:lnTo>
                        <a:pt x="0" y="1119"/>
                      </a:lnTo>
                      <a:cubicBezTo>
                        <a:pt x="1040" y="2991"/>
                        <a:pt x="2738" y="3927"/>
                        <a:pt x="4644" y="4447"/>
                      </a:cubicBezTo>
                      <a:cubicBezTo>
                        <a:pt x="5290" y="4618"/>
                        <a:pt x="5923" y="4695"/>
                        <a:pt x="6545" y="4695"/>
                      </a:cubicBezTo>
                      <a:cubicBezTo>
                        <a:pt x="8192" y="4695"/>
                        <a:pt x="9764" y="4152"/>
                        <a:pt x="11299" y="3372"/>
                      </a:cubicBezTo>
                      <a:cubicBezTo>
                        <a:pt x="12200" y="2922"/>
                        <a:pt x="12616" y="1847"/>
                        <a:pt x="12269" y="911"/>
                      </a:cubicBezTo>
                      <a:cubicBezTo>
                        <a:pt x="12002" y="328"/>
                        <a:pt x="11444" y="0"/>
                        <a:pt x="10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85" name="Google Shape;285;p8"/>
              <p:cNvGrpSpPr/>
              <p:nvPr/>
            </p:nvGrpSpPr>
            <p:grpSpPr>
              <a:xfrm flipH="1">
                <a:off x="1159860" y="683861"/>
                <a:ext cx="507111" cy="402399"/>
                <a:chOff x="1555649" y="1841658"/>
                <a:chExt cx="507111" cy="402399"/>
              </a:xfrm>
            </p:grpSpPr>
            <p:sp>
              <p:nvSpPr>
                <p:cNvPr id="286" name="Google Shape;286;p8"/>
                <p:cNvSpPr/>
                <p:nvPr/>
              </p:nvSpPr>
              <p:spPr>
                <a:xfrm>
                  <a:off x="1555649" y="1841658"/>
                  <a:ext cx="507111" cy="4023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1" h="21013" extrusionOk="0">
                      <a:moveTo>
                        <a:pt x="15286" y="1946"/>
                      </a:moveTo>
                      <a:cubicBezTo>
                        <a:pt x="18497" y="1946"/>
                        <a:pt x="21472" y="4092"/>
                        <a:pt x="22564" y="7246"/>
                      </a:cubicBezTo>
                      <a:cubicBezTo>
                        <a:pt x="23465" y="9810"/>
                        <a:pt x="23326" y="12306"/>
                        <a:pt x="21836" y="14628"/>
                      </a:cubicBezTo>
                      <a:cubicBezTo>
                        <a:pt x="21662" y="14836"/>
                        <a:pt x="21524" y="15009"/>
                        <a:pt x="21316" y="15148"/>
                      </a:cubicBezTo>
                      <a:cubicBezTo>
                        <a:pt x="21246" y="14905"/>
                        <a:pt x="21177" y="14663"/>
                        <a:pt x="21143" y="14420"/>
                      </a:cubicBezTo>
                      <a:cubicBezTo>
                        <a:pt x="21177" y="13380"/>
                        <a:pt x="21350" y="12271"/>
                        <a:pt x="21281" y="11197"/>
                      </a:cubicBezTo>
                      <a:cubicBezTo>
                        <a:pt x="21246" y="9013"/>
                        <a:pt x="19583" y="7142"/>
                        <a:pt x="17399" y="6864"/>
                      </a:cubicBezTo>
                      <a:cubicBezTo>
                        <a:pt x="17018" y="6795"/>
                        <a:pt x="16706" y="6795"/>
                        <a:pt x="16706" y="6275"/>
                      </a:cubicBezTo>
                      <a:cubicBezTo>
                        <a:pt x="16741" y="4577"/>
                        <a:pt x="15770" y="3017"/>
                        <a:pt x="14245" y="2289"/>
                      </a:cubicBezTo>
                      <a:lnTo>
                        <a:pt x="13899" y="2081"/>
                      </a:lnTo>
                      <a:cubicBezTo>
                        <a:pt x="14363" y="1990"/>
                        <a:pt x="14827" y="1946"/>
                        <a:pt x="15286" y="1946"/>
                      </a:cubicBezTo>
                      <a:close/>
                      <a:moveTo>
                        <a:pt x="15480" y="1"/>
                      </a:moveTo>
                      <a:cubicBezTo>
                        <a:pt x="13604" y="1"/>
                        <a:pt x="11686" y="527"/>
                        <a:pt x="9878" y="1596"/>
                      </a:cubicBezTo>
                      <a:cubicBezTo>
                        <a:pt x="9358" y="1908"/>
                        <a:pt x="8839" y="2289"/>
                        <a:pt x="8319" y="2636"/>
                      </a:cubicBezTo>
                      <a:cubicBezTo>
                        <a:pt x="8769" y="2775"/>
                        <a:pt x="9254" y="2844"/>
                        <a:pt x="9740" y="2844"/>
                      </a:cubicBezTo>
                      <a:cubicBezTo>
                        <a:pt x="12790" y="2983"/>
                        <a:pt x="15077" y="4819"/>
                        <a:pt x="14939" y="7800"/>
                      </a:cubicBezTo>
                      <a:cubicBezTo>
                        <a:pt x="14908" y="8262"/>
                        <a:pt x="15068" y="8505"/>
                        <a:pt x="15518" y="8505"/>
                      </a:cubicBezTo>
                      <a:cubicBezTo>
                        <a:pt x="15574" y="8505"/>
                        <a:pt x="15635" y="8501"/>
                        <a:pt x="15701" y="8493"/>
                      </a:cubicBezTo>
                      <a:cubicBezTo>
                        <a:pt x="15853" y="8470"/>
                        <a:pt x="16005" y="8459"/>
                        <a:pt x="16155" y="8459"/>
                      </a:cubicBezTo>
                      <a:cubicBezTo>
                        <a:pt x="17367" y="8459"/>
                        <a:pt x="18462" y="9189"/>
                        <a:pt x="18924" y="10330"/>
                      </a:cubicBezTo>
                      <a:cubicBezTo>
                        <a:pt x="19583" y="11578"/>
                        <a:pt x="19514" y="13103"/>
                        <a:pt x="18786" y="14281"/>
                      </a:cubicBezTo>
                      <a:cubicBezTo>
                        <a:pt x="18058" y="15598"/>
                        <a:pt x="16914" y="16604"/>
                        <a:pt x="15528" y="17158"/>
                      </a:cubicBezTo>
                      <a:cubicBezTo>
                        <a:pt x="14257" y="17620"/>
                        <a:pt x="12924" y="17851"/>
                        <a:pt x="11592" y="17851"/>
                      </a:cubicBezTo>
                      <a:cubicBezTo>
                        <a:pt x="10926" y="17851"/>
                        <a:pt x="10260" y="17794"/>
                        <a:pt x="9601" y="17678"/>
                      </a:cubicBezTo>
                      <a:cubicBezTo>
                        <a:pt x="6274" y="17124"/>
                        <a:pt x="3778" y="15183"/>
                        <a:pt x="2045" y="12341"/>
                      </a:cubicBezTo>
                      <a:cubicBezTo>
                        <a:pt x="1248" y="11023"/>
                        <a:pt x="659" y="9533"/>
                        <a:pt x="35" y="8251"/>
                      </a:cubicBezTo>
                      <a:cubicBezTo>
                        <a:pt x="0" y="8459"/>
                        <a:pt x="0" y="8667"/>
                        <a:pt x="35" y="8875"/>
                      </a:cubicBezTo>
                      <a:cubicBezTo>
                        <a:pt x="798" y="14351"/>
                        <a:pt x="4957" y="20277"/>
                        <a:pt x="11958" y="20901"/>
                      </a:cubicBezTo>
                      <a:cubicBezTo>
                        <a:pt x="12545" y="20976"/>
                        <a:pt x="13135" y="21013"/>
                        <a:pt x="13724" y="21013"/>
                      </a:cubicBezTo>
                      <a:cubicBezTo>
                        <a:pt x="15323" y="21013"/>
                        <a:pt x="16910" y="20740"/>
                        <a:pt x="18404" y="20208"/>
                      </a:cubicBezTo>
                      <a:cubicBezTo>
                        <a:pt x="21420" y="19099"/>
                        <a:pt x="23777" y="16708"/>
                        <a:pt x="24851" y="13692"/>
                      </a:cubicBezTo>
                      <a:cubicBezTo>
                        <a:pt x="26480" y="9429"/>
                        <a:pt x="24539" y="4715"/>
                        <a:pt x="22252" y="2636"/>
                      </a:cubicBezTo>
                      <a:cubicBezTo>
                        <a:pt x="20292" y="892"/>
                        <a:pt x="17922" y="1"/>
                        <a:pt x="1548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7" name="Google Shape;287;p8"/>
                <p:cNvSpPr/>
                <p:nvPr/>
              </p:nvSpPr>
              <p:spPr>
                <a:xfrm>
                  <a:off x="1566258" y="1913375"/>
                  <a:ext cx="223710" cy="118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2" h="619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44" y="2288"/>
                        <a:pt x="1595" y="4367"/>
                        <a:pt x="3606" y="5511"/>
                      </a:cubicBezTo>
                      <a:cubicBezTo>
                        <a:pt x="4639" y="6038"/>
                        <a:pt x="5709" y="6197"/>
                        <a:pt x="6786" y="6197"/>
                      </a:cubicBezTo>
                      <a:cubicBezTo>
                        <a:pt x="7551" y="6197"/>
                        <a:pt x="8319" y="6117"/>
                        <a:pt x="9082" y="6031"/>
                      </a:cubicBezTo>
                      <a:cubicBezTo>
                        <a:pt x="9671" y="5927"/>
                        <a:pt x="10260" y="5719"/>
                        <a:pt x="10780" y="5372"/>
                      </a:cubicBezTo>
                      <a:cubicBezTo>
                        <a:pt x="11404" y="5060"/>
                        <a:pt x="11681" y="4332"/>
                        <a:pt x="11438" y="3639"/>
                      </a:cubicBezTo>
                      <a:cubicBezTo>
                        <a:pt x="11300" y="2981"/>
                        <a:pt x="10745" y="2461"/>
                        <a:pt x="10052" y="2357"/>
                      </a:cubicBezTo>
                      <a:cubicBezTo>
                        <a:pt x="9917" y="2337"/>
                        <a:pt x="9778" y="2329"/>
                        <a:pt x="9639" y="2329"/>
                      </a:cubicBezTo>
                      <a:cubicBezTo>
                        <a:pt x="9279" y="2329"/>
                        <a:pt x="8912" y="2386"/>
                        <a:pt x="8562" y="2461"/>
                      </a:cubicBezTo>
                      <a:cubicBezTo>
                        <a:pt x="8007" y="2599"/>
                        <a:pt x="7487" y="2842"/>
                        <a:pt x="6933" y="2981"/>
                      </a:cubicBezTo>
                      <a:cubicBezTo>
                        <a:pt x="6226" y="3179"/>
                        <a:pt x="5567" y="3279"/>
                        <a:pt x="4949" y="3279"/>
                      </a:cubicBezTo>
                      <a:cubicBezTo>
                        <a:pt x="3084" y="3279"/>
                        <a:pt x="1606" y="2369"/>
                        <a:pt x="382" y="520"/>
                      </a:cubicBezTo>
                      <a:cubicBezTo>
                        <a:pt x="278" y="347"/>
                        <a:pt x="174" y="208"/>
                        <a:pt x="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8" name="Google Shape;288;p8"/>
                <p:cNvSpPr/>
                <p:nvPr/>
              </p:nvSpPr>
              <p:spPr>
                <a:xfrm>
                  <a:off x="1645922" y="2047253"/>
                  <a:ext cx="241596" cy="899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16" h="4695" extrusionOk="0">
                      <a:moveTo>
                        <a:pt x="10788" y="0"/>
                      </a:moveTo>
                      <a:cubicBezTo>
                        <a:pt x="10509" y="0"/>
                        <a:pt x="10213" y="59"/>
                        <a:pt x="9913" y="183"/>
                      </a:cubicBezTo>
                      <a:cubicBezTo>
                        <a:pt x="9323" y="495"/>
                        <a:pt x="8734" y="807"/>
                        <a:pt x="8145" y="1154"/>
                      </a:cubicBezTo>
                      <a:cubicBezTo>
                        <a:pt x="6784" y="1954"/>
                        <a:pt x="5412" y="2431"/>
                        <a:pt x="4015" y="2431"/>
                      </a:cubicBezTo>
                      <a:cubicBezTo>
                        <a:pt x="2992" y="2431"/>
                        <a:pt x="1956" y="2176"/>
                        <a:pt x="901" y="1605"/>
                      </a:cubicBezTo>
                      <a:lnTo>
                        <a:pt x="0" y="1119"/>
                      </a:lnTo>
                      <a:lnTo>
                        <a:pt x="0" y="1119"/>
                      </a:lnTo>
                      <a:cubicBezTo>
                        <a:pt x="1040" y="2991"/>
                        <a:pt x="2738" y="3927"/>
                        <a:pt x="4644" y="4447"/>
                      </a:cubicBezTo>
                      <a:cubicBezTo>
                        <a:pt x="5290" y="4618"/>
                        <a:pt x="5923" y="4695"/>
                        <a:pt x="6545" y="4695"/>
                      </a:cubicBezTo>
                      <a:cubicBezTo>
                        <a:pt x="8192" y="4695"/>
                        <a:pt x="9764" y="4152"/>
                        <a:pt x="11299" y="3372"/>
                      </a:cubicBezTo>
                      <a:cubicBezTo>
                        <a:pt x="12200" y="2922"/>
                        <a:pt x="12616" y="1847"/>
                        <a:pt x="12269" y="911"/>
                      </a:cubicBezTo>
                      <a:cubicBezTo>
                        <a:pt x="12002" y="328"/>
                        <a:pt x="11444" y="0"/>
                        <a:pt x="10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289" name="Google Shape;289;p8"/>
          <p:cNvGrpSpPr/>
          <p:nvPr/>
        </p:nvGrpSpPr>
        <p:grpSpPr>
          <a:xfrm rot="-5400000">
            <a:off x="673629" y="3566474"/>
            <a:ext cx="879999" cy="976231"/>
            <a:chOff x="671723" y="534992"/>
            <a:chExt cx="995249" cy="1104084"/>
          </a:xfrm>
        </p:grpSpPr>
        <p:grpSp>
          <p:nvGrpSpPr>
            <p:cNvPr id="290" name="Google Shape;290;p8"/>
            <p:cNvGrpSpPr/>
            <p:nvPr/>
          </p:nvGrpSpPr>
          <p:grpSpPr>
            <a:xfrm rot="-3969763" flipH="1">
              <a:off x="740770" y="634465"/>
              <a:ext cx="548687" cy="508402"/>
              <a:chOff x="715097" y="2053758"/>
              <a:chExt cx="593382" cy="549816"/>
            </a:xfrm>
          </p:grpSpPr>
          <p:sp>
            <p:nvSpPr>
              <p:cNvPr id="291" name="Google Shape;291;p8"/>
              <p:cNvSpPr/>
              <p:nvPr/>
            </p:nvSpPr>
            <p:spPr>
              <a:xfrm>
                <a:off x="1080805" y="2053758"/>
                <a:ext cx="227674" cy="549816"/>
              </a:xfrm>
              <a:custGeom>
                <a:avLst/>
                <a:gdLst/>
                <a:ahLst/>
                <a:cxnLst/>
                <a:rect l="l" t="t" r="r" b="b"/>
                <a:pathLst>
                  <a:path w="11889" h="28711" extrusionOk="0">
                    <a:moveTo>
                      <a:pt x="11003" y="1"/>
                    </a:moveTo>
                    <a:cubicBezTo>
                      <a:pt x="9665" y="1"/>
                      <a:pt x="8333" y="318"/>
                      <a:pt x="7140" y="914"/>
                    </a:cubicBezTo>
                    <a:cubicBezTo>
                      <a:pt x="3675" y="2647"/>
                      <a:pt x="1907" y="5662"/>
                      <a:pt x="1179" y="9302"/>
                    </a:cubicBezTo>
                    <a:cubicBezTo>
                      <a:pt x="1" y="15194"/>
                      <a:pt x="1422" y="20531"/>
                      <a:pt x="5096" y="25245"/>
                    </a:cubicBezTo>
                    <a:cubicBezTo>
                      <a:pt x="6031" y="26493"/>
                      <a:pt x="7210" y="27567"/>
                      <a:pt x="8284" y="28711"/>
                    </a:cubicBezTo>
                    <a:lnTo>
                      <a:pt x="8423" y="28572"/>
                    </a:lnTo>
                    <a:cubicBezTo>
                      <a:pt x="7972" y="27914"/>
                      <a:pt x="7522" y="27290"/>
                      <a:pt x="7106" y="26666"/>
                    </a:cubicBezTo>
                    <a:cubicBezTo>
                      <a:pt x="4992" y="23616"/>
                      <a:pt x="3709" y="20115"/>
                      <a:pt x="3328" y="16476"/>
                    </a:cubicBezTo>
                    <a:cubicBezTo>
                      <a:pt x="2877" y="11485"/>
                      <a:pt x="3986" y="6945"/>
                      <a:pt x="7626" y="3340"/>
                    </a:cubicBezTo>
                    <a:cubicBezTo>
                      <a:pt x="8908" y="2058"/>
                      <a:pt x="10502" y="1087"/>
                      <a:pt x="11889" y="48"/>
                    </a:cubicBezTo>
                    <a:cubicBezTo>
                      <a:pt x="11594" y="16"/>
                      <a:pt x="11298" y="1"/>
                      <a:pt x="110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292;p8"/>
              <p:cNvSpPr/>
              <p:nvPr/>
            </p:nvSpPr>
            <p:spPr>
              <a:xfrm>
                <a:off x="715097" y="2182427"/>
                <a:ext cx="348473" cy="231983"/>
              </a:xfrm>
              <a:custGeom>
                <a:avLst/>
                <a:gdLst/>
                <a:ahLst/>
                <a:cxnLst/>
                <a:rect l="l" t="t" r="r" b="b"/>
                <a:pathLst>
                  <a:path w="18197" h="12114" extrusionOk="0">
                    <a:moveTo>
                      <a:pt x="4644" y="1"/>
                    </a:moveTo>
                    <a:cubicBezTo>
                      <a:pt x="3078" y="1"/>
                      <a:pt x="1643" y="592"/>
                      <a:pt x="382" y="1924"/>
                    </a:cubicBezTo>
                    <a:cubicBezTo>
                      <a:pt x="208" y="2132"/>
                      <a:pt x="104" y="2375"/>
                      <a:pt x="0" y="2583"/>
                    </a:cubicBezTo>
                    <a:cubicBezTo>
                      <a:pt x="208" y="2617"/>
                      <a:pt x="451" y="2687"/>
                      <a:pt x="694" y="2687"/>
                    </a:cubicBezTo>
                    <a:cubicBezTo>
                      <a:pt x="2357" y="2860"/>
                      <a:pt x="4056" y="2825"/>
                      <a:pt x="5650" y="3241"/>
                    </a:cubicBezTo>
                    <a:cubicBezTo>
                      <a:pt x="10086" y="4281"/>
                      <a:pt x="13448" y="7019"/>
                      <a:pt x="16498" y="10312"/>
                    </a:cubicBezTo>
                    <a:cubicBezTo>
                      <a:pt x="17018" y="10901"/>
                      <a:pt x="17538" y="11525"/>
                      <a:pt x="18058" y="12114"/>
                    </a:cubicBezTo>
                    <a:lnTo>
                      <a:pt x="18197" y="12045"/>
                    </a:lnTo>
                    <a:cubicBezTo>
                      <a:pt x="18162" y="11733"/>
                      <a:pt x="18058" y="11455"/>
                      <a:pt x="17954" y="11178"/>
                    </a:cubicBezTo>
                    <a:cubicBezTo>
                      <a:pt x="16775" y="9341"/>
                      <a:pt x="15666" y="7400"/>
                      <a:pt x="14315" y="5702"/>
                    </a:cubicBezTo>
                    <a:cubicBezTo>
                      <a:pt x="12408" y="3276"/>
                      <a:pt x="10017" y="1335"/>
                      <a:pt x="7002" y="399"/>
                    </a:cubicBezTo>
                    <a:cubicBezTo>
                      <a:pt x="6188" y="139"/>
                      <a:pt x="5401" y="1"/>
                      <a:pt x="46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293;p8"/>
              <p:cNvSpPr/>
              <p:nvPr/>
            </p:nvSpPr>
            <p:spPr>
              <a:xfrm>
                <a:off x="915540" y="2111782"/>
                <a:ext cx="136080" cy="197762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10327" extrusionOk="0">
                    <a:moveTo>
                      <a:pt x="2024" y="0"/>
                    </a:moveTo>
                    <a:cubicBezTo>
                      <a:pt x="1071" y="0"/>
                      <a:pt x="170" y="653"/>
                      <a:pt x="1" y="1697"/>
                    </a:cubicBezTo>
                    <a:cubicBezTo>
                      <a:pt x="1" y="2009"/>
                      <a:pt x="139" y="2251"/>
                      <a:pt x="347" y="2424"/>
                    </a:cubicBezTo>
                    <a:cubicBezTo>
                      <a:pt x="2496" y="3360"/>
                      <a:pt x="3917" y="5024"/>
                      <a:pt x="5165" y="6895"/>
                    </a:cubicBezTo>
                    <a:cubicBezTo>
                      <a:pt x="5858" y="8005"/>
                      <a:pt x="6447" y="9183"/>
                      <a:pt x="7106" y="10327"/>
                    </a:cubicBezTo>
                    <a:cubicBezTo>
                      <a:pt x="6620" y="7381"/>
                      <a:pt x="6031" y="4435"/>
                      <a:pt x="4576" y="1801"/>
                    </a:cubicBezTo>
                    <a:cubicBezTo>
                      <a:pt x="4264" y="1211"/>
                      <a:pt x="3778" y="726"/>
                      <a:pt x="3224" y="380"/>
                    </a:cubicBezTo>
                    <a:cubicBezTo>
                      <a:pt x="2850" y="120"/>
                      <a:pt x="2432" y="0"/>
                      <a:pt x="20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294;p8"/>
              <p:cNvSpPr/>
              <p:nvPr/>
            </p:nvSpPr>
            <p:spPr>
              <a:xfrm>
                <a:off x="1053592" y="2070476"/>
                <a:ext cx="51131" cy="154119"/>
              </a:xfrm>
              <a:custGeom>
                <a:avLst/>
                <a:gdLst/>
                <a:ahLst/>
                <a:cxnLst/>
                <a:rect l="l" t="t" r="r" b="b"/>
                <a:pathLst>
                  <a:path w="2670" h="8048" extrusionOk="0">
                    <a:moveTo>
                      <a:pt x="1458" y="1"/>
                    </a:moveTo>
                    <a:cubicBezTo>
                      <a:pt x="1045" y="1"/>
                      <a:pt x="642" y="226"/>
                      <a:pt x="451" y="630"/>
                    </a:cubicBezTo>
                    <a:cubicBezTo>
                      <a:pt x="174" y="1150"/>
                      <a:pt x="1" y="1774"/>
                      <a:pt x="35" y="2363"/>
                    </a:cubicBezTo>
                    <a:cubicBezTo>
                      <a:pt x="209" y="4269"/>
                      <a:pt x="486" y="6141"/>
                      <a:pt x="728" y="8047"/>
                    </a:cubicBezTo>
                    <a:lnTo>
                      <a:pt x="798" y="8013"/>
                    </a:lnTo>
                    <a:cubicBezTo>
                      <a:pt x="1387" y="5864"/>
                      <a:pt x="1976" y="3680"/>
                      <a:pt x="2531" y="1531"/>
                    </a:cubicBezTo>
                    <a:cubicBezTo>
                      <a:pt x="2669" y="977"/>
                      <a:pt x="2600" y="388"/>
                      <a:pt x="2011" y="145"/>
                    </a:cubicBezTo>
                    <a:cubicBezTo>
                      <a:pt x="1837" y="47"/>
                      <a:pt x="1647" y="1"/>
                      <a:pt x="14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5" name="Google Shape;295;p8"/>
            <p:cNvGrpSpPr/>
            <p:nvPr/>
          </p:nvGrpSpPr>
          <p:grpSpPr>
            <a:xfrm>
              <a:off x="682280" y="683861"/>
              <a:ext cx="984691" cy="955214"/>
              <a:chOff x="682280" y="683861"/>
              <a:chExt cx="984691" cy="955214"/>
            </a:xfrm>
          </p:grpSpPr>
          <p:grpSp>
            <p:nvGrpSpPr>
              <p:cNvPr id="296" name="Google Shape;296;p8"/>
              <p:cNvGrpSpPr/>
              <p:nvPr/>
            </p:nvGrpSpPr>
            <p:grpSpPr>
              <a:xfrm rot="-5400000">
                <a:off x="629924" y="1184321"/>
                <a:ext cx="507111" cy="402399"/>
                <a:chOff x="1555649" y="1841658"/>
                <a:chExt cx="507111" cy="402399"/>
              </a:xfrm>
            </p:grpSpPr>
            <p:sp>
              <p:nvSpPr>
                <p:cNvPr id="297" name="Google Shape;297;p8"/>
                <p:cNvSpPr/>
                <p:nvPr/>
              </p:nvSpPr>
              <p:spPr>
                <a:xfrm>
                  <a:off x="1555649" y="1841658"/>
                  <a:ext cx="507111" cy="4023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1" h="21013" extrusionOk="0">
                      <a:moveTo>
                        <a:pt x="15286" y="1946"/>
                      </a:moveTo>
                      <a:cubicBezTo>
                        <a:pt x="18497" y="1946"/>
                        <a:pt x="21472" y="4092"/>
                        <a:pt x="22564" y="7246"/>
                      </a:cubicBezTo>
                      <a:cubicBezTo>
                        <a:pt x="23465" y="9810"/>
                        <a:pt x="23326" y="12306"/>
                        <a:pt x="21836" y="14628"/>
                      </a:cubicBezTo>
                      <a:cubicBezTo>
                        <a:pt x="21662" y="14836"/>
                        <a:pt x="21524" y="15009"/>
                        <a:pt x="21316" y="15148"/>
                      </a:cubicBezTo>
                      <a:cubicBezTo>
                        <a:pt x="21246" y="14905"/>
                        <a:pt x="21177" y="14663"/>
                        <a:pt x="21143" y="14420"/>
                      </a:cubicBezTo>
                      <a:cubicBezTo>
                        <a:pt x="21177" y="13380"/>
                        <a:pt x="21350" y="12271"/>
                        <a:pt x="21281" y="11197"/>
                      </a:cubicBezTo>
                      <a:cubicBezTo>
                        <a:pt x="21246" y="9013"/>
                        <a:pt x="19583" y="7142"/>
                        <a:pt x="17399" y="6864"/>
                      </a:cubicBezTo>
                      <a:cubicBezTo>
                        <a:pt x="17018" y="6795"/>
                        <a:pt x="16706" y="6795"/>
                        <a:pt x="16706" y="6275"/>
                      </a:cubicBezTo>
                      <a:cubicBezTo>
                        <a:pt x="16741" y="4577"/>
                        <a:pt x="15770" y="3017"/>
                        <a:pt x="14245" y="2289"/>
                      </a:cubicBezTo>
                      <a:lnTo>
                        <a:pt x="13899" y="2081"/>
                      </a:lnTo>
                      <a:cubicBezTo>
                        <a:pt x="14363" y="1990"/>
                        <a:pt x="14827" y="1946"/>
                        <a:pt x="15286" y="1946"/>
                      </a:cubicBezTo>
                      <a:close/>
                      <a:moveTo>
                        <a:pt x="15480" y="1"/>
                      </a:moveTo>
                      <a:cubicBezTo>
                        <a:pt x="13604" y="1"/>
                        <a:pt x="11686" y="527"/>
                        <a:pt x="9878" y="1596"/>
                      </a:cubicBezTo>
                      <a:cubicBezTo>
                        <a:pt x="9358" y="1908"/>
                        <a:pt x="8839" y="2289"/>
                        <a:pt x="8319" y="2636"/>
                      </a:cubicBezTo>
                      <a:cubicBezTo>
                        <a:pt x="8769" y="2775"/>
                        <a:pt x="9254" y="2844"/>
                        <a:pt x="9740" y="2844"/>
                      </a:cubicBezTo>
                      <a:cubicBezTo>
                        <a:pt x="12790" y="2983"/>
                        <a:pt x="15077" y="4819"/>
                        <a:pt x="14939" y="7800"/>
                      </a:cubicBezTo>
                      <a:cubicBezTo>
                        <a:pt x="14908" y="8262"/>
                        <a:pt x="15068" y="8505"/>
                        <a:pt x="15518" y="8505"/>
                      </a:cubicBezTo>
                      <a:cubicBezTo>
                        <a:pt x="15574" y="8505"/>
                        <a:pt x="15635" y="8501"/>
                        <a:pt x="15701" y="8493"/>
                      </a:cubicBezTo>
                      <a:cubicBezTo>
                        <a:pt x="15853" y="8470"/>
                        <a:pt x="16005" y="8459"/>
                        <a:pt x="16155" y="8459"/>
                      </a:cubicBezTo>
                      <a:cubicBezTo>
                        <a:pt x="17367" y="8459"/>
                        <a:pt x="18462" y="9189"/>
                        <a:pt x="18924" y="10330"/>
                      </a:cubicBezTo>
                      <a:cubicBezTo>
                        <a:pt x="19583" y="11578"/>
                        <a:pt x="19514" y="13103"/>
                        <a:pt x="18786" y="14281"/>
                      </a:cubicBezTo>
                      <a:cubicBezTo>
                        <a:pt x="18058" y="15598"/>
                        <a:pt x="16914" y="16604"/>
                        <a:pt x="15528" y="17158"/>
                      </a:cubicBezTo>
                      <a:cubicBezTo>
                        <a:pt x="14257" y="17620"/>
                        <a:pt x="12924" y="17851"/>
                        <a:pt x="11592" y="17851"/>
                      </a:cubicBezTo>
                      <a:cubicBezTo>
                        <a:pt x="10926" y="17851"/>
                        <a:pt x="10260" y="17794"/>
                        <a:pt x="9601" y="17678"/>
                      </a:cubicBezTo>
                      <a:cubicBezTo>
                        <a:pt x="6274" y="17124"/>
                        <a:pt x="3778" y="15183"/>
                        <a:pt x="2045" y="12341"/>
                      </a:cubicBezTo>
                      <a:cubicBezTo>
                        <a:pt x="1248" y="11023"/>
                        <a:pt x="659" y="9533"/>
                        <a:pt x="35" y="8251"/>
                      </a:cubicBezTo>
                      <a:cubicBezTo>
                        <a:pt x="0" y="8459"/>
                        <a:pt x="0" y="8667"/>
                        <a:pt x="35" y="8875"/>
                      </a:cubicBezTo>
                      <a:cubicBezTo>
                        <a:pt x="798" y="14351"/>
                        <a:pt x="4957" y="20277"/>
                        <a:pt x="11958" y="20901"/>
                      </a:cubicBezTo>
                      <a:cubicBezTo>
                        <a:pt x="12545" y="20976"/>
                        <a:pt x="13135" y="21013"/>
                        <a:pt x="13724" y="21013"/>
                      </a:cubicBezTo>
                      <a:cubicBezTo>
                        <a:pt x="15323" y="21013"/>
                        <a:pt x="16910" y="20740"/>
                        <a:pt x="18404" y="20208"/>
                      </a:cubicBezTo>
                      <a:cubicBezTo>
                        <a:pt x="21420" y="19099"/>
                        <a:pt x="23777" y="16708"/>
                        <a:pt x="24851" y="13692"/>
                      </a:cubicBezTo>
                      <a:cubicBezTo>
                        <a:pt x="26480" y="9429"/>
                        <a:pt x="24539" y="4715"/>
                        <a:pt x="22252" y="2636"/>
                      </a:cubicBezTo>
                      <a:cubicBezTo>
                        <a:pt x="20292" y="892"/>
                        <a:pt x="17922" y="1"/>
                        <a:pt x="1548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8" name="Google Shape;298;p8"/>
                <p:cNvSpPr/>
                <p:nvPr/>
              </p:nvSpPr>
              <p:spPr>
                <a:xfrm>
                  <a:off x="1566258" y="1913375"/>
                  <a:ext cx="223710" cy="118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2" h="619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44" y="2288"/>
                        <a:pt x="1595" y="4367"/>
                        <a:pt x="3606" y="5511"/>
                      </a:cubicBezTo>
                      <a:cubicBezTo>
                        <a:pt x="4639" y="6038"/>
                        <a:pt x="5709" y="6197"/>
                        <a:pt x="6786" y="6197"/>
                      </a:cubicBezTo>
                      <a:cubicBezTo>
                        <a:pt x="7551" y="6197"/>
                        <a:pt x="8319" y="6117"/>
                        <a:pt x="9082" y="6031"/>
                      </a:cubicBezTo>
                      <a:cubicBezTo>
                        <a:pt x="9671" y="5927"/>
                        <a:pt x="10260" y="5719"/>
                        <a:pt x="10780" y="5372"/>
                      </a:cubicBezTo>
                      <a:cubicBezTo>
                        <a:pt x="11404" y="5060"/>
                        <a:pt x="11681" y="4332"/>
                        <a:pt x="11438" y="3639"/>
                      </a:cubicBezTo>
                      <a:cubicBezTo>
                        <a:pt x="11300" y="2981"/>
                        <a:pt x="10745" y="2461"/>
                        <a:pt x="10052" y="2357"/>
                      </a:cubicBezTo>
                      <a:cubicBezTo>
                        <a:pt x="9917" y="2337"/>
                        <a:pt x="9778" y="2329"/>
                        <a:pt x="9639" y="2329"/>
                      </a:cubicBezTo>
                      <a:cubicBezTo>
                        <a:pt x="9279" y="2329"/>
                        <a:pt x="8912" y="2386"/>
                        <a:pt x="8562" y="2461"/>
                      </a:cubicBezTo>
                      <a:cubicBezTo>
                        <a:pt x="8007" y="2599"/>
                        <a:pt x="7487" y="2842"/>
                        <a:pt x="6933" y="2981"/>
                      </a:cubicBezTo>
                      <a:cubicBezTo>
                        <a:pt x="6226" y="3179"/>
                        <a:pt x="5567" y="3279"/>
                        <a:pt x="4949" y="3279"/>
                      </a:cubicBezTo>
                      <a:cubicBezTo>
                        <a:pt x="3084" y="3279"/>
                        <a:pt x="1606" y="2369"/>
                        <a:pt x="382" y="520"/>
                      </a:cubicBezTo>
                      <a:cubicBezTo>
                        <a:pt x="278" y="347"/>
                        <a:pt x="174" y="208"/>
                        <a:pt x="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9" name="Google Shape;299;p8"/>
                <p:cNvSpPr/>
                <p:nvPr/>
              </p:nvSpPr>
              <p:spPr>
                <a:xfrm>
                  <a:off x="1645922" y="2047253"/>
                  <a:ext cx="241596" cy="899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16" h="4695" extrusionOk="0">
                      <a:moveTo>
                        <a:pt x="10788" y="0"/>
                      </a:moveTo>
                      <a:cubicBezTo>
                        <a:pt x="10509" y="0"/>
                        <a:pt x="10213" y="59"/>
                        <a:pt x="9913" y="183"/>
                      </a:cubicBezTo>
                      <a:cubicBezTo>
                        <a:pt x="9323" y="495"/>
                        <a:pt x="8734" y="807"/>
                        <a:pt x="8145" y="1154"/>
                      </a:cubicBezTo>
                      <a:cubicBezTo>
                        <a:pt x="6784" y="1954"/>
                        <a:pt x="5412" y="2431"/>
                        <a:pt x="4015" y="2431"/>
                      </a:cubicBezTo>
                      <a:cubicBezTo>
                        <a:pt x="2992" y="2431"/>
                        <a:pt x="1956" y="2176"/>
                        <a:pt x="901" y="1605"/>
                      </a:cubicBezTo>
                      <a:lnTo>
                        <a:pt x="0" y="1119"/>
                      </a:lnTo>
                      <a:lnTo>
                        <a:pt x="0" y="1119"/>
                      </a:lnTo>
                      <a:cubicBezTo>
                        <a:pt x="1040" y="2991"/>
                        <a:pt x="2738" y="3927"/>
                        <a:pt x="4644" y="4447"/>
                      </a:cubicBezTo>
                      <a:cubicBezTo>
                        <a:pt x="5290" y="4618"/>
                        <a:pt x="5923" y="4695"/>
                        <a:pt x="6545" y="4695"/>
                      </a:cubicBezTo>
                      <a:cubicBezTo>
                        <a:pt x="8192" y="4695"/>
                        <a:pt x="9764" y="4152"/>
                        <a:pt x="11299" y="3372"/>
                      </a:cubicBezTo>
                      <a:cubicBezTo>
                        <a:pt x="12200" y="2922"/>
                        <a:pt x="12616" y="1847"/>
                        <a:pt x="12269" y="911"/>
                      </a:cubicBezTo>
                      <a:cubicBezTo>
                        <a:pt x="12002" y="328"/>
                        <a:pt x="11444" y="0"/>
                        <a:pt x="10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00" name="Google Shape;300;p8"/>
              <p:cNvGrpSpPr/>
              <p:nvPr/>
            </p:nvGrpSpPr>
            <p:grpSpPr>
              <a:xfrm flipH="1">
                <a:off x="1159860" y="683861"/>
                <a:ext cx="507111" cy="402399"/>
                <a:chOff x="1555649" y="1841658"/>
                <a:chExt cx="507111" cy="402399"/>
              </a:xfrm>
            </p:grpSpPr>
            <p:sp>
              <p:nvSpPr>
                <p:cNvPr id="301" name="Google Shape;301;p8"/>
                <p:cNvSpPr/>
                <p:nvPr/>
              </p:nvSpPr>
              <p:spPr>
                <a:xfrm>
                  <a:off x="1555649" y="1841658"/>
                  <a:ext cx="507111" cy="4023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1" h="21013" extrusionOk="0">
                      <a:moveTo>
                        <a:pt x="15286" y="1946"/>
                      </a:moveTo>
                      <a:cubicBezTo>
                        <a:pt x="18497" y="1946"/>
                        <a:pt x="21472" y="4092"/>
                        <a:pt x="22564" y="7246"/>
                      </a:cubicBezTo>
                      <a:cubicBezTo>
                        <a:pt x="23465" y="9810"/>
                        <a:pt x="23326" y="12306"/>
                        <a:pt x="21836" y="14628"/>
                      </a:cubicBezTo>
                      <a:cubicBezTo>
                        <a:pt x="21662" y="14836"/>
                        <a:pt x="21524" y="15009"/>
                        <a:pt x="21316" y="15148"/>
                      </a:cubicBezTo>
                      <a:cubicBezTo>
                        <a:pt x="21246" y="14905"/>
                        <a:pt x="21177" y="14663"/>
                        <a:pt x="21143" y="14420"/>
                      </a:cubicBezTo>
                      <a:cubicBezTo>
                        <a:pt x="21177" y="13380"/>
                        <a:pt x="21350" y="12271"/>
                        <a:pt x="21281" y="11197"/>
                      </a:cubicBezTo>
                      <a:cubicBezTo>
                        <a:pt x="21246" y="9013"/>
                        <a:pt x="19583" y="7142"/>
                        <a:pt x="17399" y="6864"/>
                      </a:cubicBezTo>
                      <a:cubicBezTo>
                        <a:pt x="17018" y="6795"/>
                        <a:pt x="16706" y="6795"/>
                        <a:pt x="16706" y="6275"/>
                      </a:cubicBezTo>
                      <a:cubicBezTo>
                        <a:pt x="16741" y="4577"/>
                        <a:pt x="15770" y="3017"/>
                        <a:pt x="14245" y="2289"/>
                      </a:cubicBezTo>
                      <a:lnTo>
                        <a:pt x="13899" y="2081"/>
                      </a:lnTo>
                      <a:cubicBezTo>
                        <a:pt x="14363" y="1990"/>
                        <a:pt x="14827" y="1946"/>
                        <a:pt x="15286" y="1946"/>
                      </a:cubicBezTo>
                      <a:close/>
                      <a:moveTo>
                        <a:pt x="15480" y="1"/>
                      </a:moveTo>
                      <a:cubicBezTo>
                        <a:pt x="13604" y="1"/>
                        <a:pt x="11686" y="527"/>
                        <a:pt x="9878" y="1596"/>
                      </a:cubicBezTo>
                      <a:cubicBezTo>
                        <a:pt x="9358" y="1908"/>
                        <a:pt x="8839" y="2289"/>
                        <a:pt x="8319" y="2636"/>
                      </a:cubicBezTo>
                      <a:cubicBezTo>
                        <a:pt x="8769" y="2775"/>
                        <a:pt x="9254" y="2844"/>
                        <a:pt x="9740" y="2844"/>
                      </a:cubicBezTo>
                      <a:cubicBezTo>
                        <a:pt x="12790" y="2983"/>
                        <a:pt x="15077" y="4819"/>
                        <a:pt x="14939" y="7800"/>
                      </a:cubicBezTo>
                      <a:cubicBezTo>
                        <a:pt x="14908" y="8262"/>
                        <a:pt x="15068" y="8505"/>
                        <a:pt x="15518" y="8505"/>
                      </a:cubicBezTo>
                      <a:cubicBezTo>
                        <a:pt x="15574" y="8505"/>
                        <a:pt x="15635" y="8501"/>
                        <a:pt x="15701" y="8493"/>
                      </a:cubicBezTo>
                      <a:cubicBezTo>
                        <a:pt x="15853" y="8470"/>
                        <a:pt x="16005" y="8459"/>
                        <a:pt x="16155" y="8459"/>
                      </a:cubicBezTo>
                      <a:cubicBezTo>
                        <a:pt x="17367" y="8459"/>
                        <a:pt x="18462" y="9189"/>
                        <a:pt x="18924" y="10330"/>
                      </a:cubicBezTo>
                      <a:cubicBezTo>
                        <a:pt x="19583" y="11578"/>
                        <a:pt x="19514" y="13103"/>
                        <a:pt x="18786" y="14281"/>
                      </a:cubicBezTo>
                      <a:cubicBezTo>
                        <a:pt x="18058" y="15598"/>
                        <a:pt x="16914" y="16604"/>
                        <a:pt x="15528" y="17158"/>
                      </a:cubicBezTo>
                      <a:cubicBezTo>
                        <a:pt x="14257" y="17620"/>
                        <a:pt x="12924" y="17851"/>
                        <a:pt x="11592" y="17851"/>
                      </a:cubicBezTo>
                      <a:cubicBezTo>
                        <a:pt x="10926" y="17851"/>
                        <a:pt x="10260" y="17794"/>
                        <a:pt x="9601" y="17678"/>
                      </a:cubicBezTo>
                      <a:cubicBezTo>
                        <a:pt x="6274" y="17124"/>
                        <a:pt x="3778" y="15183"/>
                        <a:pt x="2045" y="12341"/>
                      </a:cubicBezTo>
                      <a:cubicBezTo>
                        <a:pt x="1248" y="11023"/>
                        <a:pt x="659" y="9533"/>
                        <a:pt x="35" y="8251"/>
                      </a:cubicBezTo>
                      <a:cubicBezTo>
                        <a:pt x="0" y="8459"/>
                        <a:pt x="0" y="8667"/>
                        <a:pt x="35" y="8875"/>
                      </a:cubicBezTo>
                      <a:cubicBezTo>
                        <a:pt x="798" y="14351"/>
                        <a:pt x="4957" y="20277"/>
                        <a:pt x="11958" y="20901"/>
                      </a:cubicBezTo>
                      <a:cubicBezTo>
                        <a:pt x="12545" y="20976"/>
                        <a:pt x="13135" y="21013"/>
                        <a:pt x="13724" y="21013"/>
                      </a:cubicBezTo>
                      <a:cubicBezTo>
                        <a:pt x="15323" y="21013"/>
                        <a:pt x="16910" y="20740"/>
                        <a:pt x="18404" y="20208"/>
                      </a:cubicBezTo>
                      <a:cubicBezTo>
                        <a:pt x="21420" y="19099"/>
                        <a:pt x="23777" y="16708"/>
                        <a:pt x="24851" y="13692"/>
                      </a:cubicBezTo>
                      <a:cubicBezTo>
                        <a:pt x="26480" y="9429"/>
                        <a:pt x="24539" y="4715"/>
                        <a:pt x="22252" y="2636"/>
                      </a:cubicBezTo>
                      <a:cubicBezTo>
                        <a:pt x="20292" y="892"/>
                        <a:pt x="17922" y="1"/>
                        <a:pt x="1548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2" name="Google Shape;302;p8"/>
                <p:cNvSpPr/>
                <p:nvPr/>
              </p:nvSpPr>
              <p:spPr>
                <a:xfrm>
                  <a:off x="1566258" y="1913375"/>
                  <a:ext cx="223710" cy="118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2" h="619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44" y="2288"/>
                        <a:pt x="1595" y="4367"/>
                        <a:pt x="3606" y="5511"/>
                      </a:cubicBezTo>
                      <a:cubicBezTo>
                        <a:pt x="4639" y="6038"/>
                        <a:pt x="5709" y="6197"/>
                        <a:pt x="6786" y="6197"/>
                      </a:cubicBezTo>
                      <a:cubicBezTo>
                        <a:pt x="7551" y="6197"/>
                        <a:pt x="8319" y="6117"/>
                        <a:pt x="9082" y="6031"/>
                      </a:cubicBezTo>
                      <a:cubicBezTo>
                        <a:pt x="9671" y="5927"/>
                        <a:pt x="10260" y="5719"/>
                        <a:pt x="10780" y="5372"/>
                      </a:cubicBezTo>
                      <a:cubicBezTo>
                        <a:pt x="11404" y="5060"/>
                        <a:pt x="11681" y="4332"/>
                        <a:pt x="11438" y="3639"/>
                      </a:cubicBezTo>
                      <a:cubicBezTo>
                        <a:pt x="11300" y="2981"/>
                        <a:pt x="10745" y="2461"/>
                        <a:pt x="10052" y="2357"/>
                      </a:cubicBezTo>
                      <a:cubicBezTo>
                        <a:pt x="9917" y="2337"/>
                        <a:pt x="9778" y="2329"/>
                        <a:pt x="9639" y="2329"/>
                      </a:cubicBezTo>
                      <a:cubicBezTo>
                        <a:pt x="9279" y="2329"/>
                        <a:pt x="8912" y="2386"/>
                        <a:pt x="8562" y="2461"/>
                      </a:cubicBezTo>
                      <a:cubicBezTo>
                        <a:pt x="8007" y="2599"/>
                        <a:pt x="7487" y="2842"/>
                        <a:pt x="6933" y="2981"/>
                      </a:cubicBezTo>
                      <a:cubicBezTo>
                        <a:pt x="6226" y="3179"/>
                        <a:pt x="5567" y="3279"/>
                        <a:pt x="4949" y="3279"/>
                      </a:cubicBezTo>
                      <a:cubicBezTo>
                        <a:pt x="3084" y="3279"/>
                        <a:pt x="1606" y="2369"/>
                        <a:pt x="382" y="520"/>
                      </a:cubicBezTo>
                      <a:cubicBezTo>
                        <a:pt x="278" y="347"/>
                        <a:pt x="174" y="208"/>
                        <a:pt x="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3" name="Google Shape;303;p8"/>
                <p:cNvSpPr/>
                <p:nvPr/>
              </p:nvSpPr>
              <p:spPr>
                <a:xfrm>
                  <a:off x="1645922" y="2047253"/>
                  <a:ext cx="241596" cy="899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16" h="4695" extrusionOk="0">
                      <a:moveTo>
                        <a:pt x="10788" y="0"/>
                      </a:moveTo>
                      <a:cubicBezTo>
                        <a:pt x="10509" y="0"/>
                        <a:pt x="10213" y="59"/>
                        <a:pt x="9913" y="183"/>
                      </a:cubicBezTo>
                      <a:cubicBezTo>
                        <a:pt x="9323" y="495"/>
                        <a:pt x="8734" y="807"/>
                        <a:pt x="8145" y="1154"/>
                      </a:cubicBezTo>
                      <a:cubicBezTo>
                        <a:pt x="6784" y="1954"/>
                        <a:pt x="5412" y="2431"/>
                        <a:pt x="4015" y="2431"/>
                      </a:cubicBezTo>
                      <a:cubicBezTo>
                        <a:pt x="2992" y="2431"/>
                        <a:pt x="1956" y="2176"/>
                        <a:pt x="901" y="1605"/>
                      </a:cubicBezTo>
                      <a:lnTo>
                        <a:pt x="0" y="1119"/>
                      </a:lnTo>
                      <a:lnTo>
                        <a:pt x="0" y="1119"/>
                      </a:lnTo>
                      <a:cubicBezTo>
                        <a:pt x="1040" y="2991"/>
                        <a:pt x="2738" y="3927"/>
                        <a:pt x="4644" y="4447"/>
                      </a:cubicBezTo>
                      <a:cubicBezTo>
                        <a:pt x="5290" y="4618"/>
                        <a:pt x="5923" y="4695"/>
                        <a:pt x="6545" y="4695"/>
                      </a:cubicBezTo>
                      <a:cubicBezTo>
                        <a:pt x="8192" y="4695"/>
                        <a:pt x="9764" y="4152"/>
                        <a:pt x="11299" y="3372"/>
                      </a:cubicBezTo>
                      <a:cubicBezTo>
                        <a:pt x="12200" y="2922"/>
                        <a:pt x="12616" y="1847"/>
                        <a:pt x="12269" y="911"/>
                      </a:cubicBezTo>
                      <a:cubicBezTo>
                        <a:pt x="12002" y="328"/>
                        <a:pt x="11444" y="0"/>
                        <a:pt x="10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304" name="Google Shape;304;p8"/>
          <p:cNvGrpSpPr/>
          <p:nvPr/>
        </p:nvGrpSpPr>
        <p:grpSpPr>
          <a:xfrm>
            <a:off x="611575" y="567713"/>
            <a:ext cx="7953150" cy="3931875"/>
            <a:chOff x="606825" y="564450"/>
            <a:chExt cx="7953150" cy="3931875"/>
          </a:xfrm>
        </p:grpSpPr>
        <p:sp>
          <p:nvSpPr>
            <p:cNvPr id="305" name="Google Shape;305;p8"/>
            <p:cNvSpPr/>
            <p:nvPr/>
          </p:nvSpPr>
          <p:spPr>
            <a:xfrm>
              <a:off x="617475" y="564450"/>
              <a:ext cx="116400" cy="11640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8"/>
            <p:cNvSpPr/>
            <p:nvPr/>
          </p:nvSpPr>
          <p:spPr>
            <a:xfrm>
              <a:off x="8443575" y="573550"/>
              <a:ext cx="116400" cy="11640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8"/>
            <p:cNvSpPr/>
            <p:nvPr/>
          </p:nvSpPr>
          <p:spPr>
            <a:xfrm>
              <a:off x="606825" y="4379925"/>
              <a:ext cx="116400" cy="11640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8"/>
            <p:cNvSpPr/>
            <p:nvPr/>
          </p:nvSpPr>
          <p:spPr>
            <a:xfrm>
              <a:off x="8443575" y="4379925"/>
              <a:ext cx="116400" cy="11640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9" name="Google Shape;309;p8"/>
          <p:cNvGrpSpPr/>
          <p:nvPr/>
        </p:nvGrpSpPr>
        <p:grpSpPr>
          <a:xfrm>
            <a:off x="134639" y="2259338"/>
            <a:ext cx="8874722" cy="639726"/>
            <a:chOff x="134639" y="2259338"/>
            <a:chExt cx="8874722" cy="639726"/>
          </a:xfrm>
        </p:grpSpPr>
        <p:grpSp>
          <p:nvGrpSpPr>
            <p:cNvPr id="310" name="Google Shape;310;p8"/>
            <p:cNvGrpSpPr/>
            <p:nvPr/>
          </p:nvGrpSpPr>
          <p:grpSpPr>
            <a:xfrm>
              <a:off x="134639" y="2259338"/>
              <a:ext cx="417072" cy="639726"/>
              <a:chOff x="219164" y="2259338"/>
              <a:chExt cx="417072" cy="639726"/>
            </a:xfrm>
          </p:grpSpPr>
          <p:grpSp>
            <p:nvGrpSpPr>
              <p:cNvPr id="311" name="Google Shape;311;p8"/>
              <p:cNvGrpSpPr/>
              <p:nvPr/>
            </p:nvGrpSpPr>
            <p:grpSpPr>
              <a:xfrm rot="-6909178">
                <a:off x="258418" y="2530806"/>
                <a:ext cx="338564" cy="301786"/>
                <a:chOff x="1993035" y="3544802"/>
                <a:chExt cx="390296" cy="347898"/>
              </a:xfrm>
            </p:grpSpPr>
            <p:sp>
              <p:nvSpPr>
                <p:cNvPr id="312" name="Google Shape;312;p8"/>
                <p:cNvSpPr/>
                <p:nvPr/>
              </p:nvSpPr>
              <p:spPr>
                <a:xfrm>
                  <a:off x="1993035" y="3544802"/>
                  <a:ext cx="351805" cy="238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71" h="12438" extrusionOk="0">
                      <a:moveTo>
                        <a:pt x="18370" y="1"/>
                      </a:moveTo>
                      <a:lnTo>
                        <a:pt x="18370" y="1"/>
                      </a:lnTo>
                      <a:cubicBezTo>
                        <a:pt x="17816" y="624"/>
                        <a:pt x="17296" y="1283"/>
                        <a:pt x="16741" y="1907"/>
                      </a:cubicBezTo>
                      <a:cubicBezTo>
                        <a:pt x="14142" y="4749"/>
                        <a:pt x="11230" y="7175"/>
                        <a:pt x="7591" y="8631"/>
                      </a:cubicBezTo>
                      <a:cubicBezTo>
                        <a:pt x="5640" y="9381"/>
                        <a:pt x="3585" y="9768"/>
                        <a:pt x="1493" y="9768"/>
                      </a:cubicBezTo>
                      <a:cubicBezTo>
                        <a:pt x="1170" y="9768"/>
                        <a:pt x="846" y="9758"/>
                        <a:pt x="521" y="9740"/>
                      </a:cubicBezTo>
                      <a:cubicBezTo>
                        <a:pt x="347" y="9740"/>
                        <a:pt x="174" y="9774"/>
                        <a:pt x="1" y="9844"/>
                      </a:cubicBezTo>
                      <a:cubicBezTo>
                        <a:pt x="70" y="9982"/>
                        <a:pt x="105" y="10225"/>
                        <a:pt x="209" y="10329"/>
                      </a:cubicBezTo>
                      <a:cubicBezTo>
                        <a:pt x="763" y="10849"/>
                        <a:pt x="1387" y="11334"/>
                        <a:pt x="2046" y="11750"/>
                      </a:cubicBezTo>
                      <a:cubicBezTo>
                        <a:pt x="2937" y="12235"/>
                        <a:pt x="3835" y="12437"/>
                        <a:pt x="4734" y="12437"/>
                      </a:cubicBezTo>
                      <a:cubicBezTo>
                        <a:pt x="5828" y="12437"/>
                        <a:pt x="6923" y="12137"/>
                        <a:pt x="8007" y="11681"/>
                      </a:cubicBezTo>
                      <a:cubicBezTo>
                        <a:pt x="10988" y="10433"/>
                        <a:pt x="13206" y="8249"/>
                        <a:pt x="15182" y="5754"/>
                      </a:cubicBezTo>
                      <a:cubicBezTo>
                        <a:pt x="16533" y="4021"/>
                        <a:pt x="17608" y="2080"/>
                        <a:pt x="1837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3" name="Google Shape;313;p8"/>
                <p:cNvSpPr/>
                <p:nvPr/>
              </p:nvSpPr>
              <p:spPr>
                <a:xfrm>
                  <a:off x="2186852" y="3651659"/>
                  <a:ext cx="146689" cy="200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60" h="10486" extrusionOk="0">
                      <a:moveTo>
                        <a:pt x="7660" y="1"/>
                      </a:moveTo>
                      <a:lnTo>
                        <a:pt x="7660" y="1"/>
                      </a:lnTo>
                      <a:cubicBezTo>
                        <a:pt x="6690" y="1595"/>
                        <a:pt x="5892" y="3051"/>
                        <a:pt x="4922" y="4437"/>
                      </a:cubicBezTo>
                      <a:cubicBezTo>
                        <a:pt x="3986" y="5893"/>
                        <a:pt x="2704" y="7106"/>
                        <a:pt x="1144" y="7903"/>
                      </a:cubicBezTo>
                      <a:cubicBezTo>
                        <a:pt x="208" y="8354"/>
                        <a:pt x="0" y="8873"/>
                        <a:pt x="728" y="9636"/>
                      </a:cubicBezTo>
                      <a:cubicBezTo>
                        <a:pt x="1179" y="10087"/>
                        <a:pt x="1768" y="10364"/>
                        <a:pt x="2357" y="10468"/>
                      </a:cubicBezTo>
                      <a:cubicBezTo>
                        <a:pt x="2453" y="10480"/>
                        <a:pt x="2546" y="10485"/>
                        <a:pt x="2637" y="10485"/>
                      </a:cubicBezTo>
                      <a:cubicBezTo>
                        <a:pt x="3601" y="10485"/>
                        <a:pt x="4308" y="9836"/>
                        <a:pt x="4783" y="9012"/>
                      </a:cubicBezTo>
                      <a:cubicBezTo>
                        <a:pt x="6378" y="6274"/>
                        <a:pt x="6967" y="3189"/>
                        <a:pt x="76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4" name="Google Shape;314;p8"/>
                <p:cNvSpPr/>
                <p:nvPr/>
              </p:nvSpPr>
              <p:spPr>
                <a:xfrm>
                  <a:off x="2332871" y="3741262"/>
                  <a:ext cx="50460" cy="151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35" h="7908" extrusionOk="0">
                      <a:moveTo>
                        <a:pt x="693" y="1"/>
                      </a:moveTo>
                      <a:cubicBezTo>
                        <a:pt x="451" y="1942"/>
                        <a:pt x="139" y="3848"/>
                        <a:pt x="0" y="5789"/>
                      </a:cubicBezTo>
                      <a:cubicBezTo>
                        <a:pt x="0" y="6413"/>
                        <a:pt x="208" y="7037"/>
                        <a:pt x="624" y="7556"/>
                      </a:cubicBezTo>
                      <a:cubicBezTo>
                        <a:pt x="910" y="7790"/>
                        <a:pt x="1255" y="7907"/>
                        <a:pt x="1614" y="7907"/>
                      </a:cubicBezTo>
                      <a:cubicBezTo>
                        <a:pt x="1733" y="7907"/>
                        <a:pt x="1855" y="7894"/>
                        <a:pt x="1976" y="7868"/>
                      </a:cubicBezTo>
                      <a:cubicBezTo>
                        <a:pt x="2565" y="7764"/>
                        <a:pt x="2634" y="7140"/>
                        <a:pt x="2530" y="6621"/>
                      </a:cubicBezTo>
                      <a:cubicBezTo>
                        <a:pt x="2426" y="6135"/>
                        <a:pt x="2219" y="5685"/>
                        <a:pt x="2115" y="5234"/>
                      </a:cubicBezTo>
                      <a:cubicBezTo>
                        <a:pt x="1664" y="3501"/>
                        <a:pt x="1283" y="1768"/>
                        <a:pt x="832" y="35"/>
                      </a:cubicBezTo>
                      <a:lnTo>
                        <a:pt x="693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315" name="Google Shape;315;p8"/>
              <p:cNvSpPr/>
              <p:nvPr/>
            </p:nvSpPr>
            <p:spPr>
              <a:xfrm rot="-5197749" flipH="1">
                <a:off x="194923" y="2316444"/>
                <a:ext cx="316345" cy="214180"/>
              </a:xfrm>
              <a:custGeom>
                <a:avLst/>
                <a:gdLst/>
                <a:ahLst/>
                <a:cxnLst/>
                <a:rect l="l" t="t" r="r" b="b"/>
                <a:pathLst>
                  <a:path w="18371" h="12438" extrusionOk="0">
                    <a:moveTo>
                      <a:pt x="18370" y="1"/>
                    </a:moveTo>
                    <a:lnTo>
                      <a:pt x="18370" y="1"/>
                    </a:lnTo>
                    <a:cubicBezTo>
                      <a:pt x="17816" y="624"/>
                      <a:pt x="17296" y="1283"/>
                      <a:pt x="16741" y="1907"/>
                    </a:cubicBezTo>
                    <a:cubicBezTo>
                      <a:pt x="14142" y="4749"/>
                      <a:pt x="11230" y="7175"/>
                      <a:pt x="7591" y="8631"/>
                    </a:cubicBezTo>
                    <a:cubicBezTo>
                      <a:pt x="5640" y="9381"/>
                      <a:pt x="3585" y="9768"/>
                      <a:pt x="1493" y="9768"/>
                    </a:cubicBezTo>
                    <a:cubicBezTo>
                      <a:pt x="1170" y="9768"/>
                      <a:pt x="846" y="9758"/>
                      <a:pt x="521" y="9740"/>
                    </a:cubicBezTo>
                    <a:cubicBezTo>
                      <a:pt x="347" y="9740"/>
                      <a:pt x="174" y="9774"/>
                      <a:pt x="1" y="9844"/>
                    </a:cubicBezTo>
                    <a:cubicBezTo>
                      <a:pt x="70" y="9982"/>
                      <a:pt x="105" y="10225"/>
                      <a:pt x="209" y="10329"/>
                    </a:cubicBezTo>
                    <a:cubicBezTo>
                      <a:pt x="763" y="10849"/>
                      <a:pt x="1387" y="11334"/>
                      <a:pt x="2046" y="11750"/>
                    </a:cubicBezTo>
                    <a:cubicBezTo>
                      <a:pt x="2937" y="12235"/>
                      <a:pt x="3835" y="12437"/>
                      <a:pt x="4734" y="12437"/>
                    </a:cubicBezTo>
                    <a:cubicBezTo>
                      <a:pt x="5828" y="12437"/>
                      <a:pt x="6923" y="12137"/>
                      <a:pt x="8007" y="11681"/>
                    </a:cubicBezTo>
                    <a:cubicBezTo>
                      <a:pt x="10988" y="10433"/>
                      <a:pt x="13206" y="8249"/>
                      <a:pt x="15182" y="5754"/>
                    </a:cubicBezTo>
                    <a:cubicBezTo>
                      <a:pt x="16533" y="4021"/>
                      <a:pt x="17608" y="2080"/>
                      <a:pt x="183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6" name="Google Shape;316;p8"/>
            <p:cNvGrpSpPr/>
            <p:nvPr/>
          </p:nvGrpSpPr>
          <p:grpSpPr>
            <a:xfrm rot="10800000">
              <a:off x="8592289" y="2259338"/>
              <a:ext cx="417072" cy="639726"/>
              <a:chOff x="219164" y="2259338"/>
              <a:chExt cx="417072" cy="639726"/>
            </a:xfrm>
          </p:grpSpPr>
          <p:grpSp>
            <p:nvGrpSpPr>
              <p:cNvPr id="317" name="Google Shape;317;p8"/>
              <p:cNvGrpSpPr/>
              <p:nvPr/>
            </p:nvGrpSpPr>
            <p:grpSpPr>
              <a:xfrm rot="-6909178">
                <a:off x="258418" y="2530806"/>
                <a:ext cx="338564" cy="301786"/>
                <a:chOff x="1993035" y="3544802"/>
                <a:chExt cx="390296" cy="347898"/>
              </a:xfrm>
            </p:grpSpPr>
            <p:sp>
              <p:nvSpPr>
                <p:cNvPr id="318" name="Google Shape;318;p8"/>
                <p:cNvSpPr/>
                <p:nvPr/>
              </p:nvSpPr>
              <p:spPr>
                <a:xfrm>
                  <a:off x="1993035" y="3544802"/>
                  <a:ext cx="351805" cy="238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71" h="12438" extrusionOk="0">
                      <a:moveTo>
                        <a:pt x="18370" y="1"/>
                      </a:moveTo>
                      <a:lnTo>
                        <a:pt x="18370" y="1"/>
                      </a:lnTo>
                      <a:cubicBezTo>
                        <a:pt x="17816" y="624"/>
                        <a:pt x="17296" y="1283"/>
                        <a:pt x="16741" y="1907"/>
                      </a:cubicBezTo>
                      <a:cubicBezTo>
                        <a:pt x="14142" y="4749"/>
                        <a:pt x="11230" y="7175"/>
                        <a:pt x="7591" y="8631"/>
                      </a:cubicBezTo>
                      <a:cubicBezTo>
                        <a:pt x="5640" y="9381"/>
                        <a:pt x="3585" y="9768"/>
                        <a:pt x="1493" y="9768"/>
                      </a:cubicBezTo>
                      <a:cubicBezTo>
                        <a:pt x="1170" y="9768"/>
                        <a:pt x="846" y="9758"/>
                        <a:pt x="521" y="9740"/>
                      </a:cubicBezTo>
                      <a:cubicBezTo>
                        <a:pt x="347" y="9740"/>
                        <a:pt x="174" y="9774"/>
                        <a:pt x="1" y="9844"/>
                      </a:cubicBezTo>
                      <a:cubicBezTo>
                        <a:pt x="70" y="9982"/>
                        <a:pt x="105" y="10225"/>
                        <a:pt x="209" y="10329"/>
                      </a:cubicBezTo>
                      <a:cubicBezTo>
                        <a:pt x="763" y="10849"/>
                        <a:pt x="1387" y="11334"/>
                        <a:pt x="2046" y="11750"/>
                      </a:cubicBezTo>
                      <a:cubicBezTo>
                        <a:pt x="2937" y="12235"/>
                        <a:pt x="3835" y="12437"/>
                        <a:pt x="4734" y="12437"/>
                      </a:cubicBezTo>
                      <a:cubicBezTo>
                        <a:pt x="5828" y="12437"/>
                        <a:pt x="6923" y="12137"/>
                        <a:pt x="8007" y="11681"/>
                      </a:cubicBezTo>
                      <a:cubicBezTo>
                        <a:pt x="10988" y="10433"/>
                        <a:pt x="13206" y="8249"/>
                        <a:pt x="15182" y="5754"/>
                      </a:cubicBezTo>
                      <a:cubicBezTo>
                        <a:pt x="16533" y="4021"/>
                        <a:pt x="17608" y="2080"/>
                        <a:pt x="1837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9" name="Google Shape;319;p8"/>
                <p:cNvSpPr/>
                <p:nvPr/>
              </p:nvSpPr>
              <p:spPr>
                <a:xfrm>
                  <a:off x="2186852" y="3651659"/>
                  <a:ext cx="146689" cy="200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60" h="10486" extrusionOk="0">
                      <a:moveTo>
                        <a:pt x="7660" y="1"/>
                      </a:moveTo>
                      <a:lnTo>
                        <a:pt x="7660" y="1"/>
                      </a:lnTo>
                      <a:cubicBezTo>
                        <a:pt x="6690" y="1595"/>
                        <a:pt x="5892" y="3051"/>
                        <a:pt x="4922" y="4437"/>
                      </a:cubicBezTo>
                      <a:cubicBezTo>
                        <a:pt x="3986" y="5893"/>
                        <a:pt x="2704" y="7106"/>
                        <a:pt x="1144" y="7903"/>
                      </a:cubicBezTo>
                      <a:cubicBezTo>
                        <a:pt x="208" y="8354"/>
                        <a:pt x="0" y="8873"/>
                        <a:pt x="728" y="9636"/>
                      </a:cubicBezTo>
                      <a:cubicBezTo>
                        <a:pt x="1179" y="10087"/>
                        <a:pt x="1768" y="10364"/>
                        <a:pt x="2357" y="10468"/>
                      </a:cubicBezTo>
                      <a:cubicBezTo>
                        <a:pt x="2453" y="10480"/>
                        <a:pt x="2546" y="10485"/>
                        <a:pt x="2637" y="10485"/>
                      </a:cubicBezTo>
                      <a:cubicBezTo>
                        <a:pt x="3601" y="10485"/>
                        <a:pt x="4308" y="9836"/>
                        <a:pt x="4783" y="9012"/>
                      </a:cubicBezTo>
                      <a:cubicBezTo>
                        <a:pt x="6378" y="6274"/>
                        <a:pt x="6967" y="3189"/>
                        <a:pt x="76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0" name="Google Shape;320;p8"/>
                <p:cNvSpPr/>
                <p:nvPr/>
              </p:nvSpPr>
              <p:spPr>
                <a:xfrm>
                  <a:off x="2332871" y="3741262"/>
                  <a:ext cx="50460" cy="151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35" h="7908" extrusionOk="0">
                      <a:moveTo>
                        <a:pt x="693" y="1"/>
                      </a:moveTo>
                      <a:cubicBezTo>
                        <a:pt x="451" y="1942"/>
                        <a:pt x="139" y="3848"/>
                        <a:pt x="0" y="5789"/>
                      </a:cubicBezTo>
                      <a:cubicBezTo>
                        <a:pt x="0" y="6413"/>
                        <a:pt x="208" y="7037"/>
                        <a:pt x="624" y="7556"/>
                      </a:cubicBezTo>
                      <a:cubicBezTo>
                        <a:pt x="910" y="7790"/>
                        <a:pt x="1255" y="7907"/>
                        <a:pt x="1614" y="7907"/>
                      </a:cubicBezTo>
                      <a:cubicBezTo>
                        <a:pt x="1733" y="7907"/>
                        <a:pt x="1855" y="7894"/>
                        <a:pt x="1976" y="7868"/>
                      </a:cubicBezTo>
                      <a:cubicBezTo>
                        <a:pt x="2565" y="7764"/>
                        <a:pt x="2634" y="7140"/>
                        <a:pt x="2530" y="6621"/>
                      </a:cubicBezTo>
                      <a:cubicBezTo>
                        <a:pt x="2426" y="6135"/>
                        <a:pt x="2219" y="5685"/>
                        <a:pt x="2115" y="5234"/>
                      </a:cubicBezTo>
                      <a:cubicBezTo>
                        <a:pt x="1664" y="3501"/>
                        <a:pt x="1283" y="1768"/>
                        <a:pt x="832" y="35"/>
                      </a:cubicBezTo>
                      <a:lnTo>
                        <a:pt x="693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321" name="Google Shape;321;p8"/>
              <p:cNvSpPr/>
              <p:nvPr/>
            </p:nvSpPr>
            <p:spPr>
              <a:xfrm rot="-5197749" flipH="1">
                <a:off x="194923" y="2316444"/>
                <a:ext cx="316345" cy="214180"/>
              </a:xfrm>
              <a:custGeom>
                <a:avLst/>
                <a:gdLst/>
                <a:ahLst/>
                <a:cxnLst/>
                <a:rect l="l" t="t" r="r" b="b"/>
                <a:pathLst>
                  <a:path w="18371" h="12438" extrusionOk="0">
                    <a:moveTo>
                      <a:pt x="18370" y="1"/>
                    </a:moveTo>
                    <a:lnTo>
                      <a:pt x="18370" y="1"/>
                    </a:lnTo>
                    <a:cubicBezTo>
                      <a:pt x="17816" y="624"/>
                      <a:pt x="17296" y="1283"/>
                      <a:pt x="16741" y="1907"/>
                    </a:cubicBezTo>
                    <a:cubicBezTo>
                      <a:pt x="14142" y="4749"/>
                      <a:pt x="11230" y="7175"/>
                      <a:pt x="7591" y="8631"/>
                    </a:cubicBezTo>
                    <a:cubicBezTo>
                      <a:pt x="5640" y="9381"/>
                      <a:pt x="3585" y="9768"/>
                      <a:pt x="1493" y="9768"/>
                    </a:cubicBezTo>
                    <a:cubicBezTo>
                      <a:pt x="1170" y="9768"/>
                      <a:pt x="846" y="9758"/>
                      <a:pt x="521" y="9740"/>
                    </a:cubicBezTo>
                    <a:cubicBezTo>
                      <a:pt x="347" y="9740"/>
                      <a:pt x="174" y="9774"/>
                      <a:pt x="1" y="9844"/>
                    </a:cubicBezTo>
                    <a:cubicBezTo>
                      <a:pt x="70" y="9982"/>
                      <a:pt x="105" y="10225"/>
                      <a:pt x="209" y="10329"/>
                    </a:cubicBezTo>
                    <a:cubicBezTo>
                      <a:pt x="763" y="10849"/>
                      <a:pt x="1387" y="11334"/>
                      <a:pt x="2046" y="11750"/>
                    </a:cubicBezTo>
                    <a:cubicBezTo>
                      <a:pt x="2937" y="12235"/>
                      <a:pt x="3835" y="12437"/>
                      <a:pt x="4734" y="12437"/>
                    </a:cubicBezTo>
                    <a:cubicBezTo>
                      <a:pt x="5828" y="12437"/>
                      <a:pt x="6923" y="12137"/>
                      <a:pt x="8007" y="11681"/>
                    </a:cubicBezTo>
                    <a:cubicBezTo>
                      <a:pt x="10988" y="10433"/>
                      <a:pt x="13206" y="8249"/>
                      <a:pt x="15182" y="5754"/>
                    </a:cubicBezTo>
                    <a:cubicBezTo>
                      <a:pt x="16533" y="4021"/>
                      <a:pt x="17608" y="2080"/>
                      <a:pt x="183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9"/>
          <p:cNvSpPr txBox="1">
            <a:spLocks noGrp="1"/>
          </p:cNvSpPr>
          <p:nvPr>
            <p:ph type="title"/>
          </p:nvPr>
        </p:nvSpPr>
        <p:spPr>
          <a:xfrm>
            <a:off x="1867725" y="1423762"/>
            <a:ext cx="5408700" cy="148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24" name="Google Shape;324;p9"/>
          <p:cNvSpPr txBox="1">
            <a:spLocks noGrp="1"/>
          </p:cNvSpPr>
          <p:nvPr>
            <p:ph type="subTitle" idx="1"/>
          </p:nvPr>
        </p:nvSpPr>
        <p:spPr>
          <a:xfrm>
            <a:off x="1867750" y="3187488"/>
            <a:ext cx="5408700" cy="63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325" name="Google Shape;325;p9"/>
          <p:cNvGrpSpPr/>
          <p:nvPr/>
        </p:nvGrpSpPr>
        <p:grpSpPr>
          <a:xfrm>
            <a:off x="166171" y="116744"/>
            <a:ext cx="1480843" cy="1460612"/>
            <a:chOff x="166175" y="189420"/>
            <a:chExt cx="1809657" cy="1784935"/>
          </a:xfrm>
        </p:grpSpPr>
        <p:sp>
          <p:nvSpPr>
            <p:cNvPr id="326" name="Google Shape;326;p9"/>
            <p:cNvSpPr/>
            <p:nvPr/>
          </p:nvSpPr>
          <p:spPr>
            <a:xfrm rot="10800000">
              <a:off x="166175" y="189420"/>
              <a:ext cx="1809657" cy="1784935"/>
            </a:xfrm>
            <a:custGeom>
              <a:avLst/>
              <a:gdLst/>
              <a:ahLst/>
              <a:cxnLst/>
              <a:rect l="l" t="t" r="r" b="b"/>
              <a:pathLst>
                <a:path w="79128" h="78047" extrusionOk="0">
                  <a:moveTo>
                    <a:pt x="74379" y="0"/>
                  </a:moveTo>
                  <a:cubicBezTo>
                    <a:pt x="74075" y="0"/>
                    <a:pt x="73761" y="41"/>
                    <a:pt x="73443" y="129"/>
                  </a:cubicBezTo>
                  <a:cubicBezTo>
                    <a:pt x="72196" y="441"/>
                    <a:pt x="71260" y="1481"/>
                    <a:pt x="71017" y="2728"/>
                  </a:cubicBezTo>
                  <a:cubicBezTo>
                    <a:pt x="70636" y="4357"/>
                    <a:pt x="71260" y="5778"/>
                    <a:pt x="72196" y="7061"/>
                  </a:cubicBezTo>
                  <a:cubicBezTo>
                    <a:pt x="72958" y="8135"/>
                    <a:pt x="73755" y="9140"/>
                    <a:pt x="74553" y="10180"/>
                  </a:cubicBezTo>
                  <a:cubicBezTo>
                    <a:pt x="74518" y="10284"/>
                    <a:pt x="74449" y="10388"/>
                    <a:pt x="74379" y="10492"/>
                  </a:cubicBezTo>
                  <a:cubicBezTo>
                    <a:pt x="73741" y="10270"/>
                    <a:pt x="73059" y="10159"/>
                    <a:pt x="72368" y="10159"/>
                  </a:cubicBezTo>
                  <a:cubicBezTo>
                    <a:pt x="72196" y="10159"/>
                    <a:pt x="72022" y="10166"/>
                    <a:pt x="71849" y="10180"/>
                  </a:cubicBezTo>
                  <a:cubicBezTo>
                    <a:pt x="68556" y="10492"/>
                    <a:pt x="66408" y="13923"/>
                    <a:pt x="67759" y="16835"/>
                  </a:cubicBezTo>
                  <a:cubicBezTo>
                    <a:pt x="68360" y="18181"/>
                    <a:pt x="69691" y="18921"/>
                    <a:pt x="70983" y="18921"/>
                  </a:cubicBezTo>
                  <a:cubicBezTo>
                    <a:pt x="71853" y="18921"/>
                    <a:pt x="72705" y="18586"/>
                    <a:pt x="73305" y="17874"/>
                  </a:cubicBezTo>
                  <a:cubicBezTo>
                    <a:pt x="73617" y="17493"/>
                    <a:pt x="74067" y="16973"/>
                    <a:pt x="73617" y="16523"/>
                  </a:cubicBezTo>
                  <a:cubicBezTo>
                    <a:pt x="73461" y="16357"/>
                    <a:pt x="73327" y="16293"/>
                    <a:pt x="73207" y="16293"/>
                  </a:cubicBezTo>
                  <a:cubicBezTo>
                    <a:pt x="72901" y="16293"/>
                    <a:pt x="72688" y="16714"/>
                    <a:pt x="72438" y="16939"/>
                  </a:cubicBezTo>
                  <a:cubicBezTo>
                    <a:pt x="71921" y="17428"/>
                    <a:pt x="71342" y="17663"/>
                    <a:pt x="70791" y="17663"/>
                  </a:cubicBezTo>
                  <a:cubicBezTo>
                    <a:pt x="69977" y="17663"/>
                    <a:pt x="69227" y="17148"/>
                    <a:pt x="68834" y="16176"/>
                  </a:cubicBezTo>
                  <a:cubicBezTo>
                    <a:pt x="68314" y="14963"/>
                    <a:pt x="68591" y="13577"/>
                    <a:pt x="69492" y="12676"/>
                  </a:cubicBezTo>
                  <a:cubicBezTo>
                    <a:pt x="70286" y="11801"/>
                    <a:pt x="71345" y="11365"/>
                    <a:pt x="72424" y="11365"/>
                  </a:cubicBezTo>
                  <a:cubicBezTo>
                    <a:pt x="73655" y="11365"/>
                    <a:pt x="74912" y="11931"/>
                    <a:pt x="75835" y="13057"/>
                  </a:cubicBezTo>
                  <a:cubicBezTo>
                    <a:pt x="77464" y="14859"/>
                    <a:pt x="77810" y="17493"/>
                    <a:pt x="76771" y="19677"/>
                  </a:cubicBezTo>
                  <a:cubicBezTo>
                    <a:pt x="75419" y="22935"/>
                    <a:pt x="72508" y="25257"/>
                    <a:pt x="69076" y="25950"/>
                  </a:cubicBezTo>
                  <a:cubicBezTo>
                    <a:pt x="65680" y="26678"/>
                    <a:pt x="63392" y="28619"/>
                    <a:pt x="62422" y="31946"/>
                  </a:cubicBezTo>
                  <a:cubicBezTo>
                    <a:pt x="61347" y="35655"/>
                    <a:pt x="62214" y="38982"/>
                    <a:pt x="64744" y="41859"/>
                  </a:cubicBezTo>
                  <a:cubicBezTo>
                    <a:pt x="65749" y="42898"/>
                    <a:pt x="66858" y="43834"/>
                    <a:pt x="68037" y="44631"/>
                  </a:cubicBezTo>
                  <a:cubicBezTo>
                    <a:pt x="69042" y="45290"/>
                    <a:pt x="70047" y="45948"/>
                    <a:pt x="71017" y="46642"/>
                  </a:cubicBezTo>
                  <a:cubicBezTo>
                    <a:pt x="71329" y="46884"/>
                    <a:pt x="71814" y="47023"/>
                    <a:pt x="71676" y="47612"/>
                  </a:cubicBezTo>
                  <a:cubicBezTo>
                    <a:pt x="70567" y="47647"/>
                    <a:pt x="69527" y="47959"/>
                    <a:pt x="68591" y="48548"/>
                  </a:cubicBezTo>
                  <a:cubicBezTo>
                    <a:pt x="66442" y="49900"/>
                    <a:pt x="65888" y="52846"/>
                    <a:pt x="67447" y="54891"/>
                  </a:cubicBezTo>
                  <a:cubicBezTo>
                    <a:pt x="68128" y="55783"/>
                    <a:pt x="69175" y="56277"/>
                    <a:pt x="70253" y="56277"/>
                  </a:cubicBezTo>
                  <a:cubicBezTo>
                    <a:pt x="70767" y="56277"/>
                    <a:pt x="71288" y="56165"/>
                    <a:pt x="71780" y="55930"/>
                  </a:cubicBezTo>
                  <a:cubicBezTo>
                    <a:pt x="72820" y="55480"/>
                    <a:pt x="73409" y="54371"/>
                    <a:pt x="73201" y="53262"/>
                  </a:cubicBezTo>
                  <a:cubicBezTo>
                    <a:pt x="73134" y="52861"/>
                    <a:pt x="73067" y="52428"/>
                    <a:pt x="72566" y="52428"/>
                  </a:cubicBezTo>
                  <a:cubicBezTo>
                    <a:pt x="72547" y="52428"/>
                    <a:pt x="72528" y="52428"/>
                    <a:pt x="72508" y="52430"/>
                  </a:cubicBezTo>
                  <a:cubicBezTo>
                    <a:pt x="72057" y="52464"/>
                    <a:pt x="72022" y="52880"/>
                    <a:pt x="72022" y="53227"/>
                  </a:cubicBezTo>
                  <a:cubicBezTo>
                    <a:pt x="72022" y="54128"/>
                    <a:pt x="71676" y="54752"/>
                    <a:pt x="70740" y="54960"/>
                  </a:cubicBezTo>
                  <a:cubicBezTo>
                    <a:pt x="70584" y="54992"/>
                    <a:pt x="70428" y="55008"/>
                    <a:pt x="70273" y="55008"/>
                  </a:cubicBezTo>
                  <a:cubicBezTo>
                    <a:pt x="69436" y="55008"/>
                    <a:pt x="68660" y="54548"/>
                    <a:pt x="68279" y="53816"/>
                  </a:cubicBezTo>
                  <a:cubicBezTo>
                    <a:pt x="67482" y="52534"/>
                    <a:pt x="67759" y="50870"/>
                    <a:pt x="68868" y="49900"/>
                  </a:cubicBezTo>
                  <a:cubicBezTo>
                    <a:pt x="69642" y="49230"/>
                    <a:pt x="70631" y="48876"/>
                    <a:pt x="71629" y="48876"/>
                  </a:cubicBezTo>
                  <a:cubicBezTo>
                    <a:pt x="72284" y="48876"/>
                    <a:pt x="72943" y="49029"/>
                    <a:pt x="73547" y="49345"/>
                  </a:cubicBezTo>
                  <a:cubicBezTo>
                    <a:pt x="75350" y="50316"/>
                    <a:pt x="76355" y="51806"/>
                    <a:pt x="76355" y="53920"/>
                  </a:cubicBezTo>
                  <a:cubicBezTo>
                    <a:pt x="76355" y="55861"/>
                    <a:pt x="75731" y="57629"/>
                    <a:pt x="75038" y="59396"/>
                  </a:cubicBezTo>
                  <a:cubicBezTo>
                    <a:pt x="74067" y="62100"/>
                    <a:pt x="73305" y="64768"/>
                    <a:pt x="73443" y="67645"/>
                  </a:cubicBezTo>
                  <a:cubicBezTo>
                    <a:pt x="73443" y="67784"/>
                    <a:pt x="73443" y="67992"/>
                    <a:pt x="73028" y="67992"/>
                  </a:cubicBezTo>
                  <a:cubicBezTo>
                    <a:pt x="71780" y="65462"/>
                    <a:pt x="71156" y="62862"/>
                    <a:pt x="72369" y="60020"/>
                  </a:cubicBezTo>
                  <a:cubicBezTo>
                    <a:pt x="72577" y="59604"/>
                    <a:pt x="72785" y="59223"/>
                    <a:pt x="72924" y="58772"/>
                  </a:cubicBezTo>
                  <a:cubicBezTo>
                    <a:pt x="72993" y="58530"/>
                    <a:pt x="72854" y="58287"/>
                    <a:pt x="72646" y="58218"/>
                  </a:cubicBezTo>
                  <a:cubicBezTo>
                    <a:pt x="72559" y="58160"/>
                    <a:pt x="72461" y="58132"/>
                    <a:pt x="72365" y="58132"/>
                  </a:cubicBezTo>
                  <a:cubicBezTo>
                    <a:pt x="72231" y="58132"/>
                    <a:pt x="72103" y="58186"/>
                    <a:pt x="72022" y="58287"/>
                  </a:cubicBezTo>
                  <a:cubicBezTo>
                    <a:pt x="71780" y="58599"/>
                    <a:pt x="71537" y="58911"/>
                    <a:pt x="71364" y="59292"/>
                  </a:cubicBezTo>
                  <a:cubicBezTo>
                    <a:pt x="70116" y="61892"/>
                    <a:pt x="70289" y="64491"/>
                    <a:pt x="71260" y="67125"/>
                  </a:cubicBezTo>
                  <a:cubicBezTo>
                    <a:pt x="71884" y="68824"/>
                    <a:pt x="72854" y="70314"/>
                    <a:pt x="73686" y="71908"/>
                  </a:cubicBezTo>
                  <a:cubicBezTo>
                    <a:pt x="73998" y="72532"/>
                    <a:pt x="74483" y="73121"/>
                    <a:pt x="74414" y="74092"/>
                  </a:cubicBezTo>
                  <a:cubicBezTo>
                    <a:pt x="73374" y="73745"/>
                    <a:pt x="72334" y="73260"/>
                    <a:pt x="71399" y="72671"/>
                  </a:cubicBezTo>
                  <a:cubicBezTo>
                    <a:pt x="69700" y="71735"/>
                    <a:pt x="68002" y="70764"/>
                    <a:pt x="66061" y="70349"/>
                  </a:cubicBezTo>
                  <a:cubicBezTo>
                    <a:pt x="65210" y="70145"/>
                    <a:pt x="64368" y="70035"/>
                    <a:pt x="63540" y="70035"/>
                  </a:cubicBezTo>
                  <a:cubicBezTo>
                    <a:pt x="62106" y="70035"/>
                    <a:pt x="60711" y="70364"/>
                    <a:pt x="59372" y="71111"/>
                  </a:cubicBezTo>
                  <a:cubicBezTo>
                    <a:pt x="58991" y="71319"/>
                    <a:pt x="58471" y="71527"/>
                    <a:pt x="58713" y="72116"/>
                  </a:cubicBezTo>
                  <a:cubicBezTo>
                    <a:pt x="58820" y="72392"/>
                    <a:pt x="58975" y="72485"/>
                    <a:pt x="59150" y="72485"/>
                  </a:cubicBezTo>
                  <a:cubicBezTo>
                    <a:pt x="59371" y="72485"/>
                    <a:pt x="59625" y="72336"/>
                    <a:pt x="59857" y="72220"/>
                  </a:cubicBezTo>
                  <a:cubicBezTo>
                    <a:pt x="60100" y="72116"/>
                    <a:pt x="60377" y="71978"/>
                    <a:pt x="60620" y="71874"/>
                  </a:cubicBezTo>
                  <a:cubicBezTo>
                    <a:pt x="61665" y="71453"/>
                    <a:pt x="62678" y="71267"/>
                    <a:pt x="63668" y="71267"/>
                  </a:cubicBezTo>
                  <a:cubicBezTo>
                    <a:pt x="65370" y="71267"/>
                    <a:pt x="67005" y="71816"/>
                    <a:pt x="68626" y="72671"/>
                  </a:cubicBezTo>
                  <a:cubicBezTo>
                    <a:pt x="68522" y="72983"/>
                    <a:pt x="68349" y="72983"/>
                    <a:pt x="68175" y="72983"/>
                  </a:cubicBezTo>
                  <a:cubicBezTo>
                    <a:pt x="67929" y="72971"/>
                    <a:pt x="67685" y="72965"/>
                    <a:pt x="67441" y="72965"/>
                  </a:cubicBezTo>
                  <a:cubicBezTo>
                    <a:pt x="64837" y="72965"/>
                    <a:pt x="62370" y="73626"/>
                    <a:pt x="59961" y="74577"/>
                  </a:cubicBezTo>
                  <a:cubicBezTo>
                    <a:pt x="58505" y="75132"/>
                    <a:pt x="57015" y="75547"/>
                    <a:pt x="55490" y="75825"/>
                  </a:cubicBezTo>
                  <a:cubicBezTo>
                    <a:pt x="55146" y="75898"/>
                    <a:pt x="54802" y="75933"/>
                    <a:pt x="54460" y="75933"/>
                  </a:cubicBezTo>
                  <a:cubicBezTo>
                    <a:pt x="53836" y="75933"/>
                    <a:pt x="53218" y="75818"/>
                    <a:pt x="52613" y="75617"/>
                  </a:cubicBezTo>
                  <a:cubicBezTo>
                    <a:pt x="49771" y="74612"/>
                    <a:pt x="48489" y="71319"/>
                    <a:pt x="50014" y="68928"/>
                  </a:cubicBezTo>
                  <a:cubicBezTo>
                    <a:pt x="50546" y="67926"/>
                    <a:pt x="51588" y="67348"/>
                    <a:pt x="52704" y="67348"/>
                  </a:cubicBezTo>
                  <a:cubicBezTo>
                    <a:pt x="52823" y="67348"/>
                    <a:pt x="52943" y="67354"/>
                    <a:pt x="53064" y="67368"/>
                  </a:cubicBezTo>
                  <a:cubicBezTo>
                    <a:pt x="54312" y="67437"/>
                    <a:pt x="55317" y="68408"/>
                    <a:pt x="55490" y="69655"/>
                  </a:cubicBezTo>
                  <a:cubicBezTo>
                    <a:pt x="55594" y="70730"/>
                    <a:pt x="55178" y="71111"/>
                    <a:pt x="53445" y="71527"/>
                  </a:cubicBezTo>
                  <a:cubicBezTo>
                    <a:pt x="53168" y="71631"/>
                    <a:pt x="52891" y="71700"/>
                    <a:pt x="52856" y="72047"/>
                  </a:cubicBezTo>
                  <a:cubicBezTo>
                    <a:pt x="52856" y="72393"/>
                    <a:pt x="53098" y="72567"/>
                    <a:pt x="53376" y="72671"/>
                  </a:cubicBezTo>
                  <a:cubicBezTo>
                    <a:pt x="53601" y="72762"/>
                    <a:pt x="53841" y="72805"/>
                    <a:pt x="54085" y="72805"/>
                  </a:cubicBezTo>
                  <a:cubicBezTo>
                    <a:pt x="55038" y="72805"/>
                    <a:pt x="56046" y="72147"/>
                    <a:pt x="56460" y="71180"/>
                  </a:cubicBezTo>
                  <a:cubicBezTo>
                    <a:pt x="57084" y="69621"/>
                    <a:pt x="56564" y="67853"/>
                    <a:pt x="55213" y="66917"/>
                  </a:cubicBezTo>
                  <a:cubicBezTo>
                    <a:pt x="54424" y="66355"/>
                    <a:pt x="53554" y="66093"/>
                    <a:pt x="52701" y="66093"/>
                  </a:cubicBezTo>
                  <a:cubicBezTo>
                    <a:pt x="50819" y="66093"/>
                    <a:pt x="49018" y="67370"/>
                    <a:pt x="48350" y="69517"/>
                  </a:cubicBezTo>
                  <a:cubicBezTo>
                    <a:pt x="48177" y="70106"/>
                    <a:pt x="48212" y="70730"/>
                    <a:pt x="47865" y="71250"/>
                  </a:cubicBezTo>
                  <a:cubicBezTo>
                    <a:pt x="47380" y="71111"/>
                    <a:pt x="47241" y="70764"/>
                    <a:pt x="47033" y="70487"/>
                  </a:cubicBezTo>
                  <a:cubicBezTo>
                    <a:pt x="45993" y="68997"/>
                    <a:pt x="44988" y="67437"/>
                    <a:pt x="43879" y="65982"/>
                  </a:cubicBezTo>
                  <a:cubicBezTo>
                    <a:pt x="42285" y="63763"/>
                    <a:pt x="39893" y="62238"/>
                    <a:pt x="37225" y="61718"/>
                  </a:cubicBezTo>
                  <a:cubicBezTo>
                    <a:pt x="36530" y="61586"/>
                    <a:pt x="35857" y="61523"/>
                    <a:pt x="35208" y="61523"/>
                  </a:cubicBezTo>
                  <a:cubicBezTo>
                    <a:pt x="30425" y="61523"/>
                    <a:pt x="27001" y="64941"/>
                    <a:pt x="26238" y="69032"/>
                  </a:cubicBezTo>
                  <a:cubicBezTo>
                    <a:pt x="25510" y="72809"/>
                    <a:pt x="22980" y="75478"/>
                    <a:pt x="19202" y="76587"/>
                  </a:cubicBezTo>
                  <a:cubicBezTo>
                    <a:pt x="18595" y="76776"/>
                    <a:pt x="17985" y="76864"/>
                    <a:pt x="17390" y="76864"/>
                  </a:cubicBezTo>
                  <a:cubicBezTo>
                    <a:pt x="15029" y="76864"/>
                    <a:pt x="12899" y="75468"/>
                    <a:pt x="12097" y="73364"/>
                  </a:cubicBezTo>
                  <a:cubicBezTo>
                    <a:pt x="11196" y="71354"/>
                    <a:pt x="12235" y="68997"/>
                    <a:pt x="14315" y="68304"/>
                  </a:cubicBezTo>
                  <a:cubicBezTo>
                    <a:pt x="14669" y="68162"/>
                    <a:pt x="15035" y="68094"/>
                    <a:pt x="15396" y="68094"/>
                  </a:cubicBezTo>
                  <a:cubicBezTo>
                    <a:pt x="16273" y="68094"/>
                    <a:pt x="17122" y="68493"/>
                    <a:pt x="17711" y="69205"/>
                  </a:cubicBezTo>
                  <a:cubicBezTo>
                    <a:pt x="18370" y="70141"/>
                    <a:pt x="18197" y="70972"/>
                    <a:pt x="17088" y="72186"/>
                  </a:cubicBezTo>
                  <a:cubicBezTo>
                    <a:pt x="17018" y="72220"/>
                    <a:pt x="16984" y="72255"/>
                    <a:pt x="16949" y="72324"/>
                  </a:cubicBezTo>
                  <a:cubicBezTo>
                    <a:pt x="16706" y="72463"/>
                    <a:pt x="16637" y="72809"/>
                    <a:pt x="16810" y="73052"/>
                  </a:cubicBezTo>
                  <a:cubicBezTo>
                    <a:pt x="16932" y="73222"/>
                    <a:pt x="17121" y="73307"/>
                    <a:pt x="17319" y="73307"/>
                  </a:cubicBezTo>
                  <a:cubicBezTo>
                    <a:pt x="17403" y="73307"/>
                    <a:pt x="17490" y="73291"/>
                    <a:pt x="17573" y="73260"/>
                  </a:cubicBezTo>
                  <a:cubicBezTo>
                    <a:pt x="18058" y="73052"/>
                    <a:pt x="18474" y="72740"/>
                    <a:pt x="18786" y="72289"/>
                  </a:cubicBezTo>
                  <a:cubicBezTo>
                    <a:pt x="19895" y="70626"/>
                    <a:pt x="19340" y="68338"/>
                    <a:pt x="17538" y="67437"/>
                  </a:cubicBezTo>
                  <a:cubicBezTo>
                    <a:pt x="16890" y="67072"/>
                    <a:pt x="16177" y="66904"/>
                    <a:pt x="15464" y="66904"/>
                  </a:cubicBezTo>
                  <a:cubicBezTo>
                    <a:pt x="13469" y="66904"/>
                    <a:pt x="11471" y="68218"/>
                    <a:pt x="10884" y="70210"/>
                  </a:cubicBezTo>
                  <a:cubicBezTo>
                    <a:pt x="10502" y="71492"/>
                    <a:pt x="10641" y="72740"/>
                    <a:pt x="10780" y="74265"/>
                  </a:cubicBezTo>
                  <a:cubicBezTo>
                    <a:pt x="9636" y="73364"/>
                    <a:pt x="8735" y="72601"/>
                    <a:pt x="7764" y="71908"/>
                  </a:cubicBezTo>
                  <a:cubicBezTo>
                    <a:pt x="6652" y="71129"/>
                    <a:pt x="5517" y="70418"/>
                    <a:pt x="4180" y="70418"/>
                  </a:cubicBezTo>
                  <a:cubicBezTo>
                    <a:pt x="3852" y="70418"/>
                    <a:pt x="3511" y="70461"/>
                    <a:pt x="3155" y="70557"/>
                  </a:cubicBezTo>
                  <a:cubicBezTo>
                    <a:pt x="1214" y="70972"/>
                    <a:pt x="1" y="72948"/>
                    <a:pt x="555" y="74889"/>
                  </a:cubicBezTo>
                  <a:cubicBezTo>
                    <a:pt x="1000" y="76363"/>
                    <a:pt x="2360" y="77323"/>
                    <a:pt x="3829" y="77323"/>
                  </a:cubicBezTo>
                  <a:cubicBezTo>
                    <a:pt x="4191" y="77323"/>
                    <a:pt x="4559" y="77265"/>
                    <a:pt x="4922" y="77142"/>
                  </a:cubicBezTo>
                  <a:cubicBezTo>
                    <a:pt x="5373" y="76968"/>
                    <a:pt x="5754" y="76726"/>
                    <a:pt x="6066" y="76379"/>
                  </a:cubicBezTo>
                  <a:cubicBezTo>
                    <a:pt x="6274" y="76171"/>
                    <a:pt x="6309" y="75825"/>
                    <a:pt x="6170" y="75582"/>
                  </a:cubicBezTo>
                  <a:cubicBezTo>
                    <a:pt x="6056" y="75423"/>
                    <a:pt x="5868" y="75338"/>
                    <a:pt x="5683" y="75338"/>
                  </a:cubicBezTo>
                  <a:cubicBezTo>
                    <a:pt x="5586" y="75338"/>
                    <a:pt x="5491" y="75361"/>
                    <a:pt x="5407" y="75409"/>
                  </a:cubicBezTo>
                  <a:cubicBezTo>
                    <a:pt x="5269" y="75513"/>
                    <a:pt x="5130" y="75617"/>
                    <a:pt x="4992" y="75721"/>
                  </a:cubicBezTo>
                  <a:cubicBezTo>
                    <a:pt x="4544" y="75923"/>
                    <a:pt x="4120" y="76023"/>
                    <a:pt x="3728" y="76023"/>
                  </a:cubicBezTo>
                  <a:cubicBezTo>
                    <a:pt x="3179" y="76023"/>
                    <a:pt x="2692" y="75827"/>
                    <a:pt x="2288" y="75443"/>
                  </a:cubicBezTo>
                  <a:cubicBezTo>
                    <a:pt x="1630" y="74681"/>
                    <a:pt x="1491" y="73572"/>
                    <a:pt x="1976" y="72705"/>
                  </a:cubicBezTo>
                  <a:cubicBezTo>
                    <a:pt x="2313" y="72062"/>
                    <a:pt x="3191" y="71717"/>
                    <a:pt x="4132" y="71717"/>
                  </a:cubicBezTo>
                  <a:cubicBezTo>
                    <a:pt x="4256" y="71717"/>
                    <a:pt x="4381" y="71723"/>
                    <a:pt x="4506" y="71735"/>
                  </a:cubicBezTo>
                  <a:cubicBezTo>
                    <a:pt x="5927" y="71874"/>
                    <a:pt x="6932" y="72671"/>
                    <a:pt x="7903" y="73607"/>
                  </a:cubicBezTo>
                  <a:cubicBezTo>
                    <a:pt x="9844" y="75478"/>
                    <a:pt x="12339" y="76379"/>
                    <a:pt x="14696" y="77488"/>
                  </a:cubicBezTo>
                  <a:cubicBezTo>
                    <a:pt x="15532" y="77842"/>
                    <a:pt x="16428" y="78047"/>
                    <a:pt x="17356" y="78047"/>
                  </a:cubicBezTo>
                  <a:cubicBezTo>
                    <a:pt x="17428" y="78047"/>
                    <a:pt x="17500" y="78045"/>
                    <a:pt x="17573" y="78043"/>
                  </a:cubicBezTo>
                  <a:cubicBezTo>
                    <a:pt x="20484" y="78043"/>
                    <a:pt x="22702" y="76622"/>
                    <a:pt x="24574" y="74577"/>
                  </a:cubicBezTo>
                  <a:cubicBezTo>
                    <a:pt x="25233" y="73849"/>
                    <a:pt x="25787" y="73052"/>
                    <a:pt x="26411" y="72289"/>
                  </a:cubicBezTo>
                  <a:cubicBezTo>
                    <a:pt x="27000" y="72740"/>
                    <a:pt x="27104" y="73433"/>
                    <a:pt x="27416" y="73953"/>
                  </a:cubicBezTo>
                  <a:cubicBezTo>
                    <a:pt x="28896" y="76315"/>
                    <a:pt x="30920" y="77704"/>
                    <a:pt x="33618" y="77704"/>
                  </a:cubicBezTo>
                  <a:cubicBezTo>
                    <a:pt x="33889" y="77704"/>
                    <a:pt x="34167" y="77690"/>
                    <a:pt x="34452" y="77662"/>
                  </a:cubicBezTo>
                  <a:cubicBezTo>
                    <a:pt x="37675" y="77384"/>
                    <a:pt x="39928" y="74404"/>
                    <a:pt x="39339" y="71215"/>
                  </a:cubicBezTo>
                  <a:cubicBezTo>
                    <a:pt x="38927" y="68948"/>
                    <a:pt x="37002" y="67467"/>
                    <a:pt x="34974" y="67467"/>
                  </a:cubicBezTo>
                  <a:cubicBezTo>
                    <a:pt x="34273" y="67467"/>
                    <a:pt x="33560" y="67644"/>
                    <a:pt x="32892" y="68026"/>
                  </a:cubicBezTo>
                  <a:cubicBezTo>
                    <a:pt x="32407" y="68338"/>
                    <a:pt x="31714" y="68616"/>
                    <a:pt x="32164" y="69343"/>
                  </a:cubicBezTo>
                  <a:cubicBezTo>
                    <a:pt x="32270" y="69520"/>
                    <a:pt x="32397" y="69585"/>
                    <a:pt x="32532" y="69585"/>
                  </a:cubicBezTo>
                  <a:cubicBezTo>
                    <a:pt x="32794" y="69585"/>
                    <a:pt x="33091" y="69342"/>
                    <a:pt x="33343" y="69205"/>
                  </a:cubicBezTo>
                  <a:cubicBezTo>
                    <a:pt x="33447" y="69135"/>
                    <a:pt x="33551" y="69101"/>
                    <a:pt x="33655" y="69032"/>
                  </a:cubicBezTo>
                  <a:cubicBezTo>
                    <a:pt x="34086" y="68825"/>
                    <a:pt x="34539" y="68728"/>
                    <a:pt x="34986" y="68728"/>
                  </a:cubicBezTo>
                  <a:cubicBezTo>
                    <a:pt x="36191" y="68728"/>
                    <a:pt x="37343" y="69437"/>
                    <a:pt x="37848" y="70626"/>
                  </a:cubicBezTo>
                  <a:cubicBezTo>
                    <a:pt x="38992" y="72983"/>
                    <a:pt x="37433" y="75894"/>
                    <a:pt x="34729" y="76379"/>
                  </a:cubicBezTo>
                  <a:cubicBezTo>
                    <a:pt x="34348" y="76459"/>
                    <a:pt x="33966" y="76498"/>
                    <a:pt x="33588" y="76498"/>
                  </a:cubicBezTo>
                  <a:cubicBezTo>
                    <a:pt x="32004" y="76498"/>
                    <a:pt x="30489" y="75815"/>
                    <a:pt x="29426" y="74612"/>
                  </a:cubicBezTo>
                  <a:cubicBezTo>
                    <a:pt x="26030" y="70938"/>
                    <a:pt x="27485" y="64976"/>
                    <a:pt x="32199" y="63347"/>
                  </a:cubicBezTo>
                  <a:cubicBezTo>
                    <a:pt x="33297" y="62948"/>
                    <a:pt x="34367" y="62755"/>
                    <a:pt x="35403" y="62755"/>
                  </a:cubicBezTo>
                  <a:cubicBezTo>
                    <a:pt x="37603" y="62755"/>
                    <a:pt x="39649" y="63628"/>
                    <a:pt x="41488" y="65254"/>
                  </a:cubicBezTo>
                  <a:cubicBezTo>
                    <a:pt x="42770" y="66501"/>
                    <a:pt x="43879" y="67888"/>
                    <a:pt x="44780" y="69447"/>
                  </a:cubicBezTo>
                  <a:cubicBezTo>
                    <a:pt x="46201" y="71596"/>
                    <a:pt x="47865" y="73572"/>
                    <a:pt x="49806" y="75270"/>
                  </a:cubicBezTo>
                  <a:cubicBezTo>
                    <a:pt x="51071" y="76472"/>
                    <a:pt x="52740" y="77125"/>
                    <a:pt x="54470" y="77125"/>
                  </a:cubicBezTo>
                  <a:cubicBezTo>
                    <a:pt x="54636" y="77125"/>
                    <a:pt x="54803" y="77119"/>
                    <a:pt x="54970" y="77107"/>
                  </a:cubicBezTo>
                  <a:cubicBezTo>
                    <a:pt x="56876" y="76934"/>
                    <a:pt x="58713" y="76449"/>
                    <a:pt x="60446" y="75686"/>
                  </a:cubicBezTo>
                  <a:cubicBezTo>
                    <a:pt x="62763" y="74696"/>
                    <a:pt x="65070" y="74256"/>
                    <a:pt x="67387" y="74256"/>
                  </a:cubicBezTo>
                  <a:cubicBezTo>
                    <a:pt x="69612" y="74256"/>
                    <a:pt x="71844" y="74661"/>
                    <a:pt x="74102" y="75374"/>
                  </a:cubicBezTo>
                  <a:cubicBezTo>
                    <a:pt x="74520" y="75490"/>
                    <a:pt x="74984" y="75762"/>
                    <a:pt x="75412" y="75762"/>
                  </a:cubicBezTo>
                  <a:cubicBezTo>
                    <a:pt x="75623" y="75762"/>
                    <a:pt x="75825" y="75696"/>
                    <a:pt x="76008" y="75513"/>
                  </a:cubicBezTo>
                  <a:cubicBezTo>
                    <a:pt x="76563" y="74924"/>
                    <a:pt x="76008" y="74196"/>
                    <a:pt x="75800" y="73572"/>
                  </a:cubicBezTo>
                  <a:cubicBezTo>
                    <a:pt x="74379" y="69032"/>
                    <a:pt x="74206" y="64560"/>
                    <a:pt x="76112" y="60089"/>
                  </a:cubicBezTo>
                  <a:cubicBezTo>
                    <a:pt x="76736" y="58668"/>
                    <a:pt x="77152" y="57178"/>
                    <a:pt x="77429" y="55653"/>
                  </a:cubicBezTo>
                  <a:cubicBezTo>
                    <a:pt x="77741" y="53677"/>
                    <a:pt x="77706" y="51737"/>
                    <a:pt x="76320" y="50108"/>
                  </a:cubicBezTo>
                  <a:cubicBezTo>
                    <a:pt x="74760" y="48132"/>
                    <a:pt x="72889" y="46399"/>
                    <a:pt x="70809" y="44978"/>
                  </a:cubicBezTo>
                  <a:cubicBezTo>
                    <a:pt x="69458" y="44111"/>
                    <a:pt x="68141" y="43176"/>
                    <a:pt x="66858" y="42205"/>
                  </a:cubicBezTo>
                  <a:cubicBezTo>
                    <a:pt x="65299" y="40992"/>
                    <a:pt x="64155" y="39329"/>
                    <a:pt x="63600" y="37457"/>
                  </a:cubicBezTo>
                  <a:cubicBezTo>
                    <a:pt x="62387" y="33540"/>
                    <a:pt x="63912" y="29555"/>
                    <a:pt x="67239" y="27822"/>
                  </a:cubicBezTo>
                  <a:cubicBezTo>
                    <a:pt x="68185" y="27339"/>
                    <a:pt x="69211" y="27115"/>
                    <a:pt x="70228" y="27115"/>
                  </a:cubicBezTo>
                  <a:cubicBezTo>
                    <a:pt x="73014" y="27115"/>
                    <a:pt x="75744" y="28795"/>
                    <a:pt x="76632" y="31461"/>
                  </a:cubicBezTo>
                  <a:cubicBezTo>
                    <a:pt x="77464" y="33956"/>
                    <a:pt x="76493" y="36452"/>
                    <a:pt x="74310" y="37457"/>
                  </a:cubicBezTo>
                  <a:cubicBezTo>
                    <a:pt x="73803" y="37685"/>
                    <a:pt x="73265" y="37797"/>
                    <a:pt x="72729" y="37797"/>
                  </a:cubicBezTo>
                  <a:cubicBezTo>
                    <a:pt x="71798" y="37797"/>
                    <a:pt x="70877" y="37458"/>
                    <a:pt x="70151" y="36798"/>
                  </a:cubicBezTo>
                  <a:cubicBezTo>
                    <a:pt x="69076" y="35793"/>
                    <a:pt x="68938" y="34511"/>
                    <a:pt x="69666" y="32847"/>
                  </a:cubicBezTo>
                  <a:cubicBezTo>
                    <a:pt x="69770" y="32709"/>
                    <a:pt x="69839" y="32570"/>
                    <a:pt x="69908" y="32431"/>
                  </a:cubicBezTo>
                  <a:cubicBezTo>
                    <a:pt x="70047" y="32154"/>
                    <a:pt x="69943" y="31842"/>
                    <a:pt x="69700" y="31669"/>
                  </a:cubicBezTo>
                  <a:cubicBezTo>
                    <a:pt x="69615" y="31626"/>
                    <a:pt x="69524" y="31607"/>
                    <a:pt x="69434" y="31607"/>
                  </a:cubicBezTo>
                  <a:cubicBezTo>
                    <a:pt x="69230" y="31607"/>
                    <a:pt x="69034" y="31708"/>
                    <a:pt x="68938" y="31877"/>
                  </a:cubicBezTo>
                  <a:cubicBezTo>
                    <a:pt x="68660" y="32189"/>
                    <a:pt x="68452" y="32535"/>
                    <a:pt x="68279" y="32882"/>
                  </a:cubicBezTo>
                  <a:cubicBezTo>
                    <a:pt x="67343" y="35031"/>
                    <a:pt x="68349" y="37526"/>
                    <a:pt x="70463" y="38497"/>
                  </a:cubicBezTo>
                  <a:cubicBezTo>
                    <a:pt x="71185" y="38849"/>
                    <a:pt x="71945" y="39014"/>
                    <a:pt x="72695" y="39014"/>
                  </a:cubicBezTo>
                  <a:cubicBezTo>
                    <a:pt x="74970" y="39014"/>
                    <a:pt x="77150" y="37498"/>
                    <a:pt x="77880" y="35100"/>
                  </a:cubicBezTo>
                  <a:cubicBezTo>
                    <a:pt x="78850" y="32015"/>
                    <a:pt x="77395" y="28688"/>
                    <a:pt x="74310" y="26955"/>
                  </a:cubicBezTo>
                  <a:cubicBezTo>
                    <a:pt x="73825" y="26643"/>
                    <a:pt x="73131" y="26574"/>
                    <a:pt x="72785" y="25915"/>
                  </a:cubicBezTo>
                  <a:cubicBezTo>
                    <a:pt x="74275" y="24806"/>
                    <a:pt x="75696" y="23732"/>
                    <a:pt x="76736" y="22276"/>
                  </a:cubicBezTo>
                  <a:cubicBezTo>
                    <a:pt x="78608" y="19642"/>
                    <a:pt x="79128" y="16869"/>
                    <a:pt x="77776" y="13819"/>
                  </a:cubicBezTo>
                  <a:cubicBezTo>
                    <a:pt x="76667" y="11358"/>
                    <a:pt x="75558" y="8932"/>
                    <a:pt x="73651" y="6957"/>
                  </a:cubicBezTo>
                  <a:cubicBezTo>
                    <a:pt x="73097" y="6368"/>
                    <a:pt x="72681" y="5674"/>
                    <a:pt x="72404" y="4912"/>
                  </a:cubicBezTo>
                  <a:cubicBezTo>
                    <a:pt x="72126" y="4323"/>
                    <a:pt x="72057" y="3664"/>
                    <a:pt x="72161" y="3040"/>
                  </a:cubicBezTo>
                  <a:cubicBezTo>
                    <a:pt x="72334" y="2174"/>
                    <a:pt x="72993" y="1515"/>
                    <a:pt x="73859" y="1307"/>
                  </a:cubicBezTo>
                  <a:cubicBezTo>
                    <a:pt x="74024" y="1271"/>
                    <a:pt x="74186" y="1254"/>
                    <a:pt x="74344" y="1254"/>
                  </a:cubicBezTo>
                  <a:cubicBezTo>
                    <a:pt x="75849" y="1254"/>
                    <a:pt x="76982" y="2814"/>
                    <a:pt x="76355" y="4288"/>
                  </a:cubicBezTo>
                  <a:cubicBezTo>
                    <a:pt x="76251" y="4531"/>
                    <a:pt x="76043" y="4773"/>
                    <a:pt x="75904" y="5016"/>
                  </a:cubicBezTo>
                  <a:cubicBezTo>
                    <a:pt x="75766" y="5293"/>
                    <a:pt x="75835" y="5640"/>
                    <a:pt x="76112" y="5778"/>
                  </a:cubicBezTo>
                  <a:cubicBezTo>
                    <a:pt x="76194" y="5819"/>
                    <a:pt x="76282" y="5839"/>
                    <a:pt x="76370" y="5839"/>
                  </a:cubicBezTo>
                  <a:cubicBezTo>
                    <a:pt x="76506" y="5839"/>
                    <a:pt x="76645" y="5793"/>
                    <a:pt x="76771" y="5709"/>
                  </a:cubicBezTo>
                  <a:cubicBezTo>
                    <a:pt x="77083" y="5501"/>
                    <a:pt x="77360" y="5154"/>
                    <a:pt x="77499" y="4773"/>
                  </a:cubicBezTo>
                  <a:cubicBezTo>
                    <a:pt x="78511" y="2441"/>
                    <a:pt x="76726" y="0"/>
                    <a:pt x="743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9"/>
            <p:cNvSpPr/>
            <p:nvPr/>
          </p:nvSpPr>
          <p:spPr>
            <a:xfrm rot="10800000">
              <a:off x="359518" y="372106"/>
              <a:ext cx="334519" cy="322284"/>
            </a:xfrm>
            <a:custGeom>
              <a:avLst/>
              <a:gdLst/>
              <a:ahLst/>
              <a:cxnLst/>
              <a:rect l="l" t="t" r="r" b="b"/>
              <a:pathLst>
                <a:path w="14627" h="14092" extrusionOk="0">
                  <a:moveTo>
                    <a:pt x="5075" y="1246"/>
                  </a:moveTo>
                  <a:cubicBezTo>
                    <a:pt x="5678" y="1246"/>
                    <a:pt x="6281" y="1430"/>
                    <a:pt x="6794" y="1803"/>
                  </a:cubicBezTo>
                  <a:cubicBezTo>
                    <a:pt x="7695" y="2358"/>
                    <a:pt x="8388" y="3120"/>
                    <a:pt x="8908" y="4056"/>
                  </a:cubicBezTo>
                  <a:cubicBezTo>
                    <a:pt x="10253" y="6401"/>
                    <a:pt x="11083" y="9021"/>
                    <a:pt x="12013" y="11676"/>
                  </a:cubicBezTo>
                  <a:lnTo>
                    <a:pt x="12013" y="11676"/>
                  </a:lnTo>
                  <a:cubicBezTo>
                    <a:pt x="9245" y="10639"/>
                    <a:pt x="6443" y="9842"/>
                    <a:pt x="3986" y="8285"/>
                  </a:cubicBezTo>
                  <a:cubicBezTo>
                    <a:pt x="3466" y="7938"/>
                    <a:pt x="2981" y="7522"/>
                    <a:pt x="2565" y="7037"/>
                  </a:cubicBezTo>
                  <a:cubicBezTo>
                    <a:pt x="1110" y="5304"/>
                    <a:pt x="1283" y="3502"/>
                    <a:pt x="3016" y="2081"/>
                  </a:cubicBezTo>
                  <a:cubicBezTo>
                    <a:pt x="3590" y="1526"/>
                    <a:pt x="4332" y="1246"/>
                    <a:pt x="5075" y="1246"/>
                  </a:cubicBezTo>
                  <a:close/>
                  <a:moveTo>
                    <a:pt x="5719" y="1"/>
                  </a:moveTo>
                  <a:cubicBezTo>
                    <a:pt x="3362" y="36"/>
                    <a:pt x="1664" y="1145"/>
                    <a:pt x="832" y="2739"/>
                  </a:cubicBezTo>
                  <a:cubicBezTo>
                    <a:pt x="1" y="4333"/>
                    <a:pt x="278" y="5893"/>
                    <a:pt x="1179" y="7279"/>
                  </a:cubicBezTo>
                  <a:cubicBezTo>
                    <a:pt x="2115" y="8700"/>
                    <a:pt x="3466" y="9567"/>
                    <a:pt x="4922" y="10260"/>
                  </a:cubicBezTo>
                  <a:cubicBezTo>
                    <a:pt x="7660" y="11543"/>
                    <a:pt x="10572" y="12513"/>
                    <a:pt x="13275" y="13899"/>
                  </a:cubicBezTo>
                  <a:cubicBezTo>
                    <a:pt x="13459" y="14001"/>
                    <a:pt x="13643" y="14092"/>
                    <a:pt x="13827" y="14092"/>
                  </a:cubicBezTo>
                  <a:cubicBezTo>
                    <a:pt x="13955" y="14092"/>
                    <a:pt x="14083" y="14048"/>
                    <a:pt x="14211" y="13934"/>
                  </a:cubicBezTo>
                  <a:cubicBezTo>
                    <a:pt x="14627" y="13553"/>
                    <a:pt x="14384" y="13171"/>
                    <a:pt x="14211" y="12825"/>
                  </a:cubicBezTo>
                  <a:cubicBezTo>
                    <a:pt x="12928" y="10329"/>
                    <a:pt x="12027" y="7661"/>
                    <a:pt x="10849" y="5096"/>
                  </a:cubicBezTo>
                  <a:cubicBezTo>
                    <a:pt x="10364" y="3952"/>
                    <a:pt x="9705" y="2843"/>
                    <a:pt x="8873" y="1907"/>
                  </a:cubicBezTo>
                  <a:cubicBezTo>
                    <a:pt x="7799" y="798"/>
                    <a:pt x="6586" y="1"/>
                    <a:pt x="57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8" name="Google Shape;328;p9"/>
          <p:cNvGrpSpPr/>
          <p:nvPr/>
        </p:nvGrpSpPr>
        <p:grpSpPr>
          <a:xfrm>
            <a:off x="171772" y="3486523"/>
            <a:ext cx="1480829" cy="1471301"/>
            <a:chOff x="171772" y="3486523"/>
            <a:chExt cx="1480829" cy="1471301"/>
          </a:xfrm>
        </p:grpSpPr>
        <p:sp>
          <p:nvSpPr>
            <p:cNvPr id="329" name="Google Shape;329;p9"/>
            <p:cNvSpPr/>
            <p:nvPr/>
          </p:nvSpPr>
          <p:spPr>
            <a:xfrm rot="10800000">
              <a:off x="171772" y="3486523"/>
              <a:ext cx="1480829" cy="1471301"/>
            </a:xfrm>
            <a:custGeom>
              <a:avLst/>
              <a:gdLst/>
              <a:ahLst/>
              <a:cxnLst/>
              <a:rect l="l" t="t" r="r" b="b"/>
              <a:pathLst>
                <a:path w="78642" h="78136" extrusionOk="0">
                  <a:moveTo>
                    <a:pt x="17368" y="1"/>
                  </a:moveTo>
                  <a:cubicBezTo>
                    <a:pt x="16409" y="1"/>
                    <a:pt x="15436" y="197"/>
                    <a:pt x="14453" y="622"/>
                  </a:cubicBezTo>
                  <a:cubicBezTo>
                    <a:pt x="12062" y="1662"/>
                    <a:pt x="9566" y="2597"/>
                    <a:pt x="7660" y="4538"/>
                  </a:cubicBezTo>
                  <a:cubicBezTo>
                    <a:pt x="7140" y="4989"/>
                    <a:pt x="6585" y="5370"/>
                    <a:pt x="5962" y="5717"/>
                  </a:cubicBezTo>
                  <a:cubicBezTo>
                    <a:pt x="5442" y="6063"/>
                    <a:pt x="4853" y="6306"/>
                    <a:pt x="4229" y="6410"/>
                  </a:cubicBezTo>
                  <a:cubicBezTo>
                    <a:pt x="4108" y="6427"/>
                    <a:pt x="3988" y="6435"/>
                    <a:pt x="3868" y="6435"/>
                  </a:cubicBezTo>
                  <a:cubicBezTo>
                    <a:pt x="2997" y="6435"/>
                    <a:pt x="2191" y="5998"/>
                    <a:pt x="1733" y="5266"/>
                  </a:cubicBezTo>
                  <a:cubicBezTo>
                    <a:pt x="1283" y="4400"/>
                    <a:pt x="1421" y="3395"/>
                    <a:pt x="2045" y="2701"/>
                  </a:cubicBezTo>
                  <a:cubicBezTo>
                    <a:pt x="2445" y="2260"/>
                    <a:pt x="2959" y="2035"/>
                    <a:pt x="3534" y="2035"/>
                  </a:cubicBezTo>
                  <a:cubicBezTo>
                    <a:pt x="3907" y="2035"/>
                    <a:pt x="4305" y="2129"/>
                    <a:pt x="4714" y="2320"/>
                  </a:cubicBezTo>
                  <a:cubicBezTo>
                    <a:pt x="4922" y="2424"/>
                    <a:pt x="5095" y="2597"/>
                    <a:pt x="5303" y="2667"/>
                  </a:cubicBezTo>
                  <a:cubicBezTo>
                    <a:pt x="5370" y="2700"/>
                    <a:pt x="5444" y="2716"/>
                    <a:pt x="5518" y="2716"/>
                  </a:cubicBezTo>
                  <a:cubicBezTo>
                    <a:pt x="5675" y="2716"/>
                    <a:pt x="5833" y="2646"/>
                    <a:pt x="5927" y="2528"/>
                  </a:cubicBezTo>
                  <a:cubicBezTo>
                    <a:pt x="6066" y="2320"/>
                    <a:pt x="6100" y="2078"/>
                    <a:pt x="5962" y="1870"/>
                  </a:cubicBezTo>
                  <a:cubicBezTo>
                    <a:pt x="5754" y="1523"/>
                    <a:pt x="5442" y="1246"/>
                    <a:pt x="5060" y="1107"/>
                  </a:cubicBezTo>
                  <a:cubicBezTo>
                    <a:pt x="4585" y="873"/>
                    <a:pt x="4089" y="765"/>
                    <a:pt x="3603" y="765"/>
                  </a:cubicBezTo>
                  <a:cubicBezTo>
                    <a:pt x="2000" y="765"/>
                    <a:pt x="509" y="1943"/>
                    <a:pt x="243" y="3672"/>
                  </a:cubicBezTo>
                  <a:cubicBezTo>
                    <a:pt x="0" y="4954"/>
                    <a:pt x="555" y="6237"/>
                    <a:pt x="1629" y="6965"/>
                  </a:cubicBezTo>
                  <a:cubicBezTo>
                    <a:pt x="2344" y="7465"/>
                    <a:pt x="3086" y="7689"/>
                    <a:pt x="3827" y="7689"/>
                  </a:cubicBezTo>
                  <a:cubicBezTo>
                    <a:pt x="4524" y="7689"/>
                    <a:pt x="5220" y="7491"/>
                    <a:pt x="5892" y="7138"/>
                  </a:cubicBezTo>
                  <a:cubicBezTo>
                    <a:pt x="6967" y="6618"/>
                    <a:pt x="7972" y="5959"/>
                    <a:pt x="8873" y="5162"/>
                  </a:cubicBezTo>
                  <a:cubicBezTo>
                    <a:pt x="9310" y="4759"/>
                    <a:pt x="9715" y="4225"/>
                    <a:pt x="10371" y="4225"/>
                  </a:cubicBezTo>
                  <a:cubicBezTo>
                    <a:pt x="10391" y="4225"/>
                    <a:pt x="10412" y="4225"/>
                    <a:pt x="10433" y="4226"/>
                  </a:cubicBezTo>
                  <a:cubicBezTo>
                    <a:pt x="10641" y="4573"/>
                    <a:pt x="10502" y="4885"/>
                    <a:pt x="10433" y="5232"/>
                  </a:cubicBezTo>
                  <a:cubicBezTo>
                    <a:pt x="9977" y="8620"/>
                    <a:pt x="12093" y="11120"/>
                    <a:pt x="15342" y="11120"/>
                  </a:cubicBezTo>
                  <a:cubicBezTo>
                    <a:pt x="15550" y="11120"/>
                    <a:pt x="15762" y="11110"/>
                    <a:pt x="15978" y="11089"/>
                  </a:cubicBezTo>
                  <a:cubicBezTo>
                    <a:pt x="18404" y="10881"/>
                    <a:pt x="19895" y="8212"/>
                    <a:pt x="18786" y="6133"/>
                  </a:cubicBezTo>
                  <a:cubicBezTo>
                    <a:pt x="18508" y="5613"/>
                    <a:pt x="18092" y="5197"/>
                    <a:pt x="17572" y="4920"/>
                  </a:cubicBezTo>
                  <a:cubicBezTo>
                    <a:pt x="17450" y="4828"/>
                    <a:pt x="17300" y="4783"/>
                    <a:pt x="17150" y="4783"/>
                  </a:cubicBezTo>
                  <a:cubicBezTo>
                    <a:pt x="16961" y="4783"/>
                    <a:pt x="16772" y="4854"/>
                    <a:pt x="16637" y="4989"/>
                  </a:cubicBezTo>
                  <a:cubicBezTo>
                    <a:pt x="16359" y="5336"/>
                    <a:pt x="16567" y="5613"/>
                    <a:pt x="16845" y="5855"/>
                  </a:cubicBezTo>
                  <a:cubicBezTo>
                    <a:pt x="16983" y="5959"/>
                    <a:pt x="17122" y="6063"/>
                    <a:pt x="17261" y="6202"/>
                  </a:cubicBezTo>
                  <a:cubicBezTo>
                    <a:pt x="18335" y="7242"/>
                    <a:pt x="17988" y="9044"/>
                    <a:pt x="16602" y="9633"/>
                  </a:cubicBezTo>
                  <a:cubicBezTo>
                    <a:pt x="16142" y="9857"/>
                    <a:pt x="15648" y="9965"/>
                    <a:pt x="15156" y="9965"/>
                  </a:cubicBezTo>
                  <a:cubicBezTo>
                    <a:pt x="14350" y="9965"/>
                    <a:pt x="13552" y="9673"/>
                    <a:pt x="12928" y="9113"/>
                  </a:cubicBezTo>
                  <a:cubicBezTo>
                    <a:pt x="11126" y="7484"/>
                    <a:pt x="11126" y="4816"/>
                    <a:pt x="12997" y="3013"/>
                  </a:cubicBezTo>
                  <a:cubicBezTo>
                    <a:pt x="14118" y="1845"/>
                    <a:pt x="15648" y="1206"/>
                    <a:pt x="17217" y="1206"/>
                  </a:cubicBezTo>
                  <a:cubicBezTo>
                    <a:pt x="17881" y="1206"/>
                    <a:pt x="18552" y="1321"/>
                    <a:pt x="19201" y="1558"/>
                  </a:cubicBezTo>
                  <a:cubicBezTo>
                    <a:pt x="22771" y="2667"/>
                    <a:pt x="25405" y="5647"/>
                    <a:pt x="26099" y="9287"/>
                  </a:cubicBezTo>
                  <a:cubicBezTo>
                    <a:pt x="27034" y="13515"/>
                    <a:pt x="30188" y="16392"/>
                    <a:pt x="34486" y="16565"/>
                  </a:cubicBezTo>
                  <a:cubicBezTo>
                    <a:pt x="34670" y="16573"/>
                    <a:pt x="34853" y="16577"/>
                    <a:pt x="35033" y="16577"/>
                  </a:cubicBezTo>
                  <a:cubicBezTo>
                    <a:pt x="38653" y="16577"/>
                    <a:pt x="41494" y="14933"/>
                    <a:pt x="43705" y="12094"/>
                  </a:cubicBezTo>
                  <a:cubicBezTo>
                    <a:pt x="44780" y="10708"/>
                    <a:pt x="45750" y="9183"/>
                    <a:pt x="46790" y="7727"/>
                  </a:cubicBezTo>
                  <a:cubicBezTo>
                    <a:pt x="46998" y="7380"/>
                    <a:pt x="47206" y="6930"/>
                    <a:pt x="47761" y="6861"/>
                  </a:cubicBezTo>
                  <a:cubicBezTo>
                    <a:pt x="47899" y="7484"/>
                    <a:pt x="48003" y="8074"/>
                    <a:pt x="48176" y="8594"/>
                  </a:cubicBezTo>
                  <a:cubicBezTo>
                    <a:pt x="48785" y="10676"/>
                    <a:pt x="50489" y="12018"/>
                    <a:pt x="52440" y="12018"/>
                  </a:cubicBezTo>
                  <a:cubicBezTo>
                    <a:pt x="52600" y="12018"/>
                    <a:pt x="52762" y="12009"/>
                    <a:pt x="52925" y="11990"/>
                  </a:cubicBezTo>
                  <a:cubicBezTo>
                    <a:pt x="55524" y="11713"/>
                    <a:pt x="57119" y="9391"/>
                    <a:pt x="56321" y="7103"/>
                  </a:cubicBezTo>
                  <a:cubicBezTo>
                    <a:pt x="55984" y="6029"/>
                    <a:pt x="54993" y="5335"/>
                    <a:pt x="53904" y="5335"/>
                  </a:cubicBezTo>
                  <a:cubicBezTo>
                    <a:pt x="53764" y="5335"/>
                    <a:pt x="53622" y="5346"/>
                    <a:pt x="53479" y="5370"/>
                  </a:cubicBezTo>
                  <a:cubicBezTo>
                    <a:pt x="53063" y="5440"/>
                    <a:pt x="52613" y="5578"/>
                    <a:pt x="52648" y="6098"/>
                  </a:cubicBezTo>
                  <a:cubicBezTo>
                    <a:pt x="52682" y="6514"/>
                    <a:pt x="53098" y="6514"/>
                    <a:pt x="53445" y="6583"/>
                  </a:cubicBezTo>
                  <a:cubicBezTo>
                    <a:pt x="54762" y="6791"/>
                    <a:pt x="55108" y="7103"/>
                    <a:pt x="55247" y="7970"/>
                  </a:cubicBezTo>
                  <a:cubicBezTo>
                    <a:pt x="55386" y="8940"/>
                    <a:pt x="54935" y="9841"/>
                    <a:pt x="54103" y="10292"/>
                  </a:cubicBezTo>
                  <a:cubicBezTo>
                    <a:pt x="53604" y="10607"/>
                    <a:pt x="53046" y="10758"/>
                    <a:pt x="52491" y="10758"/>
                  </a:cubicBezTo>
                  <a:cubicBezTo>
                    <a:pt x="51583" y="10758"/>
                    <a:pt x="50686" y="10352"/>
                    <a:pt x="50083" y="9599"/>
                  </a:cubicBezTo>
                  <a:cubicBezTo>
                    <a:pt x="49043" y="8386"/>
                    <a:pt x="48800" y="6687"/>
                    <a:pt x="49494" y="5232"/>
                  </a:cubicBezTo>
                  <a:cubicBezTo>
                    <a:pt x="50288" y="3388"/>
                    <a:pt x="52102" y="2186"/>
                    <a:pt x="54082" y="2186"/>
                  </a:cubicBezTo>
                  <a:cubicBezTo>
                    <a:pt x="54261" y="2186"/>
                    <a:pt x="54442" y="2196"/>
                    <a:pt x="54623" y="2216"/>
                  </a:cubicBezTo>
                  <a:cubicBezTo>
                    <a:pt x="56599" y="2355"/>
                    <a:pt x="58436" y="3048"/>
                    <a:pt x="60273" y="3741"/>
                  </a:cubicBezTo>
                  <a:cubicBezTo>
                    <a:pt x="62449" y="4530"/>
                    <a:pt x="64654" y="5146"/>
                    <a:pt x="66966" y="5146"/>
                  </a:cubicBezTo>
                  <a:cubicBezTo>
                    <a:pt x="67195" y="5146"/>
                    <a:pt x="67424" y="5140"/>
                    <a:pt x="67655" y="5128"/>
                  </a:cubicBezTo>
                  <a:cubicBezTo>
                    <a:pt x="67736" y="5128"/>
                    <a:pt x="67828" y="5116"/>
                    <a:pt x="67917" y="5116"/>
                  </a:cubicBezTo>
                  <a:cubicBezTo>
                    <a:pt x="68094" y="5116"/>
                    <a:pt x="68256" y="5162"/>
                    <a:pt x="68279" y="5440"/>
                  </a:cubicBezTo>
                  <a:cubicBezTo>
                    <a:pt x="66625" y="6382"/>
                    <a:pt x="65143" y="6844"/>
                    <a:pt x="63618" y="6844"/>
                  </a:cubicBezTo>
                  <a:cubicBezTo>
                    <a:pt x="62393" y="6844"/>
                    <a:pt x="61142" y="6546"/>
                    <a:pt x="59753" y="5959"/>
                  </a:cubicBezTo>
                  <a:cubicBezTo>
                    <a:pt x="59498" y="5853"/>
                    <a:pt x="59191" y="5617"/>
                    <a:pt x="58920" y="5617"/>
                  </a:cubicBezTo>
                  <a:cubicBezTo>
                    <a:pt x="58749" y="5617"/>
                    <a:pt x="58591" y="5712"/>
                    <a:pt x="58470" y="5994"/>
                  </a:cubicBezTo>
                  <a:cubicBezTo>
                    <a:pt x="58193" y="6653"/>
                    <a:pt x="58852" y="6861"/>
                    <a:pt x="59302" y="7103"/>
                  </a:cubicBezTo>
                  <a:cubicBezTo>
                    <a:pt x="59995" y="7484"/>
                    <a:pt x="60758" y="7762"/>
                    <a:pt x="61555" y="7900"/>
                  </a:cubicBezTo>
                  <a:cubicBezTo>
                    <a:pt x="62197" y="8037"/>
                    <a:pt x="62826" y="8100"/>
                    <a:pt x="63444" y="8100"/>
                  </a:cubicBezTo>
                  <a:cubicBezTo>
                    <a:pt x="65331" y="8100"/>
                    <a:pt x="67119" y="7514"/>
                    <a:pt x="68868" y="6653"/>
                  </a:cubicBezTo>
                  <a:cubicBezTo>
                    <a:pt x="70289" y="5925"/>
                    <a:pt x="71710" y="5128"/>
                    <a:pt x="73131" y="4400"/>
                  </a:cubicBezTo>
                  <a:cubicBezTo>
                    <a:pt x="73323" y="4314"/>
                    <a:pt x="73529" y="4150"/>
                    <a:pt x="73764" y="4150"/>
                  </a:cubicBezTo>
                  <a:cubicBezTo>
                    <a:pt x="73910" y="4150"/>
                    <a:pt x="74067" y="4214"/>
                    <a:pt x="74240" y="4400"/>
                  </a:cubicBezTo>
                  <a:cubicBezTo>
                    <a:pt x="73824" y="5543"/>
                    <a:pt x="73304" y="6618"/>
                    <a:pt x="72681" y="7623"/>
                  </a:cubicBezTo>
                  <a:cubicBezTo>
                    <a:pt x="71849" y="9009"/>
                    <a:pt x="71190" y="10465"/>
                    <a:pt x="70705" y="11990"/>
                  </a:cubicBezTo>
                  <a:cubicBezTo>
                    <a:pt x="70012" y="14070"/>
                    <a:pt x="70116" y="16357"/>
                    <a:pt x="70948" y="18402"/>
                  </a:cubicBezTo>
                  <a:cubicBezTo>
                    <a:pt x="71121" y="18818"/>
                    <a:pt x="71329" y="19234"/>
                    <a:pt x="71571" y="19615"/>
                  </a:cubicBezTo>
                  <a:cubicBezTo>
                    <a:pt x="71688" y="19825"/>
                    <a:pt x="71915" y="19941"/>
                    <a:pt x="72136" y="19941"/>
                  </a:cubicBezTo>
                  <a:cubicBezTo>
                    <a:pt x="72243" y="19941"/>
                    <a:pt x="72348" y="19914"/>
                    <a:pt x="72438" y="19858"/>
                  </a:cubicBezTo>
                  <a:cubicBezTo>
                    <a:pt x="72715" y="19684"/>
                    <a:pt x="72785" y="19338"/>
                    <a:pt x="72611" y="19095"/>
                  </a:cubicBezTo>
                  <a:cubicBezTo>
                    <a:pt x="72542" y="18922"/>
                    <a:pt x="72473" y="18783"/>
                    <a:pt x="72403" y="18610"/>
                  </a:cubicBezTo>
                  <a:cubicBezTo>
                    <a:pt x="70982" y="15941"/>
                    <a:pt x="71329" y="13307"/>
                    <a:pt x="72507" y="10673"/>
                  </a:cubicBezTo>
                  <a:cubicBezTo>
                    <a:pt x="72593" y="10445"/>
                    <a:pt x="72631" y="10100"/>
                    <a:pt x="72989" y="10100"/>
                  </a:cubicBezTo>
                  <a:cubicBezTo>
                    <a:pt x="73066" y="10100"/>
                    <a:pt x="73159" y="10116"/>
                    <a:pt x="73270" y="10153"/>
                  </a:cubicBezTo>
                  <a:cubicBezTo>
                    <a:pt x="72888" y="13411"/>
                    <a:pt x="73998" y="16461"/>
                    <a:pt x="75072" y="19477"/>
                  </a:cubicBezTo>
                  <a:cubicBezTo>
                    <a:pt x="75384" y="20308"/>
                    <a:pt x="75627" y="21106"/>
                    <a:pt x="75835" y="21937"/>
                  </a:cubicBezTo>
                  <a:cubicBezTo>
                    <a:pt x="76112" y="23012"/>
                    <a:pt x="76181" y="24121"/>
                    <a:pt x="76008" y="25195"/>
                  </a:cubicBezTo>
                  <a:cubicBezTo>
                    <a:pt x="75646" y="27575"/>
                    <a:pt x="73508" y="29182"/>
                    <a:pt x="71337" y="29182"/>
                  </a:cubicBezTo>
                  <a:cubicBezTo>
                    <a:pt x="70599" y="29182"/>
                    <a:pt x="69857" y="28996"/>
                    <a:pt x="69180" y="28592"/>
                  </a:cubicBezTo>
                  <a:cubicBezTo>
                    <a:pt x="67586" y="27725"/>
                    <a:pt x="67066" y="25646"/>
                    <a:pt x="68071" y="24086"/>
                  </a:cubicBezTo>
                  <a:cubicBezTo>
                    <a:pt x="68508" y="23416"/>
                    <a:pt x="69239" y="23040"/>
                    <a:pt x="70016" y="23040"/>
                  </a:cubicBezTo>
                  <a:cubicBezTo>
                    <a:pt x="70164" y="23040"/>
                    <a:pt x="70313" y="23053"/>
                    <a:pt x="70462" y="23081"/>
                  </a:cubicBezTo>
                  <a:cubicBezTo>
                    <a:pt x="71294" y="23185"/>
                    <a:pt x="71883" y="23982"/>
                    <a:pt x="71779" y="24814"/>
                  </a:cubicBezTo>
                  <a:cubicBezTo>
                    <a:pt x="71745" y="24918"/>
                    <a:pt x="71779" y="25022"/>
                    <a:pt x="71779" y="25161"/>
                  </a:cubicBezTo>
                  <a:cubicBezTo>
                    <a:pt x="71883" y="25369"/>
                    <a:pt x="71953" y="25577"/>
                    <a:pt x="72230" y="25611"/>
                  </a:cubicBezTo>
                  <a:cubicBezTo>
                    <a:pt x="72276" y="25620"/>
                    <a:pt x="72318" y="25625"/>
                    <a:pt x="72358" y="25625"/>
                  </a:cubicBezTo>
                  <a:cubicBezTo>
                    <a:pt x="72621" y="25625"/>
                    <a:pt x="72764" y="25436"/>
                    <a:pt x="72854" y="25195"/>
                  </a:cubicBezTo>
                  <a:cubicBezTo>
                    <a:pt x="73235" y="23982"/>
                    <a:pt x="72681" y="22700"/>
                    <a:pt x="71537" y="22145"/>
                  </a:cubicBezTo>
                  <a:cubicBezTo>
                    <a:pt x="71052" y="21919"/>
                    <a:pt x="70536" y="21810"/>
                    <a:pt x="70027" y="21810"/>
                  </a:cubicBezTo>
                  <a:cubicBezTo>
                    <a:pt x="68900" y="21810"/>
                    <a:pt x="67804" y="22345"/>
                    <a:pt x="67135" y="23324"/>
                  </a:cubicBezTo>
                  <a:cubicBezTo>
                    <a:pt x="65333" y="25854"/>
                    <a:pt x="66615" y="29216"/>
                    <a:pt x="69735" y="30186"/>
                  </a:cubicBezTo>
                  <a:cubicBezTo>
                    <a:pt x="70254" y="30360"/>
                    <a:pt x="70878" y="30290"/>
                    <a:pt x="71467" y="30775"/>
                  </a:cubicBezTo>
                  <a:cubicBezTo>
                    <a:pt x="70844" y="31434"/>
                    <a:pt x="70116" y="31954"/>
                    <a:pt x="69353" y="32404"/>
                  </a:cubicBezTo>
                  <a:cubicBezTo>
                    <a:pt x="68036" y="33236"/>
                    <a:pt x="66788" y="34137"/>
                    <a:pt x="65575" y="35143"/>
                  </a:cubicBezTo>
                  <a:cubicBezTo>
                    <a:pt x="63808" y="36633"/>
                    <a:pt x="62560" y="38643"/>
                    <a:pt x="62006" y="40861"/>
                  </a:cubicBezTo>
                  <a:cubicBezTo>
                    <a:pt x="60723" y="46164"/>
                    <a:pt x="63634" y="51120"/>
                    <a:pt x="68660" y="52091"/>
                  </a:cubicBezTo>
                  <a:cubicBezTo>
                    <a:pt x="71849" y="52715"/>
                    <a:pt x="74136" y="54586"/>
                    <a:pt x="75904" y="57186"/>
                  </a:cubicBezTo>
                  <a:cubicBezTo>
                    <a:pt x="76805" y="58538"/>
                    <a:pt x="77186" y="60167"/>
                    <a:pt x="76978" y="61761"/>
                  </a:cubicBezTo>
                  <a:cubicBezTo>
                    <a:pt x="76701" y="64222"/>
                    <a:pt x="75176" y="66128"/>
                    <a:pt x="72992" y="66613"/>
                  </a:cubicBezTo>
                  <a:cubicBezTo>
                    <a:pt x="72706" y="66680"/>
                    <a:pt x="72418" y="66712"/>
                    <a:pt x="72135" y="66712"/>
                  </a:cubicBezTo>
                  <a:cubicBezTo>
                    <a:pt x="70227" y="66712"/>
                    <a:pt x="68499" y="65265"/>
                    <a:pt x="68348" y="63424"/>
                  </a:cubicBezTo>
                  <a:cubicBezTo>
                    <a:pt x="68244" y="62211"/>
                    <a:pt x="68764" y="61033"/>
                    <a:pt x="69700" y="60652"/>
                  </a:cubicBezTo>
                  <a:cubicBezTo>
                    <a:pt x="70002" y="60484"/>
                    <a:pt x="70334" y="60402"/>
                    <a:pt x="70663" y="60402"/>
                  </a:cubicBezTo>
                  <a:cubicBezTo>
                    <a:pt x="71351" y="60402"/>
                    <a:pt x="72028" y="60758"/>
                    <a:pt x="72403" y="61414"/>
                  </a:cubicBezTo>
                  <a:cubicBezTo>
                    <a:pt x="72554" y="61615"/>
                    <a:pt x="72723" y="61834"/>
                    <a:pt x="72963" y="61834"/>
                  </a:cubicBezTo>
                  <a:cubicBezTo>
                    <a:pt x="73054" y="61834"/>
                    <a:pt x="73155" y="61803"/>
                    <a:pt x="73270" y="61726"/>
                  </a:cubicBezTo>
                  <a:cubicBezTo>
                    <a:pt x="73686" y="61449"/>
                    <a:pt x="73582" y="61033"/>
                    <a:pt x="73374" y="60652"/>
                  </a:cubicBezTo>
                  <a:cubicBezTo>
                    <a:pt x="72888" y="59924"/>
                    <a:pt x="72161" y="59439"/>
                    <a:pt x="71294" y="59300"/>
                  </a:cubicBezTo>
                  <a:cubicBezTo>
                    <a:pt x="71079" y="59259"/>
                    <a:pt x="70862" y="59239"/>
                    <a:pt x="70648" y="59239"/>
                  </a:cubicBezTo>
                  <a:cubicBezTo>
                    <a:pt x="69244" y="59239"/>
                    <a:pt x="67924" y="60100"/>
                    <a:pt x="67412" y="61484"/>
                  </a:cubicBezTo>
                  <a:cubicBezTo>
                    <a:pt x="66149" y="64557"/>
                    <a:pt x="68587" y="67967"/>
                    <a:pt x="72107" y="67967"/>
                  </a:cubicBezTo>
                  <a:cubicBezTo>
                    <a:pt x="72159" y="67967"/>
                    <a:pt x="72212" y="67966"/>
                    <a:pt x="72265" y="67965"/>
                  </a:cubicBezTo>
                  <a:cubicBezTo>
                    <a:pt x="72923" y="67965"/>
                    <a:pt x="73547" y="67861"/>
                    <a:pt x="74379" y="67792"/>
                  </a:cubicBezTo>
                  <a:lnTo>
                    <a:pt x="74379" y="67792"/>
                  </a:lnTo>
                  <a:cubicBezTo>
                    <a:pt x="73963" y="68519"/>
                    <a:pt x="73443" y="69247"/>
                    <a:pt x="72854" y="69871"/>
                  </a:cubicBezTo>
                  <a:cubicBezTo>
                    <a:pt x="72091" y="70703"/>
                    <a:pt x="71467" y="71708"/>
                    <a:pt x="71017" y="72748"/>
                  </a:cubicBezTo>
                  <a:cubicBezTo>
                    <a:pt x="70462" y="74307"/>
                    <a:pt x="70462" y="75798"/>
                    <a:pt x="71641" y="77080"/>
                  </a:cubicBezTo>
                  <a:cubicBezTo>
                    <a:pt x="72318" y="77776"/>
                    <a:pt x="73230" y="78135"/>
                    <a:pt x="74144" y="78135"/>
                  </a:cubicBezTo>
                  <a:cubicBezTo>
                    <a:pt x="74914" y="78135"/>
                    <a:pt x="75686" y="77880"/>
                    <a:pt x="76320" y="77358"/>
                  </a:cubicBezTo>
                  <a:cubicBezTo>
                    <a:pt x="77671" y="76248"/>
                    <a:pt x="77949" y="74134"/>
                    <a:pt x="76944" y="72852"/>
                  </a:cubicBezTo>
                  <a:cubicBezTo>
                    <a:pt x="76742" y="72574"/>
                    <a:pt x="76466" y="72315"/>
                    <a:pt x="76158" y="72315"/>
                  </a:cubicBezTo>
                  <a:cubicBezTo>
                    <a:pt x="76042" y="72315"/>
                    <a:pt x="75922" y="72351"/>
                    <a:pt x="75800" y="72436"/>
                  </a:cubicBezTo>
                  <a:cubicBezTo>
                    <a:pt x="75384" y="72748"/>
                    <a:pt x="75661" y="73129"/>
                    <a:pt x="75904" y="73476"/>
                  </a:cubicBezTo>
                  <a:cubicBezTo>
                    <a:pt x="76918" y="74896"/>
                    <a:pt x="75888" y="76876"/>
                    <a:pt x="74164" y="76876"/>
                  </a:cubicBezTo>
                  <a:cubicBezTo>
                    <a:pt x="74120" y="76876"/>
                    <a:pt x="74077" y="76875"/>
                    <a:pt x="74032" y="76872"/>
                  </a:cubicBezTo>
                  <a:cubicBezTo>
                    <a:pt x="72681" y="76768"/>
                    <a:pt x="71710" y="75590"/>
                    <a:pt x="71883" y="74273"/>
                  </a:cubicBezTo>
                  <a:cubicBezTo>
                    <a:pt x="72022" y="73233"/>
                    <a:pt x="72473" y="72263"/>
                    <a:pt x="73200" y="71500"/>
                  </a:cubicBezTo>
                  <a:cubicBezTo>
                    <a:pt x="74899" y="69455"/>
                    <a:pt x="76320" y="67202"/>
                    <a:pt x="77360" y="64776"/>
                  </a:cubicBezTo>
                  <a:cubicBezTo>
                    <a:pt x="78573" y="62073"/>
                    <a:pt x="78642" y="59473"/>
                    <a:pt x="77221" y="56874"/>
                  </a:cubicBezTo>
                  <a:cubicBezTo>
                    <a:pt x="76389" y="55418"/>
                    <a:pt x="75245" y="54170"/>
                    <a:pt x="73928" y="53165"/>
                  </a:cubicBezTo>
                  <a:cubicBezTo>
                    <a:pt x="73478" y="52819"/>
                    <a:pt x="72888" y="52611"/>
                    <a:pt x="72611" y="52056"/>
                  </a:cubicBezTo>
                  <a:cubicBezTo>
                    <a:pt x="72923" y="51502"/>
                    <a:pt x="73582" y="51467"/>
                    <a:pt x="74032" y="51190"/>
                  </a:cubicBezTo>
                  <a:cubicBezTo>
                    <a:pt x="76077" y="50011"/>
                    <a:pt x="77429" y="48313"/>
                    <a:pt x="77879" y="45956"/>
                  </a:cubicBezTo>
                  <a:cubicBezTo>
                    <a:pt x="78469" y="42560"/>
                    <a:pt x="76250" y="39406"/>
                    <a:pt x="72958" y="39128"/>
                  </a:cubicBezTo>
                  <a:cubicBezTo>
                    <a:pt x="72761" y="39110"/>
                    <a:pt x="72567" y="39101"/>
                    <a:pt x="72376" y="39101"/>
                  </a:cubicBezTo>
                  <a:cubicBezTo>
                    <a:pt x="70721" y="39101"/>
                    <a:pt x="69315" y="39782"/>
                    <a:pt x="68383" y="41243"/>
                  </a:cubicBezTo>
                  <a:cubicBezTo>
                    <a:pt x="67482" y="42594"/>
                    <a:pt x="67447" y="44293"/>
                    <a:pt x="68244" y="45679"/>
                  </a:cubicBezTo>
                  <a:cubicBezTo>
                    <a:pt x="68441" y="46017"/>
                    <a:pt x="68684" y="46491"/>
                    <a:pt x="69102" y="46491"/>
                  </a:cubicBezTo>
                  <a:cubicBezTo>
                    <a:pt x="69199" y="46491"/>
                    <a:pt x="69305" y="46466"/>
                    <a:pt x="69423" y="46407"/>
                  </a:cubicBezTo>
                  <a:cubicBezTo>
                    <a:pt x="70116" y="46060"/>
                    <a:pt x="69561" y="45540"/>
                    <a:pt x="69353" y="45124"/>
                  </a:cubicBezTo>
                  <a:cubicBezTo>
                    <a:pt x="68452" y="43149"/>
                    <a:pt x="69145" y="41381"/>
                    <a:pt x="71052" y="40584"/>
                  </a:cubicBezTo>
                  <a:cubicBezTo>
                    <a:pt x="71515" y="40398"/>
                    <a:pt x="71993" y="40312"/>
                    <a:pt x="72465" y="40312"/>
                  </a:cubicBezTo>
                  <a:cubicBezTo>
                    <a:pt x="74461" y="40312"/>
                    <a:pt x="76351" y="41863"/>
                    <a:pt x="76632" y="44050"/>
                  </a:cubicBezTo>
                  <a:cubicBezTo>
                    <a:pt x="76978" y="46164"/>
                    <a:pt x="76077" y="48278"/>
                    <a:pt x="74344" y="49491"/>
                  </a:cubicBezTo>
                  <a:cubicBezTo>
                    <a:pt x="73028" y="50506"/>
                    <a:pt x="71536" y="50976"/>
                    <a:pt x="70077" y="50976"/>
                  </a:cubicBezTo>
                  <a:cubicBezTo>
                    <a:pt x="67003" y="50976"/>
                    <a:pt x="64076" y="48892"/>
                    <a:pt x="63253" y="45436"/>
                  </a:cubicBezTo>
                  <a:cubicBezTo>
                    <a:pt x="62491" y="42213"/>
                    <a:pt x="63357" y="39406"/>
                    <a:pt x="65506" y="36979"/>
                  </a:cubicBezTo>
                  <a:cubicBezTo>
                    <a:pt x="66719" y="35628"/>
                    <a:pt x="68209" y="34657"/>
                    <a:pt x="69700" y="33687"/>
                  </a:cubicBezTo>
                  <a:cubicBezTo>
                    <a:pt x="71814" y="32335"/>
                    <a:pt x="73755" y="30671"/>
                    <a:pt x="75453" y="28835"/>
                  </a:cubicBezTo>
                  <a:cubicBezTo>
                    <a:pt x="77186" y="26928"/>
                    <a:pt x="77602" y="24849"/>
                    <a:pt x="77186" y="22457"/>
                  </a:cubicBezTo>
                  <a:cubicBezTo>
                    <a:pt x="76909" y="20898"/>
                    <a:pt x="76458" y="19338"/>
                    <a:pt x="75835" y="17848"/>
                  </a:cubicBezTo>
                  <a:cubicBezTo>
                    <a:pt x="73998" y="13515"/>
                    <a:pt x="74171" y="9148"/>
                    <a:pt x="75523" y="4712"/>
                  </a:cubicBezTo>
                  <a:cubicBezTo>
                    <a:pt x="75731" y="4053"/>
                    <a:pt x="76354" y="3256"/>
                    <a:pt x="75765" y="2632"/>
                  </a:cubicBezTo>
                  <a:cubicBezTo>
                    <a:pt x="75555" y="2411"/>
                    <a:pt x="75325" y="2331"/>
                    <a:pt x="75084" y="2331"/>
                  </a:cubicBezTo>
                  <a:cubicBezTo>
                    <a:pt x="74569" y="2331"/>
                    <a:pt x="74008" y="2698"/>
                    <a:pt x="73512" y="2840"/>
                  </a:cubicBezTo>
                  <a:cubicBezTo>
                    <a:pt x="71366" y="3470"/>
                    <a:pt x="69236" y="3841"/>
                    <a:pt x="67114" y="3841"/>
                  </a:cubicBezTo>
                  <a:cubicBezTo>
                    <a:pt x="64920" y="3841"/>
                    <a:pt x="62735" y="3444"/>
                    <a:pt x="60550" y="2528"/>
                  </a:cubicBezTo>
                  <a:cubicBezTo>
                    <a:pt x="59059" y="1870"/>
                    <a:pt x="57534" y="1419"/>
                    <a:pt x="55940" y="1142"/>
                  </a:cubicBezTo>
                  <a:cubicBezTo>
                    <a:pt x="55317" y="1040"/>
                    <a:pt x="54704" y="977"/>
                    <a:pt x="54104" y="977"/>
                  </a:cubicBezTo>
                  <a:cubicBezTo>
                    <a:pt x="52666" y="977"/>
                    <a:pt x="51305" y="1338"/>
                    <a:pt x="50083" y="2389"/>
                  </a:cubicBezTo>
                  <a:cubicBezTo>
                    <a:pt x="48107" y="4018"/>
                    <a:pt x="46374" y="5959"/>
                    <a:pt x="44953" y="8108"/>
                  </a:cubicBezTo>
                  <a:cubicBezTo>
                    <a:pt x="44191" y="9391"/>
                    <a:pt x="43324" y="10604"/>
                    <a:pt x="42354" y="11747"/>
                  </a:cubicBezTo>
                  <a:cubicBezTo>
                    <a:pt x="41106" y="13273"/>
                    <a:pt x="39442" y="14416"/>
                    <a:pt x="37571" y="14971"/>
                  </a:cubicBezTo>
                  <a:cubicBezTo>
                    <a:pt x="36701" y="15231"/>
                    <a:pt x="35829" y="15356"/>
                    <a:pt x="34981" y="15356"/>
                  </a:cubicBezTo>
                  <a:cubicBezTo>
                    <a:pt x="31877" y="15356"/>
                    <a:pt x="29091" y="13685"/>
                    <a:pt x="27866" y="10881"/>
                  </a:cubicBezTo>
                  <a:cubicBezTo>
                    <a:pt x="26307" y="7415"/>
                    <a:pt x="28247" y="2979"/>
                    <a:pt x="31748" y="1870"/>
                  </a:cubicBezTo>
                  <a:cubicBezTo>
                    <a:pt x="32305" y="1693"/>
                    <a:pt x="32861" y="1610"/>
                    <a:pt x="33400" y="1610"/>
                  </a:cubicBezTo>
                  <a:cubicBezTo>
                    <a:pt x="35613" y="1610"/>
                    <a:pt x="37527" y="3016"/>
                    <a:pt x="37917" y="5162"/>
                  </a:cubicBezTo>
                  <a:cubicBezTo>
                    <a:pt x="38229" y="6479"/>
                    <a:pt x="37744" y="7866"/>
                    <a:pt x="36670" y="8697"/>
                  </a:cubicBezTo>
                  <a:cubicBezTo>
                    <a:pt x="36108" y="9159"/>
                    <a:pt x="35418" y="9400"/>
                    <a:pt x="34729" y="9400"/>
                  </a:cubicBezTo>
                  <a:cubicBezTo>
                    <a:pt x="34227" y="9400"/>
                    <a:pt x="33726" y="9272"/>
                    <a:pt x="33273" y="9009"/>
                  </a:cubicBezTo>
                  <a:cubicBezTo>
                    <a:pt x="33030" y="8871"/>
                    <a:pt x="32753" y="8732"/>
                    <a:pt x="32511" y="8628"/>
                  </a:cubicBezTo>
                  <a:cubicBezTo>
                    <a:pt x="32435" y="8596"/>
                    <a:pt x="32360" y="8580"/>
                    <a:pt x="32288" y="8580"/>
                  </a:cubicBezTo>
                  <a:cubicBezTo>
                    <a:pt x="32128" y="8580"/>
                    <a:pt x="31982" y="8658"/>
                    <a:pt x="31887" y="8801"/>
                  </a:cubicBezTo>
                  <a:cubicBezTo>
                    <a:pt x="31748" y="9009"/>
                    <a:pt x="31748" y="9252"/>
                    <a:pt x="31887" y="9460"/>
                  </a:cubicBezTo>
                  <a:cubicBezTo>
                    <a:pt x="32129" y="9772"/>
                    <a:pt x="32441" y="10015"/>
                    <a:pt x="32822" y="10188"/>
                  </a:cubicBezTo>
                  <a:cubicBezTo>
                    <a:pt x="33433" y="10488"/>
                    <a:pt x="34087" y="10632"/>
                    <a:pt x="34733" y="10632"/>
                  </a:cubicBezTo>
                  <a:cubicBezTo>
                    <a:pt x="36178" y="10632"/>
                    <a:pt x="37588" y="9911"/>
                    <a:pt x="38403" y="8594"/>
                  </a:cubicBezTo>
                  <a:cubicBezTo>
                    <a:pt x="40274" y="5682"/>
                    <a:pt x="38749" y="1766"/>
                    <a:pt x="35353" y="657"/>
                  </a:cubicBezTo>
                  <a:cubicBezTo>
                    <a:pt x="34712" y="455"/>
                    <a:pt x="34061" y="358"/>
                    <a:pt x="33415" y="358"/>
                  </a:cubicBezTo>
                  <a:cubicBezTo>
                    <a:pt x="30953" y="358"/>
                    <a:pt x="28574" y="1768"/>
                    <a:pt x="27173" y="4157"/>
                  </a:cubicBezTo>
                  <a:cubicBezTo>
                    <a:pt x="26861" y="4677"/>
                    <a:pt x="26792" y="5405"/>
                    <a:pt x="26168" y="5751"/>
                  </a:cubicBezTo>
                  <a:cubicBezTo>
                    <a:pt x="25995" y="5578"/>
                    <a:pt x="25856" y="5440"/>
                    <a:pt x="25717" y="5232"/>
                  </a:cubicBezTo>
                  <a:cubicBezTo>
                    <a:pt x="24712" y="3707"/>
                    <a:pt x="23395" y="2389"/>
                    <a:pt x="21870" y="1384"/>
                  </a:cubicBezTo>
                  <a:cubicBezTo>
                    <a:pt x="20417" y="508"/>
                    <a:pt x="18911" y="1"/>
                    <a:pt x="173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9"/>
            <p:cNvSpPr/>
            <p:nvPr/>
          </p:nvSpPr>
          <p:spPr>
            <a:xfrm rot="10800000">
              <a:off x="326993" y="4541461"/>
              <a:ext cx="273487" cy="265013"/>
            </a:xfrm>
            <a:custGeom>
              <a:avLst/>
              <a:gdLst/>
              <a:ahLst/>
              <a:cxnLst/>
              <a:rect l="l" t="t" r="r" b="b"/>
              <a:pathLst>
                <a:path w="14524" h="14074" extrusionOk="0">
                  <a:moveTo>
                    <a:pt x="12028" y="2393"/>
                  </a:moveTo>
                  <a:cubicBezTo>
                    <a:pt x="10884" y="5305"/>
                    <a:pt x="10121" y="8320"/>
                    <a:pt x="8319" y="10816"/>
                  </a:cubicBezTo>
                  <a:cubicBezTo>
                    <a:pt x="8042" y="11197"/>
                    <a:pt x="7730" y="11543"/>
                    <a:pt x="7383" y="11821"/>
                  </a:cubicBezTo>
                  <a:cubicBezTo>
                    <a:pt x="6622" y="12479"/>
                    <a:pt x="5769" y="12791"/>
                    <a:pt x="4950" y="12791"/>
                  </a:cubicBezTo>
                  <a:cubicBezTo>
                    <a:pt x="3570" y="12791"/>
                    <a:pt x="2286" y="11905"/>
                    <a:pt x="1699" y="10296"/>
                  </a:cubicBezTo>
                  <a:cubicBezTo>
                    <a:pt x="1491" y="9707"/>
                    <a:pt x="1491" y="9048"/>
                    <a:pt x="1699" y="8459"/>
                  </a:cubicBezTo>
                  <a:cubicBezTo>
                    <a:pt x="2011" y="7592"/>
                    <a:pt x="2566" y="6830"/>
                    <a:pt x="3293" y="6275"/>
                  </a:cubicBezTo>
                  <a:cubicBezTo>
                    <a:pt x="5893" y="4334"/>
                    <a:pt x="9012" y="3537"/>
                    <a:pt x="12028" y="2393"/>
                  </a:cubicBezTo>
                  <a:close/>
                  <a:moveTo>
                    <a:pt x="13790" y="0"/>
                  </a:moveTo>
                  <a:cubicBezTo>
                    <a:pt x="13607" y="0"/>
                    <a:pt x="13424" y="94"/>
                    <a:pt x="13241" y="175"/>
                  </a:cubicBezTo>
                  <a:cubicBezTo>
                    <a:pt x="10953" y="1354"/>
                    <a:pt x="8527" y="2255"/>
                    <a:pt x="6136" y="3260"/>
                  </a:cubicBezTo>
                  <a:cubicBezTo>
                    <a:pt x="5130" y="3676"/>
                    <a:pt x="4160" y="4161"/>
                    <a:pt x="3259" y="4750"/>
                  </a:cubicBezTo>
                  <a:cubicBezTo>
                    <a:pt x="2323" y="5339"/>
                    <a:pt x="1560" y="6137"/>
                    <a:pt x="971" y="7072"/>
                  </a:cubicBezTo>
                  <a:cubicBezTo>
                    <a:pt x="139" y="8528"/>
                    <a:pt x="1" y="10018"/>
                    <a:pt x="902" y="11474"/>
                  </a:cubicBezTo>
                  <a:cubicBezTo>
                    <a:pt x="1838" y="13069"/>
                    <a:pt x="3155" y="14074"/>
                    <a:pt x="5061" y="14074"/>
                  </a:cubicBezTo>
                  <a:cubicBezTo>
                    <a:pt x="6101" y="14039"/>
                    <a:pt x="7106" y="13692"/>
                    <a:pt x="7938" y="12999"/>
                  </a:cubicBezTo>
                  <a:cubicBezTo>
                    <a:pt x="8943" y="12237"/>
                    <a:pt x="9740" y="11232"/>
                    <a:pt x="10260" y="10088"/>
                  </a:cubicBezTo>
                  <a:cubicBezTo>
                    <a:pt x="11612" y="7107"/>
                    <a:pt x="12929" y="4126"/>
                    <a:pt x="14246" y="1146"/>
                  </a:cubicBezTo>
                  <a:cubicBezTo>
                    <a:pt x="14384" y="799"/>
                    <a:pt x="14523" y="487"/>
                    <a:pt x="14176" y="175"/>
                  </a:cubicBezTo>
                  <a:cubicBezTo>
                    <a:pt x="14048" y="47"/>
                    <a:pt x="13919" y="0"/>
                    <a:pt x="137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1" name="Google Shape;331;p9"/>
          <p:cNvGrpSpPr/>
          <p:nvPr/>
        </p:nvGrpSpPr>
        <p:grpSpPr>
          <a:xfrm>
            <a:off x="7552045" y="3496973"/>
            <a:ext cx="1480843" cy="1460612"/>
            <a:chOff x="7223390" y="3172787"/>
            <a:chExt cx="1809657" cy="1784935"/>
          </a:xfrm>
        </p:grpSpPr>
        <p:sp>
          <p:nvSpPr>
            <p:cNvPr id="332" name="Google Shape;332;p9"/>
            <p:cNvSpPr/>
            <p:nvPr/>
          </p:nvSpPr>
          <p:spPr>
            <a:xfrm>
              <a:off x="7223390" y="3172787"/>
              <a:ext cx="1809657" cy="1784935"/>
            </a:xfrm>
            <a:custGeom>
              <a:avLst/>
              <a:gdLst/>
              <a:ahLst/>
              <a:cxnLst/>
              <a:rect l="l" t="t" r="r" b="b"/>
              <a:pathLst>
                <a:path w="79128" h="78047" extrusionOk="0">
                  <a:moveTo>
                    <a:pt x="74379" y="0"/>
                  </a:moveTo>
                  <a:cubicBezTo>
                    <a:pt x="74075" y="0"/>
                    <a:pt x="73761" y="41"/>
                    <a:pt x="73443" y="129"/>
                  </a:cubicBezTo>
                  <a:cubicBezTo>
                    <a:pt x="72196" y="441"/>
                    <a:pt x="71260" y="1481"/>
                    <a:pt x="71017" y="2728"/>
                  </a:cubicBezTo>
                  <a:cubicBezTo>
                    <a:pt x="70636" y="4357"/>
                    <a:pt x="71260" y="5778"/>
                    <a:pt x="72196" y="7061"/>
                  </a:cubicBezTo>
                  <a:cubicBezTo>
                    <a:pt x="72958" y="8135"/>
                    <a:pt x="73755" y="9140"/>
                    <a:pt x="74553" y="10180"/>
                  </a:cubicBezTo>
                  <a:cubicBezTo>
                    <a:pt x="74518" y="10284"/>
                    <a:pt x="74449" y="10388"/>
                    <a:pt x="74379" y="10492"/>
                  </a:cubicBezTo>
                  <a:cubicBezTo>
                    <a:pt x="73741" y="10270"/>
                    <a:pt x="73059" y="10159"/>
                    <a:pt x="72368" y="10159"/>
                  </a:cubicBezTo>
                  <a:cubicBezTo>
                    <a:pt x="72196" y="10159"/>
                    <a:pt x="72022" y="10166"/>
                    <a:pt x="71849" y="10180"/>
                  </a:cubicBezTo>
                  <a:cubicBezTo>
                    <a:pt x="68556" y="10492"/>
                    <a:pt x="66408" y="13923"/>
                    <a:pt x="67759" y="16835"/>
                  </a:cubicBezTo>
                  <a:cubicBezTo>
                    <a:pt x="68360" y="18181"/>
                    <a:pt x="69691" y="18921"/>
                    <a:pt x="70983" y="18921"/>
                  </a:cubicBezTo>
                  <a:cubicBezTo>
                    <a:pt x="71853" y="18921"/>
                    <a:pt x="72705" y="18586"/>
                    <a:pt x="73305" y="17874"/>
                  </a:cubicBezTo>
                  <a:cubicBezTo>
                    <a:pt x="73617" y="17493"/>
                    <a:pt x="74067" y="16973"/>
                    <a:pt x="73617" y="16523"/>
                  </a:cubicBezTo>
                  <a:cubicBezTo>
                    <a:pt x="73461" y="16357"/>
                    <a:pt x="73327" y="16293"/>
                    <a:pt x="73207" y="16293"/>
                  </a:cubicBezTo>
                  <a:cubicBezTo>
                    <a:pt x="72901" y="16293"/>
                    <a:pt x="72688" y="16714"/>
                    <a:pt x="72438" y="16939"/>
                  </a:cubicBezTo>
                  <a:cubicBezTo>
                    <a:pt x="71921" y="17428"/>
                    <a:pt x="71342" y="17663"/>
                    <a:pt x="70791" y="17663"/>
                  </a:cubicBezTo>
                  <a:cubicBezTo>
                    <a:pt x="69977" y="17663"/>
                    <a:pt x="69227" y="17148"/>
                    <a:pt x="68834" y="16176"/>
                  </a:cubicBezTo>
                  <a:cubicBezTo>
                    <a:pt x="68314" y="14963"/>
                    <a:pt x="68591" y="13577"/>
                    <a:pt x="69492" y="12676"/>
                  </a:cubicBezTo>
                  <a:cubicBezTo>
                    <a:pt x="70286" y="11801"/>
                    <a:pt x="71345" y="11365"/>
                    <a:pt x="72424" y="11365"/>
                  </a:cubicBezTo>
                  <a:cubicBezTo>
                    <a:pt x="73655" y="11365"/>
                    <a:pt x="74912" y="11931"/>
                    <a:pt x="75835" y="13057"/>
                  </a:cubicBezTo>
                  <a:cubicBezTo>
                    <a:pt x="77464" y="14859"/>
                    <a:pt x="77810" y="17493"/>
                    <a:pt x="76771" y="19677"/>
                  </a:cubicBezTo>
                  <a:cubicBezTo>
                    <a:pt x="75419" y="22935"/>
                    <a:pt x="72508" y="25257"/>
                    <a:pt x="69076" y="25950"/>
                  </a:cubicBezTo>
                  <a:cubicBezTo>
                    <a:pt x="65680" y="26678"/>
                    <a:pt x="63392" y="28619"/>
                    <a:pt x="62422" y="31946"/>
                  </a:cubicBezTo>
                  <a:cubicBezTo>
                    <a:pt x="61347" y="35655"/>
                    <a:pt x="62214" y="38982"/>
                    <a:pt x="64744" y="41859"/>
                  </a:cubicBezTo>
                  <a:cubicBezTo>
                    <a:pt x="65749" y="42898"/>
                    <a:pt x="66858" y="43834"/>
                    <a:pt x="68037" y="44631"/>
                  </a:cubicBezTo>
                  <a:cubicBezTo>
                    <a:pt x="69042" y="45290"/>
                    <a:pt x="70047" y="45948"/>
                    <a:pt x="71017" y="46642"/>
                  </a:cubicBezTo>
                  <a:cubicBezTo>
                    <a:pt x="71329" y="46884"/>
                    <a:pt x="71814" y="47023"/>
                    <a:pt x="71676" y="47612"/>
                  </a:cubicBezTo>
                  <a:cubicBezTo>
                    <a:pt x="70567" y="47647"/>
                    <a:pt x="69527" y="47959"/>
                    <a:pt x="68591" y="48548"/>
                  </a:cubicBezTo>
                  <a:cubicBezTo>
                    <a:pt x="66442" y="49900"/>
                    <a:pt x="65888" y="52846"/>
                    <a:pt x="67447" y="54891"/>
                  </a:cubicBezTo>
                  <a:cubicBezTo>
                    <a:pt x="68128" y="55783"/>
                    <a:pt x="69175" y="56277"/>
                    <a:pt x="70253" y="56277"/>
                  </a:cubicBezTo>
                  <a:cubicBezTo>
                    <a:pt x="70767" y="56277"/>
                    <a:pt x="71288" y="56165"/>
                    <a:pt x="71780" y="55930"/>
                  </a:cubicBezTo>
                  <a:cubicBezTo>
                    <a:pt x="72820" y="55480"/>
                    <a:pt x="73409" y="54371"/>
                    <a:pt x="73201" y="53262"/>
                  </a:cubicBezTo>
                  <a:cubicBezTo>
                    <a:pt x="73134" y="52861"/>
                    <a:pt x="73067" y="52428"/>
                    <a:pt x="72566" y="52428"/>
                  </a:cubicBezTo>
                  <a:cubicBezTo>
                    <a:pt x="72547" y="52428"/>
                    <a:pt x="72528" y="52428"/>
                    <a:pt x="72508" y="52430"/>
                  </a:cubicBezTo>
                  <a:cubicBezTo>
                    <a:pt x="72057" y="52464"/>
                    <a:pt x="72022" y="52880"/>
                    <a:pt x="72022" y="53227"/>
                  </a:cubicBezTo>
                  <a:cubicBezTo>
                    <a:pt x="72022" y="54128"/>
                    <a:pt x="71676" y="54752"/>
                    <a:pt x="70740" y="54960"/>
                  </a:cubicBezTo>
                  <a:cubicBezTo>
                    <a:pt x="70584" y="54992"/>
                    <a:pt x="70428" y="55008"/>
                    <a:pt x="70273" y="55008"/>
                  </a:cubicBezTo>
                  <a:cubicBezTo>
                    <a:pt x="69436" y="55008"/>
                    <a:pt x="68660" y="54548"/>
                    <a:pt x="68279" y="53816"/>
                  </a:cubicBezTo>
                  <a:cubicBezTo>
                    <a:pt x="67482" y="52534"/>
                    <a:pt x="67759" y="50870"/>
                    <a:pt x="68868" y="49900"/>
                  </a:cubicBezTo>
                  <a:cubicBezTo>
                    <a:pt x="69642" y="49230"/>
                    <a:pt x="70631" y="48876"/>
                    <a:pt x="71629" y="48876"/>
                  </a:cubicBezTo>
                  <a:cubicBezTo>
                    <a:pt x="72284" y="48876"/>
                    <a:pt x="72943" y="49029"/>
                    <a:pt x="73547" y="49345"/>
                  </a:cubicBezTo>
                  <a:cubicBezTo>
                    <a:pt x="75350" y="50316"/>
                    <a:pt x="76355" y="51806"/>
                    <a:pt x="76355" y="53920"/>
                  </a:cubicBezTo>
                  <a:cubicBezTo>
                    <a:pt x="76355" y="55861"/>
                    <a:pt x="75731" y="57629"/>
                    <a:pt x="75038" y="59396"/>
                  </a:cubicBezTo>
                  <a:cubicBezTo>
                    <a:pt x="74067" y="62100"/>
                    <a:pt x="73305" y="64768"/>
                    <a:pt x="73443" y="67645"/>
                  </a:cubicBezTo>
                  <a:cubicBezTo>
                    <a:pt x="73443" y="67784"/>
                    <a:pt x="73443" y="67992"/>
                    <a:pt x="73028" y="67992"/>
                  </a:cubicBezTo>
                  <a:cubicBezTo>
                    <a:pt x="71780" y="65462"/>
                    <a:pt x="71156" y="62862"/>
                    <a:pt x="72369" y="60020"/>
                  </a:cubicBezTo>
                  <a:cubicBezTo>
                    <a:pt x="72577" y="59604"/>
                    <a:pt x="72785" y="59223"/>
                    <a:pt x="72924" y="58772"/>
                  </a:cubicBezTo>
                  <a:cubicBezTo>
                    <a:pt x="72993" y="58530"/>
                    <a:pt x="72854" y="58287"/>
                    <a:pt x="72646" y="58218"/>
                  </a:cubicBezTo>
                  <a:cubicBezTo>
                    <a:pt x="72559" y="58160"/>
                    <a:pt x="72461" y="58132"/>
                    <a:pt x="72365" y="58132"/>
                  </a:cubicBezTo>
                  <a:cubicBezTo>
                    <a:pt x="72231" y="58132"/>
                    <a:pt x="72103" y="58186"/>
                    <a:pt x="72022" y="58287"/>
                  </a:cubicBezTo>
                  <a:cubicBezTo>
                    <a:pt x="71780" y="58599"/>
                    <a:pt x="71537" y="58911"/>
                    <a:pt x="71364" y="59292"/>
                  </a:cubicBezTo>
                  <a:cubicBezTo>
                    <a:pt x="70116" y="61892"/>
                    <a:pt x="70289" y="64491"/>
                    <a:pt x="71260" y="67125"/>
                  </a:cubicBezTo>
                  <a:cubicBezTo>
                    <a:pt x="71884" y="68824"/>
                    <a:pt x="72854" y="70314"/>
                    <a:pt x="73686" y="71908"/>
                  </a:cubicBezTo>
                  <a:cubicBezTo>
                    <a:pt x="73998" y="72532"/>
                    <a:pt x="74483" y="73121"/>
                    <a:pt x="74414" y="74092"/>
                  </a:cubicBezTo>
                  <a:cubicBezTo>
                    <a:pt x="73374" y="73745"/>
                    <a:pt x="72334" y="73260"/>
                    <a:pt x="71399" y="72671"/>
                  </a:cubicBezTo>
                  <a:cubicBezTo>
                    <a:pt x="69700" y="71735"/>
                    <a:pt x="68002" y="70764"/>
                    <a:pt x="66061" y="70349"/>
                  </a:cubicBezTo>
                  <a:cubicBezTo>
                    <a:pt x="65210" y="70145"/>
                    <a:pt x="64368" y="70035"/>
                    <a:pt x="63540" y="70035"/>
                  </a:cubicBezTo>
                  <a:cubicBezTo>
                    <a:pt x="62106" y="70035"/>
                    <a:pt x="60711" y="70364"/>
                    <a:pt x="59372" y="71111"/>
                  </a:cubicBezTo>
                  <a:cubicBezTo>
                    <a:pt x="58991" y="71319"/>
                    <a:pt x="58471" y="71527"/>
                    <a:pt x="58713" y="72116"/>
                  </a:cubicBezTo>
                  <a:cubicBezTo>
                    <a:pt x="58820" y="72392"/>
                    <a:pt x="58975" y="72485"/>
                    <a:pt x="59150" y="72485"/>
                  </a:cubicBezTo>
                  <a:cubicBezTo>
                    <a:pt x="59371" y="72485"/>
                    <a:pt x="59625" y="72336"/>
                    <a:pt x="59857" y="72220"/>
                  </a:cubicBezTo>
                  <a:cubicBezTo>
                    <a:pt x="60100" y="72116"/>
                    <a:pt x="60377" y="71978"/>
                    <a:pt x="60620" y="71874"/>
                  </a:cubicBezTo>
                  <a:cubicBezTo>
                    <a:pt x="61665" y="71453"/>
                    <a:pt x="62678" y="71267"/>
                    <a:pt x="63668" y="71267"/>
                  </a:cubicBezTo>
                  <a:cubicBezTo>
                    <a:pt x="65370" y="71267"/>
                    <a:pt x="67005" y="71816"/>
                    <a:pt x="68626" y="72671"/>
                  </a:cubicBezTo>
                  <a:cubicBezTo>
                    <a:pt x="68522" y="72983"/>
                    <a:pt x="68349" y="72983"/>
                    <a:pt x="68175" y="72983"/>
                  </a:cubicBezTo>
                  <a:cubicBezTo>
                    <a:pt x="67929" y="72971"/>
                    <a:pt x="67685" y="72965"/>
                    <a:pt x="67441" y="72965"/>
                  </a:cubicBezTo>
                  <a:cubicBezTo>
                    <a:pt x="64837" y="72965"/>
                    <a:pt x="62370" y="73626"/>
                    <a:pt x="59961" y="74577"/>
                  </a:cubicBezTo>
                  <a:cubicBezTo>
                    <a:pt x="58505" y="75132"/>
                    <a:pt x="57015" y="75547"/>
                    <a:pt x="55490" y="75825"/>
                  </a:cubicBezTo>
                  <a:cubicBezTo>
                    <a:pt x="55146" y="75898"/>
                    <a:pt x="54802" y="75933"/>
                    <a:pt x="54460" y="75933"/>
                  </a:cubicBezTo>
                  <a:cubicBezTo>
                    <a:pt x="53836" y="75933"/>
                    <a:pt x="53218" y="75818"/>
                    <a:pt x="52613" y="75617"/>
                  </a:cubicBezTo>
                  <a:cubicBezTo>
                    <a:pt x="49771" y="74612"/>
                    <a:pt x="48489" y="71319"/>
                    <a:pt x="50014" y="68928"/>
                  </a:cubicBezTo>
                  <a:cubicBezTo>
                    <a:pt x="50546" y="67926"/>
                    <a:pt x="51588" y="67348"/>
                    <a:pt x="52704" y="67348"/>
                  </a:cubicBezTo>
                  <a:cubicBezTo>
                    <a:pt x="52823" y="67348"/>
                    <a:pt x="52943" y="67354"/>
                    <a:pt x="53064" y="67368"/>
                  </a:cubicBezTo>
                  <a:cubicBezTo>
                    <a:pt x="54312" y="67437"/>
                    <a:pt x="55317" y="68408"/>
                    <a:pt x="55490" y="69655"/>
                  </a:cubicBezTo>
                  <a:cubicBezTo>
                    <a:pt x="55594" y="70730"/>
                    <a:pt x="55178" y="71111"/>
                    <a:pt x="53445" y="71527"/>
                  </a:cubicBezTo>
                  <a:cubicBezTo>
                    <a:pt x="53168" y="71631"/>
                    <a:pt x="52891" y="71700"/>
                    <a:pt x="52856" y="72047"/>
                  </a:cubicBezTo>
                  <a:cubicBezTo>
                    <a:pt x="52856" y="72393"/>
                    <a:pt x="53098" y="72567"/>
                    <a:pt x="53376" y="72671"/>
                  </a:cubicBezTo>
                  <a:cubicBezTo>
                    <a:pt x="53601" y="72762"/>
                    <a:pt x="53841" y="72805"/>
                    <a:pt x="54085" y="72805"/>
                  </a:cubicBezTo>
                  <a:cubicBezTo>
                    <a:pt x="55038" y="72805"/>
                    <a:pt x="56046" y="72147"/>
                    <a:pt x="56460" y="71180"/>
                  </a:cubicBezTo>
                  <a:cubicBezTo>
                    <a:pt x="57084" y="69621"/>
                    <a:pt x="56564" y="67853"/>
                    <a:pt x="55213" y="66917"/>
                  </a:cubicBezTo>
                  <a:cubicBezTo>
                    <a:pt x="54424" y="66355"/>
                    <a:pt x="53554" y="66093"/>
                    <a:pt x="52701" y="66093"/>
                  </a:cubicBezTo>
                  <a:cubicBezTo>
                    <a:pt x="50819" y="66093"/>
                    <a:pt x="49018" y="67370"/>
                    <a:pt x="48350" y="69517"/>
                  </a:cubicBezTo>
                  <a:cubicBezTo>
                    <a:pt x="48177" y="70106"/>
                    <a:pt x="48212" y="70730"/>
                    <a:pt x="47865" y="71250"/>
                  </a:cubicBezTo>
                  <a:cubicBezTo>
                    <a:pt x="47380" y="71111"/>
                    <a:pt x="47241" y="70764"/>
                    <a:pt x="47033" y="70487"/>
                  </a:cubicBezTo>
                  <a:cubicBezTo>
                    <a:pt x="45993" y="68997"/>
                    <a:pt x="44988" y="67437"/>
                    <a:pt x="43879" y="65982"/>
                  </a:cubicBezTo>
                  <a:cubicBezTo>
                    <a:pt x="42285" y="63763"/>
                    <a:pt x="39893" y="62238"/>
                    <a:pt x="37225" y="61718"/>
                  </a:cubicBezTo>
                  <a:cubicBezTo>
                    <a:pt x="36530" y="61586"/>
                    <a:pt x="35857" y="61523"/>
                    <a:pt x="35208" y="61523"/>
                  </a:cubicBezTo>
                  <a:cubicBezTo>
                    <a:pt x="30425" y="61523"/>
                    <a:pt x="27001" y="64941"/>
                    <a:pt x="26238" y="69032"/>
                  </a:cubicBezTo>
                  <a:cubicBezTo>
                    <a:pt x="25510" y="72809"/>
                    <a:pt x="22980" y="75478"/>
                    <a:pt x="19202" y="76587"/>
                  </a:cubicBezTo>
                  <a:cubicBezTo>
                    <a:pt x="18595" y="76776"/>
                    <a:pt x="17985" y="76864"/>
                    <a:pt x="17390" y="76864"/>
                  </a:cubicBezTo>
                  <a:cubicBezTo>
                    <a:pt x="15029" y="76864"/>
                    <a:pt x="12899" y="75468"/>
                    <a:pt x="12097" y="73364"/>
                  </a:cubicBezTo>
                  <a:cubicBezTo>
                    <a:pt x="11196" y="71354"/>
                    <a:pt x="12235" y="68997"/>
                    <a:pt x="14315" y="68304"/>
                  </a:cubicBezTo>
                  <a:cubicBezTo>
                    <a:pt x="14669" y="68162"/>
                    <a:pt x="15035" y="68094"/>
                    <a:pt x="15396" y="68094"/>
                  </a:cubicBezTo>
                  <a:cubicBezTo>
                    <a:pt x="16273" y="68094"/>
                    <a:pt x="17122" y="68493"/>
                    <a:pt x="17711" y="69205"/>
                  </a:cubicBezTo>
                  <a:cubicBezTo>
                    <a:pt x="18370" y="70141"/>
                    <a:pt x="18197" y="70972"/>
                    <a:pt x="17088" y="72186"/>
                  </a:cubicBezTo>
                  <a:cubicBezTo>
                    <a:pt x="17018" y="72220"/>
                    <a:pt x="16984" y="72255"/>
                    <a:pt x="16949" y="72324"/>
                  </a:cubicBezTo>
                  <a:cubicBezTo>
                    <a:pt x="16706" y="72463"/>
                    <a:pt x="16637" y="72809"/>
                    <a:pt x="16810" y="73052"/>
                  </a:cubicBezTo>
                  <a:cubicBezTo>
                    <a:pt x="16932" y="73222"/>
                    <a:pt x="17121" y="73307"/>
                    <a:pt x="17319" y="73307"/>
                  </a:cubicBezTo>
                  <a:cubicBezTo>
                    <a:pt x="17403" y="73307"/>
                    <a:pt x="17490" y="73291"/>
                    <a:pt x="17573" y="73260"/>
                  </a:cubicBezTo>
                  <a:cubicBezTo>
                    <a:pt x="18058" y="73052"/>
                    <a:pt x="18474" y="72740"/>
                    <a:pt x="18786" y="72289"/>
                  </a:cubicBezTo>
                  <a:cubicBezTo>
                    <a:pt x="19895" y="70626"/>
                    <a:pt x="19340" y="68338"/>
                    <a:pt x="17538" y="67437"/>
                  </a:cubicBezTo>
                  <a:cubicBezTo>
                    <a:pt x="16890" y="67072"/>
                    <a:pt x="16177" y="66904"/>
                    <a:pt x="15464" y="66904"/>
                  </a:cubicBezTo>
                  <a:cubicBezTo>
                    <a:pt x="13469" y="66904"/>
                    <a:pt x="11471" y="68218"/>
                    <a:pt x="10884" y="70210"/>
                  </a:cubicBezTo>
                  <a:cubicBezTo>
                    <a:pt x="10502" y="71492"/>
                    <a:pt x="10641" y="72740"/>
                    <a:pt x="10780" y="74265"/>
                  </a:cubicBezTo>
                  <a:cubicBezTo>
                    <a:pt x="9636" y="73364"/>
                    <a:pt x="8735" y="72601"/>
                    <a:pt x="7764" y="71908"/>
                  </a:cubicBezTo>
                  <a:cubicBezTo>
                    <a:pt x="6652" y="71129"/>
                    <a:pt x="5517" y="70418"/>
                    <a:pt x="4180" y="70418"/>
                  </a:cubicBezTo>
                  <a:cubicBezTo>
                    <a:pt x="3852" y="70418"/>
                    <a:pt x="3511" y="70461"/>
                    <a:pt x="3155" y="70557"/>
                  </a:cubicBezTo>
                  <a:cubicBezTo>
                    <a:pt x="1214" y="70972"/>
                    <a:pt x="1" y="72948"/>
                    <a:pt x="555" y="74889"/>
                  </a:cubicBezTo>
                  <a:cubicBezTo>
                    <a:pt x="1000" y="76363"/>
                    <a:pt x="2360" y="77323"/>
                    <a:pt x="3829" y="77323"/>
                  </a:cubicBezTo>
                  <a:cubicBezTo>
                    <a:pt x="4191" y="77323"/>
                    <a:pt x="4559" y="77265"/>
                    <a:pt x="4922" y="77142"/>
                  </a:cubicBezTo>
                  <a:cubicBezTo>
                    <a:pt x="5373" y="76968"/>
                    <a:pt x="5754" y="76726"/>
                    <a:pt x="6066" y="76379"/>
                  </a:cubicBezTo>
                  <a:cubicBezTo>
                    <a:pt x="6274" y="76171"/>
                    <a:pt x="6309" y="75825"/>
                    <a:pt x="6170" y="75582"/>
                  </a:cubicBezTo>
                  <a:cubicBezTo>
                    <a:pt x="6056" y="75423"/>
                    <a:pt x="5868" y="75338"/>
                    <a:pt x="5683" y="75338"/>
                  </a:cubicBezTo>
                  <a:cubicBezTo>
                    <a:pt x="5586" y="75338"/>
                    <a:pt x="5491" y="75361"/>
                    <a:pt x="5407" y="75409"/>
                  </a:cubicBezTo>
                  <a:cubicBezTo>
                    <a:pt x="5269" y="75513"/>
                    <a:pt x="5130" y="75617"/>
                    <a:pt x="4992" y="75721"/>
                  </a:cubicBezTo>
                  <a:cubicBezTo>
                    <a:pt x="4544" y="75923"/>
                    <a:pt x="4120" y="76023"/>
                    <a:pt x="3728" y="76023"/>
                  </a:cubicBezTo>
                  <a:cubicBezTo>
                    <a:pt x="3179" y="76023"/>
                    <a:pt x="2692" y="75827"/>
                    <a:pt x="2288" y="75443"/>
                  </a:cubicBezTo>
                  <a:cubicBezTo>
                    <a:pt x="1630" y="74681"/>
                    <a:pt x="1491" y="73572"/>
                    <a:pt x="1976" y="72705"/>
                  </a:cubicBezTo>
                  <a:cubicBezTo>
                    <a:pt x="2313" y="72062"/>
                    <a:pt x="3191" y="71717"/>
                    <a:pt x="4132" y="71717"/>
                  </a:cubicBezTo>
                  <a:cubicBezTo>
                    <a:pt x="4256" y="71717"/>
                    <a:pt x="4381" y="71723"/>
                    <a:pt x="4506" y="71735"/>
                  </a:cubicBezTo>
                  <a:cubicBezTo>
                    <a:pt x="5927" y="71874"/>
                    <a:pt x="6932" y="72671"/>
                    <a:pt x="7903" y="73607"/>
                  </a:cubicBezTo>
                  <a:cubicBezTo>
                    <a:pt x="9844" y="75478"/>
                    <a:pt x="12339" y="76379"/>
                    <a:pt x="14696" y="77488"/>
                  </a:cubicBezTo>
                  <a:cubicBezTo>
                    <a:pt x="15532" y="77842"/>
                    <a:pt x="16428" y="78047"/>
                    <a:pt x="17356" y="78047"/>
                  </a:cubicBezTo>
                  <a:cubicBezTo>
                    <a:pt x="17428" y="78047"/>
                    <a:pt x="17500" y="78045"/>
                    <a:pt x="17573" y="78043"/>
                  </a:cubicBezTo>
                  <a:cubicBezTo>
                    <a:pt x="20484" y="78043"/>
                    <a:pt x="22702" y="76622"/>
                    <a:pt x="24574" y="74577"/>
                  </a:cubicBezTo>
                  <a:cubicBezTo>
                    <a:pt x="25233" y="73849"/>
                    <a:pt x="25787" y="73052"/>
                    <a:pt x="26411" y="72289"/>
                  </a:cubicBezTo>
                  <a:cubicBezTo>
                    <a:pt x="27000" y="72740"/>
                    <a:pt x="27104" y="73433"/>
                    <a:pt x="27416" y="73953"/>
                  </a:cubicBezTo>
                  <a:cubicBezTo>
                    <a:pt x="28896" y="76315"/>
                    <a:pt x="30920" y="77704"/>
                    <a:pt x="33618" y="77704"/>
                  </a:cubicBezTo>
                  <a:cubicBezTo>
                    <a:pt x="33889" y="77704"/>
                    <a:pt x="34167" y="77690"/>
                    <a:pt x="34452" y="77662"/>
                  </a:cubicBezTo>
                  <a:cubicBezTo>
                    <a:pt x="37675" y="77384"/>
                    <a:pt x="39928" y="74404"/>
                    <a:pt x="39339" y="71215"/>
                  </a:cubicBezTo>
                  <a:cubicBezTo>
                    <a:pt x="38927" y="68948"/>
                    <a:pt x="37002" y="67467"/>
                    <a:pt x="34974" y="67467"/>
                  </a:cubicBezTo>
                  <a:cubicBezTo>
                    <a:pt x="34273" y="67467"/>
                    <a:pt x="33560" y="67644"/>
                    <a:pt x="32892" y="68026"/>
                  </a:cubicBezTo>
                  <a:cubicBezTo>
                    <a:pt x="32407" y="68338"/>
                    <a:pt x="31714" y="68616"/>
                    <a:pt x="32164" y="69343"/>
                  </a:cubicBezTo>
                  <a:cubicBezTo>
                    <a:pt x="32270" y="69520"/>
                    <a:pt x="32397" y="69585"/>
                    <a:pt x="32532" y="69585"/>
                  </a:cubicBezTo>
                  <a:cubicBezTo>
                    <a:pt x="32794" y="69585"/>
                    <a:pt x="33091" y="69342"/>
                    <a:pt x="33343" y="69205"/>
                  </a:cubicBezTo>
                  <a:cubicBezTo>
                    <a:pt x="33447" y="69135"/>
                    <a:pt x="33551" y="69101"/>
                    <a:pt x="33655" y="69032"/>
                  </a:cubicBezTo>
                  <a:cubicBezTo>
                    <a:pt x="34086" y="68825"/>
                    <a:pt x="34539" y="68728"/>
                    <a:pt x="34986" y="68728"/>
                  </a:cubicBezTo>
                  <a:cubicBezTo>
                    <a:pt x="36191" y="68728"/>
                    <a:pt x="37343" y="69437"/>
                    <a:pt x="37848" y="70626"/>
                  </a:cubicBezTo>
                  <a:cubicBezTo>
                    <a:pt x="38992" y="72983"/>
                    <a:pt x="37433" y="75894"/>
                    <a:pt x="34729" y="76379"/>
                  </a:cubicBezTo>
                  <a:cubicBezTo>
                    <a:pt x="34348" y="76459"/>
                    <a:pt x="33966" y="76498"/>
                    <a:pt x="33588" y="76498"/>
                  </a:cubicBezTo>
                  <a:cubicBezTo>
                    <a:pt x="32004" y="76498"/>
                    <a:pt x="30489" y="75815"/>
                    <a:pt x="29426" y="74612"/>
                  </a:cubicBezTo>
                  <a:cubicBezTo>
                    <a:pt x="26030" y="70938"/>
                    <a:pt x="27485" y="64976"/>
                    <a:pt x="32199" y="63347"/>
                  </a:cubicBezTo>
                  <a:cubicBezTo>
                    <a:pt x="33297" y="62948"/>
                    <a:pt x="34367" y="62755"/>
                    <a:pt x="35403" y="62755"/>
                  </a:cubicBezTo>
                  <a:cubicBezTo>
                    <a:pt x="37603" y="62755"/>
                    <a:pt x="39649" y="63628"/>
                    <a:pt x="41488" y="65254"/>
                  </a:cubicBezTo>
                  <a:cubicBezTo>
                    <a:pt x="42770" y="66501"/>
                    <a:pt x="43879" y="67888"/>
                    <a:pt x="44780" y="69447"/>
                  </a:cubicBezTo>
                  <a:cubicBezTo>
                    <a:pt x="46201" y="71596"/>
                    <a:pt x="47865" y="73572"/>
                    <a:pt x="49806" y="75270"/>
                  </a:cubicBezTo>
                  <a:cubicBezTo>
                    <a:pt x="51071" y="76472"/>
                    <a:pt x="52740" y="77125"/>
                    <a:pt x="54470" y="77125"/>
                  </a:cubicBezTo>
                  <a:cubicBezTo>
                    <a:pt x="54636" y="77125"/>
                    <a:pt x="54803" y="77119"/>
                    <a:pt x="54970" y="77107"/>
                  </a:cubicBezTo>
                  <a:cubicBezTo>
                    <a:pt x="56876" y="76934"/>
                    <a:pt x="58713" y="76449"/>
                    <a:pt x="60446" y="75686"/>
                  </a:cubicBezTo>
                  <a:cubicBezTo>
                    <a:pt x="62763" y="74696"/>
                    <a:pt x="65070" y="74256"/>
                    <a:pt x="67387" y="74256"/>
                  </a:cubicBezTo>
                  <a:cubicBezTo>
                    <a:pt x="69612" y="74256"/>
                    <a:pt x="71844" y="74661"/>
                    <a:pt x="74102" y="75374"/>
                  </a:cubicBezTo>
                  <a:cubicBezTo>
                    <a:pt x="74520" y="75490"/>
                    <a:pt x="74984" y="75762"/>
                    <a:pt x="75412" y="75762"/>
                  </a:cubicBezTo>
                  <a:cubicBezTo>
                    <a:pt x="75623" y="75762"/>
                    <a:pt x="75825" y="75696"/>
                    <a:pt x="76008" y="75513"/>
                  </a:cubicBezTo>
                  <a:cubicBezTo>
                    <a:pt x="76563" y="74924"/>
                    <a:pt x="76008" y="74196"/>
                    <a:pt x="75800" y="73572"/>
                  </a:cubicBezTo>
                  <a:cubicBezTo>
                    <a:pt x="74379" y="69032"/>
                    <a:pt x="74206" y="64560"/>
                    <a:pt x="76112" y="60089"/>
                  </a:cubicBezTo>
                  <a:cubicBezTo>
                    <a:pt x="76736" y="58668"/>
                    <a:pt x="77152" y="57178"/>
                    <a:pt x="77429" y="55653"/>
                  </a:cubicBezTo>
                  <a:cubicBezTo>
                    <a:pt x="77741" y="53677"/>
                    <a:pt x="77706" y="51737"/>
                    <a:pt x="76320" y="50108"/>
                  </a:cubicBezTo>
                  <a:cubicBezTo>
                    <a:pt x="74760" y="48132"/>
                    <a:pt x="72889" y="46399"/>
                    <a:pt x="70809" y="44978"/>
                  </a:cubicBezTo>
                  <a:cubicBezTo>
                    <a:pt x="69458" y="44111"/>
                    <a:pt x="68141" y="43176"/>
                    <a:pt x="66858" y="42205"/>
                  </a:cubicBezTo>
                  <a:cubicBezTo>
                    <a:pt x="65299" y="40992"/>
                    <a:pt x="64155" y="39329"/>
                    <a:pt x="63600" y="37457"/>
                  </a:cubicBezTo>
                  <a:cubicBezTo>
                    <a:pt x="62387" y="33540"/>
                    <a:pt x="63912" y="29555"/>
                    <a:pt x="67239" y="27822"/>
                  </a:cubicBezTo>
                  <a:cubicBezTo>
                    <a:pt x="68185" y="27339"/>
                    <a:pt x="69211" y="27115"/>
                    <a:pt x="70228" y="27115"/>
                  </a:cubicBezTo>
                  <a:cubicBezTo>
                    <a:pt x="73014" y="27115"/>
                    <a:pt x="75744" y="28795"/>
                    <a:pt x="76632" y="31461"/>
                  </a:cubicBezTo>
                  <a:cubicBezTo>
                    <a:pt x="77464" y="33956"/>
                    <a:pt x="76493" y="36452"/>
                    <a:pt x="74310" y="37457"/>
                  </a:cubicBezTo>
                  <a:cubicBezTo>
                    <a:pt x="73803" y="37685"/>
                    <a:pt x="73265" y="37797"/>
                    <a:pt x="72729" y="37797"/>
                  </a:cubicBezTo>
                  <a:cubicBezTo>
                    <a:pt x="71798" y="37797"/>
                    <a:pt x="70877" y="37458"/>
                    <a:pt x="70151" y="36798"/>
                  </a:cubicBezTo>
                  <a:cubicBezTo>
                    <a:pt x="69076" y="35793"/>
                    <a:pt x="68938" y="34511"/>
                    <a:pt x="69666" y="32847"/>
                  </a:cubicBezTo>
                  <a:cubicBezTo>
                    <a:pt x="69770" y="32709"/>
                    <a:pt x="69839" y="32570"/>
                    <a:pt x="69908" y="32431"/>
                  </a:cubicBezTo>
                  <a:cubicBezTo>
                    <a:pt x="70047" y="32154"/>
                    <a:pt x="69943" y="31842"/>
                    <a:pt x="69700" y="31669"/>
                  </a:cubicBezTo>
                  <a:cubicBezTo>
                    <a:pt x="69615" y="31626"/>
                    <a:pt x="69524" y="31607"/>
                    <a:pt x="69434" y="31607"/>
                  </a:cubicBezTo>
                  <a:cubicBezTo>
                    <a:pt x="69230" y="31607"/>
                    <a:pt x="69034" y="31708"/>
                    <a:pt x="68938" y="31877"/>
                  </a:cubicBezTo>
                  <a:cubicBezTo>
                    <a:pt x="68660" y="32189"/>
                    <a:pt x="68452" y="32535"/>
                    <a:pt x="68279" y="32882"/>
                  </a:cubicBezTo>
                  <a:cubicBezTo>
                    <a:pt x="67343" y="35031"/>
                    <a:pt x="68349" y="37526"/>
                    <a:pt x="70463" y="38497"/>
                  </a:cubicBezTo>
                  <a:cubicBezTo>
                    <a:pt x="71185" y="38849"/>
                    <a:pt x="71945" y="39014"/>
                    <a:pt x="72695" y="39014"/>
                  </a:cubicBezTo>
                  <a:cubicBezTo>
                    <a:pt x="74970" y="39014"/>
                    <a:pt x="77150" y="37498"/>
                    <a:pt x="77880" y="35100"/>
                  </a:cubicBezTo>
                  <a:cubicBezTo>
                    <a:pt x="78850" y="32015"/>
                    <a:pt x="77395" y="28688"/>
                    <a:pt x="74310" y="26955"/>
                  </a:cubicBezTo>
                  <a:cubicBezTo>
                    <a:pt x="73825" y="26643"/>
                    <a:pt x="73131" y="26574"/>
                    <a:pt x="72785" y="25915"/>
                  </a:cubicBezTo>
                  <a:cubicBezTo>
                    <a:pt x="74275" y="24806"/>
                    <a:pt x="75696" y="23732"/>
                    <a:pt x="76736" y="22276"/>
                  </a:cubicBezTo>
                  <a:cubicBezTo>
                    <a:pt x="78608" y="19642"/>
                    <a:pt x="79128" y="16869"/>
                    <a:pt x="77776" y="13819"/>
                  </a:cubicBezTo>
                  <a:cubicBezTo>
                    <a:pt x="76667" y="11358"/>
                    <a:pt x="75558" y="8932"/>
                    <a:pt x="73651" y="6957"/>
                  </a:cubicBezTo>
                  <a:cubicBezTo>
                    <a:pt x="73097" y="6368"/>
                    <a:pt x="72681" y="5674"/>
                    <a:pt x="72404" y="4912"/>
                  </a:cubicBezTo>
                  <a:cubicBezTo>
                    <a:pt x="72126" y="4323"/>
                    <a:pt x="72057" y="3664"/>
                    <a:pt x="72161" y="3040"/>
                  </a:cubicBezTo>
                  <a:cubicBezTo>
                    <a:pt x="72334" y="2174"/>
                    <a:pt x="72993" y="1515"/>
                    <a:pt x="73859" y="1307"/>
                  </a:cubicBezTo>
                  <a:cubicBezTo>
                    <a:pt x="74024" y="1271"/>
                    <a:pt x="74186" y="1254"/>
                    <a:pt x="74344" y="1254"/>
                  </a:cubicBezTo>
                  <a:cubicBezTo>
                    <a:pt x="75849" y="1254"/>
                    <a:pt x="76982" y="2814"/>
                    <a:pt x="76355" y="4288"/>
                  </a:cubicBezTo>
                  <a:cubicBezTo>
                    <a:pt x="76251" y="4531"/>
                    <a:pt x="76043" y="4773"/>
                    <a:pt x="75904" y="5016"/>
                  </a:cubicBezTo>
                  <a:cubicBezTo>
                    <a:pt x="75766" y="5293"/>
                    <a:pt x="75835" y="5640"/>
                    <a:pt x="76112" y="5778"/>
                  </a:cubicBezTo>
                  <a:cubicBezTo>
                    <a:pt x="76194" y="5819"/>
                    <a:pt x="76282" y="5839"/>
                    <a:pt x="76370" y="5839"/>
                  </a:cubicBezTo>
                  <a:cubicBezTo>
                    <a:pt x="76506" y="5839"/>
                    <a:pt x="76645" y="5793"/>
                    <a:pt x="76771" y="5709"/>
                  </a:cubicBezTo>
                  <a:cubicBezTo>
                    <a:pt x="77083" y="5501"/>
                    <a:pt x="77360" y="5154"/>
                    <a:pt x="77499" y="4773"/>
                  </a:cubicBezTo>
                  <a:cubicBezTo>
                    <a:pt x="78511" y="2441"/>
                    <a:pt x="76726" y="0"/>
                    <a:pt x="743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9"/>
            <p:cNvSpPr/>
            <p:nvPr/>
          </p:nvSpPr>
          <p:spPr>
            <a:xfrm>
              <a:off x="8505184" y="4452752"/>
              <a:ext cx="334519" cy="322284"/>
            </a:xfrm>
            <a:custGeom>
              <a:avLst/>
              <a:gdLst/>
              <a:ahLst/>
              <a:cxnLst/>
              <a:rect l="l" t="t" r="r" b="b"/>
              <a:pathLst>
                <a:path w="14627" h="14092" extrusionOk="0">
                  <a:moveTo>
                    <a:pt x="5075" y="1246"/>
                  </a:moveTo>
                  <a:cubicBezTo>
                    <a:pt x="5678" y="1246"/>
                    <a:pt x="6281" y="1430"/>
                    <a:pt x="6794" y="1803"/>
                  </a:cubicBezTo>
                  <a:cubicBezTo>
                    <a:pt x="7695" y="2358"/>
                    <a:pt x="8388" y="3120"/>
                    <a:pt x="8908" y="4056"/>
                  </a:cubicBezTo>
                  <a:cubicBezTo>
                    <a:pt x="10253" y="6401"/>
                    <a:pt x="11083" y="9021"/>
                    <a:pt x="12013" y="11676"/>
                  </a:cubicBezTo>
                  <a:lnTo>
                    <a:pt x="12013" y="11676"/>
                  </a:lnTo>
                  <a:cubicBezTo>
                    <a:pt x="9245" y="10639"/>
                    <a:pt x="6443" y="9842"/>
                    <a:pt x="3986" y="8285"/>
                  </a:cubicBezTo>
                  <a:cubicBezTo>
                    <a:pt x="3466" y="7938"/>
                    <a:pt x="2981" y="7522"/>
                    <a:pt x="2565" y="7037"/>
                  </a:cubicBezTo>
                  <a:cubicBezTo>
                    <a:pt x="1110" y="5304"/>
                    <a:pt x="1283" y="3502"/>
                    <a:pt x="3016" y="2081"/>
                  </a:cubicBezTo>
                  <a:cubicBezTo>
                    <a:pt x="3590" y="1526"/>
                    <a:pt x="4332" y="1246"/>
                    <a:pt x="5075" y="1246"/>
                  </a:cubicBezTo>
                  <a:close/>
                  <a:moveTo>
                    <a:pt x="5719" y="1"/>
                  </a:moveTo>
                  <a:cubicBezTo>
                    <a:pt x="3362" y="36"/>
                    <a:pt x="1664" y="1145"/>
                    <a:pt x="832" y="2739"/>
                  </a:cubicBezTo>
                  <a:cubicBezTo>
                    <a:pt x="1" y="4333"/>
                    <a:pt x="278" y="5893"/>
                    <a:pt x="1179" y="7279"/>
                  </a:cubicBezTo>
                  <a:cubicBezTo>
                    <a:pt x="2115" y="8700"/>
                    <a:pt x="3466" y="9567"/>
                    <a:pt x="4922" y="10260"/>
                  </a:cubicBezTo>
                  <a:cubicBezTo>
                    <a:pt x="7660" y="11543"/>
                    <a:pt x="10572" y="12513"/>
                    <a:pt x="13275" y="13899"/>
                  </a:cubicBezTo>
                  <a:cubicBezTo>
                    <a:pt x="13459" y="14001"/>
                    <a:pt x="13643" y="14092"/>
                    <a:pt x="13827" y="14092"/>
                  </a:cubicBezTo>
                  <a:cubicBezTo>
                    <a:pt x="13955" y="14092"/>
                    <a:pt x="14083" y="14048"/>
                    <a:pt x="14211" y="13934"/>
                  </a:cubicBezTo>
                  <a:cubicBezTo>
                    <a:pt x="14627" y="13553"/>
                    <a:pt x="14384" y="13171"/>
                    <a:pt x="14211" y="12825"/>
                  </a:cubicBezTo>
                  <a:cubicBezTo>
                    <a:pt x="12928" y="10329"/>
                    <a:pt x="12027" y="7661"/>
                    <a:pt x="10849" y="5096"/>
                  </a:cubicBezTo>
                  <a:cubicBezTo>
                    <a:pt x="10364" y="3952"/>
                    <a:pt x="9705" y="2843"/>
                    <a:pt x="8873" y="1907"/>
                  </a:cubicBezTo>
                  <a:cubicBezTo>
                    <a:pt x="7799" y="798"/>
                    <a:pt x="6586" y="1"/>
                    <a:pt x="57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9"/>
          <p:cNvGrpSpPr/>
          <p:nvPr/>
        </p:nvGrpSpPr>
        <p:grpSpPr>
          <a:xfrm>
            <a:off x="7546458" y="116644"/>
            <a:ext cx="1480740" cy="1471213"/>
            <a:chOff x="7228947" y="189325"/>
            <a:chExt cx="1798543" cy="1786970"/>
          </a:xfrm>
        </p:grpSpPr>
        <p:sp>
          <p:nvSpPr>
            <p:cNvPr id="335" name="Google Shape;335;p9"/>
            <p:cNvSpPr/>
            <p:nvPr/>
          </p:nvSpPr>
          <p:spPr>
            <a:xfrm>
              <a:off x="7228947" y="189325"/>
              <a:ext cx="1798543" cy="1786970"/>
            </a:xfrm>
            <a:custGeom>
              <a:avLst/>
              <a:gdLst/>
              <a:ahLst/>
              <a:cxnLst/>
              <a:rect l="l" t="t" r="r" b="b"/>
              <a:pathLst>
                <a:path w="78642" h="78136" extrusionOk="0">
                  <a:moveTo>
                    <a:pt x="17368" y="1"/>
                  </a:moveTo>
                  <a:cubicBezTo>
                    <a:pt x="16409" y="1"/>
                    <a:pt x="15436" y="197"/>
                    <a:pt x="14453" y="622"/>
                  </a:cubicBezTo>
                  <a:cubicBezTo>
                    <a:pt x="12062" y="1662"/>
                    <a:pt x="9566" y="2597"/>
                    <a:pt x="7660" y="4538"/>
                  </a:cubicBezTo>
                  <a:cubicBezTo>
                    <a:pt x="7140" y="4989"/>
                    <a:pt x="6585" y="5370"/>
                    <a:pt x="5962" y="5717"/>
                  </a:cubicBezTo>
                  <a:cubicBezTo>
                    <a:pt x="5442" y="6063"/>
                    <a:pt x="4853" y="6306"/>
                    <a:pt x="4229" y="6410"/>
                  </a:cubicBezTo>
                  <a:cubicBezTo>
                    <a:pt x="4108" y="6427"/>
                    <a:pt x="3988" y="6435"/>
                    <a:pt x="3868" y="6435"/>
                  </a:cubicBezTo>
                  <a:cubicBezTo>
                    <a:pt x="2997" y="6435"/>
                    <a:pt x="2191" y="5998"/>
                    <a:pt x="1733" y="5266"/>
                  </a:cubicBezTo>
                  <a:cubicBezTo>
                    <a:pt x="1283" y="4400"/>
                    <a:pt x="1421" y="3395"/>
                    <a:pt x="2045" y="2701"/>
                  </a:cubicBezTo>
                  <a:cubicBezTo>
                    <a:pt x="2445" y="2260"/>
                    <a:pt x="2959" y="2035"/>
                    <a:pt x="3534" y="2035"/>
                  </a:cubicBezTo>
                  <a:cubicBezTo>
                    <a:pt x="3907" y="2035"/>
                    <a:pt x="4305" y="2129"/>
                    <a:pt x="4714" y="2320"/>
                  </a:cubicBezTo>
                  <a:cubicBezTo>
                    <a:pt x="4922" y="2424"/>
                    <a:pt x="5095" y="2597"/>
                    <a:pt x="5303" y="2667"/>
                  </a:cubicBezTo>
                  <a:cubicBezTo>
                    <a:pt x="5370" y="2700"/>
                    <a:pt x="5444" y="2716"/>
                    <a:pt x="5518" y="2716"/>
                  </a:cubicBezTo>
                  <a:cubicBezTo>
                    <a:pt x="5675" y="2716"/>
                    <a:pt x="5833" y="2646"/>
                    <a:pt x="5927" y="2528"/>
                  </a:cubicBezTo>
                  <a:cubicBezTo>
                    <a:pt x="6066" y="2320"/>
                    <a:pt x="6100" y="2078"/>
                    <a:pt x="5962" y="1870"/>
                  </a:cubicBezTo>
                  <a:cubicBezTo>
                    <a:pt x="5754" y="1523"/>
                    <a:pt x="5442" y="1246"/>
                    <a:pt x="5060" y="1107"/>
                  </a:cubicBezTo>
                  <a:cubicBezTo>
                    <a:pt x="4585" y="873"/>
                    <a:pt x="4089" y="765"/>
                    <a:pt x="3603" y="765"/>
                  </a:cubicBezTo>
                  <a:cubicBezTo>
                    <a:pt x="2000" y="765"/>
                    <a:pt x="509" y="1943"/>
                    <a:pt x="243" y="3672"/>
                  </a:cubicBezTo>
                  <a:cubicBezTo>
                    <a:pt x="0" y="4954"/>
                    <a:pt x="555" y="6237"/>
                    <a:pt x="1629" y="6965"/>
                  </a:cubicBezTo>
                  <a:cubicBezTo>
                    <a:pt x="2344" y="7465"/>
                    <a:pt x="3086" y="7689"/>
                    <a:pt x="3827" y="7689"/>
                  </a:cubicBezTo>
                  <a:cubicBezTo>
                    <a:pt x="4524" y="7689"/>
                    <a:pt x="5220" y="7491"/>
                    <a:pt x="5892" y="7138"/>
                  </a:cubicBezTo>
                  <a:cubicBezTo>
                    <a:pt x="6967" y="6618"/>
                    <a:pt x="7972" y="5959"/>
                    <a:pt x="8873" y="5162"/>
                  </a:cubicBezTo>
                  <a:cubicBezTo>
                    <a:pt x="9310" y="4759"/>
                    <a:pt x="9715" y="4225"/>
                    <a:pt x="10371" y="4225"/>
                  </a:cubicBezTo>
                  <a:cubicBezTo>
                    <a:pt x="10391" y="4225"/>
                    <a:pt x="10412" y="4225"/>
                    <a:pt x="10433" y="4226"/>
                  </a:cubicBezTo>
                  <a:cubicBezTo>
                    <a:pt x="10641" y="4573"/>
                    <a:pt x="10502" y="4885"/>
                    <a:pt x="10433" y="5232"/>
                  </a:cubicBezTo>
                  <a:cubicBezTo>
                    <a:pt x="9977" y="8620"/>
                    <a:pt x="12093" y="11120"/>
                    <a:pt x="15342" y="11120"/>
                  </a:cubicBezTo>
                  <a:cubicBezTo>
                    <a:pt x="15550" y="11120"/>
                    <a:pt x="15762" y="11110"/>
                    <a:pt x="15978" y="11089"/>
                  </a:cubicBezTo>
                  <a:cubicBezTo>
                    <a:pt x="18404" y="10881"/>
                    <a:pt x="19895" y="8212"/>
                    <a:pt x="18786" y="6133"/>
                  </a:cubicBezTo>
                  <a:cubicBezTo>
                    <a:pt x="18508" y="5613"/>
                    <a:pt x="18092" y="5197"/>
                    <a:pt x="17572" y="4920"/>
                  </a:cubicBezTo>
                  <a:cubicBezTo>
                    <a:pt x="17450" y="4828"/>
                    <a:pt x="17300" y="4783"/>
                    <a:pt x="17150" y="4783"/>
                  </a:cubicBezTo>
                  <a:cubicBezTo>
                    <a:pt x="16961" y="4783"/>
                    <a:pt x="16772" y="4854"/>
                    <a:pt x="16637" y="4989"/>
                  </a:cubicBezTo>
                  <a:cubicBezTo>
                    <a:pt x="16359" y="5336"/>
                    <a:pt x="16567" y="5613"/>
                    <a:pt x="16845" y="5855"/>
                  </a:cubicBezTo>
                  <a:cubicBezTo>
                    <a:pt x="16983" y="5959"/>
                    <a:pt x="17122" y="6063"/>
                    <a:pt x="17261" y="6202"/>
                  </a:cubicBezTo>
                  <a:cubicBezTo>
                    <a:pt x="18335" y="7242"/>
                    <a:pt x="17988" y="9044"/>
                    <a:pt x="16602" y="9633"/>
                  </a:cubicBezTo>
                  <a:cubicBezTo>
                    <a:pt x="16142" y="9857"/>
                    <a:pt x="15648" y="9965"/>
                    <a:pt x="15156" y="9965"/>
                  </a:cubicBezTo>
                  <a:cubicBezTo>
                    <a:pt x="14350" y="9965"/>
                    <a:pt x="13552" y="9673"/>
                    <a:pt x="12928" y="9113"/>
                  </a:cubicBezTo>
                  <a:cubicBezTo>
                    <a:pt x="11126" y="7484"/>
                    <a:pt x="11126" y="4816"/>
                    <a:pt x="12997" y="3013"/>
                  </a:cubicBezTo>
                  <a:cubicBezTo>
                    <a:pt x="14118" y="1845"/>
                    <a:pt x="15648" y="1206"/>
                    <a:pt x="17217" y="1206"/>
                  </a:cubicBezTo>
                  <a:cubicBezTo>
                    <a:pt x="17881" y="1206"/>
                    <a:pt x="18552" y="1321"/>
                    <a:pt x="19201" y="1558"/>
                  </a:cubicBezTo>
                  <a:cubicBezTo>
                    <a:pt x="22771" y="2667"/>
                    <a:pt x="25405" y="5647"/>
                    <a:pt x="26099" y="9287"/>
                  </a:cubicBezTo>
                  <a:cubicBezTo>
                    <a:pt x="27034" y="13515"/>
                    <a:pt x="30188" y="16392"/>
                    <a:pt x="34486" y="16565"/>
                  </a:cubicBezTo>
                  <a:cubicBezTo>
                    <a:pt x="34670" y="16573"/>
                    <a:pt x="34853" y="16577"/>
                    <a:pt x="35033" y="16577"/>
                  </a:cubicBezTo>
                  <a:cubicBezTo>
                    <a:pt x="38653" y="16577"/>
                    <a:pt x="41494" y="14933"/>
                    <a:pt x="43705" y="12094"/>
                  </a:cubicBezTo>
                  <a:cubicBezTo>
                    <a:pt x="44780" y="10708"/>
                    <a:pt x="45750" y="9183"/>
                    <a:pt x="46790" y="7727"/>
                  </a:cubicBezTo>
                  <a:cubicBezTo>
                    <a:pt x="46998" y="7380"/>
                    <a:pt x="47206" y="6930"/>
                    <a:pt x="47761" y="6861"/>
                  </a:cubicBezTo>
                  <a:cubicBezTo>
                    <a:pt x="47899" y="7484"/>
                    <a:pt x="48003" y="8074"/>
                    <a:pt x="48176" y="8594"/>
                  </a:cubicBezTo>
                  <a:cubicBezTo>
                    <a:pt x="48785" y="10676"/>
                    <a:pt x="50489" y="12018"/>
                    <a:pt x="52440" y="12018"/>
                  </a:cubicBezTo>
                  <a:cubicBezTo>
                    <a:pt x="52600" y="12018"/>
                    <a:pt x="52762" y="12009"/>
                    <a:pt x="52925" y="11990"/>
                  </a:cubicBezTo>
                  <a:cubicBezTo>
                    <a:pt x="55524" y="11713"/>
                    <a:pt x="57119" y="9391"/>
                    <a:pt x="56321" y="7103"/>
                  </a:cubicBezTo>
                  <a:cubicBezTo>
                    <a:pt x="55984" y="6029"/>
                    <a:pt x="54993" y="5335"/>
                    <a:pt x="53904" y="5335"/>
                  </a:cubicBezTo>
                  <a:cubicBezTo>
                    <a:pt x="53764" y="5335"/>
                    <a:pt x="53622" y="5346"/>
                    <a:pt x="53479" y="5370"/>
                  </a:cubicBezTo>
                  <a:cubicBezTo>
                    <a:pt x="53063" y="5440"/>
                    <a:pt x="52613" y="5578"/>
                    <a:pt x="52648" y="6098"/>
                  </a:cubicBezTo>
                  <a:cubicBezTo>
                    <a:pt x="52682" y="6514"/>
                    <a:pt x="53098" y="6514"/>
                    <a:pt x="53445" y="6583"/>
                  </a:cubicBezTo>
                  <a:cubicBezTo>
                    <a:pt x="54762" y="6791"/>
                    <a:pt x="55108" y="7103"/>
                    <a:pt x="55247" y="7970"/>
                  </a:cubicBezTo>
                  <a:cubicBezTo>
                    <a:pt x="55386" y="8940"/>
                    <a:pt x="54935" y="9841"/>
                    <a:pt x="54103" y="10292"/>
                  </a:cubicBezTo>
                  <a:cubicBezTo>
                    <a:pt x="53604" y="10607"/>
                    <a:pt x="53046" y="10758"/>
                    <a:pt x="52491" y="10758"/>
                  </a:cubicBezTo>
                  <a:cubicBezTo>
                    <a:pt x="51583" y="10758"/>
                    <a:pt x="50686" y="10352"/>
                    <a:pt x="50083" y="9599"/>
                  </a:cubicBezTo>
                  <a:cubicBezTo>
                    <a:pt x="49043" y="8386"/>
                    <a:pt x="48800" y="6687"/>
                    <a:pt x="49494" y="5232"/>
                  </a:cubicBezTo>
                  <a:cubicBezTo>
                    <a:pt x="50288" y="3388"/>
                    <a:pt x="52102" y="2186"/>
                    <a:pt x="54082" y="2186"/>
                  </a:cubicBezTo>
                  <a:cubicBezTo>
                    <a:pt x="54261" y="2186"/>
                    <a:pt x="54442" y="2196"/>
                    <a:pt x="54623" y="2216"/>
                  </a:cubicBezTo>
                  <a:cubicBezTo>
                    <a:pt x="56599" y="2355"/>
                    <a:pt x="58436" y="3048"/>
                    <a:pt x="60273" y="3741"/>
                  </a:cubicBezTo>
                  <a:cubicBezTo>
                    <a:pt x="62449" y="4530"/>
                    <a:pt x="64654" y="5146"/>
                    <a:pt x="66966" y="5146"/>
                  </a:cubicBezTo>
                  <a:cubicBezTo>
                    <a:pt x="67195" y="5146"/>
                    <a:pt x="67424" y="5140"/>
                    <a:pt x="67655" y="5128"/>
                  </a:cubicBezTo>
                  <a:cubicBezTo>
                    <a:pt x="67736" y="5128"/>
                    <a:pt x="67828" y="5116"/>
                    <a:pt x="67917" y="5116"/>
                  </a:cubicBezTo>
                  <a:cubicBezTo>
                    <a:pt x="68094" y="5116"/>
                    <a:pt x="68256" y="5162"/>
                    <a:pt x="68279" y="5440"/>
                  </a:cubicBezTo>
                  <a:cubicBezTo>
                    <a:pt x="66625" y="6382"/>
                    <a:pt x="65143" y="6844"/>
                    <a:pt x="63618" y="6844"/>
                  </a:cubicBezTo>
                  <a:cubicBezTo>
                    <a:pt x="62393" y="6844"/>
                    <a:pt x="61142" y="6546"/>
                    <a:pt x="59753" y="5959"/>
                  </a:cubicBezTo>
                  <a:cubicBezTo>
                    <a:pt x="59498" y="5853"/>
                    <a:pt x="59191" y="5617"/>
                    <a:pt x="58920" y="5617"/>
                  </a:cubicBezTo>
                  <a:cubicBezTo>
                    <a:pt x="58749" y="5617"/>
                    <a:pt x="58591" y="5712"/>
                    <a:pt x="58470" y="5994"/>
                  </a:cubicBezTo>
                  <a:cubicBezTo>
                    <a:pt x="58193" y="6653"/>
                    <a:pt x="58852" y="6861"/>
                    <a:pt x="59302" y="7103"/>
                  </a:cubicBezTo>
                  <a:cubicBezTo>
                    <a:pt x="59995" y="7484"/>
                    <a:pt x="60758" y="7762"/>
                    <a:pt x="61555" y="7900"/>
                  </a:cubicBezTo>
                  <a:cubicBezTo>
                    <a:pt x="62197" y="8037"/>
                    <a:pt x="62826" y="8100"/>
                    <a:pt x="63444" y="8100"/>
                  </a:cubicBezTo>
                  <a:cubicBezTo>
                    <a:pt x="65331" y="8100"/>
                    <a:pt x="67119" y="7514"/>
                    <a:pt x="68868" y="6653"/>
                  </a:cubicBezTo>
                  <a:cubicBezTo>
                    <a:pt x="70289" y="5925"/>
                    <a:pt x="71710" y="5128"/>
                    <a:pt x="73131" y="4400"/>
                  </a:cubicBezTo>
                  <a:cubicBezTo>
                    <a:pt x="73323" y="4314"/>
                    <a:pt x="73529" y="4150"/>
                    <a:pt x="73764" y="4150"/>
                  </a:cubicBezTo>
                  <a:cubicBezTo>
                    <a:pt x="73910" y="4150"/>
                    <a:pt x="74067" y="4214"/>
                    <a:pt x="74240" y="4400"/>
                  </a:cubicBezTo>
                  <a:cubicBezTo>
                    <a:pt x="73824" y="5543"/>
                    <a:pt x="73304" y="6618"/>
                    <a:pt x="72681" y="7623"/>
                  </a:cubicBezTo>
                  <a:cubicBezTo>
                    <a:pt x="71849" y="9009"/>
                    <a:pt x="71190" y="10465"/>
                    <a:pt x="70705" y="11990"/>
                  </a:cubicBezTo>
                  <a:cubicBezTo>
                    <a:pt x="70012" y="14070"/>
                    <a:pt x="70116" y="16357"/>
                    <a:pt x="70948" y="18402"/>
                  </a:cubicBezTo>
                  <a:cubicBezTo>
                    <a:pt x="71121" y="18818"/>
                    <a:pt x="71329" y="19234"/>
                    <a:pt x="71571" y="19615"/>
                  </a:cubicBezTo>
                  <a:cubicBezTo>
                    <a:pt x="71688" y="19825"/>
                    <a:pt x="71915" y="19941"/>
                    <a:pt x="72136" y="19941"/>
                  </a:cubicBezTo>
                  <a:cubicBezTo>
                    <a:pt x="72243" y="19941"/>
                    <a:pt x="72348" y="19914"/>
                    <a:pt x="72438" y="19858"/>
                  </a:cubicBezTo>
                  <a:cubicBezTo>
                    <a:pt x="72715" y="19684"/>
                    <a:pt x="72785" y="19338"/>
                    <a:pt x="72611" y="19095"/>
                  </a:cubicBezTo>
                  <a:cubicBezTo>
                    <a:pt x="72542" y="18922"/>
                    <a:pt x="72473" y="18783"/>
                    <a:pt x="72403" y="18610"/>
                  </a:cubicBezTo>
                  <a:cubicBezTo>
                    <a:pt x="70982" y="15941"/>
                    <a:pt x="71329" y="13307"/>
                    <a:pt x="72507" y="10673"/>
                  </a:cubicBezTo>
                  <a:cubicBezTo>
                    <a:pt x="72593" y="10445"/>
                    <a:pt x="72631" y="10100"/>
                    <a:pt x="72989" y="10100"/>
                  </a:cubicBezTo>
                  <a:cubicBezTo>
                    <a:pt x="73066" y="10100"/>
                    <a:pt x="73159" y="10116"/>
                    <a:pt x="73270" y="10153"/>
                  </a:cubicBezTo>
                  <a:cubicBezTo>
                    <a:pt x="72888" y="13411"/>
                    <a:pt x="73998" y="16461"/>
                    <a:pt x="75072" y="19477"/>
                  </a:cubicBezTo>
                  <a:cubicBezTo>
                    <a:pt x="75384" y="20308"/>
                    <a:pt x="75627" y="21106"/>
                    <a:pt x="75835" y="21937"/>
                  </a:cubicBezTo>
                  <a:cubicBezTo>
                    <a:pt x="76112" y="23012"/>
                    <a:pt x="76181" y="24121"/>
                    <a:pt x="76008" y="25195"/>
                  </a:cubicBezTo>
                  <a:cubicBezTo>
                    <a:pt x="75646" y="27575"/>
                    <a:pt x="73508" y="29182"/>
                    <a:pt x="71337" y="29182"/>
                  </a:cubicBezTo>
                  <a:cubicBezTo>
                    <a:pt x="70599" y="29182"/>
                    <a:pt x="69857" y="28996"/>
                    <a:pt x="69180" y="28592"/>
                  </a:cubicBezTo>
                  <a:cubicBezTo>
                    <a:pt x="67586" y="27725"/>
                    <a:pt x="67066" y="25646"/>
                    <a:pt x="68071" y="24086"/>
                  </a:cubicBezTo>
                  <a:cubicBezTo>
                    <a:pt x="68508" y="23416"/>
                    <a:pt x="69239" y="23040"/>
                    <a:pt x="70016" y="23040"/>
                  </a:cubicBezTo>
                  <a:cubicBezTo>
                    <a:pt x="70164" y="23040"/>
                    <a:pt x="70313" y="23053"/>
                    <a:pt x="70462" y="23081"/>
                  </a:cubicBezTo>
                  <a:cubicBezTo>
                    <a:pt x="71294" y="23185"/>
                    <a:pt x="71883" y="23982"/>
                    <a:pt x="71779" y="24814"/>
                  </a:cubicBezTo>
                  <a:cubicBezTo>
                    <a:pt x="71745" y="24918"/>
                    <a:pt x="71779" y="25022"/>
                    <a:pt x="71779" y="25161"/>
                  </a:cubicBezTo>
                  <a:cubicBezTo>
                    <a:pt x="71883" y="25369"/>
                    <a:pt x="71953" y="25577"/>
                    <a:pt x="72230" y="25611"/>
                  </a:cubicBezTo>
                  <a:cubicBezTo>
                    <a:pt x="72276" y="25620"/>
                    <a:pt x="72318" y="25625"/>
                    <a:pt x="72358" y="25625"/>
                  </a:cubicBezTo>
                  <a:cubicBezTo>
                    <a:pt x="72621" y="25625"/>
                    <a:pt x="72764" y="25436"/>
                    <a:pt x="72854" y="25195"/>
                  </a:cubicBezTo>
                  <a:cubicBezTo>
                    <a:pt x="73235" y="23982"/>
                    <a:pt x="72681" y="22700"/>
                    <a:pt x="71537" y="22145"/>
                  </a:cubicBezTo>
                  <a:cubicBezTo>
                    <a:pt x="71052" y="21919"/>
                    <a:pt x="70536" y="21810"/>
                    <a:pt x="70027" y="21810"/>
                  </a:cubicBezTo>
                  <a:cubicBezTo>
                    <a:pt x="68900" y="21810"/>
                    <a:pt x="67804" y="22345"/>
                    <a:pt x="67135" y="23324"/>
                  </a:cubicBezTo>
                  <a:cubicBezTo>
                    <a:pt x="65333" y="25854"/>
                    <a:pt x="66615" y="29216"/>
                    <a:pt x="69735" y="30186"/>
                  </a:cubicBezTo>
                  <a:cubicBezTo>
                    <a:pt x="70254" y="30360"/>
                    <a:pt x="70878" y="30290"/>
                    <a:pt x="71467" y="30775"/>
                  </a:cubicBezTo>
                  <a:cubicBezTo>
                    <a:pt x="70844" y="31434"/>
                    <a:pt x="70116" y="31954"/>
                    <a:pt x="69353" y="32404"/>
                  </a:cubicBezTo>
                  <a:cubicBezTo>
                    <a:pt x="68036" y="33236"/>
                    <a:pt x="66788" y="34137"/>
                    <a:pt x="65575" y="35143"/>
                  </a:cubicBezTo>
                  <a:cubicBezTo>
                    <a:pt x="63808" y="36633"/>
                    <a:pt x="62560" y="38643"/>
                    <a:pt x="62006" y="40861"/>
                  </a:cubicBezTo>
                  <a:cubicBezTo>
                    <a:pt x="60723" y="46164"/>
                    <a:pt x="63634" y="51120"/>
                    <a:pt x="68660" y="52091"/>
                  </a:cubicBezTo>
                  <a:cubicBezTo>
                    <a:pt x="71849" y="52715"/>
                    <a:pt x="74136" y="54586"/>
                    <a:pt x="75904" y="57186"/>
                  </a:cubicBezTo>
                  <a:cubicBezTo>
                    <a:pt x="76805" y="58538"/>
                    <a:pt x="77186" y="60167"/>
                    <a:pt x="76978" y="61761"/>
                  </a:cubicBezTo>
                  <a:cubicBezTo>
                    <a:pt x="76701" y="64222"/>
                    <a:pt x="75176" y="66128"/>
                    <a:pt x="72992" y="66613"/>
                  </a:cubicBezTo>
                  <a:cubicBezTo>
                    <a:pt x="72706" y="66680"/>
                    <a:pt x="72418" y="66712"/>
                    <a:pt x="72135" y="66712"/>
                  </a:cubicBezTo>
                  <a:cubicBezTo>
                    <a:pt x="70227" y="66712"/>
                    <a:pt x="68499" y="65265"/>
                    <a:pt x="68348" y="63424"/>
                  </a:cubicBezTo>
                  <a:cubicBezTo>
                    <a:pt x="68244" y="62211"/>
                    <a:pt x="68764" y="61033"/>
                    <a:pt x="69700" y="60652"/>
                  </a:cubicBezTo>
                  <a:cubicBezTo>
                    <a:pt x="70002" y="60484"/>
                    <a:pt x="70334" y="60402"/>
                    <a:pt x="70663" y="60402"/>
                  </a:cubicBezTo>
                  <a:cubicBezTo>
                    <a:pt x="71351" y="60402"/>
                    <a:pt x="72028" y="60758"/>
                    <a:pt x="72403" y="61414"/>
                  </a:cubicBezTo>
                  <a:cubicBezTo>
                    <a:pt x="72554" y="61615"/>
                    <a:pt x="72723" y="61834"/>
                    <a:pt x="72963" y="61834"/>
                  </a:cubicBezTo>
                  <a:cubicBezTo>
                    <a:pt x="73054" y="61834"/>
                    <a:pt x="73155" y="61803"/>
                    <a:pt x="73270" y="61726"/>
                  </a:cubicBezTo>
                  <a:cubicBezTo>
                    <a:pt x="73686" y="61449"/>
                    <a:pt x="73582" y="61033"/>
                    <a:pt x="73374" y="60652"/>
                  </a:cubicBezTo>
                  <a:cubicBezTo>
                    <a:pt x="72888" y="59924"/>
                    <a:pt x="72161" y="59439"/>
                    <a:pt x="71294" y="59300"/>
                  </a:cubicBezTo>
                  <a:cubicBezTo>
                    <a:pt x="71079" y="59259"/>
                    <a:pt x="70862" y="59239"/>
                    <a:pt x="70648" y="59239"/>
                  </a:cubicBezTo>
                  <a:cubicBezTo>
                    <a:pt x="69244" y="59239"/>
                    <a:pt x="67924" y="60100"/>
                    <a:pt x="67412" y="61484"/>
                  </a:cubicBezTo>
                  <a:cubicBezTo>
                    <a:pt x="66149" y="64557"/>
                    <a:pt x="68587" y="67967"/>
                    <a:pt x="72107" y="67967"/>
                  </a:cubicBezTo>
                  <a:cubicBezTo>
                    <a:pt x="72159" y="67967"/>
                    <a:pt x="72212" y="67966"/>
                    <a:pt x="72265" y="67965"/>
                  </a:cubicBezTo>
                  <a:cubicBezTo>
                    <a:pt x="72923" y="67965"/>
                    <a:pt x="73547" y="67861"/>
                    <a:pt x="74379" y="67792"/>
                  </a:cubicBezTo>
                  <a:lnTo>
                    <a:pt x="74379" y="67792"/>
                  </a:lnTo>
                  <a:cubicBezTo>
                    <a:pt x="73963" y="68519"/>
                    <a:pt x="73443" y="69247"/>
                    <a:pt x="72854" y="69871"/>
                  </a:cubicBezTo>
                  <a:cubicBezTo>
                    <a:pt x="72091" y="70703"/>
                    <a:pt x="71467" y="71708"/>
                    <a:pt x="71017" y="72748"/>
                  </a:cubicBezTo>
                  <a:cubicBezTo>
                    <a:pt x="70462" y="74307"/>
                    <a:pt x="70462" y="75798"/>
                    <a:pt x="71641" y="77080"/>
                  </a:cubicBezTo>
                  <a:cubicBezTo>
                    <a:pt x="72318" y="77776"/>
                    <a:pt x="73230" y="78135"/>
                    <a:pt x="74144" y="78135"/>
                  </a:cubicBezTo>
                  <a:cubicBezTo>
                    <a:pt x="74914" y="78135"/>
                    <a:pt x="75686" y="77880"/>
                    <a:pt x="76320" y="77358"/>
                  </a:cubicBezTo>
                  <a:cubicBezTo>
                    <a:pt x="77671" y="76248"/>
                    <a:pt x="77949" y="74134"/>
                    <a:pt x="76944" y="72852"/>
                  </a:cubicBezTo>
                  <a:cubicBezTo>
                    <a:pt x="76742" y="72574"/>
                    <a:pt x="76466" y="72315"/>
                    <a:pt x="76158" y="72315"/>
                  </a:cubicBezTo>
                  <a:cubicBezTo>
                    <a:pt x="76042" y="72315"/>
                    <a:pt x="75922" y="72351"/>
                    <a:pt x="75800" y="72436"/>
                  </a:cubicBezTo>
                  <a:cubicBezTo>
                    <a:pt x="75384" y="72748"/>
                    <a:pt x="75661" y="73129"/>
                    <a:pt x="75904" y="73476"/>
                  </a:cubicBezTo>
                  <a:cubicBezTo>
                    <a:pt x="76918" y="74896"/>
                    <a:pt x="75888" y="76876"/>
                    <a:pt x="74164" y="76876"/>
                  </a:cubicBezTo>
                  <a:cubicBezTo>
                    <a:pt x="74120" y="76876"/>
                    <a:pt x="74077" y="76875"/>
                    <a:pt x="74032" y="76872"/>
                  </a:cubicBezTo>
                  <a:cubicBezTo>
                    <a:pt x="72681" y="76768"/>
                    <a:pt x="71710" y="75590"/>
                    <a:pt x="71883" y="74273"/>
                  </a:cubicBezTo>
                  <a:cubicBezTo>
                    <a:pt x="72022" y="73233"/>
                    <a:pt x="72473" y="72263"/>
                    <a:pt x="73200" y="71500"/>
                  </a:cubicBezTo>
                  <a:cubicBezTo>
                    <a:pt x="74899" y="69455"/>
                    <a:pt x="76320" y="67202"/>
                    <a:pt x="77360" y="64776"/>
                  </a:cubicBezTo>
                  <a:cubicBezTo>
                    <a:pt x="78573" y="62073"/>
                    <a:pt x="78642" y="59473"/>
                    <a:pt x="77221" y="56874"/>
                  </a:cubicBezTo>
                  <a:cubicBezTo>
                    <a:pt x="76389" y="55418"/>
                    <a:pt x="75245" y="54170"/>
                    <a:pt x="73928" y="53165"/>
                  </a:cubicBezTo>
                  <a:cubicBezTo>
                    <a:pt x="73478" y="52819"/>
                    <a:pt x="72888" y="52611"/>
                    <a:pt x="72611" y="52056"/>
                  </a:cubicBezTo>
                  <a:cubicBezTo>
                    <a:pt x="72923" y="51502"/>
                    <a:pt x="73582" y="51467"/>
                    <a:pt x="74032" y="51190"/>
                  </a:cubicBezTo>
                  <a:cubicBezTo>
                    <a:pt x="76077" y="50011"/>
                    <a:pt x="77429" y="48313"/>
                    <a:pt x="77879" y="45956"/>
                  </a:cubicBezTo>
                  <a:cubicBezTo>
                    <a:pt x="78469" y="42560"/>
                    <a:pt x="76250" y="39406"/>
                    <a:pt x="72958" y="39128"/>
                  </a:cubicBezTo>
                  <a:cubicBezTo>
                    <a:pt x="72761" y="39110"/>
                    <a:pt x="72567" y="39101"/>
                    <a:pt x="72376" y="39101"/>
                  </a:cubicBezTo>
                  <a:cubicBezTo>
                    <a:pt x="70721" y="39101"/>
                    <a:pt x="69315" y="39782"/>
                    <a:pt x="68383" y="41243"/>
                  </a:cubicBezTo>
                  <a:cubicBezTo>
                    <a:pt x="67482" y="42594"/>
                    <a:pt x="67447" y="44293"/>
                    <a:pt x="68244" y="45679"/>
                  </a:cubicBezTo>
                  <a:cubicBezTo>
                    <a:pt x="68441" y="46017"/>
                    <a:pt x="68684" y="46491"/>
                    <a:pt x="69102" y="46491"/>
                  </a:cubicBezTo>
                  <a:cubicBezTo>
                    <a:pt x="69199" y="46491"/>
                    <a:pt x="69305" y="46466"/>
                    <a:pt x="69423" y="46407"/>
                  </a:cubicBezTo>
                  <a:cubicBezTo>
                    <a:pt x="70116" y="46060"/>
                    <a:pt x="69561" y="45540"/>
                    <a:pt x="69353" y="45124"/>
                  </a:cubicBezTo>
                  <a:cubicBezTo>
                    <a:pt x="68452" y="43149"/>
                    <a:pt x="69145" y="41381"/>
                    <a:pt x="71052" y="40584"/>
                  </a:cubicBezTo>
                  <a:cubicBezTo>
                    <a:pt x="71515" y="40398"/>
                    <a:pt x="71993" y="40312"/>
                    <a:pt x="72465" y="40312"/>
                  </a:cubicBezTo>
                  <a:cubicBezTo>
                    <a:pt x="74461" y="40312"/>
                    <a:pt x="76351" y="41863"/>
                    <a:pt x="76632" y="44050"/>
                  </a:cubicBezTo>
                  <a:cubicBezTo>
                    <a:pt x="76978" y="46164"/>
                    <a:pt x="76077" y="48278"/>
                    <a:pt x="74344" y="49491"/>
                  </a:cubicBezTo>
                  <a:cubicBezTo>
                    <a:pt x="73028" y="50506"/>
                    <a:pt x="71536" y="50976"/>
                    <a:pt x="70077" y="50976"/>
                  </a:cubicBezTo>
                  <a:cubicBezTo>
                    <a:pt x="67003" y="50976"/>
                    <a:pt x="64076" y="48892"/>
                    <a:pt x="63253" y="45436"/>
                  </a:cubicBezTo>
                  <a:cubicBezTo>
                    <a:pt x="62491" y="42213"/>
                    <a:pt x="63357" y="39406"/>
                    <a:pt x="65506" y="36979"/>
                  </a:cubicBezTo>
                  <a:cubicBezTo>
                    <a:pt x="66719" y="35628"/>
                    <a:pt x="68209" y="34657"/>
                    <a:pt x="69700" y="33687"/>
                  </a:cubicBezTo>
                  <a:cubicBezTo>
                    <a:pt x="71814" y="32335"/>
                    <a:pt x="73755" y="30671"/>
                    <a:pt x="75453" y="28835"/>
                  </a:cubicBezTo>
                  <a:cubicBezTo>
                    <a:pt x="77186" y="26928"/>
                    <a:pt x="77602" y="24849"/>
                    <a:pt x="77186" y="22457"/>
                  </a:cubicBezTo>
                  <a:cubicBezTo>
                    <a:pt x="76909" y="20898"/>
                    <a:pt x="76458" y="19338"/>
                    <a:pt x="75835" y="17848"/>
                  </a:cubicBezTo>
                  <a:cubicBezTo>
                    <a:pt x="73998" y="13515"/>
                    <a:pt x="74171" y="9148"/>
                    <a:pt x="75523" y="4712"/>
                  </a:cubicBezTo>
                  <a:cubicBezTo>
                    <a:pt x="75731" y="4053"/>
                    <a:pt x="76354" y="3256"/>
                    <a:pt x="75765" y="2632"/>
                  </a:cubicBezTo>
                  <a:cubicBezTo>
                    <a:pt x="75555" y="2411"/>
                    <a:pt x="75325" y="2331"/>
                    <a:pt x="75084" y="2331"/>
                  </a:cubicBezTo>
                  <a:cubicBezTo>
                    <a:pt x="74569" y="2331"/>
                    <a:pt x="74008" y="2698"/>
                    <a:pt x="73512" y="2840"/>
                  </a:cubicBezTo>
                  <a:cubicBezTo>
                    <a:pt x="71366" y="3470"/>
                    <a:pt x="69236" y="3841"/>
                    <a:pt x="67114" y="3841"/>
                  </a:cubicBezTo>
                  <a:cubicBezTo>
                    <a:pt x="64920" y="3841"/>
                    <a:pt x="62735" y="3444"/>
                    <a:pt x="60550" y="2528"/>
                  </a:cubicBezTo>
                  <a:cubicBezTo>
                    <a:pt x="59059" y="1870"/>
                    <a:pt x="57534" y="1419"/>
                    <a:pt x="55940" y="1142"/>
                  </a:cubicBezTo>
                  <a:cubicBezTo>
                    <a:pt x="55317" y="1040"/>
                    <a:pt x="54704" y="977"/>
                    <a:pt x="54104" y="977"/>
                  </a:cubicBezTo>
                  <a:cubicBezTo>
                    <a:pt x="52666" y="977"/>
                    <a:pt x="51305" y="1338"/>
                    <a:pt x="50083" y="2389"/>
                  </a:cubicBezTo>
                  <a:cubicBezTo>
                    <a:pt x="48107" y="4018"/>
                    <a:pt x="46374" y="5959"/>
                    <a:pt x="44953" y="8108"/>
                  </a:cubicBezTo>
                  <a:cubicBezTo>
                    <a:pt x="44191" y="9391"/>
                    <a:pt x="43324" y="10604"/>
                    <a:pt x="42354" y="11747"/>
                  </a:cubicBezTo>
                  <a:cubicBezTo>
                    <a:pt x="41106" y="13273"/>
                    <a:pt x="39442" y="14416"/>
                    <a:pt x="37571" y="14971"/>
                  </a:cubicBezTo>
                  <a:cubicBezTo>
                    <a:pt x="36701" y="15231"/>
                    <a:pt x="35829" y="15356"/>
                    <a:pt x="34981" y="15356"/>
                  </a:cubicBezTo>
                  <a:cubicBezTo>
                    <a:pt x="31877" y="15356"/>
                    <a:pt x="29091" y="13685"/>
                    <a:pt x="27866" y="10881"/>
                  </a:cubicBezTo>
                  <a:cubicBezTo>
                    <a:pt x="26307" y="7415"/>
                    <a:pt x="28247" y="2979"/>
                    <a:pt x="31748" y="1870"/>
                  </a:cubicBezTo>
                  <a:cubicBezTo>
                    <a:pt x="32305" y="1693"/>
                    <a:pt x="32861" y="1610"/>
                    <a:pt x="33400" y="1610"/>
                  </a:cubicBezTo>
                  <a:cubicBezTo>
                    <a:pt x="35613" y="1610"/>
                    <a:pt x="37527" y="3016"/>
                    <a:pt x="37917" y="5162"/>
                  </a:cubicBezTo>
                  <a:cubicBezTo>
                    <a:pt x="38229" y="6479"/>
                    <a:pt x="37744" y="7866"/>
                    <a:pt x="36670" y="8697"/>
                  </a:cubicBezTo>
                  <a:cubicBezTo>
                    <a:pt x="36108" y="9159"/>
                    <a:pt x="35418" y="9400"/>
                    <a:pt x="34729" y="9400"/>
                  </a:cubicBezTo>
                  <a:cubicBezTo>
                    <a:pt x="34227" y="9400"/>
                    <a:pt x="33726" y="9272"/>
                    <a:pt x="33273" y="9009"/>
                  </a:cubicBezTo>
                  <a:cubicBezTo>
                    <a:pt x="33030" y="8871"/>
                    <a:pt x="32753" y="8732"/>
                    <a:pt x="32511" y="8628"/>
                  </a:cubicBezTo>
                  <a:cubicBezTo>
                    <a:pt x="32435" y="8596"/>
                    <a:pt x="32360" y="8580"/>
                    <a:pt x="32288" y="8580"/>
                  </a:cubicBezTo>
                  <a:cubicBezTo>
                    <a:pt x="32128" y="8580"/>
                    <a:pt x="31982" y="8658"/>
                    <a:pt x="31887" y="8801"/>
                  </a:cubicBezTo>
                  <a:cubicBezTo>
                    <a:pt x="31748" y="9009"/>
                    <a:pt x="31748" y="9252"/>
                    <a:pt x="31887" y="9460"/>
                  </a:cubicBezTo>
                  <a:cubicBezTo>
                    <a:pt x="32129" y="9772"/>
                    <a:pt x="32441" y="10015"/>
                    <a:pt x="32822" y="10188"/>
                  </a:cubicBezTo>
                  <a:cubicBezTo>
                    <a:pt x="33433" y="10488"/>
                    <a:pt x="34087" y="10632"/>
                    <a:pt x="34733" y="10632"/>
                  </a:cubicBezTo>
                  <a:cubicBezTo>
                    <a:pt x="36178" y="10632"/>
                    <a:pt x="37588" y="9911"/>
                    <a:pt x="38403" y="8594"/>
                  </a:cubicBezTo>
                  <a:cubicBezTo>
                    <a:pt x="40274" y="5682"/>
                    <a:pt x="38749" y="1766"/>
                    <a:pt x="35353" y="657"/>
                  </a:cubicBezTo>
                  <a:cubicBezTo>
                    <a:pt x="34712" y="455"/>
                    <a:pt x="34061" y="358"/>
                    <a:pt x="33415" y="358"/>
                  </a:cubicBezTo>
                  <a:cubicBezTo>
                    <a:pt x="30953" y="358"/>
                    <a:pt x="28574" y="1768"/>
                    <a:pt x="27173" y="4157"/>
                  </a:cubicBezTo>
                  <a:cubicBezTo>
                    <a:pt x="26861" y="4677"/>
                    <a:pt x="26792" y="5405"/>
                    <a:pt x="26168" y="5751"/>
                  </a:cubicBezTo>
                  <a:cubicBezTo>
                    <a:pt x="25995" y="5578"/>
                    <a:pt x="25856" y="5440"/>
                    <a:pt x="25717" y="5232"/>
                  </a:cubicBezTo>
                  <a:cubicBezTo>
                    <a:pt x="24712" y="3707"/>
                    <a:pt x="23395" y="2389"/>
                    <a:pt x="21870" y="1384"/>
                  </a:cubicBezTo>
                  <a:cubicBezTo>
                    <a:pt x="20417" y="508"/>
                    <a:pt x="18911" y="1"/>
                    <a:pt x="173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9"/>
            <p:cNvSpPr/>
            <p:nvPr/>
          </p:nvSpPr>
          <p:spPr>
            <a:xfrm>
              <a:off x="8506763" y="373141"/>
              <a:ext cx="332164" cy="321872"/>
            </a:xfrm>
            <a:custGeom>
              <a:avLst/>
              <a:gdLst/>
              <a:ahLst/>
              <a:cxnLst/>
              <a:rect l="l" t="t" r="r" b="b"/>
              <a:pathLst>
                <a:path w="14524" h="14074" extrusionOk="0">
                  <a:moveTo>
                    <a:pt x="12028" y="2393"/>
                  </a:moveTo>
                  <a:cubicBezTo>
                    <a:pt x="10884" y="5305"/>
                    <a:pt x="10121" y="8320"/>
                    <a:pt x="8319" y="10816"/>
                  </a:cubicBezTo>
                  <a:cubicBezTo>
                    <a:pt x="8042" y="11197"/>
                    <a:pt x="7730" y="11543"/>
                    <a:pt x="7383" y="11821"/>
                  </a:cubicBezTo>
                  <a:cubicBezTo>
                    <a:pt x="6622" y="12479"/>
                    <a:pt x="5769" y="12791"/>
                    <a:pt x="4950" y="12791"/>
                  </a:cubicBezTo>
                  <a:cubicBezTo>
                    <a:pt x="3570" y="12791"/>
                    <a:pt x="2286" y="11905"/>
                    <a:pt x="1699" y="10296"/>
                  </a:cubicBezTo>
                  <a:cubicBezTo>
                    <a:pt x="1491" y="9707"/>
                    <a:pt x="1491" y="9048"/>
                    <a:pt x="1699" y="8459"/>
                  </a:cubicBezTo>
                  <a:cubicBezTo>
                    <a:pt x="2011" y="7592"/>
                    <a:pt x="2566" y="6830"/>
                    <a:pt x="3293" y="6275"/>
                  </a:cubicBezTo>
                  <a:cubicBezTo>
                    <a:pt x="5893" y="4334"/>
                    <a:pt x="9012" y="3537"/>
                    <a:pt x="12028" y="2393"/>
                  </a:cubicBezTo>
                  <a:close/>
                  <a:moveTo>
                    <a:pt x="13790" y="0"/>
                  </a:moveTo>
                  <a:cubicBezTo>
                    <a:pt x="13607" y="0"/>
                    <a:pt x="13424" y="94"/>
                    <a:pt x="13241" y="175"/>
                  </a:cubicBezTo>
                  <a:cubicBezTo>
                    <a:pt x="10953" y="1354"/>
                    <a:pt x="8527" y="2255"/>
                    <a:pt x="6136" y="3260"/>
                  </a:cubicBezTo>
                  <a:cubicBezTo>
                    <a:pt x="5130" y="3676"/>
                    <a:pt x="4160" y="4161"/>
                    <a:pt x="3259" y="4750"/>
                  </a:cubicBezTo>
                  <a:cubicBezTo>
                    <a:pt x="2323" y="5339"/>
                    <a:pt x="1560" y="6137"/>
                    <a:pt x="971" y="7072"/>
                  </a:cubicBezTo>
                  <a:cubicBezTo>
                    <a:pt x="139" y="8528"/>
                    <a:pt x="1" y="10018"/>
                    <a:pt x="902" y="11474"/>
                  </a:cubicBezTo>
                  <a:cubicBezTo>
                    <a:pt x="1838" y="13069"/>
                    <a:pt x="3155" y="14074"/>
                    <a:pt x="5061" y="14074"/>
                  </a:cubicBezTo>
                  <a:cubicBezTo>
                    <a:pt x="6101" y="14039"/>
                    <a:pt x="7106" y="13692"/>
                    <a:pt x="7938" y="12999"/>
                  </a:cubicBezTo>
                  <a:cubicBezTo>
                    <a:pt x="8943" y="12237"/>
                    <a:pt x="9740" y="11232"/>
                    <a:pt x="10260" y="10088"/>
                  </a:cubicBezTo>
                  <a:cubicBezTo>
                    <a:pt x="11612" y="7107"/>
                    <a:pt x="12929" y="4126"/>
                    <a:pt x="14246" y="1146"/>
                  </a:cubicBezTo>
                  <a:cubicBezTo>
                    <a:pt x="14384" y="799"/>
                    <a:pt x="14523" y="487"/>
                    <a:pt x="14176" y="175"/>
                  </a:cubicBezTo>
                  <a:cubicBezTo>
                    <a:pt x="14048" y="47"/>
                    <a:pt x="13919" y="0"/>
                    <a:pt x="137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7" name="Google Shape;337;p9"/>
          <p:cNvGrpSpPr/>
          <p:nvPr/>
        </p:nvGrpSpPr>
        <p:grpSpPr>
          <a:xfrm>
            <a:off x="368056" y="446798"/>
            <a:ext cx="8408086" cy="4173705"/>
            <a:chOff x="368056" y="446798"/>
            <a:chExt cx="8408086" cy="4173705"/>
          </a:xfrm>
        </p:grpSpPr>
        <p:grpSp>
          <p:nvGrpSpPr>
            <p:cNvPr id="338" name="Google Shape;338;p9"/>
            <p:cNvGrpSpPr/>
            <p:nvPr/>
          </p:nvGrpSpPr>
          <p:grpSpPr>
            <a:xfrm>
              <a:off x="368056" y="446798"/>
              <a:ext cx="1285079" cy="1272078"/>
              <a:chOff x="522340" y="517034"/>
              <a:chExt cx="1239705" cy="1227163"/>
            </a:xfrm>
          </p:grpSpPr>
          <p:grpSp>
            <p:nvGrpSpPr>
              <p:cNvPr id="339" name="Google Shape;339;p9"/>
              <p:cNvGrpSpPr/>
              <p:nvPr/>
            </p:nvGrpSpPr>
            <p:grpSpPr>
              <a:xfrm rot="4856774">
                <a:off x="636415" y="555519"/>
                <a:ext cx="1011554" cy="1094158"/>
                <a:chOff x="1426885" y="2604307"/>
                <a:chExt cx="1208652" cy="1307351"/>
              </a:xfrm>
            </p:grpSpPr>
            <p:sp>
              <p:nvSpPr>
                <p:cNvPr id="340" name="Google Shape;340;p9"/>
                <p:cNvSpPr/>
                <p:nvPr/>
              </p:nvSpPr>
              <p:spPr>
                <a:xfrm>
                  <a:off x="1558962" y="2747664"/>
                  <a:ext cx="915293" cy="9176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96" h="47917" extrusionOk="0">
                      <a:moveTo>
                        <a:pt x="33821" y="17186"/>
                      </a:moveTo>
                      <a:lnTo>
                        <a:pt x="33821" y="17186"/>
                      </a:lnTo>
                      <a:cubicBezTo>
                        <a:pt x="33823" y="17199"/>
                        <a:pt x="33826" y="17213"/>
                        <a:pt x="33828" y="17226"/>
                      </a:cubicBezTo>
                      <a:lnTo>
                        <a:pt x="33828" y="17192"/>
                      </a:lnTo>
                      <a:cubicBezTo>
                        <a:pt x="33826" y="17190"/>
                        <a:pt x="33823" y="17188"/>
                        <a:pt x="33821" y="17186"/>
                      </a:cubicBezTo>
                      <a:close/>
                      <a:moveTo>
                        <a:pt x="36809" y="1"/>
                      </a:moveTo>
                      <a:cubicBezTo>
                        <a:pt x="36220" y="486"/>
                        <a:pt x="35630" y="971"/>
                        <a:pt x="35041" y="1422"/>
                      </a:cubicBezTo>
                      <a:cubicBezTo>
                        <a:pt x="31194" y="4610"/>
                        <a:pt x="27035" y="7106"/>
                        <a:pt x="22044" y="7972"/>
                      </a:cubicBezTo>
                      <a:cubicBezTo>
                        <a:pt x="21905" y="8007"/>
                        <a:pt x="21732" y="8076"/>
                        <a:pt x="21593" y="8146"/>
                      </a:cubicBezTo>
                      <a:cubicBezTo>
                        <a:pt x="22441" y="8390"/>
                        <a:pt x="23318" y="8510"/>
                        <a:pt x="24195" y="8510"/>
                      </a:cubicBezTo>
                      <a:cubicBezTo>
                        <a:pt x="25683" y="8510"/>
                        <a:pt x="27173" y="8163"/>
                        <a:pt x="28525" y="7487"/>
                      </a:cubicBezTo>
                      <a:cubicBezTo>
                        <a:pt x="29773" y="6863"/>
                        <a:pt x="30986" y="6135"/>
                        <a:pt x="32234" y="5512"/>
                      </a:cubicBezTo>
                      <a:cubicBezTo>
                        <a:pt x="33180" y="5053"/>
                        <a:pt x="34107" y="4809"/>
                        <a:pt x="35004" y="4809"/>
                      </a:cubicBezTo>
                      <a:cubicBezTo>
                        <a:pt x="36211" y="4809"/>
                        <a:pt x="37364" y="5251"/>
                        <a:pt x="38438" y="6205"/>
                      </a:cubicBezTo>
                      <a:cubicBezTo>
                        <a:pt x="39270" y="6898"/>
                        <a:pt x="39963" y="7730"/>
                        <a:pt x="40517" y="8666"/>
                      </a:cubicBezTo>
                      <a:cubicBezTo>
                        <a:pt x="43533" y="13795"/>
                        <a:pt x="44295" y="19375"/>
                        <a:pt x="43810" y="25198"/>
                      </a:cubicBezTo>
                      <a:cubicBezTo>
                        <a:pt x="43741" y="26065"/>
                        <a:pt x="43533" y="26896"/>
                        <a:pt x="43359" y="27763"/>
                      </a:cubicBezTo>
                      <a:lnTo>
                        <a:pt x="43151" y="27763"/>
                      </a:lnTo>
                      <a:cubicBezTo>
                        <a:pt x="43151" y="27590"/>
                        <a:pt x="43117" y="27416"/>
                        <a:pt x="43117" y="27243"/>
                      </a:cubicBezTo>
                      <a:cubicBezTo>
                        <a:pt x="43013" y="25753"/>
                        <a:pt x="42978" y="24228"/>
                        <a:pt x="42735" y="22737"/>
                      </a:cubicBezTo>
                      <a:cubicBezTo>
                        <a:pt x="42354" y="20311"/>
                        <a:pt x="41522" y="17989"/>
                        <a:pt x="40275" y="15909"/>
                      </a:cubicBezTo>
                      <a:cubicBezTo>
                        <a:pt x="40178" y="15717"/>
                        <a:pt x="39815" y="15524"/>
                        <a:pt x="39679" y="15524"/>
                      </a:cubicBezTo>
                      <a:cubicBezTo>
                        <a:pt x="39668" y="15524"/>
                        <a:pt x="39659" y="15526"/>
                        <a:pt x="39651" y="15528"/>
                      </a:cubicBezTo>
                      <a:cubicBezTo>
                        <a:pt x="39068" y="15938"/>
                        <a:pt x="38446" y="16093"/>
                        <a:pt x="37808" y="16093"/>
                      </a:cubicBezTo>
                      <a:cubicBezTo>
                        <a:pt x="37421" y="16093"/>
                        <a:pt x="37028" y="16036"/>
                        <a:pt x="36635" y="15944"/>
                      </a:cubicBezTo>
                      <a:lnTo>
                        <a:pt x="36635" y="15944"/>
                      </a:lnTo>
                      <a:cubicBezTo>
                        <a:pt x="36635" y="15979"/>
                        <a:pt x="36635" y="16048"/>
                        <a:pt x="36670" y="16083"/>
                      </a:cubicBezTo>
                      <a:cubicBezTo>
                        <a:pt x="36739" y="16187"/>
                        <a:pt x="36809" y="16256"/>
                        <a:pt x="36878" y="16325"/>
                      </a:cubicBezTo>
                      <a:cubicBezTo>
                        <a:pt x="40968" y="20484"/>
                        <a:pt x="42354" y="25510"/>
                        <a:pt x="41280" y="31194"/>
                      </a:cubicBezTo>
                      <a:cubicBezTo>
                        <a:pt x="40517" y="35215"/>
                        <a:pt x="38750" y="38819"/>
                        <a:pt x="35561" y="41488"/>
                      </a:cubicBezTo>
                      <a:cubicBezTo>
                        <a:pt x="32201" y="44257"/>
                        <a:pt x="28231" y="45650"/>
                        <a:pt x="24217" y="45650"/>
                      </a:cubicBezTo>
                      <a:cubicBezTo>
                        <a:pt x="20696" y="45650"/>
                        <a:pt x="17141" y="44578"/>
                        <a:pt x="13934" y="42424"/>
                      </a:cubicBezTo>
                      <a:cubicBezTo>
                        <a:pt x="5338" y="36636"/>
                        <a:pt x="4194" y="26792"/>
                        <a:pt x="8977" y="19341"/>
                      </a:cubicBezTo>
                      <a:cubicBezTo>
                        <a:pt x="11814" y="14891"/>
                        <a:pt x="16668" y="12459"/>
                        <a:pt x="21764" y="12459"/>
                      </a:cubicBezTo>
                      <a:cubicBezTo>
                        <a:pt x="23892" y="12459"/>
                        <a:pt x="26061" y="12883"/>
                        <a:pt x="28144" y="13760"/>
                      </a:cubicBezTo>
                      <a:cubicBezTo>
                        <a:pt x="30186" y="14660"/>
                        <a:pt x="32090" y="15802"/>
                        <a:pt x="33821" y="17186"/>
                      </a:cubicBezTo>
                      <a:lnTo>
                        <a:pt x="33821" y="17186"/>
                      </a:lnTo>
                      <a:cubicBezTo>
                        <a:pt x="33468" y="15295"/>
                        <a:pt x="32501" y="13543"/>
                        <a:pt x="31090" y="12201"/>
                      </a:cubicBezTo>
                      <a:cubicBezTo>
                        <a:pt x="30966" y="12077"/>
                        <a:pt x="30787" y="11953"/>
                        <a:pt x="30651" y="11953"/>
                      </a:cubicBezTo>
                      <a:cubicBezTo>
                        <a:pt x="30635" y="11953"/>
                        <a:pt x="30619" y="11955"/>
                        <a:pt x="30605" y="11958"/>
                      </a:cubicBezTo>
                      <a:cubicBezTo>
                        <a:pt x="30224" y="12028"/>
                        <a:pt x="29600" y="12062"/>
                        <a:pt x="29530" y="12305"/>
                      </a:cubicBezTo>
                      <a:cubicBezTo>
                        <a:pt x="29374" y="12703"/>
                        <a:pt x="29192" y="12825"/>
                        <a:pt x="28989" y="12825"/>
                      </a:cubicBezTo>
                      <a:cubicBezTo>
                        <a:pt x="28785" y="12825"/>
                        <a:pt x="28560" y="12703"/>
                        <a:pt x="28317" y="12617"/>
                      </a:cubicBezTo>
                      <a:cubicBezTo>
                        <a:pt x="25936" y="11717"/>
                        <a:pt x="23546" y="11213"/>
                        <a:pt x="21165" y="11213"/>
                      </a:cubicBezTo>
                      <a:cubicBezTo>
                        <a:pt x="18868" y="11213"/>
                        <a:pt x="16579" y="11682"/>
                        <a:pt x="14315" y="12721"/>
                      </a:cubicBezTo>
                      <a:cubicBezTo>
                        <a:pt x="8735" y="15285"/>
                        <a:pt x="5789" y="19861"/>
                        <a:pt x="4749" y="25787"/>
                      </a:cubicBezTo>
                      <a:cubicBezTo>
                        <a:pt x="4680" y="26272"/>
                        <a:pt x="4541" y="26792"/>
                        <a:pt x="4333" y="27243"/>
                      </a:cubicBezTo>
                      <a:cubicBezTo>
                        <a:pt x="3895" y="28169"/>
                        <a:pt x="2942" y="28975"/>
                        <a:pt x="1850" y="28975"/>
                      </a:cubicBezTo>
                      <a:cubicBezTo>
                        <a:pt x="1388" y="28975"/>
                        <a:pt x="901" y="28831"/>
                        <a:pt x="417" y="28491"/>
                      </a:cubicBezTo>
                      <a:cubicBezTo>
                        <a:pt x="313" y="28456"/>
                        <a:pt x="174" y="28456"/>
                        <a:pt x="1" y="28421"/>
                      </a:cubicBezTo>
                      <a:lnTo>
                        <a:pt x="1" y="28421"/>
                      </a:lnTo>
                      <a:cubicBezTo>
                        <a:pt x="105" y="28699"/>
                        <a:pt x="174" y="28872"/>
                        <a:pt x="243" y="29045"/>
                      </a:cubicBezTo>
                      <a:cubicBezTo>
                        <a:pt x="2704" y="33586"/>
                        <a:pt x="5789" y="37814"/>
                        <a:pt x="9359" y="41557"/>
                      </a:cubicBezTo>
                      <a:cubicBezTo>
                        <a:pt x="13381" y="45748"/>
                        <a:pt x="18400" y="47917"/>
                        <a:pt x="23532" y="47917"/>
                      </a:cubicBezTo>
                      <a:cubicBezTo>
                        <a:pt x="26847" y="47917"/>
                        <a:pt x="30208" y="47012"/>
                        <a:pt x="33378" y="45162"/>
                      </a:cubicBezTo>
                      <a:cubicBezTo>
                        <a:pt x="38230" y="42354"/>
                        <a:pt x="41938" y="37883"/>
                        <a:pt x="43741" y="32580"/>
                      </a:cubicBezTo>
                      <a:cubicBezTo>
                        <a:pt x="43895" y="32144"/>
                        <a:pt x="44030" y="31898"/>
                        <a:pt x="44371" y="31898"/>
                      </a:cubicBezTo>
                      <a:cubicBezTo>
                        <a:pt x="44490" y="31898"/>
                        <a:pt x="44635" y="31928"/>
                        <a:pt x="44815" y="31991"/>
                      </a:cubicBezTo>
                      <a:cubicBezTo>
                        <a:pt x="45069" y="32076"/>
                        <a:pt x="45328" y="32117"/>
                        <a:pt x="45583" y="32117"/>
                      </a:cubicBezTo>
                      <a:cubicBezTo>
                        <a:pt x="46268" y="32117"/>
                        <a:pt x="46925" y="31819"/>
                        <a:pt x="47380" y="31263"/>
                      </a:cubicBezTo>
                      <a:cubicBezTo>
                        <a:pt x="47692" y="30951"/>
                        <a:pt x="47796" y="30744"/>
                        <a:pt x="47241" y="30536"/>
                      </a:cubicBezTo>
                      <a:cubicBezTo>
                        <a:pt x="46063" y="30120"/>
                        <a:pt x="45266" y="29253"/>
                        <a:pt x="45196" y="28040"/>
                      </a:cubicBezTo>
                      <a:cubicBezTo>
                        <a:pt x="45162" y="26654"/>
                        <a:pt x="45266" y="25233"/>
                        <a:pt x="45474" y="23846"/>
                      </a:cubicBezTo>
                      <a:cubicBezTo>
                        <a:pt x="45820" y="20970"/>
                        <a:pt x="46271" y="18093"/>
                        <a:pt x="45751" y="15182"/>
                      </a:cubicBezTo>
                      <a:cubicBezTo>
                        <a:pt x="45508" y="13656"/>
                        <a:pt x="44850" y="12235"/>
                        <a:pt x="43845" y="11057"/>
                      </a:cubicBezTo>
                      <a:cubicBezTo>
                        <a:pt x="41488" y="8284"/>
                        <a:pt x="39478" y="5234"/>
                        <a:pt x="37849" y="1976"/>
                      </a:cubicBezTo>
                      <a:cubicBezTo>
                        <a:pt x="37537" y="1318"/>
                        <a:pt x="37155" y="659"/>
                        <a:pt x="3680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1" name="Google Shape;341;p9"/>
                <p:cNvSpPr/>
                <p:nvPr/>
              </p:nvSpPr>
              <p:spPr>
                <a:xfrm>
                  <a:off x="1730201" y="3036159"/>
                  <a:ext cx="562857" cy="5235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92" h="27340" extrusionOk="0">
                      <a:moveTo>
                        <a:pt x="13184" y="1"/>
                      </a:moveTo>
                      <a:cubicBezTo>
                        <a:pt x="12125" y="1"/>
                        <a:pt x="11109" y="578"/>
                        <a:pt x="10572" y="1572"/>
                      </a:cubicBezTo>
                      <a:cubicBezTo>
                        <a:pt x="9809" y="2820"/>
                        <a:pt x="9705" y="4380"/>
                        <a:pt x="10329" y="5697"/>
                      </a:cubicBezTo>
                      <a:cubicBezTo>
                        <a:pt x="10503" y="6078"/>
                        <a:pt x="10399" y="6563"/>
                        <a:pt x="10052" y="6840"/>
                      </a:cubicBezTo>
                      <a:cubicBezTo>
                        <a:pt x="9428" y="7430"/>
                        <a:pt x="8874" y="8088"/>
                        <a:pt x="8388" y="8816"/>
                      </a:cubicBezTo>
                      <a:cubicBezTo>
                        <a:pt x="8208" y="9068"/>
                        <a:pt x="8075" y="9189"/>
                        <a:pt x="7940" y="9189"/>
                      </a:cubicBezTo>
                      <a:cubicBezTo>
                        <a:pt x="7815" y="9189"/>
                        <a:pt x="7688" y="9085"/>
                        <a:pt x="7522" y="8885"/>
                      </a:cubicBezTo>
                      <a:cubicBezTo>
                        <a:pt x="6066" y="7187"/>
                        <a:pt x="5408" y="5315"/>
                        <a:pt x="6031" y="2993"/>
                      </a:cubicBezTo>
                      <a:lnTo>
                        <a:pt x="6031" y="2993"/>
                      </a:lnTo>
                      <a:cubicBezTo>
                        <a:pt x="3501" y="3478"/>
                        <a:pt x="2462" y="6528"/>
                        <a:pt x="4160" y="8435"/>
                      </a:cubicBezTo>
                      <a:cubicBezTo>
                        <a:pt x="4922" y="9301"/>
                        <a:pt x="5928" y="9925"/>
                        <a:pt x="7037" y="10168"/>
                      </a:cubicBezTo>
                      <a:cubicBezTo>
                        <a:pt x="7453" y="10272"/>
                        <a:pt x="7522" y="10410"/>
                        <a:pt x="7487" y="10861"/>
                      </a:cubicBezTo>
                      <a:cubicBezTo>
                        <a:pt x="7383" y="11970"/>
                        <a:pt x="7383" y="13114"/>
                        <a:pt x="7383" y="14257"/>
                      </a:cubicBezTo>
                      <a:cubicBezTo>
                        <a:pt x="7383" y="14607"/>
                        <a:pt x="7383" y="14782"/>
                        <a:pt x="7063" y="14782"/>
                      </a:cubicBezTo>
                      <a:cubicBezTo>
                        <a:pt x="7034" y="14782"/>
                        <a:pt x="7002" y="14780"/>
                        <a:pt x="6967" y="14777"/>
                      </a:cubicBezTo>
                      <a:cubicBezTo>
                        <a:pt x="4749" y="14500"/>
                        <a:pt x="2808" y="13772"/>
                        <a:pt x="1664" y="11658"/>
                      </a:cubicBezTo>
                      <a:cubicBezTo>
                        <a:pt x="1560" y="11519"/>
                        <a:pt x="1422" y="11381"/>
                        <a:pt x="1318" y="11242"/>
                      </a:cubicBezTo>
                      <a:cubicBezTo>
                        <a:pt x="1145" y="11381"/>
                        <a:pt x="1006" y="11519"/>
                        <a:pt x="902" y="11693"/>
                      </a:cubicBezTo>
                      <a:cubicBezTo>
                        <a:pt x="1" y="13530"/>
                        <a:pt x="937" y="15748"/>
                        <a:pt x="2912" y="16372"/>
                      </a:cubicBezTo>
                      <a:cubicBezTo>
                        <a:pt x="3383" y="16514"/>
                        <a:pt x="3847" y="16580"/>
                        <a:pt x="4303" y="16580"/>
                      </a:cubicBezTo>
                      <a:cubicBezTo>
                        <a:pt x="5290" y="16580"/>
                        <a:pt x="6240" y="16269"/>
                        <a:pt x="7141" y="15748"/>
                      </a:cubicBezTo>
                      <a:cubicBezTo>
                        <a:pt x="7298" y="15662"/>
                        <a:pt x="7415" y="15611"/>
                        <a:pt x="7517" y="15611"/>
                      </a:cubicBezTo>
                      <a:cubicBezTo>
                        <a:pt x="7660" y="15611"/>
                        <a:pt x="7775" y="15712"/>
                        <a:pt x="7938" y="15956"/>
                      </a:cubicBezTo>
                      <a:cubicBezTo>
                        <a:pt x="8562" y="16961"/>
                        <a:pt x="9220" y="17931"/>
                        <a:pt x="9948" y="18867"/>
                      </a:cubicBezTo>
                      <a:cubicBezTo>
                        <a:pt x="10191" y="19214"/>
                        <a:pt x="10191" y="19318"/>
                        <a:pt x="9879" y="19560"/>
                      </a:cubicBezTo>
                      <a:cubicBezTo>
                        <a:pt x="8616" y="20425"/>
                        <a:pt x="7323" y="20991"/>
                        <a:pt x="5923" y="20991"/>
                      </a:cubicBezTo>
                      <a:cubicBezTo>
                        <a:pt x="5247" y="20991"/>
                        <a:pt x="4547" y="20859"/>
                        <a:pt x="3813" y="20565"/>
                      </a:cubicBezTo>
                      <a:cubicBezTo>
                        <a:pt x="3675" y="20496"/>
                        <a:pt x="3536" y="20496"/>
                        <a:pt x="3397" y="20462"/>
                      </a:cubicBezTo>
                      <a:lnTo>
                        <a:pt x="3397" y="20462"/>
                      </a:lnTo>
                      <a:cubicBezTo>
                        <a:pt x="3432" y="21640"/>
                        <a:pt x="4125" y="22680"/>
                        <a:pt x="5165" y="23200"/>
                      </a:cubicBezTo>
                      <a:cubicBezTo>
                        <a:pt x="5613" y="23438"/>
                        <a:pt x="6112" y="23555"/>
                        <a:pt x="6611" y="23555"/>
                      </a:cubicBezTo>
                      <a:cubicBezTo>
                        <a:pt x="7269" y="23555"/>
                        <a:pt x="7925" y="23352"/>
                        <a:pt x="8458" y="22957"/>
                      </a:cubicBezTo>
                      <a:cubicBezTo>
                        <a:pt x="9428" y="22298"/>
                        <a:pt x="10156" y="21363"/>
                        <a:pt x="10503" y="20288"/>
                      </a:cubicBezTo>
                      <a:cubicBezTo>
                        <a:pt x="10625" y="19902"/>
                        <a:pt x="10759" y="19754"/>
                        <a:pt x="10954" y="19754"/>
                      </a:cubicBezTo>
                      <a:cubicBezTo>
                        <a:pt x="11091" y="19754"/>
                        <a:pt x="11258" y="19827"/>
                        <a:pt x="11473" y="19942"/>
                      </a:cubicBezTo>
                      <a:cubicBezTo>
                        <a:pt x="12339" y="20358"/>
                        <a:pt x="13241" y="20739"/>
                        <a:pt x="14176" y="20981"/>
                      </a:cubicBezTo>
                      <a:cubicBezTo>
                        <a:pt x="14939" y="21189"/>
                        <a:pt x="15008" y="21467"/>
                        <a:pt x="14766" y="22090"/>
                      </a:cubicBezTo>
                      <a:cubicBezTo>
                        <a:pt x="14038" y="24135"/>
                        <a:pt x="12825" y="25626"/>
                        <a:pt x="10537" y="26215"/>
                      </a:cubicBezTo>
                      <a:cubicBezTo>
                        <a:pt x="11142" y="26930"/>
                        <a:pt x="12009" y="27340"/>
                        <a:pt x="12913" y="27340"/>
                      </a:cubicBezTo>
                      <a:cubicBezTo>
                        <a:pt x="13148" y="27340"/>
                        <a:pt x="13386" y="27312"/>
                        <a:pt x="13622" y="27255"/>
                      </a:cubicBezTo>
                      <a:cubicBezTo>
                        <a:pt x="14835" y="27081"/>
                        <a:pt x="15805" y="26146"/>
                        <a:pt x="16048" y="24933"/>
                      </a:cubicBezTo>
                      <a:cubicBezTo>
                        <a:pt x="16221" y="23962"/>
                        <a:pt x="16221" y="22992"/>
                        <a:pt x="16048" y="22056"/>
                      </a:cubicBezTo>
                      <a:cubicBezTo>
                        <a:pt x="15944" y="21363"/>
                        <a:pt x="16117" y="21328"/>
                        <a:pt x="16672" y="21259"/>
                      </a:cubicBezTo>
                      <a:cubicBezTo>
                        <a:pt x="17712" y="21085"/>
                        <a:pt x="18751" y="20843"/>
                        <a:pt x="19722" y="20496"/>
                      </a:cubicBezTo>
                      <a:cubicBezTo>
                        <a:pt x="19898" y="20419"/>
                        <a:pt x="20036" y="20380"/>
                        <a:pt x="20147" y="20380"/>
                      </a:cubicBezTo>
                      <a:cubicBezTo>
                        <a:pt x="20383" y="20380"/>
                        <a:pt x="20494" y="20558"/>
                        <a:pt x="20588" y="20912"/>
                      </a:cubicBezTo>
                      <a:cubicBezTo>
                        <a:pt x="21004" y="22506"/>
                        <a:pt x="20970" y="24066"/>
                        <a:pt x="20103" y="25556"/>
                      </a:cubicBezTo>
                      <a:cubicBezTo>
                        <a:pt x="19999" y="25695"/>
                        <a:pt x="19930" y="25868"/>
                        <a:pt x="19895" y="26042"/>
                      </a:cubicBezTo>
                      <a:cubicBezTo>
                        <a:pt x="20068" y="26076"/>
                        <a:pt x="20242" y="26111"/>
                        <a:pt x="20450" y="26111"/>
                      </a:cubicBezTo>
                      <a:cubicBezTo>
                        <a:pt x="21871" y="26042"/>
                        <a:pt x="23049" y="25037"/>
                        <a:pt x="23396" y="23650"/>
                      </a:cubicBezTo>
                      <a:cubicBezTo>
                        <a:pt x="23708" y="22056"/>
                        <a:pt x="22980" y="20843"/>
                        <a:pt x="21905" y="19803"/>
                      </a:cubicBezTo>
                      <a:cubicBezTo>
                        <a:pt x="21593" y="19526"/>
                        <a:pt x="21524" y="19387"/>
                        <a:pt x="21801" y="18971"/>
                      </a:cubicBezTo>
                      <a:cubicBezTo>
                        <a:pt x="22495" y="18035"/>
                        <a:pt x="23153" y="17100"/>
                        <a:pt x="23742" y="16094"/>
                      </a:cubicBezTo>
                      <a:cubicBezTo>
                        <a:pt x="23880" y="15838"/>
                        <a:pt x="23996" y="15717"/>
                        <a:pt x="24140" y="15717"/>
                      </a:cubicBezTo>
                      <a:cubicBezTo>
                        <a:pt x="24249" y="15717"/>
                        <a:pt x="24375" y="15787"/>
                        <a:pt x="24539" y="15921"/>
                      </a:cubicBezTo>
                      <a:cubicBezTo>
                        <a:pt x="25649" y="16753"/>
                        <a:pt x="26411" y="18001"/>
                        <a:pt x="26654" y="19387"/>
                      </a:cubicBezTo>
                      <a:cubicBezTo>
                        <a:pt x="26688" y="19560"/>
                        <a:pt x="26758" y="19768"/>
                        <a:pt x="26862" y="19942"/>
                      </a:cubicBezTo>
                      <a:cubicBezTo>
                        <a:pt x="29392" y="18590"/>
                        <a:pt x="28837" y="14743"/>
                        <a:pt x="25995" y="14223"/>
                      </a:cubicBezTo>
                      <a:cubicBezTo>
                        <a:pt x="24921" y="13911"/>
                        <a:pt x="24054" y="13668"/>
                        <a:pt x="24228" y="12351"/>
                      </a:cubicBezTo>
                      <a:cubicBezTo>
                        <a:pt x="24228" y="12317"/>
                        <a:pt x="24158" y="12247"/>
                        <a:pt x="24089" y="12178"/>
                      </a:cubicBezTo>
                      <a:cubicBezTo>
                        <a:pt x="24020" y="12732"/>
                        <a:pt x="23950" y="13218"/>
                        <a:pt x="23881" y="13738"/>
                      </a:cubicBezTo>
                      <a:cubicBezTo>
                        <a:pt x="23534" y="15886"/>
                        <a:pt x="22217" y="17758"/>
                        <a:pt x="20276" y="18763"/>
                      </a:cubicBezTo>
                      <a:cubicBezTo>
                        <a:pt x="19236" y="19337"/>
                        <a:pt x="18096" y="19610"/>
                        <a:pt x="16983" y="19610"/>
                      </a:cubicBezTo>
                      <a:cubicBezTo>
                        <a:pt x="14870" y="19610"/>
                        <a:pt x="12852" y="18627"/>
                        <a:pt x="11785" y="16857"/>
                      </a:cubicBezTo>
                      <a:cubicBezTo>
                        <a:pt x="10433" y="14812"/>
                        <a:pt x="11854" y="12074"/>
                        <a:pt x="14315" y="12005"/>
                      </a:cubicBezTo>
                      <a:cubicBezTo>
                        <a:pt x="14459" y="11990"/>
                        <a:pt x="14596" y="11982"/>
                        <a:pt x="14730" y="11982"/>
                      </a:cubicBezTo>
                      <a:cubicBezTo>
                        <a:pt x="14920" y="11982"/>
                        <a:pt x="15103" y="11999"/>
                        <a:pt x="15285" y="12039"/>
                      </a:cubicBezTo>
                      <a:cubicBezTo>
                        <a:pt x="15393" y="12056"/>
                        <a:pt x="15485" y="12065"/>
                        <a:pt x="15563" y="12065"/>
                      </a:cubicBezTo>
                      <a:cubicBezTo>
                        <a:pt x="15960" y="12065"/>
                        <a:pt x="15985" y="11839"/>
                        <a:pt x="15840" y="11346"/>
                      </a:cubicBezTo>
                      <a:cubicBezTo>
                        <a:pt x="15078" y="9024"/>
                        <a:pt x="15701" y="7014"/>
                        <a:pt x="17538" y="5419"/>
                      </a:cubicBezTo>
                      <a:cubicBezTo>
                        <a:pt x="18613" y="4449"/>
                        <a:pt x="19964" y="3860"/>
                        <a:pt x="21420" y="3756"/>
                      </a:cubicBezTo>
                      <a:cubicBezTo>
                        <a:pt x="22044" y="3721"/>
                        <a:pt x="22113" y="3409"/>
                        <a:pt x="21732" y="3097"/>
                      </a:cubicBezTo>
                      <a:cubicBezTo>
                        <a:pt x="21247" y="2612"/>
                        <a:pt x="20623" y="2300"/>
                        <a:pt x="19964" y="2127"/>
                      </a:cubicBezTo>
                      <a:cubicBezTo>
                        <a:pt x="19860" y="2116"/>
                        <a:pt x="19757" y="2111"/>
                        <a:pt x="19656" y="2111"/>
                      </a:cubicBezTo>
                      <a:cubicBezTo>
                        <a:pt x="18423" y="2111"/>
                        <a:pt x="17491" y="2877"/>
                        <a:pt x="16914" y="3998"/>
                      </a:cubicBezTo>
                      <a:cubicBezTo>
                        <a:pt x="16603" y="4692"/>
                        <a:pt x="16221" y="4726"/>
                        <a:pt x="15563" y="4726"/>
                      </a:cubicBezTo>
                      <a:cubicBezTo>
                        <a:pt x="14523" y="4796"/>
                        <a:pt x="13483" y="4934"/>
                        <a:pt x="12478" y="5142"/>
                      </a:cubicBezTo>
                      <a:cubicBezTo>
                        <a:pt x="12235" y="5211"/>
                        <a:pt x="11993" y="5281"/>
                        <a:pt x="11785" y="5350"/>
                      </a:cubicBezTo>
                      <a:cubicBezTo>
                        <a:pt x="11750" y="5073"/>
                        <a:pt x="11750" y="4830"/>
                        <a:pt x="11785" y="4553"/>
                      </a:cubicBezTo>
                      <a:cubicBezTo>
                        <a:pt x="12131" y="3063"/>
                        <a:pt x="12998" y="1745"/>
                        <a:pt x="14246" y="844"/>
                      </a:cubicBezTo>
                      <a:cubicBezTo>
                        <a:pt x="14384" y="740"/>
                        <a:pt x="14523" y="602"/>
                        <a:pt x="14627" y="463"/>
                      </a:cubicBezTo>
                      <a:cubicBezTo>
                        <a:pt x="14454" y="324"/>
                        <a:pt x="14315" y="220"/>
                        <a:pt x="14107" y="151"/>
                      </a:cubicBezTo>
                      <a:cubicBezTo>
                        <a:pt x="13803" y="50"/>
                        <a:pt x="13491" y="1"/>
                        <a:pt x="1318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2" name="Google Shape;342;p9"/>
                <p:cNvSpPr/>
                <p:nvPr/>
              </p:nvSpPr>
              <p:spPr>
                <a:xfrm>
                  <a:off x="2360753" y="3362934"/>
                  <a:ext cx="229666" cy="548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93" h="28654" extrusionOk="0">
                      <a:moveTo>
                        <a:pt x="8284" y="1"/>
                      </a:moveTo>
                      <a:lnTo>
                        <a:pt x="8284" y="1"/>
                      </a:lnTo>
                      <a:cubicBezTo>
                        <a:pt x="7902" y="347"/>
                        <a:pt x="7556" y="659"/>
                        <a:pt x="7174" y="1041"/>
                      </a:cubicBezTo>
                      <a:cubicBezTo>
                        <a:pt x="2184" y="5789"/>
                        <a:pt x="0" y="11612"/>
                        <a:pt x="936" y="18509"/>
                      </a:cubicBezTo>
                      <a:cubicBezTo>
                        <a:pt x="1421" y="21975"/>
                        <a:pt x="2911" y="24956"/>
                        <a:pt x="5857" y="27035"/>
                      </a:cubicBezTo>
                      <a:cubicBezTo>
                        <a:pt x="7285" y="28051"/>
                        <a:pt x="9256" y="28653"/>
                        <a:pt x="10841" y="28653"/>
                      </a:cubicBezTo>
                      <a:cubicBezTo>
                        <a:pt x="11257" y="28653"/>
                        <a:pt x="11646" y="28612"/>
                        <a:pt x="11992" y="28525"/>
                      </a:cubicBezTo>
                      <a:lnTo>
                        <a:pt x="11334" y="28144"/>
                      </a:lnTo>
                      <a:cubicBezTo>
                        <a:pt x="7521" y="26203"/>
                        <a:pt x="4714" y="22703"/>
                        <a:pt x="3709" y="18544"/>
                      </a:cubicBezTo>
                      <a:cubicBezTo>
                        <a:pt x="2634" y="14419"/>
                        <a:pt x="3154" y="10399"/>
                        <a:pt x="4644" y="6517"/>
                      </a:cubicBezTo>
                      <a:cubicBezTo>
                        <a:pt x="5580" y="4195"/>
                        <a:pt x="6828" y="2011"/>
                        <a:pt x="8284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3" name="Google Shape;343;p9"/>
                <p:cNvSpPr/>
                <p:nvPr/>
              </p:nvSpPr>
              <p:spPr>
                <a:xfrm>
                  <a:off x="1993035" y="3544802"/>
                  <a:ext cx="351805" cy="238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71" h="12438" extrusionOk="0">
                      <a:moveTo>
                        <a:pt x="18370" y="1"/>
                      </a:moveTo>
                      <a:lnTo>
                        <a:pt x="18370" y="1"/>
                      </a:lnTo>
                      <a:cubicBezTo>
                        <a:pt x="17816" y="624"/>
                        <a:pt x="17296" y="1283"/>
                        <a:pt x="16741" y="1907"/>
                      </a:cubicBezTo>
                      <a:cubicBezTo>
                        <a:pt x="14142" y="4749"/>
                        <a:pt x="11230" y="7175"/>
                        <a:pt x="7591" y="8631"/>
                      </a:cubicBezTo>
                      <a:cubicBezTo>
                        <a:pt x="5640" y="9381"/>
                        <a:pt x="3585" y="9768"/>
                        <a:pt x="1493" y="9768"/>
                      </a:cubicBezTo>
                      <a:cubicBezTo>
                        <a:pt x="1170" y="9768"/>
                        <a:pt x="846" y="9758"/>
                        <a:pt x="521" y="9740"/>
                      </a:cubicBezTo>
                      <a:cubicBezTo>
                        <a:pt x="347" y="9740"/>
                        <a:pt x="174" y="9774"/>
                        <a:pt x="1" y="9844"/>
                      </a:cubicBezTo>
                      <a:cubicBezTo>
                        <a:pt x="70" y="9982"/>
                        <a:pt x="105" y="10225"/>
                        <a:pt x="209" y="10329"/>
                      </a:cubicBezTo>
                      <a:cubicBezTo>
                        <a:pt x="763" y="10849"/>
                        <a:pt x="1387" y="11334"/>
                        <a:pt x="2046" y="11750"/>
                      </a:cubicBezTo>
                      <a:cubicBezTo>
                        <a:pt x="2937" y="12235"/>
                        <a:pt x="3835" y="12437"/>
                        <a:pt x="4734" y="12437"/>
                      </a:cubicBezTo>
                      <a:cubicBezTo>
                        <a:pt x="5828" y="12437"/>
                        <a:pt x="6923" y="12137"/>
                        <a:pt x="8007" y="11681"/>
                      </a:cubicBezTo>
                      <a:cubicBezTo>
                        <a:pt x="10988" y="10433"/>
                        <a:pt x="13206" y="8249"/>
                        <a:pt x="15182" y="5754"/>
                      </a:cubicBezTo>
                      <a:cubicBezTo>
                        <a:pt x="16533" y="4021"/>
                        <a:pt x="17608" y="2080"/>
                        <a:pt x="1837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4" name="Google Shape;344;p9"/>
                <p:cNvSpPr/>
                <p:nvPr/>
              </p:nvSpPr>
              <p:spPr>
                <a:xfrm>
                  <a:off x="1427555" y="2774876"/>
                  <a:ext cx="459964" cy="1370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9" h="7155" extrusionOk="0">
                      <a:moveTo>
                        <a:pt x="0" y="1"/>
                      </a:moveTo>
                      <a:cubicBezTo>
                        <a:pt x="104" y="729"/>
                        <a:pt x="1040" y="2080"/>
                        <a:pt x="2149" y="3016"/>
                      </a:cubicBezTo>
                      <a:cubicBezTo>
                        <a:pt x="4263" y="4853"/>
                        <a:pt x="6793" y="5754"/>
                        <a:pt x="9462" y="6343"/>
                      </a:cubicBezTo>
                      <a:cubicBezTo>
                        <a:pt x="12190" y="6932"/>
                        <a:pt x="14930" y="7154"/>
                        <a:pt x="17680" y="7154"/>
                      </a:cubicBezTo>
                      <a:cubicBezTo>
                        <a:pt x="19787" y="7154"/>
                        <a:pt x="21900" y="7024"/>
                        <a:pt x="24019" y="6829"/>
                      </a:cubicBezTo>
                      <a:lnTo>
                        <a:pt x="23049" y="6759"/>
                      </a:lnTo>
                      <a:cubicBezTo>
                        <a:pt x="20692" y="6517"/>
                        <a:pt x="18335" y="6413"/>
                        <a:pt x="16047" y="5997"/>
                      </a:cubicBezTo>
                      <a:cubicBezTo>
                        <a:pt x="12547" y="5373"/>
                        <a:pt x="9324" y="4056"/>
                        <a:pt x="6932" y="1214"/>
                      </a:cubicBezTo>
                      <a:cubicBezTo>
                        <a:pt x="6780" y="1106"/>
                        <a:pt x="6602" y="1051"/>
                        <a:pt x="6421" y="1051"/>
                      </a:cubicBezTo>
                      <a:cubicBezTo>
                        <a:pt x="6313" y="1051"/>
                        <a:pt x="6204" y="1071"/>
                        <a:pt x="6100" y="1110"/>
                      </a:cubicBezTo>
                      <a:cubicBezTo>
                        <a:pt x="5500" y="1357"/>
                        <a:pt x="4855" y="1478"/>
                        <a:pt x="4211" y="1478"/>
                      </a:cubicBezTo>
                      <a:cubicBezTo>
                        <a:pt x="3590" y="1478"/>
                        <a:pt x="2970" y="1366"/>
                        <a:pt x="2392" y="1145"/>
                      </a:cubicBezTo>
                      <a:cubicBezTo>
                        <a:pt x="1560" y="798"/>
                        <a:pt x="763" y="417"/>
                        <a:pt x="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5" name="Google Shape;345;p9"/>
                <p:cNvSpPr/>
                <p:nvPr/>
              </p:nvSpPr>
              <p:spPr>
                <a:xfrm>
                  <a:off x="1513174" y="2950769"/>
                  <a:ext cx="286082" cy="2762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39" h="14426" extrusionOk="0">
                      <a:moveTo>
                        <a:pt x="14800" y="0"/>
                      </a:moveTo>
                      <a:cubicBezTo>
                        <a:pt x="13587" y="278"/>
                        <a:pt x="12339" y="624"/>
                        <a:pt x="11160" y="1040"/>
                      </a:cubicBezTo>
                      <a:cubicBezTo>
                        <a:pt x="6135" y="3016"/>
                        <a:pt x="2842" y="6828"/>
                        <a:pt x="347" y="11473"/>
                      </a:cubicBezTo>
                      <a:cubicBezTo>
                        <a:pt x="174" y="11785"/>
                        <a:pt x="104" y="12166"/>
                        <a:pt x="104" y="12547"/>
                      </a:cubicBezTo>
                      <a:cubicBezTo>
                        <a:pt x="0" y="13310"/>
                        <a:pt x="451" y="14003"/>
                        <a:pt x="1144" y="14280"/>
                      </a:cubicBezTo>
                      <a:cubicBezTo>
                        <a:pt x="1364" y="14379"/>
                        <a:pt x="1594" y="14426"/>
                        <a:pt x="1820" y="14426"/>
                      </a:cubicBezTo>
                      <a:cubicBezTo>
                        <a:pt x="2307" y="14426"/>
                        <a:pt x="2777" y="14208"/>
                        <a:pt x="3085" y="13830"/>
                      </a:cubicBezTo>
                      <a:cubicBezTo>
                        <a:pt x="3431" y="13379"/>
                        <a:pt x="3674" y="12859"/>
                        <a:pt x="3847" y="12339"/>
                      </a:cubicBezTo>
                      <a:cubicBezTo>
                        <a:pt x="4887" y="9047"/>
                        <a:pt x="6724" y="6031"/>
                        <a:pt x="9185" y="3640"/>
                      </a:cubicBezTo>
                      <a:cubicBezTo>
                        <a:pt x="10814" y="2045"/>
                        <a:pt x="12755" y="867"/>
                        <a:pt x="14938" y="208"/>
                      </a:cubicBezTo>
                      <a:lnTo>
                        <a:pt x="14800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6" name="Google Shape;346;p9"/>
                <p:cNvSpPr/>
                <p:nvPr/>
              </p:nvSpPr>
              <p:spPr>
                <a:xfrm>
                  <a:off x="2483524" y="3079533"/>
                  <a:ext cx="152013" cy="2491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8" h="13013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105" y="555"/>
                        <a:pt x="209" y="832"/>
                        <a:pt x="209" y="1109"/>
                      </a:cubicBezTo>
                      <a:cubicBezTo>
                        <a:pt x="382" y="2149"/>
                        <a:pt x="452" y="3224"/>
                        <a:pt x="452" y="4263"/>
                      </a:cubicBezTo>
                      <a:cubicBezTo>
                        <a:pt x="425" y="4801"/>
                        <a:pt x="419" y="5005"/>
                        <a:pt x="756" y="5005"/>
                      </a:cubicBezTo>
                      <a:cubicBezTo>
                        <a:pt x="854" y="5005"/>
                        <a:pt x="981" y="4988"/>
                        <a:pt x="1145" y="4957"/>
                      </a:cubicBezTo>
                      <a:cubicBezTo>
                        <a:pt x="1544" y="4873"/>
                        <a:pt x="1931" y="4833"/>
                        <a:pt x="2302" y="4833"/>
                      </a:cubicBezTo>
                      <a:cubicBezTo>
                        <a:pt x="4090" y="4833"/>
                        <a:pt x="5510" y="5770"/>
                        <a:pt x="6170" y="7348"/>
                      </a:cubicBezTo>
                      <a:cubicBezTo>
                        <a:pt x="6656" y="8527"/>
                        <a:pt x="6448" y="9324"/>
                        <a:pt x="5512" y="10156"/>
                      </a:cubicBezTo>
                      <a:cubicBezTo>
                        <a:pt x="5373" y="10260"/>
                        <a:pt x="5304" y="10433"/>
                        <a:pt x="5234" y="10606"/>
                      </a:cubicBezTo>
                      <a:cubicBezTo>
                        <a:pt x="4990" y="11148"/>
                        <a:pt x="4662" y="11436"/>
                        <a:pt x="4231" y="11436"/>
                      </a:cubicBezTo>
                      <a:cubicBezTo>
                        <a:pt x="4111" y="11436"/>
                        <a:pt x="3984" y="11414"/>
                        <a:pt x="3848" y="11369"/>
                      </a:cubicBezTo>
                      <a:cubicBezTo>
                        <a:pt x="3259" y="11126"/>
                        <a:pt x="3120" y="10571"/>
                        <a:pt x="3432" y="9844"/>
                      </a:cubicBezTo>
                      <a:cubicBezTo>
                        <a:pt x="3502" y="9636"/>
                        <a:pt x="3467" y="9393"/>
                        <a:pt x="3328" y="9220"/>
                      </a:cubicBezTo>
                      <a:cubicBezTo>
                        <a:pt x="2808" y="8596"/>
                        <a:pt x="2600" y="7729"/>
                        <a:pt x="2808" y="6932"/>
                      </a:cubicBezTo>
                      <a:cubicBezTo>
                        <a:pt x="2843" y="6724"/>
                        <a:pt x="2843" y="6482"/>
                        <a:pt x="2843" y="6274"/>
                      </a:cubicBezTo>
                      <a:lnTo>
                        <a:pt x="2843" y="6274"/>
                      </a:lnTo>
                      <a:cubicBezTo>
                        <a:pt x="2635" y="6308"/>
                        <a:pt x="2392" y="6378"/>
                        <a:pt x="2184" y="6482"/>
                      </a:cubicBezTo>
                      <a:cubicBezTo>
                        <a:pt x="902" y="7036"/>
                        <a:pt x="140" y="8353"/>
                        <a:pt x="244" y="9740"/>
                      </a:cubicBezTo>
                      <a:cubicBezTo>
                        <a:pt x="417" y="11438"/>
                        <a:pt x="1353" y="12512"/>
                        <a:pt x="2912" y="12894"/>
                      </a:cubicBezTo>
                      <a:cubicBezTo>
                        <a:pt x="3224" y="12973"/>
                        <a:pt x="3541" y="13012"/>
                        <a:pt x="3855" y="13012"/>
                      </a:cubicBezTo>
                      <a:cubicBezTo>
                        <a:pt x="5038" y="13012"/>
                        <a:pt x="6178" y="12459"/>
                        <a:pt x="6863" y="11473"/>
                      </a:cubicBezTo>
                      <a:cubicBezTo>
                        <a:pt x="7938" y="9774"/>
                        <a:pt x="7903" y="7383"/>
                        <a:pt x="6482" y="5962"/>
                      </a:cubicBezTo>
                      <a:cubicBezTo>
                        <a:pt x="4507" y="3952"/>
                        <a:pt x="2288" y="2080"/>
                        <a:pt x="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7" name="Google Shape;347;p9"/>
                <p:cNvSpPr/>
                <p:nvPr/>
              </p:nvSpPr>
              <p:spPr>
                <a:xfrm>
                  <a:off x="2092596" y="2886157"/>
                  <a:ext cx="206150" cy="1252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65" h="6540" extrusionOk="0">
                      <a:moveTo>
                        <a:pt x="6326" y="1"/>
                      </a:moveTo>
                      <a:cubicBezTo>
                        <a:pt x="5657" y="1"/>
                        <a:pt x="4957" y="147"/>
                        <a:pt x="4264" y="463"/>
                      </a:cubicBezTo>
                      <a:cubicBezTo>
                        <a:pt x="2808" y="1122"/>
                        <a:pt x="1422" y="1988"/>
                        <a:pt x="1" y="2751"/>
                      </a:cubicBezTo>
                      <a:lnTo>
                        <a:pt x="35" y="2924"/>
                      </a:lnTo>
                      <a:cubicBezTo>
                        <a:pt x="867" y="2751"/>
                        <a:pt x="1699" y="2612"/>
                        <a:pt x="2496" y="2404"/>
                      </a:cubicBezTo>
                      <a:cubicBezTo>
                        <a:pt x="3224" y="2196"/>
                        <a:pt x="3917" y="1884"/>
                        <a:pt x="4645" y="1745"/>
                      </a:cubicBezTo>
                      <a:cubicBezTo>
                        <a:pt x="4809" y="1720"/>
                        <a:pt x="4965" y="1708"/>
                        <a:pt x="5113" y="1708"/>
                      </a:cubicBezTo>
                      <a:cubicBezTo>
                        <a:pt x="6181" y="1708"/>
                        <a:pt x="6811" y="2360"/>
                        <a:pt x="6933" y="3548"/>
                      </a:cubicBezTo>
                      <a:cubicBezTo>
                        <a:pt x="6967" y="4033"/>
                        <a:pt x="7002" y="4518"/>
                        <a:pt x="7106" y="5003"/>
                      </a:cubicBezTo>
                      <a:cubicBezTo>
                        <a:pt x="7235" y="5906"/>
                        <a:pt x="8054" y="6539"/>
                        <a:pt x="8949" y="6539"/>
                      </a:cubicBezTo>
                      <a:cubicBezTo>
                        <a:pt x="9016" y="6539"/>
                        <a:pt x="9083" y="6536"/>
                        <a:pt x="9151" y="6528"/>
                      </a:cubicBezTo>
                      <a:cubicBezTo>
                        <a:pt x="10087" y="6424"/>
                        <a:pt x="10676" y="5662"/>
                        <a:pt x="10710" y="4553"/>
                      </a:cubicBezTo>
                      <a:cubicBezTo>
                        <a:pt x="10765" y="1895"/>
                        <a:pt x="8738" y="1"/>
                        <a:pt x="632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8" name="Google Shape;348;p9"/>
                <p:cNvSpPr/>
                <p:nvPr/>
              </p:nvSpPr>
              <p:spPr>
                <a:xfrm>
                  <a:off x="1998359" y="3209026"/>
                  <a:ext cx="154004" cy="16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42" h="8395" extrusionOk="0">
                      <a:moveTo>
                        <a:pt x="5678" y="1"/>
                      </a:moveTo>
                      <a:cubicBezTo>
                        <a:pt x="5445" y="1"/>
                        <a:pt x="5211" y="55"/>
                        <a:pt x="4991" y="170"/>
                      </a:cubicBezTo>
                      <a:cubicBezTo>
                        <a:pt x="4332" y="482"/>
                        <a:pt x="3986" y="1245"/>
                        <a:pt x="4229" y="1938"/>
                      </a:cubicBezTo>
                      <a:cubicBezTo>
                        <a:pt x="4367" y="2354"/>
                        <a:pt x="4540" y="2804"/>
                        <a:pt x="4748" y="3220"/>
                      </a:cubicBezTo>
                      <a:cubicBezTo>
                        <a:pt x="5164" y="4329"/>
                        <a:pt x="5234" y="5404"/>
                        <a:pt x="4402" y="6340"/>
                      </a:cubicBezTo>
                      <a:cubicBezTo>
                        <a:pt x="3771" y="7021"/>
                        <a:pt x="3012" y="7335"/>
                        <a:pt x="2177" y="7335"/>
                      </a:cubicBezTo>
                      <a:cubicBezTo>
                        <a:pt x="1865" y="7335"/>
                        <a:pt x="1543" y="7291"/>
                        <a:pt x="1213" y="7206"/>
                      </a:cubicBezTo>
                      <a:cubicBezTo>
                        <a:pt x="832" y="7102"/>
                        <a:pt x="485" y="6963"/>
                        <a:pt x="139" y="6790"/>
                      </a:cubicBezTo>
                      <a:lnTo>
                        <a:pt x="0" y="6998"/>
                      </a:lnTo>
                      <a:cubicBezTo>
                        <a:pt x="381" y="7345"/>
                        <a:pt x="797" y="7657"/>
                        <a:pt x="1213" y="7969"/>
                      </a:cubicBezTo>
                      <a:cubicBezTo>
                        <a:pt x="1749" y="8258"/>
                        <a:pt x="2344" y="8395"/>
                        <a:pt x="2951" y="8395"/>
                      </a:cubicBezTo>
                      <a:cubicBezTo>
                        <a:pt x="4307" y="8395"/>
                        <a:pt x="5721" y="7710"/>
                        <a:pt x="6655" y="6513"/>
                      </a:cubicBezTo>
                      <a:cubicBezTo>
                        <a:pt x="7902" y="4884"/>
                        <a:pt x="8041" y="1903"/>
                        <a:pt x="6897" y="586"/>
                      </a:cubicBezTo>
                      <a:cubicBezTo>
                        <a:pt x="6597" y="216"/>
                        <a:pt x="6142" y="1"/>
                        <a:pt x="567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9" name="Google Shape;349;p9"/>
                <p:cNvSpPr/>
                <p:nvPr/>
              </p:nvSpPr>
              <p:spPr>
                <a:xfrm>
                  <a:off x="1460071" y="2946785"/>
                  <a:ext cx="184529" cy="15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36" h="8016" extrusionOk="0">
                      <a:moveTo>
                        <a:pt x="9636" y="1"/>
                      </a:moveTo>
                      <a:cubicBezTo>
                        <a:pt x="9566" y="1"/>
                        <a:pt x="9462" y="1"/>
                        <a:pt x="9393" y="35"/>
                      </a:cubicBezTo>
                      <a:cubicBezTo>
                        <a:pt x="6204" y="867"/>
                        <a:pt x="3328" y="2531"/>
                        <a:pt x="971" y="4818"/>
                      </a:cubicBezTo>
                      <a:cubicBezTo>
                        <a:pt x="624" y="5165"/>
                        <a:pt x="382" y="5615"/>
                        <a:pt x="243" y="6066"/>
                      </a:cubicBezTo>
                      <a:cubicBezTo>
                        <a:pt x="0" y="6690"/>
                        <a:pt x="243" y="7383"/>
                        <a:pt x="798" y="7730"/>
                      </a:cubicBezTo>
                      <a:cubicBezTo>
                        <a:pt x="1040" y="7920"/>
                        <a:pt x="1335" y="8015"/>
                        <a:pt x="1629" y="8015"/>
                      </a:cubicBezTo>
                      <a:cubicBezTo>
                        <a:pt x="1924" y="8015"/>
                        <a:pt x="2219" y="7920"/>
                        <a:pt x="2461" y="7730"/>
                      </a:cubicBezTo>
                      <a:cubicBezTo>
                        <a:pt x="2843" y="7418"/>
                        <a:pt x="3189" y="7071"/>
                        <a:pt x="3501" y="6690"/>
                      </a:cubicBezTo>
                      <a:cubicBezTo>
                        <a:pt x="4368" y="5581"/>
                        <a:pt x="5095" y="4402"/>
                        <a:pt x="6066" y="3362"/>
                      </a:cubicBezTo>
                      <a:cubicBezTo>
                        <a:pt x="7175" y="2149"/>
                        <a:pt x="8492" y="1110"/>
                        <a:pt x="963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0" name="Google Shape;350;p9"/>
                <p:cNvSpPr/>
                <p:nvPr/>
              </p:nvSpPr>
              <p:spPr>
                <a:xfrm>
                  <a:off x="2186852" y="3651659"/>
                  <a:ext cx="146689" cy="200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60" h="10486" extrusionOk="0">
                      <a:moveTo>
                        <a:pt x="7660" y="1"/>
                      </a:moveTo>
                      <a:lnTo>
                        <a:pt x="7660" y="1"/>
                      </a:lnTo>
                      <a:cubicBezTo>
                        <a:pt x="6690" y="1595"/>
                        <a:pt x="5892" y="3051"/>
                        <a:pt x="4922" y="4437"/>
                      </a:cubicBezTo>
                      <a:cubicBezTo>
                        <a:pt x="3986" y="5893"/>
                        <a:pt x="2704" y="7106"/>
                        <a:pt x="1144" y="7903"/>
                      </a:cubicBezTo>
                      <a:cubicBezTo>
                        <a:pt x="208" y="8354"/>
                        <a:pt x="0" y="8873"/>
                        <a:pt x="728" y="9636"/>
                      </a:cubicBezTo>
                      <a:cubicBezTo>
                        <a:pt x="1179" y="10087"/>
                        <a:pt x="1768" y="10364"/>
                        <a:pt x="2357" y="10468"/>
                      </a:cubicBezTo>
                      <a:cubicBezTo>
                        <a:pt x="2453" y="10480"/>
                        <a:pt x="2546" y="10485"/>
                        <a:pt x="2637" y="10485"/>
                      </a:cubicBezTo>
                      <a:cubicBezTo>
                        <a:pt x="3601" y="10485"/>
                        <a:pt x="4308" y="9836"/>
                        <a:pt x="4783" y="9012"/>
                      </a:cubicBezTo>
                      <a:cubicBezTo>
                        <a:pt x="6378" y="6274"/>
                        <a:pt x="6967" y="3189"/>
                        <a:pt x="766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1" name="Google Shape;351;p9"/>
                <p:cNvSpPr/>
                <p:nvPr/>
              </p:nvSpPr>
              <p:spPr>
                <a:xfrm>
                  <a:off x="1426885" y="2604307"/>
                  <a:ext cx="88952" cy="1544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45" h="8063" extrusionOk="0">
                      <a:moveTo>
                        <a:pt x="520" y="0"/>
                      </a:moveTo>
                      <a:cubicBezTo>
                        <a:pt x="70" y="1421"/>
                        <a:pt x="1" y="2946"/>
                        <a:pt x="312" y="4402"/>
                      </a:cubicBezTo>
                      <a:cubicBezTo>
                        <a:pt x="555" y="5650"/>
                        <a:pt x="1214" y="6759"/>
                        <a:pt x="2184" y="7556"/>
                      </a:cubicBezTo>
                      <a:cubicBezTo>
                        <a:pt x="2563" y="7897"/>
                        <a:pt x="2963" y="8062"/>
                        <a:pt x="3333" y="8062"/>
                      </a:cubicBezTo>
                      <a:cubicBezTo>
                        <a:pt x="3639" y="8062"/>
                        <a:pt x="3924" y="7949"/>
                        <a:pt x="4160" y="7729"/>
                      </a:cubicBezTo>
                      <a:cubicBezTo>
                        <a:pt x="4645" y="7105"/>
                        <a:pt x="4576" y="6239"/>
                        <a:pt x="3986" y="5754"/>
                      </a:cubicBezTo>
                      <a:cubicBezTo>
                        <a:pt x="2496" y="4055"/>
                        <a:pt x="902" y="2392"/>
                        <a:pt x="52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2" name="Google Shape;352;p9"/>
                <p:cNvSpPr/>
                <p:nvPr/>
              </p:nvSpPr>
              <p:spPr>
                <a:xfrm>
                  <a:off x="2149012" y="3164483"/>
                  <a:ext cx="131446" cy="794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4" h="4151" extrusionOk="0">
                      <a:moveTo>
                        <a:pt x="2566" y="1"/>
                      </a:moveTo>
                      <a:cubicBezTo>
                        <a:pt x="2115" y="209"/>
                        <a:pt x="1144" y="625"/>
                        <a:pt x="209" y="1075"/>
                      </a:cubicBezTo>
                      <a:cubicBezTo>
                        <a:pt x="70" y="1145"/>
                        <a:pt x="1" y="1283"/>
                        <a:pt x="1" y="1422"/>
                      </a:cubicBezTo>
                      <a:cubicBezTo>
                        <a:pt x="35" y="1928"/>
                        <a:pt x="891" y="2567"/>
                        <a:pt x="1416" y="2567"/>
                      </a:cubicBezTo>
                      <a:cubicBezTo>
                        <a:pt x="1430" y="2567"/>
                        <a:pt x="1443" y="2566"/>
                        <a:pt x="1456" y="2566"/>
                      </a:cubicBezTo>
                      <a:cubicBezTo>
                        <a:pt x="1668" y="2543"/>
                        <a:pt x="1880" y="2531"/>
                        <a:pt x="2091" y="2531"/>
                      </a:cubicBezTo>
                      <a:cubicBezTo>
                        <a:pt x="3475" y="2531"/>
                        <a:pt x="4840" y="3020"/>
                        <a:pt x="5893" y="3952"/>
                      </a:cubicBezTo>
                      <a:cubicBezTo>
                        <a:pt x="6056" y="4090"/>
                        <a:pt x="6174" y="4151"/>
                        <a:pt x="6261" y="4151"/>
                      </a:cubicBezTo>
                      <a:cubicBezTo>
                        <a:pt x="6414" y="4151"/>
                        <a:pt x="6472" y="3962"/>
                        <a:pt x="6517" y="3675"/>
                      </a:cubicBezTo>
                      <a:cubicBezTo>
                        <a:pt x="6863" y="1803"/>
                        <a:pt x="5200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3" name="Google Shape;353;p9"/>
                <p:cNvSpPr/>
                <p:nvPr/>
              </p:nvSpPr>
              <p:spPr>
                <a:xfrm>
                  <a:off x="1440155" y="2920071"/>
                  <a:ext cx="140733" cy="629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49" h="3287" extrusionOk="0">
                      <a:moveTo>
                        <a:pt x="4567" y="0"/>
                      </a:moveTo>
                      <a:cubicBezTo>
                        <a:pt x="3623" y="0"/>
                        <a:pt x="2669" y="96"/>
                        <a:pt x="1734" y="390"/>
                      </a:cubicBezTo>
                      <a:cubicBezTo>
                        <a:pt x="1248" y="529"/>
                        <a:pt x="798" y="772"/>
                        <a:pt x="451" y="1084"/>
                      </a:cubicBezTo>
                      <a:cubicBezTo>
                        <a:pt x="1" y="1603"/>
                        <a:pt x="1" y="2366"/>
                        <a:pt x="451" y="2886"/>
                      </a:cubicBezTo>
                      <a:cubicBezTo>
                        <a:pt x="696" y="3168"/>
                        <a:pt x="971" y="3287"/>
                        <a:pt x="1259" y="3287"/>
                      </a:cubicBezTo>
                      <a:cubicBezTo>
                        <a:pt x="1503" y="3287"/>
                        <a:pt x="1757" y="3202"/>
                        <a:pt x="2011" y="3059"/>
                      </a:cubicBezTo>
                      <a:lnTo>
                        <a:pt x="7348" y="182"/>
                      </a:lnTo>
                      <a:cubicBezTo>
                        <a:pt x="6447" y="96"/>
                        <a:pt x="5512" y="0"/>
                        <a:pt x="456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4" name="Google Shape;354;p9"/>
                <p:cNvSpPr/>
                <p:nvPr/>
              </p:nvSpPr>
              <p:spPr>
                <a:xfrm>
                  <a:off x="2332871" y="3741262"/>
                  <a:ext cx="50460" cy="151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35" h="7908" extrusionOk="0">
                      <a:moveTo>
                        <a:pt x="693" y="1"/>
                      </a:moveTo>
                      <a:cubicBezTo>
                        <a:pt x="451" y="1942"/>
                        <a:pt x="139" y="3848"/>
                        <a:pt x="0" y="5789"/>
                      </a:cubicBezTo>
                      <a:cubicBezTo>
                        <a:pt x="0" y="6413"/>
                        <a:pt x="208" y="7037"/>
                        <a:pt x="624" y="7556"/>
                      </a:cubicBezTo>
                      <a:cubicBezTo>
                        <a:pt x="910" y="7790"/>
                        <a:pt x="1255" y="7907"/>
                        <a:pt x="1614" y="7907"/>
                      </a:cubicBezTo>
                      <a:cubicBezTo>
                        <a:pt x="1733" y="7907"/>
                        <a:pt x="1855" y="7894"/>
                        <a:pt x="1976" y="7868"/>
                      </a:cubicBezTo>
                      <a:cubicBezTo>
                        <a:pt x="2565" y="7764"/>
                        <a:pt x="2634" y="7140"/>
                        <a:pt x="2530" y="6621"/>
                      </a:cubicBezTo>
                      <a:cubicBezTo>
                        <a:pt x="2426" y="6135"/>
                        <a:pt x="2219" y="5685"/>
                        <a:pt x="2115" y="5234"/>
                      </a:cubicBezTo>
                      <a:cubicBezTo>
                        <a:pt x="1664" y="3501"/>
                        <a:pt x="1283" y="1768"/>
                        <a:pt x="832" y="35"/>
                      </a:cubicBezTo>
                      <a:lnTo>
                        <a:pt x="693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55" name="Google Shape;355;p9"/>
              <p:cNvGrpSpPr/>
              <p:nvPr/>
            </p:nvGrpSpPr>
            <p:grpSpPr>
              <a:xfrm>
                <a:off x="1345942" y="1354380"/>
                <a:ext cx="302015" cy="389817"/>
                <a:chOff x="1454767" y="556042"/>
                <a:chExt cx="302015" cy="389817"/>
              </a:xfrm>
            </p:grpSpPr>
            <p:sp>
              <p:nvSpPr>
                <p:cNvPr id="356" name="Google Shape;356;p9"/>
                <p:cNvSpPr/>
                <p:nvPr/>
              </p:nvSpPr>
              <p:spPr>
                <a:xfrm>
                  <a:off x="1454767" y="556042"/>
                  <a:ext cx="293378" cy="3291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20" h="17187" extrusionOk="0">
                      <a:moveTo>
                        <a:pt x="15320" y="1"/>
                      </a:moveTo>
                      <a:lnTo>
                        <a:pt x="15320" y="1"/>
                      </a:lnTo>
                      <a:cubicBezTo>
                        <a:pt x="13864" y="4784"/>
                        <a:pt x="10918" y="8111"/>
                        <a:pt x="7105" y="10503"/>
                      </a:cubicBezTo>
                      <a:cubicBezTo>
                        <a:pt x="5511" y="11508"/>
                        <a:pt x="3743" y="12166"/>
                        <a:pt x="2045" y="12929"/>
                      </a:cubicBezTo>
                      <a:cubicBezTo>
                        <a:pt x="693" y="13553"/>
                        <a:pt x="0" y="14870"/>
                        <a:pt x="451" y="16013"/>
                      </a:cubicBezTo>
                      <a:cubicBezTo>
                        <a:pt x="775" y="16778"/>
                        <a:pt x="1456" y="17187"/>
                        <a:pt x="2255" y="17187"/>
                      </a:cubicBezTo>
                      <a:cubicBezTo>
                        <a:pt x="2651" y="17187"/>
                        <a:pt x="3076" y="17087"/>
                        <a:pt x="3501" y="16880"/>
                      </a:cubicBezTo>
                      <a:lnTo>
                        <a:pt x="3570" y="16845"/>
                      </a:lnTo>
                      <a:cubicBezTo>
                        <a:pt x="7313" y="14592"/>
                        <a:pt x="10571" y="11716"/>
                        <a:pt x="12893" y="7660"/>
                      </a:cubicBezTo>
                      <a:cubicBezTo>
                        <a:pt x="14280" y="5338"/>
                        <a:pt x="15112" y="2704"/>
                        <a:pt x="1532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7" name="Google Shape;357;p9"/>
                <p:cNvSpPr/>
                <p:nvPr/>
              </p:nvSpPr>
              <p:spPr>
                <a:xfrm>
                  <a:off x="1592149" y="731935"/>
                  <a:ext cx="164633" cy="2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97" h="11171" extrusionOk="0">
                      <a:moveTo>
                        <a:pt x="8423" y="1"/>
                      </a:moveTo>
                      <a:cubicBezTo>
                        <a:pt x="8007" y="728"/>
                        <a:pt x="7522" y="1422"/>
                        <a:pt x="7002" y="2080"/>
                      </a:cubicBezTo>
                      <a:cubicBezTo>
                        <a:pt x="5234" y="3848"/>
                        <a:pt x="3397" y="5477"/>
                        <a:pt x="1595" y="7210"/>
                      </a:cubicBezTo>
                      <a:cubicBezTo>
                        <a:pt x="1144" y="7591"/>
                        <a:pt x="763" y="7972"/>
                        <a:pt x="417" y="8457"/>
                      </a:cubicBezTo>
                      <a:cubicBezTo>
                        <a:pt x="1" y="9047"/>
                        <a:pt x="1" y="9844"/>
                        <a:pt x="417" y="10468"/>
                      </a:cubicBezTo>
                      <a:cubicBezTo>
                        <a:pt x="667" y="10919"/>
                        <a:pt x="1135" y="11171"/>
                        <a:pt x="1611" y="11171"/>
                      </a:cubicBezTo>
                      <a:cubicBezTo>
                        <a:pt x="1793" y="11171"/>
                        <a:pt x="1977" y="11134"/>
                        <a:pt x="2150" y="11057"/>
                      </a:cubicBezTo>
                      <a:cubicBezTo>
                        <a:pt x="2739" y="10780"/>
                        <a:pt x="3259" y="10398"/>
                        <a:pt x="3675" y="9913"/>
                      </a:cubicBezTo>
                      <a:cubicBezTo>
                        <a:pt x="5304" y="8007"/>
                        <a:pt x="6621" y="5823"/>
                        <a:pt x="7522" y="3501"/>
                      </a:cubicBezTo>
                      <a:cubicBezTo>
                        <a:pt x="7938" y="2357"/>
                        <a:pt x="8250" y="1214"/>
                        <a:pt x="8596" y="70"/>
                      </a:cubicBezTo>
                      <a:lnTo>
                        <a:pt x="8423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58" name="Google Shape;358;p9"/>
            <p:cNvGrpSpPr/>
            <p:nvPr/>
          </p:nvGrpSpPr>
          <p:grpSpPr>
            <a:xfrm flipH="1">
              <a:off x="7491064" y="446801"/>
              <a:ext cx="1285079" cy="1272078"/>
              <a:chOff x="522340" y="517034"/>
              <a:chExt cx="1239705" cy="1227163"/>
            </a:xfrm>
          </p:grpSpPr>
          <p:grpSp>
            <p:nvGrpSpPr>
              <p:cNvPr id="359" name="Google Shape;359;p9"/>
              <p:cNvGrpSpPr/>
              <p:nvPr/>
            </p:nvGrpSpPr>
            <p:grpSpPr>
              <a:xfrm rot="4856774">
                <a:off x="636415" y="555519"/>
                <a:ext cx="1011554" cy="1094158"/>
                <a:chOff x="1426885" y="2604307"/>
                <a:chExt cx="1208652" cy="1307351"/>
              </a:xfrm>
            </p:grpSpPr>
            <p:sp>
              <p:nvSpPr>
                <p:cNvPr id="360" name="Google Shape;360;p9"/>
                <p:cNvSpPr/>
                <p:nvPr/>
              </p:nvSpPr>
              <p:spPr>
                <a:xfrm>
                  <a:off x="1558962" y="2747664"/>
                  <a:ext cx="915293" cy="9176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96" h="47917" extrusionOk="0">
                      <a:moveTo>
                        <a:pt x="33821" y="17186"/>
                      </a:moveTo>
                      <a:lnTo>
                        <a:pt x="33821" y="17186"/>
                      </a:lnTo>
                      <a:cubicBezTo>
                        <a:pt x="33823" y="17199"/>
                        <a:pt x="33826" y="17213"/>
                        <a:pt x="33828" y="17226"/>
                      </a:cubicBezTo>
                      <a:lnTo>
                        <a:pt x="33828" y="17192"/>
                      </a:lnTo>
                      <a:cubicBezTo>
                        <a:pt x="33826" y="17190"/>
                        <a:pt x="33823" y="17188"/>
                        <a:pt x="33821" y="17186"/>
                      </a:cubicBezTo>
                      <a:close/>
                      <a:moveTo>
                        <a:pt x="36809" y="1"/>
                      </a:moveTo>
                      <a:cubicBezTo>
                        <a:pt x="36220" y="486"/>
                        <a:pt x="35630" y="971"/>
                        <a:pt x="35041" y="1422"/>
                      </a:cubicBezTo>
                      <a:cubicBezTo>
                        <a:pt x="31194" y="4610"/>
                        <a:pt x="27035" y="7106"/>
                        <a:pt x="22044" y="7972"/>
                      </a:cubicBezTo>
                      <a:cubicBezTo>
                        <a:pt x="21905" y="8007"/>
                        <a:pt x="21732" y="8076"/>
                        <a:pt x="21593" y="8146"/>
                      </a:cubicBezTo>
                      <a:cubicBezTo>
                        <a:pt x="22441" y="8390"/>
                        <a:pt x="23318" y="8510"/>
                        <a:pt x="24195" y="8510"/>
                      </a:cubicBezTo>
                      <a:cubicBezTo>
                        <a:pt x="25683" y="8510"/>
                        <a:pt x="27173" y="8163"/>
                        <a:pt x="28525" y="7487"/>
                      </a:cubicBezTo>
                      <a:cubicBezTo>
                        <a:pt x="29773" y="6863"/>
                        <a:pt x="30986" y="6135"/>
                        <a:pt x="32234" y="5512"/>
                      </a:cubicBezTo>
                      <a:cubicBezTo>
                        <a:pt x="33180" y="5053"/>
                        <a:pt x="34107" y="4809"/>
                        <a:pt x="35004" y="4809"/>
                      </a:cubicBezTo>
                      <a:cubicBezTo>
                        <a:pt x="36211" y="4809"/>
                        <a:pt x="37364" y="5251"/>
                        <a:pt x="38438" y="6205"/>
                      </a:cubicBezTo>
                      <a:cubicBezTo>
                        <a:pt x="39270" y="6898"/>
                        <a:pt x="39963" y="7730"/>
                        <a:pt x="40517" y="8666"/>
                      </a:cubicBezTo>
                      <a:cubicBezTo>
                        <a:pt x="43533" y="13795"/>
                        <a:pt x="44295" y="19375"/>
                        <a:pt x="43810" y="25198"/>
                      </a:cubicBezTo>
                      <a:cubicBezTo>
                        <a:pt x="43741" y="26065"/>
                        <a:pt x="43533" y="26896"/>
                        <a:pt x="43359" y="27763"/>
                      </a:cubicBezTo>
                      <a:lnTo>
                        <a:pt x="43151" y="27763"/>
                      </a:lnTo>
                      <a:cubicBezTo>
                        <a:pt x="43151" y="27590"/>
                        <a:pt x="43117" y="27416"/>
                        <a:pt x="43117" y="27243"/>
                      </a:cubicBezTo>
                      <a:cubicBezTo>
                        <a:pt x="43013" y="25753"/>
                        <a:pt x="42978" y="24228"/>
                        <a:pt x="42735" y="22737"/>
                      </a:cubicBezTo>
                      <a:cubicBezTo>
                        <a:pt x="42354" y="20311"/>
                        <a:pt x="41522" y="17989"/>
                        <a:pt x="40275" y="15909"/>
                      </a:cubicBezTo>
                      <a:cubicBezTo>
                        <a:pt x="40178" y="15717"/>
                        <a:pt x="39815" y="15524"/>
                        <a:pt x="39679" y="15524"/>
                      </a:cubicBezTo>
                      <a:cubicBezTo>
                        <a:pt x="39668" y="15524"/>
                        <a:pt x="39659" y="15526"/>
                        <a:pt x="39651" y="15528"/>
                      </a:cubicBezTo>
                      <a:cubicBezTo>
                        <a:pt x="39068" y="15938"/>
                        <a:pt x="38446" y="16093"/>
                        <a:pt x="37808" y="16093"/>
                      </a:cubicBezTo>
                      <a:cubicBezTo>
                        <a:pt x="37421" y="16093"/>
                        <a:pt x="37028" y="16036"/>
                        <a:pt x="36635" y="15944"/>
                      </a:cubicBezTo>
                      <a:lnTo>
                        <a:pt x="36635" y="15944"/>
                      </a:lnTo>
                      <a:cubicBezTo>
                        <a:pt x="36635" y="15979"/>
                        <a:pt x="36635" y="16048"/>
                        <a:pt x="36670" y="16083"/>
                      </a:cubicBezTo>
                      <a:cubicBezTo>
                        <a:pt x="36739" y="16187"/>
                        <a:pt x="36809" y="16256"/>
                        <a:pt x="36878" y="16325"/>
                      </a:cubicBezTo>
                      <a:cubicBezTo>
                        <a:pt x="40968" y="20484"/>
                        <a:pt x="42354" y="25510"/>
                        <a:pt x="41280" y="31194"/>
                      </a:cubicBezTo>
                      <a:cubicBezTo>
                        <a:pt x="40517" y="35215"/>
                        <a:pt x="38750" y="38819"/>
                        <a:pt x="35561" y="41488"/>
                      </a:cubicBezTo>
                      <a:cubicBezTo>
                        <a:pt x="32201" y="44257"/>
                        <a:pt x="28231" y="45650"/>
                        <a:pt x="24217" y="45650"/>
                      </a:cubicBezTo>
                      <a:cubicBezTo>
                        <a:pt x="20696" y="45650"/>
                        <a:pt x="17141" y="44578"/>
                        <a:pt x="13934" y="42424"/>
                      </a:cubicBezTo>
                      <a:cubicBezTo>
                        <a:pt x="5338" y="36636"/>
                        <a:pt x="4194" y="26792"/>
                        <a:pt x="8977" y="19341"/>
                      </a:cubicBezTo>
                      <a:cubicBezTo>
                        <a:pt x="11814" y="14891"/>
                        <a:pt x="16668" y="12459"/>
                        <a:pt x="21764" y="12459"/>
                      </a:cubicBezTo>
                      <a:cubicBezTo>
                        <a:pt x="23892" y="12459"/>
                        <a:pt x="26061" y="12883"/>
                        <a:pt x="28144" y="13760"/>
                      </a:cubicBezTo>
                      <a:cubicBezTo>
                        <a:pt x="30186" y="14660"/>
                        <a:pt x="32090" y="15802"/>
                        <a:pt x="33821" y="17186"/>
                      </a:cubicBezTo>
                      <a:lnTo>
                        <a:pt x="33821" y="17186"/>
                      </a:lnTo>
                      <a:cubicBezTo>
                        <a:pt x="33468" y="15295"/>
                        <a:pt x="32501" y="13543"/>
                        <a:pt x="31090" y="12201"/>
                      </a:cubicBezTo>
                      <a:cubicBezTo>
                        <a:pt x="30966" y="12077"/>
                        <a:pt x="30787" y="11953"/>
                        <a:pt x="30651" y="11953"/>
                      </a:cubicBezTo>
                      <a:cubicBezTo>
                        <a:pt x="30635" y="11953"/>
                        <a:pt x="30619" y="11955"/>
                        <a:pt x="30605" y="11958"/>
                      </a:cubicBezTo>
                      <a:cubicBezTo>
                        <a:pt x="30224" y="12028"/>
                        <a:pt x="29600" y="12062"/>
                        <a:pt x="29530" y="12305"/>
                      </a:cubicBezTo>
                      <a:cubicBezTo>
                        <a:pt x="29374" y="12703"/>
                        <a:pt x="29192" y="12825"/>
                        <a:pt x="28989" y="12825"/>
                      </a:cubicBezTo>
                      <a:cubicBezTo>
                        <a:pt x="28785" y="12825"/>
                        <a:pt x="28560" y="12703"/>
                        <a:pt x="28317" y="12617"/>
                      </a:cubicBezTo>
                      <a:cubicBezTo>
                        <a:pt x="25936" y="11717"/>
                        <a:pt x="23546" y="11213"/>
                        <a:pt x="21165" y="11213"/>
                      </a:cubicBezTo>
                      <a:cubicBezTo>
                        <a:pt x="18868" y="11213"/>
                        <a:pt x="16579" y="11682"/>
                        <a:pt x="14315" y="12721"/>
                      </a:cubicBezTo>
                      <a:cubicBezTo>
                        <a:pt x="8735" y="15285"/>
                        <a:pt x="5789" y="19861"/>
                        <a:pt x="4749" y="25787"/>
                      </a:cubicBezTo>
                      <a:cubicBezTo>
                        <a:pt x="4680" y="26272"/>
                        <a:pt x="4541" y="26792"/>
                        <a:pt x="4333" y="27243"/>
                      </a:cubicBezTo>
                      <a:cubicBezTo>
                        <a:pt x="3895" y="28169"/>
                        <a:pt x="2942" y="28975"/>
                        <a:pt x="1850" y="28975"/>
                      </a:cubicBezTo>
                      <a:cubicBezTo>
                        <a:pt x="1388" y="28975"/>
                        <a:pt x="901" y="28831"/>
                        <a:pt x="417" y="28491"/>
                      </a:cubicBezTo>
                      <a:cubicBezTo>
                        <a:pt x="313" y="28456"/>
                        <a:pt x="174" y="28456"/>
                        <a:pt x="1" y="28421"/>
                      </a:cubicBezTo>
                      <a:lnTo>
                        <a:pt x="1" y="28421"/>
                      </a:lnTo>
                      <a:cubicBezTo>
                        <a:pt x="105" y="28699"/>
                        <a:pt x="174" y="28872"/>
                        <a:pt x="243" y="29045"/>
                      </a:cubicBezTo>
                      <a:cubicBezTo>
                        <a:pt x="2704" y="33586"/>
                        <a:pt x="5789" y="37814"/>
                        <a:pt x="9359" y="41557"/>
                      </a:cubicBezTo>
                      <a:cubicBezTo>
                        <a:pt x="13381" y="45748"/>
                        <a:pt x="18400" y="47917"/>
                        <a:pt x="23532" y="47917"/>
                      </a:cubicBezTo>
                      <a:cubicBezTo>
                        <a:pt x="26847" y="47917"/>
                        <a:pt x="30208" y="47012"/>
                        <a:pt x="33378" y="45162"/>
                      </a:cubicBezTo>
                      <a:cubicBezTo>
                        <a:pt x="38230" y="42354"/>
                        <a:pt x="41938" y="37883"/>
                        <a:pt x="43741" y="32580"/>
                      </a:cubicBezTo>
                      <a:cubicBezTo>
                        <a:pt x="43895" y="32144"/>
                        <a:pt x="44030" y="31898"/>
                        <a:pt x="44371" y="31898"/>
                      </a:cubicBezTo>
                      <a:cubicBezTo>
                        <a:pt x="44490" y="31898"/>
                        <a:pt x="44635" y="31928"/>
                        <a:pt x="44815" y="31991"/>
                      </a:cubicBezTo>
                      <a:cubicBezTo>
                        <a:pt x="45069" y="32076"/>
                        <a:pt x="45328" y="32117"/>
                        <a:pt x="45583" y="32117"/>
                      </a:cubicBezTo>
                      <a:cubicBezTo>
                        <a:pt x="46268" y="32117"/>
                        <a:pt x="46925" y="31819"/>
                        <a:pt x="47380" y="31263"/>
                      </a:cubicBezTo>
                      <a:cubicBezTo>
                        <a:pt x="47692" y="30951"/>
                        <a:pt x="47796" y="30744"/>
                        <a:pt x="47241" y="30536"/>
                      </a:cubicBezTo>
                      <a:cubicBezTo>
                        <a:pt x="46063" y="30120"/>
                        <a:pt x="45266" y="29253"/>
                        <a:pt x="45196" y="28040"/>
                      </a:cubicBezTo>
                      <a:cubicBezTo>
                        <a:pt x="45162" y="26654"/>
                        <a:pt x="45266" y="25233"/>
                        <a:pt x="45474" y="23846"/>
                      </a:cubicBezTo>
                      <a:cubicBezTo>
                        <a:pt x="45820" y="20970"/>
                        <a:pt x="46271" y="18093"/>
                        <a:pt x="45751" y="15182"/>
                      </a:cubicBezTo>
                      <a:cubicBezTo>
                        <a:pt x="45508" y="13656"/>
                        <a:pt x="44850" y="12235"/>
                        <a:pt x="43845" y="11057"/>
                      </a:cubicBezTo>
                      <a:cubicBezTo>
                        <a:pt x="41488" y="8284"/>
                        <a:pt x="39478" y="5234"/>
                        <a:pt x="37849" y="1976"/>
                      </a:cubicBezTo>
                      <a:cubicBezTo>
                        <a:pt x="37537" y="1318"/>
                        <a:pt x="37155" y="659"/>
                        <a:pt x="3680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1" name="Google Shape;361;p9"/>
                <p:cNvSpPr/>
                <p:nvPr/>
              </p:nvSpPr>
              <p:spPr>
                <a:xfrm>
                  <a:off x="1730201" y="3036159"/>
                  <a:ext cx="562857" cy="5235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92" h="27340" extrusionOk="0">
                      <a:moveTo>
                        <a:pt x="13184" y="1"/>
                      </a:moveTo>
                      <a:cubicBezTo>
                        <a:pt x="12125" y="1"/>
                        <a:pt x="11109" y="578"/>
                        <a:pt x="10572" y="1572"/>
                      </a:cubicBezTo>
                      <a:cubicBezTo>
                        <a:pt x="9809" y="2820"/>
                        <a:pt x="9705" y="4380"/>
                        <a:pt x="10329" y="5697"/>
                      </a:cubicBezTo>
                      <a:cubicBezTo>
                        <a:pt x="10503" y="6078"/>
                        <a:pt x="10399" y="6563"/>
                        <a:pt x="10052" y="6840"/>
                      </a:cubicBezTo>
                      <a:cubicBezTo>
                        <a:pt x="9428" y="7430"/>
                        <a:pt x="8874" y="8088"/>
                        <a:pt x="8388" y="8816"/>
                      </a:cubicBezTo>
                      <a:cubicBezTo>
                        <a:pt x="8208" y="9068"/>
                        <a:pt x="8075" y="9189"/>
                        <a:pt x="7940" y="9189"/>
                      </a:cubicBezTo>
                      <a:cubicBezTo>
                        <a:pt x="7815" y="9189"/>
                        <a:pt x="7688" y="9085"/>
                        <a:pt x="7522" y="8885"/>
                      </a:cubicBezTo>
                      <a:cubicBezTo>
                        <a:pt x="6066" y="7187"/>
                        <a:pt x="5408" y="5315"/>
                        <a:pt x="6031" y="2993"/>
                      </a:cubicBezTo>
                      <a:lnTo>
                        <a:pt x="6031" y="2993"/>
                      </a:lnTo>
                      <a:cubicBezTo>
                        <a:pt x="3501" y="3478"/>
                        <a:pt x="2462" y="6528"/>
                        <a:pt x="4160" y="8435"/>
                      </a:cubicBezTo>
                      <a:cubicBezTo>
                        <a:pt x="4922" y="9301"/>
                        <a:pt x="5928" y="9925"/>
                        <a:pt x="7037" y="10168"/>
                      </a:cubicBezTo>
                      <a:cubicBezTo>
                        <a:pt x="7453" y="10272"/>
                        <a:pt x="7522" y="10410"/>
                        <a:pt x="7487" y="10861"/>
                      </a:cubicBezTo>
                      <a:cubicBezTo>
                        <a:pt x="7383" y="11970"/>
                        <a:pt x="7383" y="13114"/>
                        <a:pt x="7383" y="14257"/>
                      </a:cubicBezTo>
                      <a:cubicBezTo>
                        <a:pt x="7383" y="14607"/>
                        <a:pt x="7383" y="14782"/>
                        <a:pt x="7063" y="14782"/>
                      </a:cubicBezTo>
                      <a:cubicBezTo>
                        <a:pt x="7034" y="14782"/>
                        <a:pt x="7002" y="14780"/>
                        <a:pt x="6967" y="14777"/>
                      </a:cubicBezTo>
                      <a:cubicBezTo>
                        <a:pt x="4749" y="14500"/>
                        <a:pt x="2808" y="13772"/>
                        <a:pt x="1664" y="11658"/>
                      </a:cubicBezTo>
                      <a:cubicBezTo>
                        <a:pt x="1560" y="11519"/>
                        <a:pt x="1422" y="11381"/>
                        <a:pt x="1318" y="11242"/>
                      </a:cubicBezTo>
                      <a:cubicBezTo>
                        <a:pt x="1145" y="11381"/>
                        <a:pt x="1006" y="11519"/>
                        <a:pt x="902" y="11693"/>
                      </a:cubicBezTo>
                      <a:cubicBezTo>
                        <a:pt x="1" y="13530"/>
                        <a:pt x="937" y="15748"/>
                        <a:pt x="2912" y="16372"/>
                      </a:cubicBezTo>
                      <a:cubicBezTo>
                        <a:pt x="3383" y="16514"/>
                        <a:pt x="3847" y="16580"/>
                        <a:pt x="4303" y="16580"/>
                      </a:cubicBezTo>
                      <a:cubicBezTo>
                        <a:pt x="5290" y="16580"/>
                        <a:pt x="6240" y="16269"/>
                        <a:pt x="7141" y="15748"/>
                      </a:cubicBezTo>
                      <a:cubicBezTo>
                        <a:pt x="7298" y="15662"/>
                        <a:pt x="7415" y="15611"/>
                        <a:pt x="7517" y="15611"/>
                      </a:cubicBezTo>
                      <a:cubicBezTo>
                        <a:pt x="7660" y="15611"/>
                        <a:pt x="7775" y="15712"/>
                        <a:pt x="7938" y="15956"/>
                      </a:cubicBezTo>
                      <a:cubicBezTo>
                        <a:pt x="8562" y="16961"/>
                        <a:pt x="9220" y="17931"/>
                        <a:pt x="9948" y="18867"/>
                      </a:cubicBezTo>
                      <a:cubicBezTo>
                        <a:pt x="10191" y="19214"/>
                        <a:pt x="10191" y="19318"/>
                        <a:pt x="9879" y="19560"/>
                      </a:cubicBezTo>
                      <a:cubicBezTo>
                        <a:pt x="8616" y="20425"/>
                        <a:pt x="7323" y="20991"/>
                        <a:pt x="5923" y="20991"/>
                      </a:cubicBezTo>
                      <a:cubicBezTo>
                        <a:pt x="5247" y="20991"/>
                        <a:pt x="4547" y="20859"/>
                        <a:pt x="3813" y="20565"/>
                      </a:cubicBezTo>
                      <a:cubicBezTo>
                        <a:pt x="3675" y="20496"/>
                        <a:pt x="3536" y="20496"/>
                        <a:pt x="3397" y="20462"/>
                      </a:cubicBezTo>
                      <a:lnTo>
                        <a:pt x="3397" y="20462"/>
                      </a:lnTo>
                      <a:cubicBezTo>
                        <a:pt x="3432" y="21640"/>
                        <a:pt x="4125" y="22680"/>
                        <a:pt x="5165" y="23200"/>
                      </a:cubicBezTo>
                      <a:cubicBezTo>
                        <a:pt x="5613" y="23438"/>
                        <a:pt x="6112" y="23555"/>
                        <a:pt x="6611" y="23555"/>
                      </a:cubicBezTo>
                      <a:cubicBezTo>
                        <a:pt x="7269" y="23555"/>
                        <a:pt x="7925" y="23352"/>
                        <a:pt x="8458" y="22957"/>
                      </a:cubicBezTo>
                      <a:cubicBezTo>
                        <a:pt x="9428" y="22298"/>
                        <a:pt x="10156" y="21363"/>
                        <a:pt x="10503" y="20288"/>
                      </a:cubicBezTo>
                      <a:cubicBezTo>
                        <a:pt x="10625" y="19902"/>
                        <a:pt x="10759" y="19754"/>
                        <a:pt x="10954" y="19754"/>
                      </a:cubicBezTo>
                      <a:cubicBezTo>
                        <a:pt x="11091" y="19754"/>
                        <a:pt x="11258" y="19827"/>
                        <a:pt x="11473" y="19942"/>
                      </a:cubicBezTo>
                      <a:cubicBezTo>
                        <a:pt x="12339" y="20358"/>
                        <a:pt x="13241" y="20739"/>
                        <a:pt x="14176" y="20981"/>
                      </a:cubicBezTo>
                      <a:cubicBezTo>
                        <a:pt x="14939" y="21189"/>
                        <a:pt x="15008" y="21467"/>
                        <a:pt x="14766" y="22090"/>
                      </a:cubicBezTo>
                      <a:cubicBezTo>
                        <a:pt x="14038" y="24135"/>
                        <a:pt x="12825" y="25626"/>
                        <a:pt x="10537" y="26215"/>
                      </a:cubicBezTo>
                      <a:cubicBezTo>
                        <a:pt x="11142" y="26930"/>
                        <a:pt x="12009" y="27340"/>
                        <a:pt x="12913" y="27340"/>
                      </a:cubicBezTo>
                      <a:cubicBezTo>
                        <a:pt x="13148" y="27340"/>
                        <a:pt x="13386" y="27312"/>
                        <a:pt x="13622" y="27255"/>
                      </a:cubicBezTo>
                      <a:cubicBezTo>
                        <a:pt x="14835" y="27081"/>
                        <a:pt x="15805" y="26146"/>
                        <a:pt x="16048" y="24933"/>
                      </a:cubicBezTo>
                      <a:cubicBezTo>
                        <a:pt x="16221" y="23962"/>
                        <a:pt x="16221" y="22992"/>
                        <a:pt x="16048" y="22056"/>
                      </a:cubicBezTo>
                      <a:cubicBezTo>
                        <a:pt x="15944" y="21363"/>
                        <a:pt x="16117" y="21328"/>
                        <a:pt x="16672" y="21259"/>
                      </a:cubicBezTo>
                      <a:cubicBezTo>
                        <a:pt x="17712" y="21085"/>
                        <a:pt x="18751" y="20843"/>
                        <a:pt x="19722" y="20496"/>
                      </a:cubicBezTo>
                      <a:cubicBezTo>
                        <a:pt x="19898" y="20419"/>
                        <a:pt x="20036" y="20380"/>
                        <a:pt x="20147" y="20380"/>
                      </a:cubicBezTo>
                      <a:cubicBezTo>
                        <a:pt x="20383" y="20380"/>
                        <a:pt x="20494" y="20558"/>
                        <a:pt x="20588" y="20912"/>
                      </a:cubicBezTo>
                      <a:cubicBezTo>
                        <a:pt x="21004" y="22506"/>
                        <a:pt x="20970" y="24066"/>
                        <a:pt x="20103" y="25556"/>
                      </a:cubicBezTo>
                      <a:cubicBezTo>
                        <a:pt x="19999" y="25695"/>
                        <a:pt x="19930" y="25868"/>
                        <a:pt x="19895" y="26042"/>
                      </a:cubicBezTo>
                      <a:cubicBezTo>
                        <a:pt x="20068" y="26076"/>
                        <a:pt x="20242" y="26111"/>
                        <a:pt x="20450" y="26111"/>
                      </a:cubicBezTo>
                      <a:cubicBezTo>
                        <a:pt x="21871" y="26042"/>
                        <a:pt x="23049" y="25037"/>
                        <a:pt x="23396" y="23650"/>
                      </a:cubicBezTo>
                      <a:cubicBezTo>
                        <a:pt x="23708" y="22056"/>
                        <a:pt x="22980" y="20843"/>
                        <a:pt x="21905" y="19803"/>
                      </a:cubicBezTo>
                      <a:cubicBezTo>
                        <a:pt x="21593" y="19526"/>
                        <a:pt x="21524" y="19387"/>
                        <a:pt x="21801" y="18971"/>
                      </a:cubicBezTo>
                      <a:cubicBezTo>
                        <a:pt x="22495" y="18035"/>
                        <a:pt x="23153" y="17100"/>
                        <a:pt x="23742" y="16094"/>
                      </a:cubicBezTo>
                      <a:cubicBezTo>
                        <a:pt x="23880" y="15838"/>
                        <a:pt x="23996" y="15717"/>
                        <a:pt x="24140" y="15717"/>
                      </a:cubicBezTo>
                      <a:cubicBezTo>
                        <a:pt x="24249" y="15717"/>
                        <a:pt x="24375" y="15787"/>
                        <a:pt x="24539" y="15921"/>
                      </a:cubicBezTo>
                      <a:cubicBezTo>
                        <a:pt x="25649" y="16753"/>
                        <a:pt x="26411" y="18001"/>
                        <a:pt x="26654" y="19387"/>
                      </a:cubicBezTo>
                      <a:cubicBezTo>
                        <a:pt x="26688" y="19560"/>
                        <a:pt x="26758" y="19768"/>
                        <a:pt x="26862" y="19942"/>
                      </a:cubicBezTo>
                      <a:cubicBezTo>
                        <a:pt x="29392" y="18590"/>
                        <a:pt x="28837" y="14743"/>
                        <a:pt x="25995" y="14223"/>
                      </a:cubicBezTo>
                      <a:cubicBezTo>
                        <a:pt x="24921" y="13911"/>
                        <a:pt x="24054" y="13668"/>
                        <a:pt x="24228" y="12351"/>
                      </a:cubicBezTo>
                      <a:cubicBezTo>
                        <a:pt x="24228" y="12317"/>
                        <a:pt x="24158" y="12247"/>
                        <a:pt x="24089" y="12178"/>
                      </a:cubicBezTo>
                      <a:cubicBezTo>
                        <a:pt x="24020" y="12732"/>
                        <a:pt x="23950" y="13218"/>
                        <a:pt x="23881" y="13738"/>
                      </a:cubicBezTo>
                      <a:cubicBezTo>
                        <a:pt x="23534" y="15886"/>
                        <a:pt x="22217" y="17758"/>
                        <a:pt x="20276" y="18763"/>
                      </a:cubicBezTo>
                      <a:cubicBezTo>
                        <a:pt x="19236" y="19337"/>
                        <a:pt x="18096" y="19610"/>
                        <a:pt x="16983" y="19610"/>
                      </a:cubicBezTo>
                      <a:cubicBezTo>
                        <a:pt x="14870" y="19610"/>
                        <a:pt x="12852" y="18627"/>
                        <a:pt x="11785" y="16857"/>
                      </a:cubicBezTo>
                      <a:cubicBezTo>
                        <a:pt x="10433" y="14812"/>
                        <a:pt x="11854" y="12074"/>
                        <a:pt x="14315" y="12005"/>
                      </a:cubicBezTo>
                      <a:cubicBezTo>
                        <a:pt x="14459" y="11990"/>
                        <a:pt x="14596" y="11982"/>
                        <a:pt x="14730" y="11982"/>
                      </a:cubicBezTo>
                      <a:cubicBezTo>
                        <a:pt x="14920" y="11982"/>
                        <a:pt x="15103" y="11999"/>
                        <a:pt x="15285" y="12039"/>
                      </a:cubicBezTo>
                      <a:cubicBezTo>
                        <a:pt x="15393" y="12056"/>
                        <a:pt x="15485" y="12065"/>
                        <a:pt x="15563" y="12065"/>
                      </a:cubicBezTo>
                      <a:cubicBezTo>
                        <a:pt x="15960" y="12065"/>
                        <a:pt x="15985" y="11839"/>
                        <a:pt x="15840" y="11346"/>
                      </a:cubicBezTo>
                      <a:cubicBezTo>
                        <a:pt x="15078" y="9024"/>
                        <a:pt x="15701" y="7014"/>
                        <a:pt x="17538" y="5419"/>
                      </a:cubicBezTo>
                      <a:cubicBezTo>
                        <a:pt x="18613" y="4449"/>
                        <a:pt x="19964" y="3860"/>
                        <a:pt x="21420" y="3756"/>
                      </a:cubicBezTo>
                      <a:cubicBezTo>
                        <a:pt x="22044" y="3721"/>
                        <a:pt x="22113" y="3409"/>
                        <a:pt x="21732" y="3097"/>
                      </a:cubicBezTo>
                      <a:cubicBezTo>
                        <a:pt x="21247" y="2612"/>
                        <a:pt x="20623" y="2300"/>
                        <a:pt x="19964" y="2127"/>
                      </a:cubicBezTo>
                      <a:cubicBezTo>
                        <a:pt x="19860" y="2116"/>
                        <a:pt x="19757" y="2111"/>
                        <a:pt x="19656" y="2111"/>
                      </a:cubicBezTo>
                      <a:cubicBezTo>
                        <a:pt x="18423" y="2111"/>
                        <a:pt x="17491" y="2877"/>
                        <a:pt x="16914" y="3998"/>
                      </a:cubicBezTo>
                      <a:cubicBezTo>
                        <a:pt x="16603" y="4692"/>
                        <a:pt x="16221" y="4726"/>
                        <a:pt x="15563" y="4726"/>
                      </a:cubicBezTo>
                      <a:cubicBezTo>
                        <a:pt x="14523" y="4796"/>
                        <a:pt x="13483" y="4934"/>
                        <a:pt x="12478" y="5142"/>
                      </a:cubicBezTo>
                      <a:cubicBezTo>
                        <a:pt x="12235" y="5211"/>
                        <a:pt x="11993" y="5281"/>
                        <a:pt x="11785" y="5350"/>
                      </a:cubicBezTo>
                      <a:cubicBezTo>
                        <a:pt x="11750" y="5073"/>
                        <a:pt x="11750" y="4830"/>
                        <a:pt x="11785" y="4553"/>
                      </a:cubicBezTo>
                      <a:cubicBezTo>
                        <a:pt x="12131" y="3063"/>
                        <a:pt x="12998" y="1745"/>
                        <a:pt x="14246" y="844"/>
                      </a:cubicBezTo>
                      <a:cubicBezTo>
                        <a:pt x="14384" y="740"/>
                        <a:pt x="14523" y="602"/>
                        <a:pt x="14627" y="463"/>
                      </a:cubicBezTo>
                      <a:cubicBezTo>
                        <a:pt x="14454" y="324"/>
                        <a:pt x="14315" y="220"/>
                        <a:pt x="14107" y="151"/>
                      </a:cubicBezTo>
                      <a:cubicBezTo>
                        <a:pt x="13803" y="50"/>
                        <a:pt x="13491" y="1"/>
                        <a:pt x="1318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2" name="Google Shape;362;p9"/>
                <p:cNvSpPr/>
                <p:nvPr/>
              </p:nvSpPr>
              <p:spPr>
                <a:xfrm>
                  <a:off x="2360753" y="3362934"/>
                  <a:ext cx="229666" cy="548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93" h="28654" extrusionOk="0">
                      <a:moveTo>
                        <a:pt x="8284" y="1"/>
                      </a:moveTo>
                      <a:lnTo>
                        <a:pt x="8284" y="1"/>
                      </a:lnTo>
                      <a:cubicBezTo>
                        <a:pt x="7902" y="347"/>
                        <a:pt x="7556" y="659"/>
                        <a:pt x="7174" y="1041"/>
                      </a:cubicBezTo>
                      <a:cubicBezTo>
                        <a:pt x="2184" y="5789"/>
                        <a:pt x="0" y="11612"/>
                        <a:pt x="936" y="18509"/>
                      </a:cubicBezTo>
                      <a:cubicBezTo>
                        <a:pt x="1421" y="21975"/>
                        <a:pt x="2911" y="24956"/>
                        <a:pt x="5857" y="27035"/>
                      </a:cubicBezTo>
                      <a:cubicBezTo>
                        <a:pt x="7285" y="28051"/>
                        <a:pt x="9256" y="28653"/>
                        <a:pt x="10841" y="28653"/>
                      </a:cubicBezTo>
                      <a:cubicBezTo>
                        <a:pt x="11257" y="28653"/>
                        <a:pt x="11646" y="28612"/>
                        <a:pt x="11992" y="28525"/>
                      </a:cubicBezTo>
                      <a:lnTo>
                        <a:pt x="11334" y="28144"/>
                      </a:lnTo>
                      <a:cubicBezTo>
                        <a:pt x="7521" y="26203"/>
                        <a:pt x="4714" y="22703"/>
                        <a:pt x="3709" y="18544"/>
                      </a:cubicBezTo>
                      <a:cubicBezTo>
                        <a:pt x="2634" y="14419"/>
                        <a:pt x="3154" y="10399"/>
                        <a:pt x="4644" y="6517"/>
                      </a:cubicBezTo>
                      <a:cubicBezTo>
                        <a:pt x="5580" y="4195"/>
                        <a:pt x="6828" y="2011"/>
                        <a:pt x="8284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3" name="Google Shape;363;p9"/>
                <p:cNvSpPr/>
                <p:nvPr/>
              </p:nvSpPr>
              <p:spPr>
                <a:xfrm>
                  <a:off x="1993035" y="3544802"/>
                  <a:ext cx="351805" cy="238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71" h="12438" extrusionOk="0">
                      <a:moveTo>
                        <a:pt x="18370" y="1"/>
                      </a:moveTo>
                      <a:lnTo>
                        <a:pt x="18370" y="1"/>
                      </a:lnTo>
                      <a:cubicBezTo>
                        <a:pt x="17816" y="624"/>
                        <a:pt x="17296" y="1283"/>
                        <a:pt x="16741" y="1907"/>
                      </a:cubicBezTo>
                      <a:cubicBezTo>
                        <a:pt x="14142" y="4749"/>
                        <a:pt x="11230" y="7175"/>
                        <a:pt x="7591" y="8631"/>
                      </a:cubicBezTo>
                      <a:cubicBezTo>
                        <a:pt x="5640" y="9381"/>
                        <a:pt x="3585" y="9768"/>
                        <a:pt x="1493" y="9768"/>
                      </a:cubicBezTo>
                      <a:cubicBezTo>
                        <a:pt x="1170" y="9768"/>
                        <a:pt x="846" y="9758"/>
                        <a:pt x="521" y="9740"/>
                      </a:cubicBezTo>
                      <a:cubicBezTo>
                        <a:pt x="347" y="9740"/>
                        <a:pt x="174" y="9774"/>
                        <a:pt x="1" y="9844"/>
                      </a:cubicBezTo>
                      <a:cubicBezTo>
                        <a:pt x="70" y="9982"/>
                        <a:pt x="105" y="10225"/>
                        <a:pt x="209" y="10329"/>
                      </a:cubicBezTo>
                      <a:cubicBezTo>
                        <a:pt x="763" y="10849"/>
                        <a:pt x="1387" y="11334"/>
                        <a:pt x="2046" y="11750"/>
                      </a:cubicBezTo>
                      <a:cubicBezTo>
                        <a:pt x="2937" y="12235"/>
                        <a:pt x="3835" y="12437"/>
                        <a:pt x="4734" y="12437"/>
                      </a:cubicBezTo>
                      <a:cubicBezTo>
                        <a:pt x="5828" y="12437"/>
                        <a:pt x="6923" y="12137"/>
                        <a:pt x="8007" y="11681"/>
                      </a:cubicBezTo>
                      <a:cubicBezTo>
                        <a:pt x="10988" y="10433"/>
                        <a:pt x="13206" y="8249"/>
                        <a:pt x="15182" y="5754"/>
                      </a:cubicBezTo>
                      <a:cubicBezTo>
                        <a:pt x="16533" y="4021"/>
                        <a:pt x="17608" y="2080"/>
                        <a:pt x="1837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4" name="Google Shape;364;p9"/>
                <p:cNvSpPr/>
                <p:nvPr/>
              </p:nvSpPr>
              <p:spPr>
                <a:xfrm>
                  <a:off x="1427555" y="2774876"/>
                  <a:ext cx="459964" cy="1370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9" h="7155" extrusionOk="0">
                      <a:moveTo>
                        <a:pt x="0" y="1"/>
                      </a:moveTo>
                      <a:cubicBezTo>
                        <a:pt x="104" y="729"/>
                        <a:pt x="1040" y="2080"/>
                        <a:pt x="2149" y="3016"/>
                      </a:cubicBezTo>
                      <a:cubicBezTo>
                        <a:pt x="4263" y="4853"/>
                        <a:pt x="6793" y="5754"/>
                        <a:pt x="9462" y="6343"/>
                      </a:cubicBezTo>
                      <a:cubicBezTo>
                        <a:pt x="12190" y="6932"/>
                        <a:pt x="14930" y="7154"/>
                        <a:pt x="17680" y="7154"/>
                      </a:cubicBezTo>
                      <a:cubicBezTo>
                        <a:pt x="19787" y="7154"/>
                        <a:pt x="21900" y="7024"/>
                        <a:pt x="24019" y="6829"/>
                      </a:cubicBezTo>
                      <a:lnTo>
                        <a:pt x="23049" y="6759"/>
                      </a:lnTo>
                      <a:cubicBezTo>
                        <a:pt x="20692" y="6517"/>
                        <a:pt x="18335" y="6413"/>
                        <a:pt x="16047" y="5997"/>
                      </a:cubicBezTo>
                      <a:cubicBezTo>
                        <a:pt x="12547" y="5373"/>
                        <a:pt x="9324" y="4056"/>
                        <a:pt x="6932" y="1214"/>
                      </a:cubicBezTo>
                      <a:cubicBezTo>
                        <a:pt x="6780" y="1106"/>
                        <a:pt x="6602" y="1051"/>
                        <a:pt x="6421" y="1051"/>
                      </a:cubicBezTo>
                      <a:cubicBezTo>
                        <a:pt x="6313" y="1051"/>
                        <a:pt x="6204" y="1071"/>
                        <a:pt x="6100" y="1110"/>
                      </a:cubicBezTo>
                      <a:cubicBezTo>
                        <a:pt x="5500" y="1357"/>
                        <a:pt x="4855" y="1478"/>
                        <a:pt x="4211" y="1478"/>
                      </a:cubicBezTo>
                      <a:cubicBezTo>
                        <a:pt x="3590" y="1478"/>
                        <a:pt x="2970" y="1366"/>
                        <a:pt x="2392" y="1145"/>
                      </a:cubicBezTo>
                      <a:cubicBezTo>
                        <a:pt x="1560" y="798"/>
                        <a:pt x="763" y="417"/>
                        <a:pt x="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5" name="Google Shape;365;p9"/>
                <p:cNvSpPr/>
                <p:nvPr/>
              </p:nvSpPr>
              <p:spPr>
                <a:xfrm>
                  <a:off x="1513174" y="2950769"/>
                  <a:ext cx="286082" cy="2762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39" h="14426" extrusionOk="0">
                      <a:moveTo>
                        <a:pt x="14800" y="0"/>
                      </a:moveTo>
                      <a:cubicBezTo>
                        <a:pt x="13587" y="278"/>
                        <a:pt x="12339" y="624"/>
                        <a:pt x="11160" y="1040"/>
                      </a:cubicBezTo>
                      <a:cubicBezTo>
                        <a:pt x="6135" y="3016"/>
                        <a:pt x="2842" y="6828"/>
                        <a:pt x="347" y="11473"/>
                      </a:cubicBezTo>
                      <a:cubicBezTo>
                        <a:pt x="174" y="11785"/>
                        <a:pt x="104" y="12166"/>
                        <a:pt x="104" y="12547"/>
                      </a:cubicBezTo>
                      <a:cubicBezTo>
                        <a:pt x="0" y="13310"/>
                        <a:pt x="451" y="14003"/>
                        <a:pt x="1144" y="14280"/>
                      </a:cubicBezTo>
                      <a:cubicBezTo>
                        <a:pt x="1364" y="14379"/>
                        <a:pt x="1594" y="14426"/>
                        <a:pt x="1820" y="14426"/>
                      </a:cubicBezTo>
                      <a:cubicBezTo>
                        <a:pt x="2307" y="14426"/>
                        <a:pt x="2777" y="14208"/>
                        <a:pt x="3085" y="13830"/>
                      </a:cubicBezTo>
                      <a:cubicBezTo>
                        <a:pt x="3431" y="13379"/>
                        <a:pt x="3674" y="12859"/>
                        <a:pt x="3847" y="12339"/>
                      </a:cubicBezTo>
                      <a:cubicBezTo>
                        <a:pt x="4887" y="9047"/>
                        <a:pt x="6724" y="6031"/>
                        <a:pt x="9185" y="3640"/>
                      </a:cubicBezTo>
                      <a:cubicBezTo>
                        <a:pt x="10814" y="2045"/>
                        <a:pt x="12755" y="867"/>
                        <a:pt x="14938" y="208"/>
                      </a:cubicBezTo>
                      <a:lnTo>
                        <a:pt x="14800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6" name="Google Shape;366;p9"/>
                <p:cNvSpPr/>
                <p:nvPr/>
              </p:nvSpPr>
              <p:spPr>
                <a:xfrm>
                  <a:off x="2483524" y="3079533"/>
                  <a:ext cx="152013" cy="2491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8" h="13013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105" y="555"/>
                        <a:pt x="209" y="832"/>
                        <a:pt x="209" y="1109"/>
                      </a:cubicBezTo>
                      <a:cubicBezTo>
                        <a:pt x="382" y="2149"/>
                        <a:pt x="452" y="3224"/>
                        <a:pt x="452" y="4263"/>
                      </a:cubicBezTo>
                      <a:cubicBezTo>
                        <a:pt x="425" y="4801"/>
                        <a:pt x="419" y="5005"/>
                        <a:pt x="756" y="5005"/>
                      </a:cubicBezTo>
                      <a:cubicBezTo>
                        <a:pt x="854" y="5005"/>
                        <a:pt x="981" y="4988"/>
                        <a:pt x="1145" y="4957"/>
                      </a:cubicBezTo>
                      <a:cubicBezTo>
                        <a:pt x="1544" y="4873"/>
                        <a:pt x="1931" y="4833"/>
                        <a:pt x="2302" y="4833"/>
                      </a:cubicBezTo>
                      <a:cubicBezTo>
                        <a:pt x="4090" y="4833"/>
                        <a:pt x="5510" y="5770"/>
                        <a:pt x="6170" y="7348"/>
                      </a:cubicBezTo>
                      <a:cubicBezTo>
                        <a:pt x="6656" y="8527"/>
                        <a:pt x="6448" y="9324"/>
                        <a:pt x="5512" y="10156"/>
                      </a:cubicBezTo>
                      <a:cubicBezTo>
                        <a:pt x="5373" y="10260"/>
                        <a:pt x="5304" y="10433"/>
                        <a:pt x="5234" y="10606"/>
                      </a:cubicBezTo>
                      <a:cubicBezTo>
                        <a:pt x="4990" y="11148"/>
                        <a:pt x="4662" y="11436"/>
                        <a:pt x="4231" y="11436"/>
                      </a:cubicBezTo>
                      <a:cubicBezTo>
                        <a:pt x="4111" y="11436"/>
                        <a:pt x="3984" y="11414"/>
                        <a:pt x="3848" y="11369"/>
                      </a:cubicBezTo>
                      <a:cubicBezTo>
                        <a:pt x="3259" y="11126"/>
                        <a:pt x="3120" y="10571"/>
                        <a:pt x="3432" y="9844"/>
                      </a:cubicBezTo>
                      <a:cubicBezTo>
                        <a:pt x="3502" y="9636"/>
                        <a:pt x="3467" y="9393"/>
                        <a:pt x="3328" y="9220"/>
                      </a:cubicBezTo>
                      <a:cubicBezTo>
                        <a:pt x="2808" y="8596"/>
                        <a:pt x="2600" y="7729"/>
                        <a:pt x="2808" y="6932"/>
                      </a:cubicBezTo>
                      <a:cubicBezTo>
                        <a:pt x="2843" y="6724"/>
                        <a:pt x="2843" y="6482"/>
                        <a:pt x="2843" y="6274"/>
                      </a:cubicBezTo>
                      <a:lnTo>
                        <a:pt x="2843" y="6274"/>
                      </a:lnTo>
                      <a:cubicBezTo>
                        <a:pt x="2635" y="6308"/>
                        <a:pt x="2392" y="6378"/>
                        <a:pt x="2184" y="6482"/>
                      </a:cubicBezTo>
                      <a:cubicBezTo>
                        <a:pt x="902" y="7036"/>
                        <a:pt x="140" y="8353"/>
                        <a:pt x="244" y="9740"/>
                      </a:cubicBezTo>
                      <a:cubicBezTo>
                        <a:pt x="417" y="11438"/>
                        <a:pt x="1353" y="12512"/>
                        <a:pt x="2912" y="12894"/>
                      </a:cubicBezTo>
                      <a:cubicBezTo>
                        <a:pt x="3224" y="12973"/>
                        <a:pt x="3541" y="13012"/>
                        <a:pt x="3855" y="13012"/>
                      </a:cubicBezTo>
                      <a:cubicBezTo>
                        <a:pt x="5038" y="13012"/>
                        <a:pt x="6178" y="12459"/>
                        <a:pt x="6863" y="11473"/>
                      </a:cubicBezTo>
                      <a:cubicBezTo>
                        <a:pt x="7938" y="9774"/>
                        <a:pt x="7903" y="7383"/>
                        <a:pt x="6482" y="5962"/>
                      </a:cubicBezTo>
                      <a:cubicBezTo>
                        <a:pt x="4507" y="3952"/>
                        <a:pt x="2288" y="2080"/>
                        <a:pt x="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7" name="Google Shape;367;p9"/>
                <p:cNvSpPr/>
                <p:nvPr/>
              </p:nvSpPr>
              <p:spPr>
                <a:xfrm>
                  <a:off x="2092596" y="2886157"/>
                  <a:ext cx="206150" cy="1252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65" h="6540" extrusionOk="0">
                      <a:moveTo>
                        <a:pt x="6326" y="1"/>
                      </a:moveTo>
                      <a:cubicBezTo>
                        <a:pt x="5657" y="1"/>
                        <a:pt x="4957" y="147"/>
                        <a:pt x="4264" y="463"/>
                      </a:cubicBezTo>
                      <a:cubicBezTo>
                        <a:pt x="2808" y="1122"/>
                        <a:pt x="1422" y="1988"/>
                        <a:pt x="1" y="2751"/>
                      </a:cubicBezTo>
                      <a:lnTo>
                        <a:pt x="35" y="2924"/>
                      </a:lnTo>
                      <a:cubicBezTo>
                        <a:pt x="867" y="2751"/>
                        <a:pt x="1699" y="2612"/>
                        <a:pt x="2496" y="2404"/>
                      </a:cubicBezTo>
                      <a:cubicBezTo>
                        <a:pt x="3224" y="2196"/>
                        <a:pt x="3917" y="1884"/>
                        <a:pt x="4645" y="1745"/>
                      </a:cubicBezTo>
                      <a:cubicBezTo>
                        <a:pt x="4809" y="1720"/>
                        <a:pt x="4965" y="1708"/>
                        <a:pt x="5113" y="1708"/>
                      </a:cubicBezTo>
                      <a:cubicBezTo>
                        <a:pt x="6181" y="1708"/>
                        <a:pt x="6811" y="2360"/>
                        <a:pt x="6933" y="3548"/>
                      </a:cubicBezTo>
                      <a:cubicBezTo>
                        <a:pt x="6967" y="4033"/>
                        <a:pt x="7002" y="4518"/>
                        <a:pt x="7106" y="5003"/>
                      </a:cubicBezTo>
                      <a:cubicBezTo>
                        <a:pt x="7235" y="5906"/>
                        <a:pt x="8054" y="6539"/>
                        <a:pt x="8949" y="6539"/>
                      </a:cubicBezTo>
                      <a:cubicBezTo>
                        <a:pt x="9016" y="6539"/>
                        <a:pt x="9083" y="6536"/>
                        <a:pt x="9151" y="6528"/>
                      </a:cubicBezTo>
                      <a:cubicBezTo>
                        <a:pt x="10087" y="6424"/>
                        <a:pt x="10676" y="5662"/>
                        <a:pt x="10710" y="4553"/>
                      </a:cubicBezTo>
                      <a:cubicBezTo>
                        <a:pt x="10765" y="1895"/>
                        <a:pt x="8738" y="1"/>
                        <a:pt x="632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8" name="Google Shape;368;p9"/>
                <p:cNvSpPr/>
                <p:nvPr/>
              </p:nvSpPr>
              <p:spPr>
                <a:xfrm>
                  <a:off x="1998359" y="3209026"/>
                  <a:ext cx="154004" cy="16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42" h="8395" extrusionOk="0">
                      <a:moveTo>
                        <a:pt x="5678" y="1"/>
                      </a:moveTo>
                      <a:cubicBezTo>
                        <a:pt x="5445" y="1"/>
                        <a:pt x="5211" y="55"/>
                        <a:pt x="4991" y="170"/>
                      </a:cubicBezTo>
                      <a:cubicBezTo>
                        <a:pt x="4332" y="482"/>
                        <a:pt x="3986" y="1245"/>
                        <a:pt x="4229" y="1938"/>
                      </a:cubicBezTo>
                      <a:cubicBezTo>
                        <a:pt x="4367" y="2354"/>
                        <a:pt x="4540" y="2804"/>
                        <a:pt x="4748" y="3220"/>
                      </a:cubicBezTo>
                      <a:cubicBezTo>
                        <a:pt x="5164" y="4329"/>
                        <a:pt x="5234" y="5404"/>
                        <a:pt x="4402" y="6340"/>
                      </a:cubicBezTo>
                      <a:cubicBezTo>
                        <a:pt x="3771" y="7021"/>
                        <a:pt x="3012" y="7335"/>
                        <a:pt x="2177" y="7335"/>
                      </a:cubicBezTo>
                      <a:cubicBezTo>
                        <a:pt x="1865" y="7335"/>
                        <a:pt x="1543" y="7291"/>
                        <a:pt x="1213" y="7206"/>
                      </a:cubicBezTo>
                      <a:cubicBezTo>
                        <a:pt x="832" y="7102"/>
                        <a:pt x="485" y="6963"/>
                        <a:pt x="139" y="6790"/>
                      </a:cubicBezTo>
                      <a:lnTo>
                        <a:pt x="0" y="6998"/>
                      </a:lnTo>
                      <a:cubicBezTo>
                        <a:pt x="381" y="7345"/>
                        <a:pt x="797" y="7657"/>
                        <a:pt x="1213" y="7969"/>
                      </a:cubicBezTo>
                      <a:cubicBezTo>
                        <a:pt x="1749" y="8258"/>
                        <a:pt x="2344" y="8395"/>
                        <a:pt x="2951" y="8395"/>
                      </a:cubicBezTo>
                      <a:cubicBezTo>
                        <a:pt x="4307" y="8395"/>
                        <a:pt x="5721" y="7710"/>
                        <a:pt x="6655" y="6513"/>
                      </a:cubicBezTo>
                      <a:cubicBezTo>
                        <a:pt x="7902" y="4884"/>
                        <a:pt x="8041" y="1903"/>
                        <a:pt x="6897" y="586"/>
                      </a:cubicBezTo>
                      <a:cubicBezTo>
                        <a:pt x="6597" y="216"/>
                        <a:pt x="6142" y="1"/>
                        <a:pt x="567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" name="Google Shape;369;p9"/>
                <p:cNvSpPr/>
                <p:nvPr/>
              </p:nvSpPr>
              <p:spPr>
                <a:xfrm>
                  <a:off x="1460071" y="2946785"/>
                  <a:ext cx="184529" cy="15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36" h="8016" extrusionOk="0">
                      <a:moveTo>
                        <a:pt x="9636" y="1"/>
                      </a:moveTo>
                      <a:cubicBezTo>
                        <a:pt x="9566" y="1"/>
                        <a:pt x="9462" y="1"/>
                        <a:pt x="9393" y="35"/>
                      </a:cubicBezTo>
                      <a:cubicBezTo>
                        <a:pt x="6204" y="867"/>
                        <a:pt x="3328" y="2531"/>
                        <a:pt x="971" y="4818"/>
                      </a:cubicBezTo>
                      <a:cubicBezTo>
                        <a:pt x="624" y="5165"/>
                        <a:pt x="382" y="5615"/>
                        <a:pt x="243" y="6066"/>
                      </a:cubicBezTo>
                      <a:cubicBezTo>
                        <a:pt x="0" y="6690"/>
                        <a:pt x="243" y="7383"/>
                        <a:pt x="798" y="7730"/>
                      </a:cubicBezTo>
                      <a:cubicBezTo>
                        <a:pt x="1040" y="7920"/>
                        <a:pt x="1335" y="8015"/>
                        <a:pt x="1629" y="8015"/>
                      </a:cubicBezTo>
                      <a:cubicBezTo>
                        <a:pt x="1924" y="8015"/>
                        <a:pt x="2219" y="7920"/>
                        <a:pt x="2461" y="7730"/>
                      </a:cubicBezTo>
                      <a:cubicBezTo>
                        <a:pt x="2843" y="7418"/>
                        <a:pt x="3189" y="7071"/>
                        <a:pt x="3501" y="6690"/>
                      </a:cubicBezTo>
                      <a:cubicBezTo>
                        <a:pt x="4368" y="5581"/>
                        <a:pt x="5095" y="4402"/>
                        <a:pt x="6066" y="3362"/>
                      </a:cubicBezTo>
                      <a:cubicBezTo>
                        <a:pt x="7175" y="2149"/>
                        <a:pt x="8492" y="1110"/>
                        <a:pt x="963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" name="Google Shape;370;p9"/>
                <p:cNvSpPr/>
                <p:nvPr/>
              </p:nvSpPr>
              <p:spPr>
                <a:xfrm>
                  <a:off x="2186852" y="3651659"/>
                  <a:ext cx="146689" cy="200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60" h="10486" extrusionOk="0">
                      <a:moveTo>
                        <a:pt x="7660" y="1"/>
                      </a:moveTo>
                      <a:lnTo>
                        <a:pt x="7660" y="1"/>
                      </a:lnTo>
                      <a:cubicBezTo>
                        <a:pt x="6690" y="1595"/>
                        <a:pt x="5892" y="3051"/>
                        <a:pt x="4922" y="4437"/>
                      </a:cubicBezTo>
                      <a:cubicBezTo>
                        <a:pt x="3986" y="5893"/>
                        <a:pt x="2704" y="7106"/>
                        <a:pt x="1144" y="7903"/>
                      </a:cubicBezTo>
                      <a:cubicBezTo>
                        <a:pt x="208" y="8354"/>
                        <a:pt x="0" y="8873"/>
                        <a:pt x="728" y="9636"/>
                      </a:cubicBezTo>
                      <a:cubicBezTo>
                        <a:pt x="1179" y="10087"/>
                        <a:pt x="1768" y="10364"/>
                        <a:pt x="2357" y="10468"/>
                      </a:cubicBezTo>
                      <a:cubicBezTo>
                        <a:pt x="2453" y="10480"/>
                        <a:pt x="2546" y="10485"/>
                        <a:pt x="2637" y="10485"/>
                      </a:cubicBezTo>
                      <a:cubicBezTo>
                        <a:pt x="3601" y="10485"/>
                        <a:pt x="4308" y="9836"/>
                        <a:pt x="4783" y="9012"/>
                      </a:cubicBezTo>
                      <a:cubicBezTo>
                        <a:pt x="6378" y="6274"/>
                        <a:pt x="6967" y="3189"/>
                        <a:pt x="766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" name="Google Shape;371;p9"/>
                <p:cNvSpPr/>
                <p:nvPr/>
              </p:nvSpPr>
              <p:spPr>
                <a:xfrm>
                  <a:off x="1426885" y="2604307"/>
                  <a:ext cx="88952" cy="1544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45" h="8063" extrusionOk="0">
                      <a:moveTo>
                        <a:pt x="520" y="0"/>
                      </a:moveTo>
                      <a:cubicBezTo>
                        <a:pt x="70" y="1421"/>
                        <a:pt x="1" y="2946"/>
                        <a:pt x="312" y="4402"/>
                      </a:cubicBezTo>
                      <a:cubicBezTo>
                        <a:pt x="555" y="5650"/>
                        <a:pt x="1214" y="6759"/>
                        <a:pt x="2184" y="7556"/>
                      </a:cubicBezTo>
                      <a:cubicBezTo>
                        <a:pt x="2563" y="7897"/>
                        <a:pt x="2963" y="8062"/>
                        <a:pt x="3333" y="8062"/>
                      </a:cubicBezTo>
                      <a:cubicBezTo>
                        <a:pt x="3639" y="8062"/>
                        <a:pt x="3924" y="7949"/>
                        <a:pt x="4160" y="7729"/>
                      </a:cubicBezTo>
                      <a:cubicBezTo>
                        <a:pt x="4645" y="7105"/>
                        <a:pt x="4576" y="6239"/>
                        <a:pt x="3986" y="5754"/>
                      </a:cubicBezTo>
                      <a:cubicBezTo>
                        <a:pt x="2496" y="4055"/>
                        <a:pt x="902" y="2392"/>
                        <a:pt x="52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" name="Google Shape;372;p9"/>
                <p:cNvSpPr/>
                <p:nvPr/>
              </p:nvSpPr>
              <p:spPr>
                <a:xfrm>
                  <a:off x="2149012" y="3164483"/>
                  <a:ext cx="131446" cy="794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4" h="4151" extrusionOk="0">
                      <a:moveTo>
                        <a:pt x="2566" y="1"/>
                      </a:moveTo>
                      <a:cubicBezTo>
                        <a:pt x="2115" y="209"/>
                        <a:pt x="1144" y="625"/>
                        <a:pt x="209" y="1075"/>
                      </a:cubicBezTo>
                      <a:cubicBezTo>
                        <a:pt x="70" y="1145"/>
                        <a:pt x="1" y="1283"/>
                        <a:pt x="1" y="1422"/>
                      </a:cubicBezTo>
                      <a:cubicBezTo>
                        <a:pt x="35" y="1928"/>
                        <a:pt x="891" y="2567"/>
                        <a:pt x="1416" y="2567"/>
                      </a:cubicBezTo>
                      <a:cubicBezTo>
                        <a:pt x="1430" y="2567"/>
                        <a:pt x="1443" y="2566"/>
                        <a:pt x="1456" y="2566"/>
                      </a:cubicBezTo>
                      <a:cubicBezTo>
                        <a:pt x="1668" y="2543"/>
                        <a:pt x="1880" y="2531"/>
                        <a:pt x="2091" y="2531"/>
                      </a:cubicBezTo>
                      <a:cubicBezTo>
                        <a:pt x="3475" y="2531"/>
                        <a:pt x="4840" y="3020"/>
                        <a:pt x="5893" y="3952"/>
                      </a:cubicBezTo>
                      <a:cubicBezTo>
                        <a:pt x="6056" y="4090"/>
                        <a:pt x="6174" y="4151"/>
                        <a:pt x="6261" y="4151"/>
                      </a:cubicBezTo>
                      <a:cubicBezTo>
                        <a:pt x="6414" y="4151"/>
                        <a:pt x="6472" y="3962"/>
                        <a:pt x="6517" y="3675"/>
                      </a:cubicBezTo>
                      <a:cubicBezTo>
                        <a:pt x="6863" y="1803"/>
                        <a:pt x="5200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" name="Google Shape;373;p9"/>
                <p:cNvSpPr/>
                <p:nvPr/>
              </p:nvSpPr>
              <p:spPr>
                <a:xfrm>
                  <a:off x="1440155" y="2920071"/>
                  <a:ext cx="140733" cy="629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49" h="3287" extrusionOk="0">
                      <a:moveTo>
                        <a:pt x="4567" y="0"/>
                      </a:moveTo>
                      <a:cubicBezTo>
                        <a:pt x="3623" y="0"/>
                        <a:pt x="2669" y="96"/>
                        <a:pt x="1734" y="390"/>
                      </a:cubicBezTo>
                      <a:cubicBezTo>
                        <a:pt x="1248" y="529"/>
                        <a:pt x="798" y="772"/>
                        <a:pt x="451" y="1084"/>
                      </a:cubicBezTo>
                      <a:cubicBezTo>
                        <a:pt x="1" y="1603"/>
                        <a:pt x="1" y="2366"/>
                        <a:pt x="451" y="2886"/>
                      </a:cubicBezTo>
                      <a:cubicBezTo>
                        <a:pt x="696" y="3168"/>
                        <a:pt x="971" y="3287"/>
                        <a:pt x="1259" y="3287"/>
                      </a:cubicBezTo>
                      <a:cubicBezTo>
                        <a:pt x="1503" y="3287"/>
                        <a:pt x="1757" y="3202"/>
                        <a:pt x="2011" y="3059"/>
                      </a:cubicBezTo>
                      <a:lnTo>
                        <a:pt x="7348" y="182"/>
                      </a:lnTo>
                      <a:cubicBezTo>
                        <a:pt x="6447" y="96"/>
                        <a:pt x="5512" y="0"/>
                        <a:pt x="456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" name="Google Shape;374;p9"/>
                <p:cNvSpPr/>
                <p:nvPr/>
              </p:nvSpPr>
              <p:spPr>
                <a:xfrm>
                  <a:off x="2332871" y="3741262"/>
                  <a:ext cx="50460" cy="151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35" h="7908" extrusionOk="0">
                      <a:moveTo>
                        <a:pt x="693" y="1"/>
                      </a:moveTo>
                      <a:cubicBezTo>
                        <a:pt x="451" y="1942"/>
                        <a:pt x="139" y="3848"/>
                        <a:pt x="0" y="5789"/>
                      </a:cubicBezTo>
                      <a:cubicBezTo>
                        <a:pt x="0" y="6413"/>
                        <a:pt x="208" y="7037"/>
                        <a:pt x="624" y="7556"/>
                      </a:cubicBezTo>
                      <a:cubicBezTo>
                        <a:pt x="910" y="7790"/>
                        <a:pt x="1255" y="7907"/>
                        <a:pt x="1614" y="7907"/>
                      </a:cubicBezTo>
                      <a:cubicBezTo>
                        <a:pt x="1733" y="7907"/>
                        <a:pt x="1855" y="7894"/>
                        <a:pt x="1976" y="7868"/>
                      </a:cubicBezTo>
                      <a:cubicBezTo>
                        <a:pt x="2565" y="7764"/>
                        <a:pt x="2634" y="7140"/>
                        <a:pt x="2530" y="6621"/>
                      </a:cubicBezTo>
                      <a:cubicBezTo>
                        <a:pt x="2426" y="6135"/>
                        <a:pt x="2219" y="5685"/>
                        <a:pt x="2115" y="5234"/>
                      </a:cubicBezTo>
                      <a:cubicBezTo>
                        <a:pt x="1664" y="3501"/>
                        <a:pt x="1283" y="1768"/>
                        <a:pt x="832" y="35"/>
                      </a:cubicBezTo>
                      <a:lnTo>
                        <a:pt x="693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75" name="Google Shape;375;p9"/>
              <p:cNvGrpSpPr/>
              <p:nvPr/>
            </p:nvGrpSpPr>
            <p:grpSpPr>
              <a:xfrm>
                <a:off x="1345942" y="1354380"/>
                <a:ext cx="302015" cy="389817"/>
                <a:chOff x="1454767" y="556042"/>
                <a:chExt cx="302015" cy="389817"/>
              </a:xfrm>
            </p:grpSpPr>
            <p:sp>
              <p:nvSpPr>
                <p:cNvPr id="376" name="Google Shape;376;p9"/>
                <p:cNvSpPr/>
                <p:nvPr/>
              </p:nvSpPr>
              <p:spPr>
                <a:xfrm>
                  <a:off x="1454767" y="556042"/>
                  <a:ext cx="293378" cy="3291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20" h="17187" extrusionOk="0">
                      <a:moveTo>
                        <a:pt x="15320" y="1"/>
                      </a:moveTo>
                      <a:lnTo>
                        <a:pt x="15320" y="1"/>
                      </a:lnTo>
                      <a:cubicBezTo>
                        <a:pt x="13864" y="4784"/>
                        <a:pt x="10918" y="8111"/>
                        <a:pt x="7105" y="10503"/>
                      </a:cubicBezTo>
                      <a:cubicBezTo>
                        <a:pt x="5511" y="11508"/>
                        <a:pt x="3743" y="12166"/>
                        <a:pt x="2045" y="12929"/>
                      </a:cubicBezTo>
                      <a:cubicBezTo>
                        <a:pt x="693" y="13553"/>
                        <a:pt x="0" y="14870"/>
                        <a:pt x="451" y="16013"/>
                      </a:cubicBezTo>
                      <a:cubicBezTo>
                        <a:pt x="775" y="16778"/>
                        <a:pt x="1456" y="17187"/>
                        <a:pt x="2255" y="17187"/>
                      </a:cubicBezTo>
                      <a:cubicBezTo>
                        <a:pt x="2651" y="17187"/>
                        <a:pt x="3076" y="17087"/>
                        <a:pt x="3501" y="16880"/>
                      </a:cubicBezTo>
                      <a:lnTo>
                        <a:pt x="3570" y="16845"/>
                      </a:lnTo>
                      <a:cubicBezTo>
                        <a:pt x="7313" y="14592"/>
                        <a:pt x="10571" y="11716"/>
                        <a:pt x="12893" y="7660"/>
                      </a:cubicBezTo>
                      <a:cubicBezTo>
                        <a:pt x="14280" y="5338"/>
                        <a:pt x="15112" y="2704"/>
                        <a:pt x="1532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7" name="Google Shape;377;p9"/>
                <p:cNvSpPr/>
                <p:nvPr/>
              </p:nvSpPr>
              <p:spPr>
                <a:xfrm>
                  <a:off x="1592149" y="731935"/>
                  <a:ext cx="164633" cy="2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97" h="11171" extrusionOk="0">
                      <a:moveTo>
                        <a:pt x="8423" y="1"/>
                      </a:moveTo>
                      <a:cubicBezTo>
                        <a:pt x="8007" y="728"/>
                        <a:pt x="7522" y="1422"/>
                        <a:pt x="7002" y="2080"/>
                      </a:cubicBezTo>
                      <a:cubicBezTo>
                        <a:pt x="5234" y="3848"/>
                        <a:pt x="3397" y="5477"/>
                        <a:pt x="1595" y="7210"/>
                      </a:cubicBezTo>
                      <a:cubicBezTo>
                        <a:pt x="1144" y="7591"/>
                        <a:pt x="763" y="7972"/>
                        <a:pt x="417" y="8457"/>
                      </a:cubicBezTo>
                      <a:cubicBezTo>
                        <a:pt x="1" y="9047"/>
                        <a:pt x="1" y="9844"/>
                        <a:pt x="417" y="10468"/>
                      </a:cubicBezTo>
                      <a:cubicBezTo>
                        <a:pt x="667" y="10919"/>
                        <a:pt x="1135" y="11171"/>
                        <a:pt x="1611" y="11171"/>
                      </a:cubicBezTo>
                      <a:cubicBezTo>
                        <a:pt x="1793" y="11171"/>
                        <a:pt x="1977" y="11134"/>
                        <a:pt x="2150" y="11057"/>
                      </a:cubicBezTo>
                      <a:cubicBezTo>
                        <a:pt x="2739" y="10780"/>
                        <a:pt x="3259" y="10398"/>
                        <a:pt x="3675" y="9913"/>
                      </a:cubicBezTo>
                      <a:cubicBezTo>
                        <a:pt x="5304" y="8007"/>
                        <a:pt x="6621" y="5823"/>
                        <a:pt x="7522" y="3501"/>
                      </a:cubicBezTo>
                      <a:cubicBezTo>
                        <a:pt x="7938" y="2357"/>
                        <a:pt x="8250" y="1214"/>
                        <a:pt x="8596" y="70"/>
                      </a:cubicBezTo>
                      <a:lnTo>
                        <a:pt x="8423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78" name="Google Shape;378;p9"/>
            <p:cNvGrpSpPr/>
            <p:nvPr/>
          </p:nvGrpSpPr>
          <p:grpSpPr>
            <a:xfrm rot="10800000">
              <a:off x="7491064" y="3348426"/>
              <a:ext cx="1285079" cy="1272078"/>
              <a:chOff x="522340" y="517034"/>
              <a:chExt cx="1239705" cy="1227163"/>
            </a:xfrm>
          </p:grpSpPr>
          <p:grpSp>
            <p:nvGrpSpPr>
              <p:cNvPr id="379" name="Google Shape;379;p9"/>
              <p:cNvGrpSpPr/>
              <p:nvPr/>
            </p:nvGrpSpPr>
            <p:grpSpPr>
              <a:xfrm rot="4856774">
                <a:off x="636415" y="555519"/>
                <a:ext cx="1011554" cy="1094158"/>
                <a:chOff x="1426885" y="2604307"/>
                <a:chExt cx="1208652" cy="1307351"/>
              </a:xfrm>
            </p:grpSpPr>
            <p:sp>
              <p:nvSpPr>
                <p:cNvPr id="380" name="Google Shape;380;p9"/>
                <p:cNvSpPr/>
                <p:nvPr/>
              </p:nvSpPr>
              <p:spPr>
                <a:xfrm>
                  <a:off x="1558962" y="2747664"/>
                  <a:ext cx="915293" cy="9176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96" h="47917" extrusionOk="0">
                      <a:moveTo>
                        <a:pt x="33821" y="17186"/>
                      </a:moveTo>
                      <a:lnTo>
                        <a:pt x="33821" y="17186"/>
                      </a:lnTo>
                      <a:cubicBezTo>
                        <a:pt x="33823" y="17199"/>
                        <a:pt x="33826" y="17213"/>
                        <a:pt x="33828" y="17226"/>
                      </a:cubicBezTo>
                      <a:lnTo>
                        <a:pt x="33828" y="17192"/>
                      </a:lnTo>
                      <a:cubicBezTo>
                        <a:pt x="33826" y="17190"/>
                        <a:pt x="33823" y="17188"/>
                        <a:pt x="33821" y="17186"/>
                      </a:cubicBezTo>
                      <a:close/>
                      <a:moveTo>
                        <a:pt x="36809" y="1"/>
                      </a:moveTo>
                      <a:cubicBezTo>
                        <a:pt x="36220" y="486"/>
                        <a:pt x="35630" y="971"/>
                        <a:pt x="35041" y="1422"/>
                      </a:cubicBezTo>
                      <a:cubicBezTo>
                        <a:pt x="31194" y="4610"/>
                        <a:pt x="27035" y="7106"/>
                        <a:pt x="22044" y="7972"/>
                      </a:cubicBezTo>
                      <a:cubicBezTo>
                        <a:pt x="21905" y="8007"/>
                        <a:pt x="21732" y="8076"/>
                        <a:pt x="21593" y="8146"/>
                      </a:cubicBezTo>
                      <a:cubicBezTo>
                        <a:pt x="22441" y="8390"/>
                        <a:pt x="23318" y="8510"/>
                        <a:pt x="24195" y="8510"/>
                      </a:cubicBezTo>
                      <a:cubicBezTo>
                        <a:pt x="25683" y="8510"/>
                        <a:pt x="27173" y="8163"/>
                        <a:pt x="28525" y="7487"/>
                      </a:cubicBezTo>
                      <a:cubicBezTo>
                        <a:pt x="29773" y="6863"/>
                        <a:pt x="30986" y="6135"/>
                        <a:pt x="32234" y="5512"/>
                      </a:cubicBezTo>
                      <a:cubicBezTo>
                        <a:pt x="33180" y="5053"/>
                        <a:pt x="34107" y="4809"/>
                        <a:pt x="35004" y="4809"/>
                      </a:cubicBezTo>
                      <a:cubicBezTo>
                        <a:pt x="36211" y="4809"/>
                        <a:pt x="37364" y="5251"/>
                        <a:pt x="38438" y="6205"/>
                      </a:cubicBezTo>
                      <a:cubicBezTo>
                        <a:pt x="39270" y="6898"/>
                        <a:pt x="39963" y="7730"/>
                        <a:pt x="40517" y="8666"/>
                      </a:cubicBezTo>
                      <a:cubicBezTo>
                        <a:pt x="43533" y="13795"/>
                        <a:pt x="44295" y="19375"/>
                        <a:pt x="43810" y="25198"/>
                      </a:cubicBezTo>
                      <a:cubicBezTo>
                        <a:pt x="43741" y="26065"/>
                        <a:pt x="43533" y="26896"/>
                        <a:pt x="43359" y="27763"/>
                      </a:cubicBezTo>
                      <a:lnTo>
                        <a:pt x="43151" y="27763"/>
                      </a:lnTo>
                      <a:cubicBezTo>
                        <a:pt x="43151" y="27590"/>
                        <a:pt x="43117" y="27416"/>
                        <a:pt x="43117" y="27243"/>
                      </a:cubicBezTo>
                      <a:cubicBezTo>
                        <a:pt x="43013" y="25753"/>
                        <a:pt x="42978" y="24228"/>
                        <a:pt x="42735" y="22737"/>
                      </a:cubicBezTo>
                      <a:cubicBezTo>
                        <a:pt x="42354" y="20311"/>
                        <a:pt x="41522" y="17989"/>
                        <a:pt x="40275" y="15909"/>
                      </a:cubicBezTo>
                      <a:cubicBezTo>
                        <a:pt x="40178" y="15717"/>
                        <a:pt x="39815" y="15524"/>
                        <a:pt x="39679" y="15524"/>
                      </a:cubicBezTo>
                      <a:cubicBezTo>
                        <a:pt x="39668" y="15524"/>
                        <a:pt x="39659" y="15526"/>
                        <a:pt x="39651" y="15528"/>
                      </a:cubicBezTo>
                      <a:cubicBezTo>
                        <a:pt x="39068" y="15938"/>
                        <a:pt x="38446" y="16093"/>
                        <a:pt x="37808" y="16093"/>
                      </a:cubicBezTo>
                      <a:cubicBezTo>
                        <a:pt x="37421" y="16093"/>
                        <a:pt x="37028" y="16036"/>
                        <a:pt x="36635" y="15944"/>
                      </a:cubicBezTo>
                      <a:lnTo>
                        <a:pt x="36635" y="15944"/>
                      </a:lnTo>
                      <a:cubicBezTo>
                        <a:pt x="36635" y="15979"/>
                        <a:pt x="36635" y="16048"/>
                        <a:pt x="36670" y="16083"/>
                      </a:cubicBezTo>
                      <a:cubicBezTo>
                        <a:pt x="36739" y="16187"/>
                        <a:pt x="36809" y="16256"/>
                        <a:pt x="36878" y="16325"/>
                      </a:cubicBezTo>
                      <a:cubicBezTo>
                        <a:pt x="40968" y="20484"/>
                        <a:pt x="42354" y="25510"/>
                        <a:pt x="41280" y="31194"/>
                      </a:cubicBezTo>
                      <a:cubicBezTo>
                        <a:pt x="40517" y="35215"/>
                        <a:pt x="38750" y="38819"/>
                        <a:pt x="35561" y="41488"/>
                      </a:cubicBezTo>
                      <a:cubicBezTo>
                        <a:pt x="32201" y="44257"/>
                        <a:pt x="28231" y="45650"/>
                        <a:pt x="24217" y="45650"/>
                      </a:cubicBezTo>
                      <a:cubicBezTo>
                        <a:pt x="20696" y="45650"/>
                        <a:pt x="17141" y="44578"/>
                        <a:pt x="13934" y="42424"/>
                      </a:cubicBezTo>
                      <a:cubicBezTo>
                        <a:pt x="5338" y="36636"/>
                        <a:pt x="4194" y="26792"/>
                        <a:pt x="8977" y="19341"/>
                      </a:cubicBezTo>
                      <a:cubicBezTo>
                        <a:pt x="11814" y="14891"/>
                        <a:pt x="16668" y="12459"/>
                        <a:pt x="21764" y="12459"/>
                      </a:cubicBezTo>
                      <a:cubicBezTo>
                        <a:pt x="23892" y="12459"/>
                        <a:pt x="26061" y="12883"/>
                        <a:pt x="28144" y="13760"/>
                      </a:cubicBezTo>
                      <a:cubicBezTo>
                        <a:pt x="30186" y="14660"/>
                        <a:pt x="32090" y="15802"/>
                        <a:pt x="33821" y="17186"/>
                      </a:cubicBezTo>
                      <a:lnTo>
                        <a:pt x="33821" y="17186"/>
                      </a:lnTo>
                      <a:cubicBezTo>
                        <a:pt x="33468" y="15295"/>
                        <a:pt x="32501" y="13543"/>
                        <a:pt x="31090" y="12201"/>
                      </a:cubicBezTo>
                      <a:cubicBezTo>
                        <a:pt x="30966" y="12077"/>
                        <a:pt x="30787" y="11953"/>
                        <a:pt x="30651" y="11953"/>
                      </a:cubicBezTo>
                      <a:cubicBezTo>
                        <a:pt x="30635" y="11953"/>
                        <a:pt x="30619" y="11955"/>
                        <a:pt x="30605" y="11958"/>
                      </a:cubicBezTo>
                      <a:cubicBezTo>
                        <a:pt x="30224" y="12028"/>
                        <a:pt x="29600" y="12062"/>
                        <a:pt x="29530" y="12305"/>
                      </a:cubicBezTo>
                      <a:cubicBezTo>
                        <a:pt x="29374" y="12703"/>
                        <a:pt x="29192" y="12825"/>
                        <a:pt x="28989" y="12825"/>
                      </a:cubicBezTo>
                      <a:cubicBezTo>
                        <a:pt x="28785" y="12825"/>
                        <a:pt x="28560" y="12703"/>
                        <a:pt x="28317" y="12617"/>
                      </a:cubicBezTo>
                      <a:cubicBezTo>
                        <a:pt x="25936" y="11717"/>
                        <a:pt x="23546" y="11213"/>
                        <a:pt x="21165" y="11213"/>
                      </a:cubicBezTo>
                      <a:cubicBezTo>
                        <a:pt x="18868" y="11213"/>
                        <a:pt x="16579" y="11682"/>
                        <a:pt x="14315" y="12721"/>
                      </a:cubicBezTo>
                      <a:cubicBezTo>
                        <a:pt x="8735" y="15285"/>
                        <a:pt x="5789" y="19861"/>
                        <a:pt x="4749" y="25787"/>
                      </a:cubicBezTo>
                      <a:cubicBezTo>
                        <a:pt x="4680" y="26272"/>
                        <a:pt x="4541" y="26792"/>
                        <a:pt x="4333" y="27243"/>
                      </a:cubicBezTo>
                      <a:cubicBezTo>
                        <a:pt x="3895" y="28169"/>
                        <a:pt x="2942" y="28975"/>
                        <a:pt x="1850" y="28975"/>
                      </a:cubicBezTo>
                      <a:cubicBezTo>
                        <a:pt x="1388" y="28975"/>
                        <a:pt x="901" y="28831"/>
                        <a:pt x="417" y="28491"/>
                      </a:cubicBezTo>
                      <a:cubicBezTo>
                        <a:pt x="313" y="28456"/>
                        <a:pt x="174" y="28456"/>
                        <a:pt x="1" y="28421"/>
                      </a:cubicBezTo>
                      <a:lnTo>
                        <a:pt x="1" y="28421"/>
                      </a:lnTo>
                      <a:cubicBezTo>
                        <a:pt x="105" y="28699"/>
                        <a:pt x="174" y="28872"/>
                        <a:pt x="243" y="29045"/>
                      </a:cubicBezTo>
                      <a:cubicBezTo>
                        <a:pt x="2704" y="33586"/>
                        <a:pt x="5789" y="37814"/>
                        <a:pt x="9359" y="41557"/>
                      </a:cubicBezTo>
                      <a:cubicBezTo>
                        <a:pt x="13381" y="45748"/>
                        <a:pt x="18400" y="47917"/>
                        <a:pt x="23532" y="47917"/>
                      </a:cubicBezTo>
                      <a:cubicBezTo>
                        <a:pt x="26847" y="47917"/>
                        <a:pt x="30208" y="47012"/>
                        <a:pt x="33378" y="45162"/>
                      </a:cubicBezTo>
                      <a:cubicBezTo>
                        <a:pt x="38230" y="42354"/>
                        <a:pt x="41938" y="37883"/>
                        <a:pt x="43741" y="32580"/>
                      </a:cubicBezTo>
                      <a:cubicBezTo>
                        <a:pt x="43895" y="32144"/>
                        <a:pt x="44030" y="31898"/>
                        <a:pt x="44371" y="31898"/>
                      </a:cubicBezTo>
                      <a:cubicBezTo>
                        <a:pt x="44490" y="31898"/>
                        <a:pt x="44635" y="31928"/>
                        <a:pt x="44815" y="31991"/>
                      </a:cubicBezTo>
                      <a:cubicBezTo>
                        <a:pt x="45069" y="32076"/>
                        <a:pt x="45328" y="32117"/>
                        <a:pt x="45583" y="32117"/>
                      </a:cubicBezTo>
                      <a:cubicBezTo>
                        <a:pt x="46268" y="32117"/>
                        <a:pt x="46925" y="31819"/>
                        <a:pt x="47380" y="31263"/>
                      </a:cubicBezTo>
                      <a:cubicBezTo>
                        <a:pt x="47692" y="30951"/>
                        <a:pt x="47796" y="30744"/>
                        <a:pt x="47241" y="30536"/>
                      </a:cubicBezTo>
                      <a:cubicBezTo>
                        <a:pt x="46063" y="30120"/>
                        <a:pt x="45266" y="29253"/>
                        <a:pt x="45196" y="28040"/>
                      </a:cubicBezTo>
                      <a:cubicBezTo>
                        <a:pt x="45162" y="26654"/>
                        <a:pt x="45266" y="25233"/>
                        <a:pt x="45474" y="23846"/>
                      </a:cubicBezTo>
                      <a:cubicBezTo>
                        <a:pt x="45820" y="20970"/>
                        <a:pt x="46271" y="18093"/>
                        <a:pt x="45751" y="15182"/>
                      </a:cubicBezTo>
                      <a:cubicBezTo>
                        <a:pt x="45508" y="13656"/>
                        <a:pt x="44850" y="12235"/>
                        <a:pt x="43845" y="11057"/>
                      </a:cubicBezTo>
                      <a:cubicBezTo>
                        <a:pt x="41488" y="8284"/>
                        <a:pt x="39478" y="5234"/>
                        <a:pt x="37849" y="1976"/>
                      </a:cubicBezTo>
                      <a:cubicBezTo>
                        <a:pt x="37537" y="1318"/>
                        <a:pt x="37155" y="659"/>
                        <a:pt x="3680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1" name="Google Shape;381;p9"/>
                <p:cNvSpPr/>
                <p:nvPr/>
              </p:nvSpPr>
              <p:spPr>
                <a:xfrm>
                  <a:off x="1730201" y="3036159"/>
                  <a:ext cx="562857" cy="5235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92" h="27340" extrusionOk="0">
                      <a:moveTo>
                        <a:pt x="13184" y="1"/>
                      </a:moveTo>
                      <a:cubicBezTo>
                        <a:pt x="12125" y="1"/>
                        <a:pt x="11109" y="578"/>
                        <a:pt x="10572" y="1572"/>
                      </a:cubicBezTo>
                      <a:cubicBezTo>
                        <a:pt x="9809" y="2820"/>
                        <a:pt x="9705" y="4380"/>
                        <a:pt x="10329" y="5697"/>
                      </a:cubicBezTo>
                      <a:cubicBezTo>
                        <a:pt x="10503" y="6078"/>
                        <a:pt x="10399" y="6563"/>
                        <a:pt x="10052" y="6840"/>
                      </a:cubicBezTo>
                      <a:cubicBezTo>
                        <a:pt x="9428" y="7430"/>
                        <a:pt x="8874" y="8088"/>
                        <a:pt x="8388" y="8816"/>
                      </a:cubicBezTo>
                      <a:cubicBezTo>
                        <a:pt x="8208" y="9068"/>
                        <a:pt x="8075" y="9189"/>
                        <a:pt x="7940" y="9189"/>
                      </a:cubicBezTo>
                      <a:cubicBezTo>
                        <a:pt x="7815" y="9189"/>
                        <a:pt x="7688" y="9085"/>
                        <a:pt x="7522" y="8885"/>
                      </a:cubicBezTo>
                      <a:cubicBezTo>
                        <a:pt x="6066" y="7187"/>
                        <a:pt x="5408" y="5315"/>
                        <a:pt x="6031" y="2993"/>
                      </a:cubicBezTo>
                      <a:lnTo>
                        <a:pt x="6031" y="2993"/>
                      </a:lnTo>
                      <a:cubicBezTo>
                        <a:pt x="3501" y="3478"/>
                        <a:pt x="2462" y="6528"/>
                        <a:pt x="4160" y="8435"/>
                      </a:cubicBezTo>
                      <a:cubicBezTo>
                        <a:pt x="4922" y="9301"/>
                        <a:pt x="5928" y="9925"/>
                        <a:pt x="7037" y="10168"/>
                      </a:cubicBezTo>
                      <a:cubicBezTo>
                        <a:pt x="7453" y="10272"/>
                        <a:pt x="7522" y="10410"/>
                        <a:pt x="7487" y="10861"/>
                      </a:cubicBezTo>
                      <a:cubicBezTo>
                        <a:pt x="7383" y="11970"/>
                        <a:pt x="7383" y="13114"/>
                        <a:pt x="7383" y="14257"/>
                      </a:cubicBezTo>
                      <a:cubicBezTo>
                        <a:pt x="7383" y="14607"/>
                        <a:pt x="7383" y="14782"/>
                        <a:pt x="7063" y="14782"/>
                      </a:cubicBezTo>
                      <a:cubicBezTo>
                        <a:pt x="7034" y="14782"/>
                        <a:pt x="7002" y="14780"/>
                        <a:pt x="6967" y="14777"/>
                      </a:cubicBezTo>
                      <a:cubicBezTo>
                        <a:pt x="4749" y="14500"/>
                        <a:pt x="2808" y="13772"/>
                        <a:pt x="1664" y="11658"/>
                      </a:cubicBezTo>
                      <a:cubicBezTo>
                        <a:pt x="1560" y="11519"/>
                        <a:pt x="1422" y="11381"/>
                        <a:pt x="1318" y="11242"/>
                      </a:cubicBezTo>
                      <a:cubicBezTo>
                        <a:pt x="1145" y="11381"/>
                        <a:pt x="1006" y="11519"/>
                        <a:pt x="902" y="11693"/>
                      </a:cubicBezTo>
                      <a:cubicBezTo>
                        <a:pt x="1" y="13530"/>
                        <a:pt x="937" y="15748"/>
                        <a:pt x="2912" y="16372"/>
                      </a:cubicBezTo>
                      <a:cubicBezTo>
                        <a:pt x="3383" y="16514"/>
                        <a:pt x="3847" y="16580"/>
                        <a:pt x="4303" y="16580"/>
                      </a:cubicBezTo>
                      <a:cubicBezTo>
                        <a:pt x="5290" y="16580"/>
                        <a:pt x="6240" y="16269"/>
                        <a:pt x="7141" y="15748"/>
                      </a:cubicBezTo>
                      <a:cubicBezTo>
                        <a:pt x="7298" y="15662"/>
                        <a:pt x="7415" y="15611"/>
                        <a:pt x="7517" y="15611"/>
                      </a:cubicBezTo>
                      <a:cubicBezTo>
                        <a:pt x="7660" y="15611"/>
                        <a:pt x="7775" y="15712"/>
                        <a:pt x="7938" y="15956"/>
                      </a:cubicBezTo>
                      <a:cubicBezTo>
                        <a:pt x="8562" y="16961"/>
                        <a:pt x="9220" y="17931"/>
                        <a:pt x="9948" y="18867"/>
                      </a:cubicBezTo>
                      <a:cubicBezTo>
                        <a:pt x="10191" y="19214"/>
                        <a:pt x="10191" y="19318"/>
                        <a:pt x="9879" y="19560"/>
                      </a:cubicBezTo>
                      <a:cubicBezTo>
                        <a:pt x="8616" y="20425"/>
                        <a:pt x="7323" y="20991"/>
                        <a:pt x="5923" y="20991"/>
                      </a:cubicBezTo>
                      <a:cubicBezTo>
                        <a:pt x="5247" y="20991"/>
                        <a:pt x="4547" y="20859"/>
                        <a:pt x="3813" y="20565"/>
                      </a:cubicBezTo>
                      <a:cubicBezTo>
                        <a:pt x="3675" y="20496"/>
                        <a:pt x="3536" y="20496"/>
                        <a:pt x="3397" y="20462"/>
                      </a:cubicBezTo>
                      <a:lnTo>
                        <a:pt x="3397" y="20462"/>
                      </a:lnTo>
                      <a:cubicBezTo>
                        <a:pt x="3432" y="21640"/>
                        <a:pt x="4125" y="22680"/>
                        <a:pt x="5165" y="23200"/>
                      </a:cubicBezTo>
                      <a:cubicBezTo>
                        <a:pt x="5613" y="23438"/>
                        <a:pt x="6112" y="23555"/>
                        <a:pt x="6611" y="23555"/>
                      </a:cubicBezTo>
                      <a:cubicBezTo>
                        <a:pt x="7269" y="23555"/>
                        <a:pt x="7925" y="23352"/>
                        <a:pt x="8458" y="22957"/>
                      </a:cubicBezTo>
                      <a:cubicBezTo>
                        <a:pt x="9428" y="22298"/>
                        <a:pt x="10156" y="21363"/>
                        <a:pt x="10503" y="20288"/>
                      </a:cubicBezTo>
                      <a:cubicBezTo>
                        <a:pt x="10625" y="19902"/>
                        <a:pt x="10759" y="19754"/>
                        <a:pt x="10954" y="19754"/>
                      </a:cubicBezTo>
                      <a:cubicBezTo>
                        <a:pt x="11091" y="19754"/>
                        <a:pt x="11258" y="19827"/>
                        <a:pt x="11473" y="19942"/>
                      </a:cubicBezTo>
                      <a:cubicBezTo>
                        <a:pt x="12339" y="20358"/>
                        <a:pt x="13241" y="20739"/>
                        <a:pt x="14176" y="20981"/>
                      </a:cubicBezTo>
                      <a:cubicBezTo>
                        <a:pt x="14939" y="21189"/>
                        <a:pt x="15008" y="21467"/>
                        <a:pt x="14766" y="22090"/>
                      </a:cubicBezTo>
                      <a:cubicBezTo>
                        <a:pt x="14038" y="24135"/>
                        <a:pt x="12825" y="25626"/>
                        <a:pt x="10537" y="26215"/>
                      </a:cubicBezTo>
                      <a:cubicBezTo>
                        <a:pt x="11142" y="26930"/>
                        <a:pt x="12009" y="27340"/>
                        <a:pt x="12913" y="27340"/>
                      </a:cubicBezTo>
                      <a:cubicBezTo>
                        <a:pt x="13148" y="27340"/>
                        <a:pt x="13386" y="27312"/>
                        <a:pt x="13622" y="27255"/>
                      </a:cubicBezTo>
                      <a:cubicBezTo>
                        <a:pt x="14835" y="27081"/>
                        <a:pt x="15805" y="26146"/>
                        <a:pt x="16048" y="24933"/>
                      </a:cubicBezTo>
                      <a:cubicBezTo>
                        <a:pt x="16221" y="23962"/>
                        <a:pt x="16221" y="22992"/>
                        <a:pt x="16048" y="22056"/>
                      </a:cubicBezTo>
                      <a:cubicBezTo>
                        <a:pt x="15944" y="21363"/>
                        <a:pt x="16117" y="21328"/>
                        <a:pt x="16672" y="21259"/>
                      </a:cubicBezTo>
                      <a:cubicBezTo>
                        <a:pt x="17712" y="21085"/>
                        <a:pt x="18751" y="20843"/>
                        <a:pt x="19722" y="20496"/>
                      </a:cubicBezTo>
                      <a:cubicBezTo>
                        <a:pt x="19898" y="20419"/>
                        <a:pt x="20036" y="20380"/>
                        <a:pt x="20147" y="20380"/>
                      </a:cubicBezTo>
                      <a:cubicBezTo>
                        <a:pt x="20383" y="20380"/>
                        <a:pt x="20494" y="20558"/>
                        <a:pt x="20588" y="20912"/>
                      </a:cubicBezTo>
                      <a:cubicBezTo>
                        <a:pt x="21004" y="22506"/>
                        <a:pt x="20970" y="24066"/>
                        <a:pt x="20103" y="25556"/>
                      </a:cubicBezTo>
                      <a:cubicBezTo>
                        <a:pt x="19999" y="25695"/>
                        <a:pt x="19930" y="25868"/>
                        <a:pt x="19895" y="26042"/>
                      </a:cubicBezTo>
                      <a:cubicBezTo>
                        <a:pt x="20068" y="26076"/>
                        <a:pt x="20242" y="26111"/>
                        <a:pt x="20450" y="26111"/>
                      </a:cubicBezTo>
                      <a:cubicBezTo>
                        <a:pt x="21871" y="26042"/>
                        <a:pt x="23049" y="25037"/>
                        <a:pt x="23396" y="23650"/>
                      </a:cubicBezTo>
                      <a:cubicBezTo>
                        <a:pt x="23708" y="22056"/>
                        <a:pt x="22980" y="20843"/>
                        <a:pt x="21905" y="19803"/>
                      </a:cubicBezTo>
                      <a:cubicBezTo>
                        <a:pt x="21593" y="19526"/>
                        <a:pt x="21524" y="19387"/>
                        <a:pt x="21801" y="18971"/>
                      </a:cubicBezTo>
                      <a:cubicBezTo>
                        <a:pt x="22495" y="18035"/>
                        <a:pt x="23153" y="17100"/>
                        <a:pt x="23742" y="16094"/>
                      </a:cubicBezTo>
                      <a:cubicBezTo>
                        <a:pt x="23880" y="15838"/>
                        <a:pt x="23996" y="15717"/>
                        <a:pt x="24140" y="15717"/>
                      </a:cubicBezTo>
                      <a:cubicBezTo>
                        <a:pt x="24249" y="15717"/>
                        <a:pt x="24375" y="15787"/>
                        <a:pt x="24539" y="15921"/>
                      </a:cubicBezTo>
                      <a:cubicBezTo>
                        <a:pt x="25649" y="16753"/>
                        <a:pt x="26411" y="18001"/>
                        <a:pt x="26654" y="19387"/>
                      </a:cubicBezTo>
                      <a:cubicBezTo>
                        <a:pt x="26688" y="19560"/>
                        <a:pt x="26758" y="19768"/>
                        <a:pt x="26862" y="19942"/>
                      </a:cubicBezTo>
                      <a:cubicBezTo>
                        <a:pt x="29392" y="18590"/>
                        <a:pt x="28837" y="14743"/>
                        <a:pt x="25995" y="14223"/>
                      </a:cubicBezTo>
                      <a:cubicBezTo>
                        <a:pt x="24921" y="13911"/>
                        <a:pt x="24054" y="13668"/>
                        <a:pt x="24228" y="12351"/>
                      </a:cubicBezTo>
                      <a:cubicBezTo>
                        <a:pt x="24228" y="12317"/>
                        <a:pt x="24158" y="12247"/>
                        <a:pt x="24089" y="12178"/>
                      </a:cubicBezTo>
                      <a:cubicBezTo>
                        <a:pt x="24020" y="12732"/>
                        <a:pt x="23950" y="13218"/>
                        <a:pt x="23881" y="13738"/>
                      </a:cubicBezTo>
                      <a:cubicBezTo>
                        <a:pt x="23534" y="15886"/>
                        <a:pt x="22217" y="17758"/>
                        <a:pt x="20276" y="18763"/>
                      </a:cubicBezTo>
                      <a:cubicBezTo>
                        <a:pt x="19236" y="19337"/>
                        <a:pt x="18096" y="19610"/>
                        <a:pt x="16983" y="19610"/>
                      </a:cubicBezTo>
                      <a:cubicBezTo>
                        <a:pt x="14870" y="19610"/>
                        <a:pt x="12852" y="18627"/>
                        <a:pt x="11785" y="16857"/>
                      </a:cubicBezTo>
                      <a:cubicBezTo>
                        <a:pt x="10433" y="14812"/>
                        <a:pt x="11854" y="12074"/>
                        <a:pt x="14315" y="12005"/>
                      </a:cubicBezTo>
                      <a:cubicBezTo>
                        <a:pt x="14459" y="11990"/>
                        <a:pt x="14596" y="11982"/>
                        <a:pt x="14730" y="11982"/>
                      </a:cubicBezTo>
                      <a:cubicBezTo>
                        <a:pt x="14920" y="11982"/>
                        <a:pt x="15103" y="11999"/>
                        <a:pt x="15285" y="12039"/>
                      </a:cubicBezTo>
                      <a:cubicBezTo>
                        <a:pt x="15393" y="12056"/>
                        <a:pt x="15485" y="12065"/>
                        <a:pt x="15563" y="12065"/>
                      </a:cubicBezTo>
                      <a:cubicBezTo>
                        <a:pt x="15960" y="12065"/>
                        <a:pt x="15985" y="11839"/>
                        <a:pt x="15840" y="11346"/>
                      </a:cubicBezTo>
                      <a:cubicBezTo>
                        <a:pt x="15078" y="9024"/>
                        <a:pt x="15701" y="7014"/>
                        <a:pt x="17538" y="5419"/>
                      </a:cubicBezTo>
                      <a:cubicBezTo>
                        <a:pt x="18613" y="4449"/>
                        <a:pt x="19964" y="3860"/>
                        <a:pt x="21420" y="3756"/>
                      </a:cubicBezTo>
                      <a:cubicBezTo>
                        <a:pt x="22044" y="3721"/>
                        <a:pt x="22113" y="3409"/>
                        <a:pt x="21732" y="3097"/>
                      </a:cubicBezTo>
                      <a:cubicBezTo>
                        <a:pt x="21247" y="2612"/>
                        <a:pt x="20623" y="2300"/>
                        <a:pt x="19964" y="2127"/>
                      </a:cubicBezTo>
                      <a:cubicBezTo>
                        <a:pt x="19860" y="2116"/>
                        <a:pt x="19757" y="2111"/>
                        <a:pt x="19656" y="2111"/>
                      </a:cubicBezTo>
                      <a:cubicBezTo>
                        <a:pt x="18423" y="2111"/>
                        <a:pt x="17491" y="2877"/>
                        <a:pt x="16914" y="3998"/>
                      </a:cubicBezTo>
                      <a:cubicBezTo>
                        <a:pt x="16603" y="4692"/>
                        <a:pt x="16221" y="4726"/>
                        <a:pt x="15563" y="4726"/>
                      </a:cubicBezTo>
                      <a:cubicBezTo>
                        <a:pt x="14523" y="4796"/>
                        <a:pt x="13483" y="4934"/>
                        <a:pt x="12478" y="5142"/>
                      </a:cubicBezTo>
                      <a:cubicBezTo>
                        <a:pt x="12235" y="5211"/>
                        <a:pt x="11993" y="5281"/>
                        <a:pt x="11785" y="5350"/>
                      </a:cubicBezTo>
                      <a:cubicBezTo>
                        <a:pt x="11750" y="5073"/>
                        <a:pt x="11750" y="4830"/>
                        <a:pt x="11785" y="4553"/>
                      </a:cubicBezTo>
                      <a:cubicBezTo>
                        <a:pt x="12131" y="3063"/>
                        <a:pt x="12998" y="1745"/>
                        <a:pt x="14246" y="844"/>
                      </a:cubicBezTo>
                      <a:cubicBezTo>
                        <a:pt x="14384" y="740"/>
                        <a:pt x="14523" y="602"/>
                        <a:pt x="14627" y="463"/>
                      </a:cubicBezTo>
                      <a:cubicBezTo>
                        <a:pt x="14454" y="324"/>
                        <a:pt x="14315" y="220"/>
                        <a:pt x="14107" y="151"/>
                      </a:cubicBezTo>
                      <a:cubicBezTo>
                        <a:pt x="13803" y="50"/>
                        <a:pt x="13491" y="1"/>
                        <a:pt x="1318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2" name="Google Shape;382;p9"/>
                <p:cNvSpPr/>
                <p:nvPr/>
              </p:nvSpPr>
              <p:spPr>
                <a:xfrm>
                  <a:off x="2360753" y="3362934"/>
                  <a:ext cx="229666" cy="548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93" h="28654" extrusionOk="0">
                      <a:moveTo>
                        <a:pt x="8284" y="1"/>
                      </a:moveTo>
                      <a:lnTo>
                        <a:pt x="8284" y="1"/>
                      </a:lnTo>
                      <a:cubicBezTo>
                        <a:pt x="7902" y="347"/>
                        <a:pt x="7556" y="659"/>
                        <a:pt x="7174" y="1041"/>
                      </a:cubicBezTo>
                      <a:cubicBezTo>
                        <a:pt x="2184" y="5789"/>
                        <a:pt x="0" y="11612"/>
                        <a:pt x="936" y="18509"/>
                      </a:cubicBezTo>
                      <a:cubicBezTo>
                        <a:pt x="1421" y="21975"/>
                        <a:pt x="2911" y="24956"/>
                        <a:pt x="5857" y="27035"/>
                      </a:cubicBezTo>
                      <a:cubicBezTo>
                        <a:pt x="7285" y="28051"/>
                        <a:pt x="9256" y="28653"/>
                        <a:pt x="10841" y="28653"/>
                      </a:cubicBezTo>
                      <a:cubicBezTo>
                        <a:pt x="11257" y="28653"/>
                        <a:pt x="11646" y="28612"/>
                        <a:pt x="11992" y="28525"/>
                      </a:cubicBezTo>
                      <a:lnTo>
                        <a:pt x="11334" y="28144"/>
                      </a:lnTo>
                      <a:cubicBezTo>
                        <a:pt x="7521" y="26203"/>
                        <a:pt x="4714" y="22703"/>
                        <a:pt x="3709" y="18544"/>
                      </a:cubicBezTo>
                      <a:cubicBezTo>
                        <a:pt x="2634" y="14419"/>
                        <a:pt x="3154" y="10399"/>
                        <a:pt x="4644" y="6517"/>
                      </a:cubicBezTo>
                      <a:cubicBezTo>
                        <a:pt x="5580" y="4195"/>
                        <a:pt x="6828" y="2011"/>
                        <a:pt x="8284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3" name="Google Shape;383;p9"/>
                <p:cNvSpPr/>
                <p:nvPr/>
              </p:nvSpPr>
              <p:spPr>
                <a:xfrm>
                  <a:off x="1993035" y="3544802"/>
                  <a:ext cx="351805" cy="238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71" h="12438" extrusionOk="0">
                      <a:moveTo>
                        <a:pt x="18370" y="1"/>
                      </a:moveTo>
                      <a:lnTo>
                        <a:pt x="18370" y="1"/>
                      </a:lnTo>
                      <a:cubicBezTo>
                        <a:pt x="17816" y="624"/>
                        <a:pt x="17296" y="1283"/>
                        <a:pt x="16741" y="1907"/>
                      </a:cubicBezTo>
                      <a:cubicBezTo>
                        <a:pt x="14142" y="4749"/>
                        <a:pt x="11230" y="7175"/>
                        <a:pt x="7591" y="8631"/>
                      </a:cubicBezTo>
                      <a:cubicBezTo>
                        <a:pt x="5640" y="9381"/>
                        <a:pt x="3585" y="9768"/>
                        <a:pt x="1493" y="9768"/>
                      </a:cubicBezTo>
                      <a:cubicBezTo>
                        <a:pt x="1170" y="9768"/>
                        <a:pt x="846" y="9758"/>
                        <a:pt x="521" y="9740"/>
                      </a:cubicBezTo>
                      <a:cubicBezTo>
                        <a:pt x="347" y="9740"/>
                        <a:pt x="174" y="9774"/>
                        <a:pt x="1" y="9844"/>
                      </a:cubicBezTo>
                      <a:cubicBezTo>
                        <a:pt x="70" y="9982"/>
                        <a:pt x="105" y="10225"/>
                        <a:pt x="209" y="10329"/>
                      </a:cubicBezTo>
                      <a:cubicBezTo>
                        <a:pt x="763" y="10849"/>
                        <a:pt x="1387" y="11334"/>
                        <a:pt x="2046" y="11750"/>
                      </a:cubicBezTo>
                      <a:cubicBezTo>
                        <a:pt x="2937" y="12235"/>
                        <a:pt x="3835" y="12437"/>
                        <a:pt x="4734" y="12437"/>
                      </a:cubicBezTo>
                      <a:cubicBezTo>
                        <a:pt x="5828" y="12437"/>
                        <a:pt x="6923" y="12137"/>
                        <a:pt x="8007" y="11681"/>
                      </a:cubicBezTo>
                      <a:cubicBezTo>
                        <a:pt x="10988" y="10433"/>
                        <a:pt x="13206" y="8249"/>
                        <a:pt x="15182" y="5754"/>
                      </a:cubicBezTo>
                      <a:cubicBezTo>
                        <a:pt x="16533" y="4021"/>
                        <a:pt x="17608" y="2080"/>
                        <a:pt x="1837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4" name="Google Shape;384;p9"/>
                <p:cNvSpPr/>
                <p:nvPr/>
              </p:nvSpPr>
              <p:spPr>
                <a:xfrm>
                  <a:off x="1427555" y="2774876"/>
                  <a:ext cx="459964" cy="1370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9" h="7155" extrusionOk="0">
                      <a:moveTo>
                        <a:pt x="0" y="1"/>
                      </a:moveTo>
                      <a:cubicBezTo>
                        <a:pt x="104" y="729"/>
                        <a:pt x="1040" y="2080"/>
                        <a:pt x="2149" y="3016"/>
                      </a:cubicBezTo>
                      <a:cubicBezTo>
                        <a:pt x="4263" y="4853"/>
                        <a:pt x="6793" y="5754"/>
                        <a:pt x="9462" y="6343"/>
                      </a:cubicBezTo>
                      <a:cubicBezTo>
                        <a:pt x="12190" y="6932"/>
                        <a:pt x="14930" y="7154"/>
                        <a:pt x="17680" y="7154"/>
                      </a:cubicBezTo>
                      <a:cubicBezTo>
                        <a:pt x="19787" y="7154"/>
                        <a:pt x="21900" y="7024"/>
                        <a:pt x="24019" y="6829"/>
                      </a:cubicBezTo>
                      <a:lnTo>
                        <a:pt x="23049" y="6759"/>
                      </a:lnTo>
                      <a:cubicBezTo>
                        <a:pt x="20692" y="6517"/>
                        <a:pt x="18335" y="6413"/>
                        <a:pt x="16047" y="5997"/>
                      </a:cubicBezTo>
                      <a:cubicBezTo>
                        <a:pt x="12547" y="5373"/>
                        <a:pt x="9324" y="4056"/>
                        <a:pt x="6932" y="1214"/>
                      </a:cubicBezTo>
                      <a:cubicBezTo>
                        <a:pt x="6780" y="1106"/>
                        <a:pt x="6602" y="1051"/>
                        <a:pt x="6421" y="1051"/>
                      </a:cubicBezTo>
                      <a:cubicBezTo>
                        <a:pt x="6313" y="1051"/>
                        <a:pt x="6204" y="1071"/>
                        <a:pt x="6100" y="1110"/>
                      </a:cubicBezTo>
                      <a:cubicBezTo>
                        <a:pt x="5500" y="1357"/>
                        <a:pt x="4855" y="1478"/>
                        <a:pt x="4211" y="1478"/>
                      </a:cubicBezTo>
                      <a:cubicBezTo>
                        <a:pt x="3590" y="1478"/>
                        <a:pt x="2970" y="1366"/>
                        <a:pt x="2392" y="1145"/>
                      </a:cubicBezTo>
                      <a:cubicBezTo>
                        <a:pt x="1560" y="798"/>
                        <a:pt x="763" y="417"/>
                        <a:pt x="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5" name="Google Shape;385;p9"/>
                <p:cNvSpPr/>
                <p:nvPr/>
              </p:nvSpPr>
              <p:spPr>
                <a:xfrm>
                  <a:off x="1513174" y="2950769"/>
                  <a:ext cx="286082" cy="2762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39" h="14426" extrusionOk="0">
                      <a:moveTo>
                        <a:pt x="14800" y="0"/>
                      </a:moveTo>
                      <a:cubicBezTo>
                        <a:pt x="13587" y="278"/>
                        <a:pt x="12339" y="624"/>
                        <a:pt x="11160" y="1040"/>
                      </a:cubicBezTo>
                      <a:cubicBezTo>
                        <a:pt x="6135" y="3016"/>
                        <a:pt x="2842" y="6828"/>
                        <a:pt x="347" y="11473"/>
                      </a:cubicBezTo>
                      <a:cubicBezTo>
                        <a:pt x="174" y="11785"/>
                        <a:pt x="104" y="12166"/>
                        <a:pt x="104" y="12547"/>
                      </a:cubicBezTo>
                      <a:cubicBezTo>
                        <a:pt x="0" y="13310"/>
                        <a:pt x="451" y="14003"/>
                        <a:pt x="1144" y="14280"/>
                      </a:cubicBezTo>
                      <a:cubicBezTo>
                        <a:pt x="1364" y="14379"/>
                        <a:pt x="1594" y="14426"/>
                        <a:pt x="1820" y="14426"/>
                      </a:cubicBezTo>
                      <a:cubicBezTo>
                        <a:pt x="2307" y="14426"/>
                        <a:pt x="2777" y="14208"/>
                        <a:pt x="3085" y="13830"/>
                      </a:cubicBezTo>
                      <a:cubicBezTo>
                        <a:pt x="3431" y="13379"/>
                        <a:pt x="3674" y="12859"/>
                        <a:pt x="3847" y="12339"/>
                      </a:cubicBezTo>
                      <a:cubicBezTo>
                        <a:pt x="4887" y="9047"/>
                        <a:pt x="6724" y="6031"/>
                        <a:pt x="9185" y="3640"/>
                      </a:cubicBezTo>
                      <a:cubicBezTo>
                        <a:pt x="10814" y="2045"/>
                        <a:pt x="12755" y="867"/>
                        <a:pt x="14938" y="208"/>
                      </a:cubicBezTo>
                      <a:lnTo>
                        <a:pt x="14800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6" name="Google Shape;386;p9"/>
                <p:cNvSpPr/>
                <p:nvPr/>
              </p:nvSpPr>
              <p:spPr>
                <a:xfrm>
                  <a:off x="2483524" y="3079533"/>
                  <a:ext cx="152013" cy="2491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8" h="13013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105" y="555"/>
                        <a:pt x="209" y="832"/>
                        <a:pt x="209" y="1109"/>
                      </a:cubicBezTo>
                      <a:cubicBezTo>
                        <a:pt x="382" y="2149"/>
                        <a:pt x="452" y="3224"/>
                        <a:pt x="452" y="4263"/>
                      </a:cubicBezTo>
                      <a:cubicBezTo>
                        <a:pt x="425" y="4801"/>
                        <a:pt x="419" y="5005"/>
                        <a:pt x="756" y="5005"/>
                      </a:cubicBezTo>
                      <a:cubicBezTo>
                        <a:pt x="854" y="5005"/>
                        <a:pt x="981" y="4988"/>
                        <a:pt x="1145" y="4957"/>
                      </a:cubicBezTo>
                      <a:cubicBezTo>
                        <a:pt x="1544" y="4873"/>
                        <a:pt x="1931" y="4833"/>
                        <a:pt x="2302" y="4833"/>
                      </a:cubicBezTo>
                      <a:cubicBezTo>
                        <a:pt x="4090" y="4833"/>
                        <a:pt x="5510" y="5770"/>
                        <a:pt x="6170" y="7348"/>
                      </a:cubicBezTo>
                      <a:cubicBezTo>
                        <a:pt x="6656" y="8527"/>
                        <a:pt x="6448" y="9324"/>
                        <a:pt x="5512" y="10156"/>
                      </a:cubicBezTo>
                      <a:cubicBezTo>
                        <a:pt x="5373" y="10260"/>
                        <a:pt x="5304" y="10433"/>
                        <a:pt x="5234" y="10606"/>
                      </a:cubicBezTo>
                      <a:cubicBezTo>
                        <a:pt x="4990" y="11148"/>
                        <a:pt x="4662" y="11436"/>
                        <a:pt x="4231" y="11436"/>
                      </a:cubicBezTo>
                      <a:cubicBezTo>
                        <a:pt x="4111" y="11436"/>
                        <a:pt x="3984" y="11414"/>
                        <a:pt x="3848" y="11369"/>
                      </a:cubicBezTo>
                      <a:cubicBezTo>
                        <a:pt x="3259" y="11126"/>
                        <a:pt x="3120" y="10571"/>
                        <a:pt x="3432" y="9844"/>
                      </a:cubicBezTo>
                      <a:cubicBezTo>
                        <a:pt x="3502" y="9636"/>
                        <a:pt x="3467" y="9393"/>
                        <a:pt x="3328" y="9220"/>
                      </a:cubicBezTo>
                      <a:cubicBezTo>
                        <a:pt x="2808" y="8596"/>
                        <a:pt x="2600" y="7729"/>
                        <a:pt x="2808" y="6932"/>
                      </a:cubicBezTo>
                      <a:cubicBezTo>
                        <a:pt x="2843" y="6724"/>
                        <a:pt x="2843" y="6482"/>
                        <a:pt x="2843" y="6274"/>
                      </a:cubicBezTo>
                      <a:lnTo>
                        <a:pt x="2843" y="6274"/>
                      </a:lnTo>
                      <a:cubicBezTo>
                        <a:pt x="2635" y="6308"/>
                        <a:pt x="2392" y="6378"/>
                        <a:pt x="2184" y="6482"/>
                      </a:cubicBezTo>
                      <a:cubicBezTo>
                        <a:pt x="902" y="7036"/>
                        <a:pt x="140" y="8353"/>
                        <a:pt x="244" y="9740"/>
                      </a:cubicBezTo>
                      <a:cubicBezTo>
                        <a:pt x="417" y="11438"/>
                        <a:pt x="1353" y="12512"/>
                        <a:pt x="2912" y="12894"/>
                      </a:cubicBezTo>
                      <a:cubicBezTo>
                        <a:pt x="3224" y="12973"/>
                        <a:pt x="3541" y="13012"/>
                        <a:pt x="3855" y="13012"/>
                      </a:cubicBezTo>
                      <a:cubicBezTo>
                        <a:pt x="5038" y="13012"/>
                        <a:pt x="6178" y="12459"/>
                        <a:pt x="6863" y="11473"/>
                      </a:cubicBezTo>
                      <a:cubicBezTo>
                        <a:pt x="7938" y="9774"/>
                        <a:pt x="7903" y="7383"/>
                        <a:pt x="6482" y="5962"/>
                      </a:cubicBezTo>
                      <a:cubicBezTo>
                        <a:pt x="4507" y="3952"/>
                        <a:pt x="2288" y="2080"/>
                        <a:pt x="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7" name="Google Shape;387;p9"/>
                <p:cNvSpPr/>
                <p:nvPr/>
              </p:nvSpPr>
              <p:spPr>
                <a:xfrm>
                  <a:off x="2092596" y="2886157"/>
                  <a:ext cx="206150" cy="1252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65" h="6540" extrusionOk="0">
                      <a:moveTo>
                        <a:pt x="6326" y="1"/>
                      </a:moveTo>
                      <a:cubicBezTo>
                        <a:pt x="5657" y="1"/>
                        <a:pt x="4957" y="147"/>
                        <a:pt x="4264" y="463"/>
                      </a:cubicBezTo>
                      <a:cubicBezTo>
                        <a:pt x="2808" y="1122"/>
                        <a:pt x="1422" y="1988"/>
                        <a:pt x="1" y="2751"/>
                      </a:cubicBezTo>
                      <a:lnTo>
                        <a:pt x="35" y="2924"/>
                      </a:lnTo>
                      <a:cubicBezTo>
                        <a:pt x="867" y="2751"/>
                        <a:pt x="1699" y="2612"/>
                        <a:pt x="2496" y="2404"/>
                      </a:cubicBezTo>
                      <a:cubicBezTo>
                        <a:pt x="3224" y="2196"/>
                        <a:pt x="3917" y="1884"/>
                        <a:pt x="4645" y="1745"/>
                      </a:cubicBezTo>
                      <a:cubicBezTo>
                        <a:pt x="4809" y="1720"/>
                        <a:pt x="4965" y="1708"/>
                        <a:pt x="5113" y="1708"/>
                      </a:cubicBezTo>
                      <a:cubicBezTo>
                        <a:pt x="6181" y="1708"/>
                        <a:pt x="6811" y="2360"/>
                        <a:pt x="6933" y="3548"/>
                      </a:cubicBezTo>
                      <a:cubicBezTo>
                        <a:pt x="6967" y="4033"/>
                        <a:pt x="7002" y="4518"/>
                        <a:pt x="7106" y="5003"/>
                      </a:cubicBezTo>
                      <a:cubicBezTo>
                        <a:pt x="7235" y="5906"/>
                        <a:pt x="8054" y="6539"/>
                        <a:pt x="8949" y="6539"/>
                      </a:cubicBezTo>
                      <a:cubicBezTo>
                        <a:pt x="9016" y="6539"/>
                        <a:pt x="9083" y="6536"/>
                        <a:pt x="9151" y="6528"/>
                      </a:cubicBezTo>
                      <a:cubicBezTo>
                        <a:pt x="10087" y="6424"/>
                        <a:pt x="10676" y="5662"/>
                        <a:pt x="10710" y="4553"/>
                      </a:cubicBezTo>
                      <a:cubicBezTo>
                        <a:pt x="10765" y="1895"/>
                        <a:pt x="8738" y="1"/>
                        <a:pt x="632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8" name="Google Shape;388;p9"/>
                <p:cNvSpPr/>
                <p:nvPr/>
              </p:nvSpPr>
              <p:spPr>
                <a:xfrm>
                  <a:off x="1998359" y="3209026"/>
                  <a:ext cx="154004" cy="16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42" h="8395" extrusionOk="0">
                      <a:moveTo>
                        <a:pt x="5678" y="1"/>
                      </a:moveTo>
                      <a:cubicBezTo>
                        <a:pt x="5445" y="1"/>
                        <a:pt x="5211" y="55"/>
                        <a:pt x="4991" y="170"/>
                      </a:cubicBezTo>
                      <a:cubicBezTo>
                        <a:pt x="4332" y="482"/>
                        <a:pt x="3986" y="1245"/>
                        <a:pt x="4229" y="1938"/>
                      </a:cubicBezTo>
                      <a:cubicBezTo>
                        <a:pt x="4367" y="2354"/>
                        <a:pt x="4540" y="2804"/>
                        <a:pt x="4748" y="3220"/>
                      </a:cubicBezTo>
                      <a:cubicBezTo>
                        <a:pt x="5164" y="4329"/>
                        <a:pt x="5234" y="5404"/>
                        <a:pt x="4402" y="6340"/>
                      </a:cubicBezTo>
                      <a:cubicBezTo>
                        <a:pt x="3771" y="7021"/>
                        <a:pt x="3012" y="7335"/>
                        <a:pt x="2177" y="7335"/>
                      </a:cubicBezTo>
                      <a:cubicBezTo>
                        <a:pt x="1865" y="7335"/>
                        <a:pt x="1543" y="7291"/>
                        <a:pt x="1213" y="7206"/>
                      </a:cubicBezTo>
                      <a:cubicBezTo>
                        <a:pt x="832" y="7102"/>
                        <a:pt x="485" y="6963"/>
                        <a:pt x="139" y="6790"/>
                      </a:cubicBezTo>
                      <a:lnTo>
                        <a:pt x="0" y="6998"/>
                      </a:lnTo>
                      <a:cubicBezTo>
                        <a:pt x="381" y="7345"/>
                        <a:pt x="797" y="7657"/>
                        <a:pt x="1213" y="7969"/>
                      </a:cubicBezTo>
                      <a:cubicBezTo>
                        <a:pt x="1749" y="8258"/>
                        <a:pt x="2344" y="8395"/>
                        <a:pt x="2951" y="8395"/>
                      </a:cubicBezTo>
                      <a:cubicBezTo>
                        <a:pt x="4307" y="8395"/>
                        <a:pt x="5721" y="7710"/>
                        <a:pt x="6655" y="6513"/>
                      </a:cubicBezTo>
                      <a:cubicBezTo>
                        <a:pt x="7902" y="4884"/>
                        <a:pt x="8041" y="1903"/>
                        <a:pt x="6897" y="586"/>
                      </a:cubicBezTo>
                      <a:cubicBezTo>
                        <a:pt x="6597" y="216"/>
                        <a:pt x="6142" y="1"/>
                        <a:pt x="567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9" name="Google Shape;389;p9"/>
                <p:cNvSpPr/>
                <p:nvPr/>
              </p:nvSpPr>
              <p:spPr>
                <a:xfrm>
                  <a:off x="1460071" y="2946785"/>
                  <a:ext cx="184529" cy="15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36" h="8016" extrusionOk="0">
                      <a:moveTo>
                        <a:pt x="9636" y="1"/>
                      </a:moveTo>
                      <a:cubicBezTo>
                        <a:pt x="9566" y="1"/>
                        <a:pt x="9462" y="1"/>
                        <a:pt x="9393" y="35"/>
                      </a:cubicBezTo>
                      <a:cubicBezTo>
                        <a:pt x="6204" y="867"/>
                        <a:pt x="3328" y="2531"/>
                        <a:pt x="971" y="4818"/>
                      </a:cubicBezTo>
                      <a:cubicBezTo>
                        <a:pt x="624" y="5165"/>
                        <a:pt x="382" y="5615"/>
                        <a:pt x="243" y="6066"/>
                      </a:cubicBezTo>
                      <a:cubicBezTo>
                        <a:pt x="0" y="6690"/>
                        <a:pt x="243" y="7383"/>
                        <a:pt x="798" y="7730"/>
                      </a:cubicBezTo>
                      <a:cubicBezTo>
                        <a:pt x="1040" y="7920"/>
                        <a:pt x="1335" y="8015"/>
                        <a:pt x="1629" y="8015"/>
                      </a:cubicBezTo>
                      <a:cubicBezTo>
                        <a:pt x="1924" y="8015"/>
                        <a:pt x="2219" y="7920"/>
                        <a:pt x="2461" y="7730"/>
                      </a:cubicBezTo>
                      <a:cubicBezTo>
                        <a:pt x="2843" y="7418"/>
                        <a:pt x="3189" y="7071"/>
                        <a:pt x="3501" y="6690"/>
                      </a:cubicBezTo>
                      <a:cubicBezTo>
                        <a:pt x="4368" y="5581"/>
                        <a:pt x="5095" y="4402"/>
                        <a:pt x="6066" y="3362"/>
                      </a:cubicBezTo>
                      <a:cubicBezTo>
                        <a:pt x="7175" y="2149"/>
                        <a:pt x="8492" y="1110"/>
                        <a:pt x="963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0" name="Google Shape;390;p9"/>
                <p:cNvSpPr/>
                <p:nvPr/>
              </p:nvSpPr>
              <p:spPr>
                <a:xfrm>
                  <a:off x="2186852" y="3651659"/>
                  <a:ext cx="146689" cy="200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60" h="10486" extrusionOk="0">
                      <a:moveTo>
                        <a:pt x="7660" y="1"/>
                      </a:moveTo>
                      <a:lnTo>
                        <a:pt x="7660" y="1"/>
                      </a:lnTo>
                      <a:cubicBezTo>
                        <a:pt x="6690" y="1595"/>
                        <a:pt x="5892" y="3051"/>
                        <a:pt x="4922" y="4437"/>
                      </a:cubicBezTo>
                      <a:cubicBezTo>
                        <a:pt x="3986" y="5893"/>
                        <a:pt x="2704" y="7106"/>
                        <a:pt x="1144" y="7903"/>
                      </a:cubicBezTo>
                      <a:cubicBezTo>
                        <a:pt x="208" y="8354"/>
                        <a:pt x="0" y="8873"/>
                        <a:pt x="728" y="9636"/>
                      </a:cubicBezTo>
                      <a:cubicBezTo>
                        <a:pt x="1179" y="10087"/>
                        <a:pt x="1768" y="10364"/>
                        <a:pt x="2357" y="10468"/>
                      </a:cubicBezTo>
                      <a:cubicBezTo>
                        <a:pt x="2453" y="10480"/>
                        <a:pt x="2546" y="10485"/>
                        <a:pt x="2637" y="10485"/>
                      </a:cubicBezTo>
                      <a:cubicBezTo>
                        <a:pt x="3601" y="10485"/>
                        <a:pt x="4308" y="9836"/>
                        <a:pt x="4783" y="9012"/>
                      </a:cubicBezTo>
                      <a:cubicBezTo>
                        <a:pt x="6378" y="6274"/>
                        <a:pt x="6967" y="3189"/>
                        <a:pt x="766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1" name="Google Shape;391;p9"/>
                <p:cNvSpPr/>
                <p:nvPr/>
              </p:nvSpPr>
              <p:spPr>
                <a:xfrm>
                  <a:off x="1426885" y="2604307"/>
                  <a:ext cx="88952" cy="1544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45" h="8063" extrusionOk="0">
                      <a:moveTo>
                        <a:pt x="520" y="0"/>
                      </a:moveTo>
                      <a:cubicBezTo>
                        <a:pt x="70" y="1421"/>
                        <a:pt x="1" y="2946"/>
                        <a:pt x="312" y="4402"/>
                      </a:cubicBezTo>
                      <a:cubicBezTo>
                        <a:pt x="555" y="5650"/>
                        <a:pt x="1214" y="6759"/>
                        <a:pt x="2184" y="7556"/>
                      </a:cubicBezTo>
                      <a:cubicBezTo>
                        <a:pt x="2563" y="7897"/>
                        <a:pt x="2963" y="8062"/>
                        <a:pt x="3333" y="8062"/>
                      </a:cubicBezTo>
                      <a:cubicBezTo>
                        <a:pt x="3639" y="8062"/>
                        <a:pt x="3924" y="7949"/>
                        <a:pt x="4160" y="7729"/>
                      </a:cubicBezTo>
                      <a:cubicBezTo>
                        <a:pt x="4645" y="7105"/>
                        <a:pt x="4576" y="6239"/>
                        <a:pt x="3986" y="5754"/>
                      </a:cubicBezTo>
                      <a:cubicBezTo>
                        <a:pt x="2496" y="4055"/>
                        <a:pt x="902" y="2392"/>
                        <a:pt x="52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2" name="Google Shape;392;p9"/>
                <p:cNvSpPr/>
                <p:nvPr/>
              </p:nvSpPr>
              <p:spPr>
                <a:xfrm>
                  <a:off x="2149012" y="3164483"/>
                  <a:ext cx="131446" cy="794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4" h="4151" extrusionOk="0">
                      <a:moveTo>
                        <a:pt x="2566" y="1"/>
                      </a:moveTo>
                      <a:cubicBezTo>
                        <a:pt x="2115" y="209"/>
                        <a:pt x="1144" y="625"/>
                        <a:pt x="209" y="1075"/>
                      </a:cubicBezTo>
                      <a:cubicBezTo>
                        <a:pt x="70" y="1145"/>
                        <a:pt x="1" y="1283"/>
                        <a:pt x="1" y="1422"/>
                      </a:cubicBezTo>
                      <a:cubicBezTo>
                        <a:pt x="35" y="1928"/>
                        <a:pt x="891" y="2567"/>
                        <a:pt x="1416" y="2567"/>
                      </a:cubicBezTo>
                      <a:cubicBezTo>
                        <a:pt x="1430" y="2567"/>
                        <a:pt x="1443" y="2566"/>
                        <a:pt x="1456" y="2566"/>
                      </a:cubicBezTo>
                      <a:cubicBezTo>
                        <a:pt x="1668" y="2543"/>
                        <a:pt x="1880" y="2531"/>
                        <a:pt x="2091" y="2531"/>
                      </a:cubicBezTo>
                      <a:cubicBezTo>
                        <a:pt x="3475" y="2531"/>
                        <a:pt x="4840" y="3020"/>
                        <a:pt x="5893" y="3952"/>
                      </a:cubicBezTo>
                      <a:cubicBezTo>
                        <a:pt x="6056" y="4090"/>
                        <a:pt x="6174" y="4151"/>
                        <a:pt x="6261" y="4151"/>
                      </a:cubicBezTo>
                      <a:cubicBezTo>
                        <a:pt x="6414" y="4151"/>
                        <a:pt x="6472" y="3962"/>
                        <a:pt x="6517" y="3675"/>
                      </a:cubicBezTo>
                      <a:cubicBezTo>
                        <a:pt x="6863" y="1803"/>
                        <a:pt x="5200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3" name="Google Shape;393;p9"/>
                <p:cNvSpPr/>
                <p:nvPr/>
              </p:nvSpPr>
              <p:spPr>
                <a:xfrm>
                  <a:off x="1440155" y="2920071"/>
                  <a:ext cx="140733" cy="629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49" h="3287" extrusionOk="0">
                      <a:moveTo>
                        <a:pt x="4567" y="0"/>
                      </a:moveTo>
                      <a:cubicBezTo>
                        <a:pt x="3623" y="0"/>
                        <a:pt x="2669" y="96"/>
                        <a:pt x="1734" y="390"/>
                      </a:cubicBezTo>
                      <a:cubicBezTo>
                        <a:pt x="1248" y="529"/>
                        <a:pt x="798" y="772"/>
                        <a:pt x="451" y="1084"/>
                      </a:cubicBezTo>
                      <a:cubicBezTo>
                        <a:pt x="1" y="1603"/>
                        <a:pt x="1" y="2366"/>
                        <a:pt x="451" y="2886"/>
                      </a:cubicBezTo>
                      <a:cubicBezTo>
                        <a:pt x="696" y="3168"/>
                        <a:pt x="971" y="3287"/>
                        <a:pt x="1259" y="3287"/>
                      </a:cubicBezTo>
                      <a:cubicBezTo>
                        <a:pt x="1503" y="3287"/>
                        <a:pt x="1757" y="3202"/>
                        <a:pt x="2011" y="3059"/>
                      </a:cubicBezTo>
                      <a:lnTo>
                        <a:pt x="7348" y="182"/>
                      </a:lnTo>
                      <a:cubicBezTo>
                        <a:pt x="6447" y="96"/>
                        <a:pt x="5512" y="0"/>
                        <a:pt x="456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4" name="Google Shape;394;p9"/>
                <p:cNvSpPr/>
                <p:nvPr/>
              </p:nvSpPr>
              <p:spPr>
                <a:xfrm>
                  <a:off x="2332871" y="3741262"/>
                  <a:ext cx="50460" cy="151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35" h="7908" extrusionOk="0">
                      <a:moveTo>
                        <a:pt x="693" y="1"/>
                      </a:moveTo>
                      <a:cubicBezTo>
                        <a:pt x="451" y="1942"/>
                        <a:pt x="139" y="3848"/>
                        <a:pt x="0" y="5789"/>
                      </a:cubicBezTo>
                      <a:cubicBezTo>
                        <a:pt x="0" y="6413"/>
                        <a:pt x="208" y="7037"/>
                        <a:pt x="624" y="7556"/>
                      </a:cubicBezTo>
                      <a:cubicBezTo>
                        <a:pt x="910" y="7790"/>
                        <a:pt x="1255" y="7907"/>
                        <a:pt x="1614" y="7907"/>
                      </a:cubicBezTo>
                      <a:cubicBezTo>
                        <a:pt x="1733" y="7907"/>
                        <a:pt x="1855" y="7894"/>
                        <a:pt x="1976" y="7868"/>
                      </a:cubicBezTo>
                      <a:cubicBezTo>
                        <a:pt x="2565" y="7764"/>
                        <a:pt x="2634" y="7140"/>
                        <a:pt x="2530" y="6621"/>
                      </a:cubicBezTo>
                      <a:cubicBezTo>
                        <a:pt x="2426" y="6135"/>
                        <a:pt x="2219" y="5685"/>
                        <a:pt x="2115" y="5234"/>
                      </a:cubicBezTo>
                      <a:cubicBezTo>
                        <a:pt x="1664" y="3501"/>
                        <a:pt x="1283" y="1768"/>
                        <a:pt x="832" y="35"/>
                      </a:cubicBezTo>
                      <a:lnTo>
                        <a:pt x="693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95" name="Google Shape;395;p9"/>
              <p:cNvGrpSpPr/>
              <p:nvPr/>
            </p:nvGrpSpPr>
            <p:grpSpPr>
              <a:xfrm>
                <a:off x="1345942" y="1354380"/>
                <a:ext cx="302015" cy="389817"/>
                <a:chOff x="1454767" y="556042"/>
                <a:chExt cx="302015" cy="389817"/>
              </a:xfrm>
            </p:grpSpPr>
            <p:sp>
              <p:nvSpPr>
                <p:cNvPr id="396" name="Google Shape;396;p9"/>
                <p:cNvSpPr/>
                <p:nvPr/>
              </p:nvSpPr>
              <p:spPr>
                <a:xfrm>
                  <a:off x="1454767" y="556042"/>
                  <a:ext cx="293378" cy="3291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20" h="17187" extrusionOk="0">
                      <a:moveTo>
                        <a:pt x="15320" y="1"/>
                      </a:moveTo>
                      <a:lnTo>
                        <a:pt x="15320" y="1"/>
                      </a:lnTo>
                      <a:cubicBezTo>
                        <a:pt x="13864" y="4784"/>
                        <a:pt x="10918" y="8111"/>
                        <a:pt x="7105" y="10503"/>
                      </a:cubicBezTo>
                      <a:cubicBezTo>
                        <a:pt x="5511" y="11508"/>
                        <a:pt x="3743" y="12166"/>
                        <a:pt x="2045" y="12929"/>
                      </a:cubicBezTo>
                      <a:cubicBezTo>
                        <a:pt x="693" y="13553"/>
                        <a:pt x="0" y="14870"/>
                        <a:pt x="451" y="16013"/>
                      </a:cubicBezTo>
                      <a:cubicBezTo>
                        <a:pt x="775" y="16778"/>
                        <a:pt x="1456" y="17187"/>
                        <a:pt x="2255" y="17187"/>
                      </a:cubicBezTo>
                      <a:cubicBezTo>
                        <a:pt x="2651" y="17187"/>
                        <a:pt x="3076" y="17087"/>
                        <a:pt x="3501" y="16880"/>
                      </a:cubicBezTo>
                      <a:lnTo>
                        <a:pt x="3570" y="16845"/>
                      </a:lnTo>
                      <a:cubicBezTo>
                        <a:pt x="7313" y="14592"/>
                        <a:pt x="10571" y="11716"/>
                        <a:pt x="12893" y="7660"/>
                      </a:cubicBezTo>
                      <a:cubicBezTo>
                        <a:pt x="14280" y="5338"/>
                        <a:pt x="15112" y="2704"/>
                        <a:pt x="1532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7" name="Google Shape;397;p9"/>
                <p:cNvSpPr/>
                <p:nvPr/>
              </p:nvSpPr>
              <p:spPr>
                <a:xfrm>
                  <a:off x="1592149" y="731935"/>
                  <a:ext cx="164633" cy="2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97" h="11171" extrusionOk="0">
                      <a:moveTo>
                        <a:pt x="8423" y="1"/>
                      </a:moveTo>
                      <a:cubicBezTo>
                        <a:pt x="8007" y="728"/>
                        <a:pt x="7522" y="1422"/>
                        <a:pt x="7002" y="2080"/>
                      </a:cubicBezTo>
                      <a:cubicBezTo>
                        <a:pt x="5234" y="3848"/>
                        <a:pt x="3397" y="5477"/>
                        <a:pt x="1595" y="7210"/>
                      </a:cubicBezTo>
                      <a:cubicBezTo>
                        <a:pt x="1144" y="7591"/>
                        <a:pt x="763" y="7972"/>
                        <a:pt x="417" y="8457"/>
                      </a:cubicBezTo>
                      <a:cubicBezTo>
                        <a:pt x="1" y="9047"/>
                        <a:pt x="1" y="9844"/>
                        <a:pt x="417" y="10468"/>
                      </a:cubicBezTo>
                      <a:cubicBezTo>
                        <a:pt x="667" y="10919"/>
                        <a:pt x="1135" y="11171"/>
                        <a:pt x="1611" y="11171"/>
                      </a:cubicBezTo>
                      <a:cubicBezTo>
                        <a:pt x="1793" y="11171"/>
                        <a:pt x="1977" y="11134"/>
                        <a:pt x="2150" y="11057"/>
                      </a:cubicBezTo>
                      <a:cubicBezTo>
                        <a:pt x="2739" y="10780"/>
                        <a:pt x="3259" y="10398"/>
                        <a:pt x="3675" y="9913"/>
                      </a:cubicBezTo>
                      <a:cubicBezTo>
                        <a:pt x="5304" y="8007"/>
                        <a:pt x="6621" y="5823"/>
                        <a:pt x="7522" y="3501"/>
                      </a:cubicBezTo>
                      <a:cubicBezTo>
                        <a:pt x="7938" y="2357"/>
                        <a:pt x="8250" y="1214"/>
                        <a:pt x="8596" y="70"/>
                      </a:cubicBezTo>
                      <a:lnTo>
                        <a:pt x="8423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98" name="Google Shape;398;p9"/>
            <p:cNvGrpSpPr/>
            <p:nvPr/>
          </p:nvGrpSpPr>
          <p:grpSpPr>
            <a:xfrm rot="10800000" flipH="1">
              <a:off x="368056" y="3348423"/>
              <a:ext cx="1285079" cy="1272078"/>
              <a:chOff x="522340" y="517034"/>
              <a:chExt cx="1239705" cy="1227163"/>
            </a:xfrm>
          </p:grpSpPr>
          <p:grpSp>
            <p:nvGrpSpPr>
              <p:cNvPr id="399" name="Google Shape;399;p9"/>
              <p:cNvGrpSpPr/>
              <p:nvPr/>
            </p:nvGrpSpPr>
            <p:grpSpPr>
              <a:xfrm rot="4856774">
                <a:off x="636415" y="555519"/>
                <a:ext cx="1011554" cy="1094158"/>
                <a:chOff x="1426885" y="2604307"/>
                <a:chExt cx="1208652" cy="1307351"/>
              </a:xfrm>
            </p:grpSpPr>
            <p:sp>
              <p:nvSpPr>
                <p:cNvPr id="400" name="Google Shape;400;p9"/>
                <p:cNvSpPr/>
                <p:nvPr/>
              </p:nvSpPr>
              <p:spPr>
                <a:xfrm>
                  <a:off x="1558962" y="2747664"/>
                  <a:ext cx="915293" cy="9176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96" h="47917" extrusionOk="0">
                      <a:moveTo>
                        <a:pt x="33821" y="17186"/>
                      </a:moveTo>
                      <a:lnTo>
                        <a:pt x="33821" y="17186"/>
                      </a:lnTo>
                      <a:cubicBezTo>
                        <a:pt x="33823" y="17199"/>
                        <a:pt x="33826" y="17213"/>
                        <a:pt x="33828" y="17226"/>
                      </a:cubicBezTo>
                      <a:lnTo>
                        <a:pt x="33828" y="17192"/>
                      </a:lnTo>
                      <a:cubicBezTo>
                        <a:pt x="33826" y="17190"/>
                        <a:pt x="33823" y="17188"/>
                        <a:pt x="33821" y="17186"/>
                      </a:cubicBezTo>
                      <a:close/>
                      <a:moveTo>
                        <a:pt x="36809" y="1"/>
                      </a:moveTo>
                      <a:cubicBezTo>
                        <a:pt x="36220" y="486"/>
                        <a:pt x="35630" y="971"/>
                        <a:pt x="35041" y="1422"/>
                      </a:cubicBezTo>
                      <a:cubicBezTo>
                        <a:pt x="31194" y="4610"/>
                        <a:pt x="27035" y="7106"/>
                        <a:pt x="22044" y="7972"/>
                      </a:cubicBezTo>
                      <a:cubicBezTo>
                        <a:pt x="21905" y="8007"/>
                        <a:pt x="21732" y="8076"/>
                        <a:pt x="21593" y="8146"/>
                      </a:cubicBezTo>
                      <a:cubicBezTo>
                        <a:pt x="22441" y="8390"/>
                        <a:pt x="23318" y="8510"/>
                        <a:pt x="24195" y="8510"/>
                      </a:cubicBezTo>
                      <a:cubicBezTo>
                        <a:pt x="25683" y="8510"/>
                        <a:pt x="27173" y="8163"/>
                        <a:pt x="28525" y="7487"/>
                      </a:cubicBezTo>
                      <a:cubicBezTo>
                        <a:pt x="29773" y="6863"/>
                        <a:pt x="30986" y="6135"/>
                        <a:pt x="32234" y="5512"/>
                      </a:cubicBezTo>
                      <a:cubicBezTo>
                        <a:pt x="33180" y="5053"/>
                        <a:pt x="34107" y="4809"/>
                        <a:pt x="35004" y="4809"/>
                      </a:cubicBezTo>
                      <a:cubicBezTo>
                        <a:pt x="36211" y="4809"/>
                        <a:pt x="37364" y="5251"/>
                        <a:pt x="38438" y="6205"/>
                      </a:cubicBezTo>
                      <a:cubicBezTo>
                        <a:pt x="39270" y="6898"/>
                        <a:pt x="39963" y="7730"/>
                        <a:pt x="40517" y="8666"/>
                      </a:cubicBezTo>
                      <a:cubicBezTo>
                        <a:pt x="43533" y="13795"/>
                        <a:pt x="44295" y="19375"/>
                        <a:pt x="43810" y="25198"/>
                      </a:cubicBezTo>
                      <a:cubicBezTo>
                        <a:pt x="43741" y="26065"/>
                        <a:pt x="43533" y="26896"/>
                        <a:pt x="43359" y="27763"/>
                      </a:cubicBezTo>
                      <a:lnTo>
                        <a:pt x="43151" y="27763"/>
                      </a:lnTo>
                      <a:cubicBezTo>
                        <a:pt x="43151" y="27590"/>
                        <a:pt x="43117" y="27416"/>
                        <a:pt x="43117" y="27243"/>
                      </a:cubicBezTo>
                      <a:cubicBezTo>
                        <a:pt x="43013" y="25753"/>
                        <a:pt x="42978" y="24228"/>
                        <a:pt x="42735" y="22737"/>
                      </a:cubicBezTo>
                      <a:cubicBezTo>
                        <a:pt x="42354" y="20311"/>
                        <a:pt x="41522" y="17989"/>
                        <a:pt x="40275" y="15909"/>
                      </a:cubicBezTo>
                      <a:cubicBezTo>
                        <a:pt x="40178" y="15717"/>
                        <a:pt x="39815" y="15524"/>
                        <a:pt x="39679" y="15524"/>
                      </a:cubicBezTo>
                      <a:cubicBezTo>
                        <a:pt x="39668" y="15524"/>
                        <a:pt x="39659" y="15526"/>
                        <a:pt x="39651" y="15528"/>
                      </a:cubicBezTo>
                      <a:cubicBezTo>
                        <a:pt x="39068" y="15938"/>
                        <a:pt x="38446" y="16093"/>
                        <a:pt x="37808" y="16093"/>
                      </a:cubicBezTo>
                      <a:cubicBezTo>
                        <a:pt x="37421" y="16093"/>
                        <a:pt x="37028" y="16036"/>
                        <a:pt x="36635" y="15944"/>
                      </a:cubicBezTo>
                      <a:lnTo>
                        <a:pt x="36635" y="15944"/>
                      </a:lnTo>
                      <a:cubicBezTo>
                        <a:pt x="36635" y="15979"/>
                        <a:pt x="36635" y="16048"/>
                        <a:pt x="36670" y="16083"/>
                      </a:cubicBezTo>
                      <a:cubicBezTo>
                        <a:pt x="36739" y="16187"/>
                        <a:pt x="36809" y="16256"/>
                        <a:pt x="36878" y="16325"/>
                      </a:cubicBezTo>
                      <a:cubicBezTo>
                        <a:pt x="40968" y="20484"/>
                        <a:pt x="42354" y="25510"/>
                        <a:pt x="41280" y="31194"/>
                      </a:cubicBezTo>
                      <a:cubicBezTo>
                        <a:pt x="40517" y="35215"/>
                        <a:pt x="38750" y="38819"/>
                        <a:pt x="35561" y="41488"/>
                      </a:cubicBezTo>
                      <a:cubicBezTo>
                        <a:pt x="32201" y="44257"/>
                        <a:pt x="28231" y="45650"/>
                        <a:pt x="24217" y="45650"/>
                      </a:cubicBezTo>
                      <a:cubicBezTo>
                        <a:pt x="20696" y="45650"/>
                        <a:pt x="17141" y="44578"/>
                        <a:pt x="13934" y="42424"/>
                      </a:cubicBezTo>
                      <a:cubicBezTo>
                        <a:pt x="5338" y="36636"/>
                        <a:pt x="4194" y="26792"/>
                        <a:pt x="8977" y="19341"/>
                      </a:cubicBezTo>
                      <a:cubicBezTo>
                        <a:pt x="11814" y="14891"/>
                        <a:pt x="16668" y="12459"/>
                        <a:pt x="21764" y="12459"/>
                      </a:cubicBezTo>
                      <a:cubicBezTo>
                        <a:pt x="23892" y="12459"/>
                        <a:pt x="26061" y="12883"/>
                        <a:pt x="28144" y="13760"/>
                      </a:cubicBezTo>
                      <a:cubicBezTo>
                        <a:pt x="30186" y="14660"/>
                        <a:pt x="32090" y="15802"/>
                        <a:pt x="33821" y="17186"/>
                      </a:cubicBezTo>
                      <a:lnTo>
                        <a:pt x="33821" y="17186"/>
                      </a:lnTo>
                      <a:cubicBezTo>
                        <a:pt x="33468" y="15295"/>
                        <a:pt x="32501" y="13543"/>
                        <a:pt x="31090" y="12201"/>
                      </a:cubicBezTo>
                      <a:cubicBezTo>
                        <a:pt x="30966" y="12077"/>
                        <a:pt x="30787" y="11953"/>
                        <a:pt x="30651" y="11953"/>
                      </a:cubicBezTo>
                      <a:cubicBezTo>
                        <a:pt x="30635" y="11953"/>
                        <a:pt x="30619" y="11955"/>
                        <a:pt x="30605" y="11958"/>
                      </a:cubicBezTo>
                      <a:cubicBezTo>
                        <a:pt x="30224" y="12028"/>
                        <a:pt x="29600" y="12062"/>
                        <a:pt x="29530" y="12305"/>
                      </a:cubicBezTo>
                      <a:cubicBezTo>
                        <a:pt x="29374" y="12703"/>
                        <a:pt x="29192" y="12825"/>
                        <a:pt x="28989" y="12825"/>
                      </a:cubicBezTo>
                      <a:cubicBezTo>
                        <a:pt x="28785" y="12825"/>
                        <a:pt x="28560" y="12703"/>
                        <a:pt x="28317" y="12617"/>
                      </a:cubicBezTo>
                      <a:cubicBezTo>
                        <a:pt x="25936" y="11717"/>
                        <a:pt x="23546" y="11213"/>
                        <a:pt x="21165" y="11213"/>
                      </a:cubicBezTo>
                      <a:cubicBezTo>
                        <a:pt x="18868" y="11213"/>
                        <a:pt x="16579" y="11682"/>
                        <a:pt x="14315" y="12721"/>
                      </a:cubicBezTo>
                      <a:cubicBezTo>
                        <a:pt x="8735" y="15285"/>
                        <a:pt x="5789" y="19861"/>
                        <a:pt x="4749" y="25787"/>
                      </a:cubicBezTo>
                      <a:cubicBezTo>
                        <a:pt x="4680" y="26272"/>
                        <a:pt x="4541" y="26792"/>
                        <a:pt x="4333" y="27243"/>
                      </a:cubicBezTo>
                      <a:cubicBezTo>
                        <a:pt x="3895" y="28169"/>
                        <a:pt x="2942" y="28975"/>
                        <a:pt x="1850" y="28975"/>
                      </a:cubicBezTo>
                      <a:cubicBezTo>
                        <a:pt x="1388" y="28975"/>
                        <a:pt x="901" y="28831"/>
                        <a:pt x="417" y="28491"/>
                      </a:cubicBezTo>
                      <a:cubicBezTo>
                        <a:pt x="313" y="28456"/>
                        <a:pt x="174" y="28456"/>
                        <a:pt x="1" y="28421"/>
                      </a:cubicBezTo>
                      <a:lnTo>
                        <a:pt x="1" y="28421"/>
                      </a:lnTo>
                      <a:cubicBezTo>
                        <a:pt x="105" y="28699"/>
                        <a:pt x="174" y="28872"/>
                        <a:pt x="243" y="29045"/>
                      </a:cubicBezTo>
                      <a:cubicBezTo>
                        <a:pt x="2704" y="33586"/>
                        <a:pt x="5789" y="37814"/>
                        <a:pt x="9359" y="41557"/>
                      </a:cubicBezTo>
                      <a:cubicBezTo>
                        <a:pt x="13381" y="45748"/>
                        <a:pt x="18400" y="47917"/>
                        <a:pt x="23532" y="47917"/>
                      </a:cubicBezTo>
                      <a:cubicBezTo>
                        <a:pt x="26847" y="47917"/>
                        <a:pt x="30208" y="47012"/>
                        <a:pt x="33378" y="45162"/>
                      </a:cubicBezTo>
                      <a:cubicBezTo>
                        <a:pt x="38230" y="42354"/>
                        <a:pt x="41938" y="37883"/>
                        <a:pt x="43741" y="32580"/>
                      </a:cubicBezTo>
                      <a:cubicBezTo>
                        <a:pt x="43895" y="32144"/>
                        <a:pt x="44030" y="31898"/>
                        <a:pt x="44371" y="31898"/>
                      </a:cubicBezTo>
                      <a:cubicBezTo>
                        <a:pt x="44490" y="31898"/>
                        <a:pt x="44635" y="31928"/>
                        <a:pt x="44815" y="31991"/>
                      </a:cubicBezTo>
                      <a:cubicBezTo>
                        <a:pt x="45069" y="32076"/>
                        <a:pt x="45328" y="32117"/>
                        <a:pt x="45583" y="32117"/>
                      </a:cubicBezTo>
                      <a:cubicBezTo>
                        <a:pt x="46268" y="32117"/>
                        <a:pt x="46925" y="31819"/>
                        <a:pt x="47380" y="31263"/>
                      </a:cubicBezTo>
                      <a:cubicBezTo>
                        <a:pt x="47692" y="30951"/>
                        <a:pt x="47796" y="30744"/>
                        <a:pt x="47241" y="30536"/>
                      </a:cubicBezTo>
                      <a:cubicBezTo>
                        <a:pt x="46063" y="30120"/>
                        <a:pt x="45266" y="29253"/>
                        <a:pt x="45196" y="28040"/>
                      </a:cubicBezTo>
                      <a:cubicBezTo>
                        <a:pt x="45162" y="26654"/>
                        <a:pt x="45266" y="25233"/>
                        <a:pt x="45474" y="23846"/>
                      </a:cubicBezTo>
                      <a:cubicBezTo>
                        <a:pt x="45820" y="20970"/>
                        <a:pt x="46271" y="18093"/>
                        <a:pt x="45751" y="15182"/>
                      </a:cubicBezTo>
                      <a:cubicBezTo>
                        <a:pt x="45508" y="13656"/>
                        <a:pt x="44850" y="12235"/>
                        <a:pt x="43845" y="11057"/>
                      </a:cubicBezTo>
                      <a:cubicBezTo>
                        <a:pt x="41488" y="8284"/>
                        <a:pt x="39478" y="5234"/>
                        <a:pt x="37849" y="1976"/>
                      </a:cubicBezTo>
                      <a:cubicBezTo>
                        <a:pt x="37537" y="1318"/>
                        <a:pt x="37155" y="659"/>
                        <a:pt x="3680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1" name="Google Shape;401;p9"/>
                <p:cNvSpPr/>
                <p:nvPr/>
              </p:nvSpPr>
              <p:spPr>
                <a:xfrm>
                  <a:off x="1730201" y="3036159"/>
                  <a:ext cx="562857" cy="5235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92" h="27340" extrusionOk="0">
                      <a:moveTo>
                        <a:pt x="13184" y="1"/>
                      </a:moveTo>
                      <a:cubicBezTo>
                        <a:pt x="12125" y="1"/>
                        <a:pt x="11109" y="578"/>
                        <a:pt x="10572" y="1572"/>
                      </a:cubicBezTo>
                      <a:cubicBezTo>
                        <a:pt x="9809" y="2820"/>
                        <a:pt x="9705" y="4380"/>
                        <a:pt x="10329" y="5697"/>
                      </a:cubicBezTo>
                      <a:cubicBezTo>
                        <a:pt x="10503" y="6078"/>
                        <a:pt x="10399" y="6563"/>
                        <a:pt x="10052" y="6840"/>
                      </a:cubicBezTo>
                      <a:cubicBezTo>
                        <a:pt x="9428" y="7430"/>
                        <a:pt x="8874" y="8088"/>
                        <a:pt x="8388" y="8816"/>
                      </a:cubicBezTo>
                      <a:cubicBezTo>
                        <a:pt x="8208" y="9068"/>
                        <a:pt x="8075" y="9189"/>
                        <a:pt x="7940" y="9189"/>
                      </a:cubicBezTo>
                      <a:cubicBezTo>
                        <a:pt x="7815" y="9189"/>
                        <a:pt x="7688" y="9085"/>
                        <a:pt x="7522" y="8885"/>
                      </a:cubicBezTo>
                      <a:cubicBezTo>
                        <a:pt x="6066" y="7187"/>
                        <a:pt x="5408" y="5315"/>
                        <a:pt x="6031" y="2993"/>
                      </a:cubicBezTo>
                      <a:lnTo>
                        <a:pt x="6031" y="2993"/>
                      </a:lnTo>
                      <a:cubicBezTo>
                        <a:pt x="3501" y="3478"/>
                        <a:pt x="2462" y="6528"/>
                        <a:pt x="4160" y="8435"/>
                      </a:cubicBezTo>
                      <a:cubicBezTo>
                        <a:pt x="4922" y="9301"/>
                        <a:pt x="5928" y="9925"/>
                        <a:pt x="7037" y="10168"/>
                      </a:cubicBezTo>
                      <a:cubicBezTo>
                        <a:pt x="7453" y="10272"/>
                        <a:pt x="7522" y="10410"/>
                        <a:pt x="7487" y="10861"/>
                      </a:cubicBezTo>
                      <a:cubicBezTo>
                        <a:pt x="7383" y="11970"/>
                        <a:pt x="7383" y="13114"/>
                        <a:pt x="7383" y="14257"/>
                      </a:cubicBezTo>
                      <a:cubicBezTo>
                        <a:pt x="7383" y="14607"/>
                        <a:pt x="7383" y="14782"/>
                        <a:pt x="7063" y="14782"/>
                      </a:cubicBezTo>
                      <a:cubicBezTo>
                        <a:pt x="7034" y="14782"/>
                        <a:pt x="7002" y="14780"/>
                        <a:pt x="6967" y="14777"/>
                      </a:cubicBezTo>
                      <a:cubicBezTo>
                        <a:pt x="4749" y="14500"/>
                        <a:pt x="2808" y="13772"/>
                        <a:pt x="1664" y="11658"/>
                      </a:cubicBezTo>
                      <a:cubicBezTo>
                        <a:pt x="1560" y="11519"/>
                        <a:pt x="1422" y="11381"/>
                        <a:pt x="1318" y="11242"/>
                      </a:cubicBezTo>
                      <a:cubicBezTo>
                        <a:pt x="1145" y="11381"/>
                        <a:pt x="1006" y="11519"/>
                        <a:pt x="902" y="11693"/>
                      </a:cubicBezTo>
                      <a:cubicBezTo>
                        <a:pt x="1" y="13530"/>
                        <a:pt x="937" y="15748"/>
                        <a:pt x="2912" y="16372"/>
                      </a:cubicBezTo>
                      <a:cubicBezTo>
                        <a:pt x="3383" y="16514"/>
                        <a:pt x="3847" y="16580"/>
                        <a:pt x="4303" y="16580"/>
                      </a:cubicBezTo>
                      <a:cubicBezTo>
                        <a:pt x="5290" y="16580"/>
                        <a:pt x="6240" y="16269"/>
                        <a:pt x="7141" y="15748"/>
                      </a:cubicBezTo>
                      <a:cubicBezTo>
                        <a:pt x="7298" y="15662"/>
                        <a:pt x="7415" y="15611"/>
                        <a:pt x="7517" y="15611"/>
                      </a:cubicBezTo>
                      <a:cubicBezTo>
                        <a:pt x="7660" y="15611"/>
                        <a:pt x="7775" y="15712"/>
                        <a:pt x="7938" y="15956"/>
                      </a:cubicBezTo>
                      <a:cubicBezTo>
                        <a:pt x="8562" y="16961"/>
                        <a:pt x="9220" y="17931"/>
                        <a:pt x="9948" y="18867"/>
                      </a:cubicBezTo>
                      <a:cubicBezTo>
                        <a:pt x="10191" y="19214"/>
                        <a:pt x="10191" y="19318"/>
                        <a:pt x="9879" y="19560"/>
                      </a:cubicBezTo>
                      <a:cubicBezTo>
                        <a:pt x="8616" y="20425"/>
                        <a:pt x="7323" y="20991"/>
                        <a:pt x="5923" y="20991"/>
                      </a:cubicBezTo>
                      <a:cubicBezTo>
                        <a:pt x="5247" y="20991"/>
                        <a:pt x="4547" y="20859"/>
                        <a:pt x="3813" y="20565"/>
                      </a:cubicBezTo>
                      <a:cubicBezTo>
                        <a:pt x="3675" y="20496"/>
                        <a:pt x="3536" y="20496"/>
                        <a:pt x="3397" y="20462"/>
                      </a:cubicBezTo>
                      <a:lnTo>
                        <a:pt x="3397" y="20462"/>
                      </a:lnTo>
                      <a:cubicBezTo>
                        <a:pt x="3432" y="21640"/>
                        <a:pt x="4125" y="22680"/>
                        <a:pt x="5165" y="23200"/>
                      </a:cubicBezTo>
                      <a:cubicBezTo>
                        <a:pt x="5613" y="23438"/>
                        <a:pt x="6112" y="23555"/>
                        <a:pt x="6611" y="23555"/>
                      </a:cubicBezTo>
                      <a:cubicBezTo>
                        <a:pt x="7269" y="23555"/>
                        <a:pt x="7925" y="23352"/>
                        <a:pt x="8458" y="22957"/>
                      </a:cubicBezTo>
                      <a:cubicBezTo>
                        <a:pt x="9428" y="22298"/>
                        <a:pt x="10156" y="21363"/>
                        <a:pt x="10503" y="20288"/>
                      </a:cubicBezTo>
                      <a:cubicBezTo>
                        <a:pt x="10625" y="19902"/>
                        <a:pt x="10759" y="19754"/>
                        <a:pt x="10954" y="19754"/>
                      </a:cubicBezTo>
                      <a:cubicBezTo>
                        <a:pt x="11091" y="19754"/>
                        <a:pt x="11258" y="19827"/>
                        <a:pt x="11473" y="19942"/>
                      </a:cubicBezTo>
                      <a:cubicBezTo>
                        <a:pt x="12339" y="20358"/>
                        <a:pt x="13241" y="20739"/>
                        <a:pt x="14176" y="20981"/>
                      </a:cubicBezTo>
                      <a:cubicBezTo>
                        <a:pt x="14939" y="21189"/>
                        <a:pt x="15008" y="21467"/>
                        <a:pt x="14766" y="22090"/>
                      </a:cubicBezTo>
                      <a:cubicBezTo>
                        <a:pt x="14038" y="24135"/>
                        <a:pt x="12825" y="25626"/>
                        <a:pt x="10537" y="26215"/>
                      </a:cubicBezTo>
                      <a:cubicBezTo>
                        <a:pt x="11142" y="26930"/>
                        <a:pt x="12009" y="27340"/>
                        <a:pt x="12913" y="27340"/>
                      </a:cubicBezTo>
                      <a:cubicBezTo>
                        <a:pt x="13148" y="27340"/>
                        <a:pt x="13386" y="27312"/>
                        <a:pt x="13622" y="27255"/>
                      </a:cubicBezTo>
                      <a:cubicBezTo>
                        <a:pt x="14835" y="27081"/>
                        <a:pt x="15805" y="26146"/>
                        <a:pt x="16048" y="24933"/>
                      </a:cubicBezTo>
                      <a:cubicBezTo>
                        <a:pt x="16221" y="23962"/>
                        <a:pt x="16221" y="22992"/>
                        <a:pt x="16048" y="22056"/>
                      </a:cubicBezTo>
                      <a:cubicBezTo>
                        <a:pt x="15944" y="21363"/>
                        <a:pt x="16117" y="21328"/>
                        <a:pt x="16672" y="21259"/>
                      </a:cubicBezTo>
                      <a:cubicBezTo>
                        <a:pt x="17712" y="21085"/>
                        <a:pt x="18751" y="20843"/>
                        <a:pt x="19722" y="20496"/>
                      </a:cubicBezTo>
                      <a:cubicBezTo>
                        <a:pt x="19898" y="20419"/>
                        <a:pt x="20036" y="20380"/>
                        <a:pt x="20147" y="20380"/>
                      </a:cubicBezTo>
                      <a:cubicBezTo>
                        <a:pt x="20383" y="20380"/>
                        <a:pt x="20494" y="20558"/>
                        <a:pt x="20588" y="20912"/>
                      </a:cubicBezTo>
                      <a:cubicBezTo>
                        <a:pt x="21004" y="22506"/>
                        <a:pt x="20970" y="24066"/>
                        <a:pt x="20103" y="25556"/>
                      </a:cubicBezTo>
                      <a:cubicBezTo>
                        <a:pt x="19999" y="25695"/>
                        <a:pt x="19930" y="25868"/>
                        <a:pt x="19895" y="26042"/>
                      </a:cubicBezTo>
                      <a:cubicBezTo>
                        <a:pt x="20068" y="26076"/>
                        <a:pt x="20242" y="26111"/>
                        <a:pt x="20450" y="26111"/>
                      </a:cubicBezTo>
                      <a:cubicBezTo>
                        <a:pt x="21871" y="26042"/>
                        <a:pt x="23049" y="25037"/>
                        <a:pt x="23396" y="23650"/>
                      </a:cubicBezTo>
                      <a:cubicBezTo>
                        <a:pt x="23708" y="22056"/>
                        <a:pt x="22980" y="20843"/>
                        <a:pt x="21905" y="19803"/>
                      </a:cubicBezTo>
                      <a:cubicBezTo>
                        <a:pt x="21593" y="19526"/>
                        <a:pt x="21524" y="19387"/>
                        <a:pt x="21801" y="18971"/>
                      </a:cubicBezTo>
                      <a:cubicBezTo>
                        <a:pt x="22495" y="18035"/>
                        <a:pt x="23153" y="17100"/>
                        <a:pt x="23742" y="16094"/>
                      </a:cubicBezTo>
                      <a:cubicBezTo>
                        <a:pt x="23880" y="15838"/>
                        <a:pt x="23996" y="15717"/>
                        <a:pt x="24140" y="15717"/>
                      </a:cubicBezTo>
                      <a:cubicBezTo>
                        <a:pt x="24249" y="15717"/>
                        <a:pt x="24375" y="15787"/>
                        <a:pt x="24539" y="15921"/>
                      </a:cubicBezTo>
                      <a:cubicBezTo>
                        <a:pt x="25649" y="16753"/>
                        <a:pt x="26411" y="18001"/>
                        <a:pt x="26654" y="19387"/>
                      </a:cubicBezTo>
                      <a:cubicBezTo>
                        <a:pt x="26688" y="19560"/>
                        <a:pt x="26758" y="19768"/>
                        <a:pt x="26862" y="19942"/>
                      </a:cubicBezTo>
                      <a:cubicBezTo>
                        <a:pt x="29392" y="18590"/>
                        <a:pt x="28837" y="14743"/>
                        <a:pt x="25995" y="14223"/>
                      </a:cubicBezTo>
                      <a:cubicBezTo>
                        <a:pt x="24921" y="13911"/>
                        <a:pt x="24054" y="13668"/>
                        <a:pt x="24228" y="12351"/>
                      </a:cubicBezTo>
                      <a:cubicBezTo>
                        <a:pt x="24228" y="12317"/>
                        <a:pt x="24158" y="12247"/>
                        <a:pt x="24089" y="12178"/>
                      </a:cubicBezTo>
                      <a:cubicBezTo>
                        <a:pt x="24020" y="12732"/>
                        <a:pt x="23950" y="13218"/>
                        <a:pt x="23881" y="13738"/>
                      </a:cubicBezTo>
                      <a:cubicBezTo>
                        <a:pt x="23534" y="15886"/>
                        <a:pt x="22217" y="17758"/>
                        <a:pt x="20276" y="18763"/>
                      </a:cubicBezTo>
                      <a:cubicBezTo>
                        <a:pt x="19236" y="19337"/>
                        <a:pt x="18096" y="19610"/>
                        <a:pt x="16983" y="19610"/>
                      </a:cubicBezTo>
                      <a:cubicBezTo>
                        <a:pt x="14870" y="19610"/>
                        <a:pt x="12852" y="18627"/>
                        <a:pt x="11785" y="16857"/>
                      </a:cubicBezTo>
                      <a:cubicBezTo>
                        <a:pt x="10433" y="14812"/>
                        <a:pt x="11854" y="12074"/>
                        <a:pt x="14315" y="12005"/>
                      </a:cubicBezTo>
                      <a:cubicBezTo>
                        <a:pt x="14459" y="11990"/>
                        <a:pt x="14596" y="11982"/>
                        <a:pt x="14730" y="11982"/>
                      </a:cubicBezTo>
                      <a:cubicBezTo>
                        <a:pt x="14920" y="11982"/>
                        <a:pt x="15103" y="11999"/>
                        <a:pt x="15285" y="12039"/>
                      </a:cubicBezTo>
                      <a:cubicBezTo>
                        <a:pt x="15393" y="12056"/>
                        <a:pt x="15485" y="12065"/>
                        <a:pt x="15563" y="12065"/>
                      </a:cubicBezTo>
                      <a:cubicBezTo>
                        <a:pt x="15960" y="12065"/>
                        <a:pt x="15985" y="11839"/>
                        <a:pt x="15840" y="11346"/>
                      </a:cubicBezTo>
                      <a:cubicBezTo>
                        <a:pt x="15078" y="9024"/>
                        <a:pt x="15701" y="7014"/>
                        <a:pt x="17538" y="5419"/>
                      </a:cubicBezTo>
                      <a:cubicBezTo>
                        <a:pt x="18613" y="4449"/>
                        <a:pt x="19964" y="3860"/>
                        <a:pt x="21420" y="3756"/>
                      </a:cubicBezTo>
                      <a:cubicBezTo>
                        <a:pt x="22044" y="3721"/>
                        <a:pt x="22113" y="3409"/>
                        <a:pt x="21732" y="3097"/>
                      </a:cubicBezTo>
                      <a:cubicBezTo>
                        <a:pt x="21247" y="2612"/>
                        <a:pt x="20623" y="2300"/>
                        <a:pt x="19964" y="2127"/>
                      </a:cubicBezTo>
                      <a:cubicBezTo>
                        <a:pt x="19860" y="2116"/>
                        <a:pt x="19757" y="2111"/>
                        <a:pt x="19656" y="2111"/>
                      </a:cubicBezTo>
                      <a:cubicBezTo>
                        <a:pt x="18423" y="2111"/>
                        <a:pt x="17491" y="2877"/>
                        <a:pt x="16914" y="3998"/>
                      </a:cubicBezTo>
                      <a:cubicBezTo>
                        <a:pt x="16603" y="4692"/>
                        <a:pt x="16221" y="4726"/>
                        <a:pt x="15563" y="4726"/>
                      </a:cubicBezTo>
                      <a:cubicBezTo>
                        <a:pt x="14523" y="4796"/>
                        <a:pt x="13483" y="4934"/>
                        <a:pt x="12478" y="5142"/>
                      </a:cubicBezTo>
                      <a:cubicBezTo>
                        <a:pt x="12235" y="5211"/>
                        <a:pt x="11993" y="5281"/>
                        <a:pt x="11785" y="5350"/>
                      </a:cubicBezTo>
                      <a:cubicBezTo>
                        <a:pt x="11750" y="5073"/>
                        <a:pt x="11750" y="4830"/>
                        <a:pt x="11785" y="4553"/>
                      </a:cubicBezTo>
                      <a:cubicBezTo>
                        <a:pt x="12131" y="3063"/>
                        <a:pt x="12998" y="1745"/>
                        <a:pt x="14246" y="844"/>
                      </a:cubicBezTo>
                      <a:cubicBezTo>
                        <a:pt x="14384" y="740"/>
                        <a:pt x="14523" y="602"/>
                        <a:pt x="14627" y="463"/>
                      </a:cubicBezTo>
                      <a:cubicBezTo>
                        <a:pt x="14454" y="324"/>
                        <a:pt x="14315" y="220"/>
                        <a:pt x="14107" y="151"/>
                      </a:cubicBezTo>
                      <a:cubicBezTo>
                        <a:pt x="13803" y="50"/>
                        <a:pt x="13491" y="1"/>
                        <a:pt x="1318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2" name="Google Shape;402;p9"/>
                <p:cNvSpPr/>
                <p:nvPr/>
              </p:nvSpPr>
              <p:spPr>
                <a:xfrm>
                  <a:off x="2360753" y="3362934"/>
                  <a:ext cx="229666" cy="548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93" h="28654" extrusionOk="0">
                      <a:moveTo>
                        <a:pt x="8284" y="1"/>
                      </a:moveTo>
                      <a:lnTo>
                        <a:pt x="8284" y="1"/>
                      </a:lnTo>
                      <a:cubicBezTo>
                        <a:pt x="7902" y="347"/>
                        <a:pt x="7556" y="659"/>
                        <a:pt x="7174" y="1041"/>
                      </a:cubicBezTo>
                      <a:cubicBezTo>
                        <a:pt x="2184" y="5789"/>
                        <a:pt x="0" y="11612"/>
                        <a:pt x="936" y="18509"/>
                      </a:cubicBezTo>
                      <a:cubicBezTo>
                        <a:pt x="1421" y="21975"/>
                        <a:pt x="2911" y="24956"/>
                        <a:pt x="5857" y="27035"/>
                      </a:cubicBezTo>
                      <a:cubicBezTo>
                        <a:pt x="7285" y="28051"/>
                        <a:pt x="9256" y="28653"/>
                        <a:pt x="10841" y="28653"/>
                      </a:cubicBezTo>
                      <a:cubicBezTo>
                        <a:pt x="11257" y="28653"/>
                        <a:pt x="11646" y="28612"/>
                        <a:pt x="11992" y="28525"/>
                      </a:cubicBezTo>
                      <a:lnTo>
                        <a:pt x="11334" y="28144"/>
                      </a:lnTo>
                      <a:cubicBezTo>
                        <a:pt x="7521" y="26203"/>
                        <a:pt x="4714" y="22703"/>
                        <a:pt x="3709" y="18544"/>
                      </a:cubicBezTo>
                      <a:cubicBezTo>
                        <a:pt x="2634" y="14419"/>
                        <a:pt x="3154" y="10399"/>
                        <a:pt x="4644" y="6517"/>
                      </a:cubicBezTo>
                      <a:cubicBezTo>
                        <a:pt x="5580" y="4195"/>
                        <a:pt x="6828" y="2011"/>
                        <a:pt x="8284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3" name="Google Shape;403;p9"/>
                <p:cNvSpPr/>
                <p:nvPr/>
              </p:nvSpPr>
              <p:spPr>
                <a:xfrm>
                  <a:off x="1993035" y="3544802"/>
                  <a:ext cx="351805" cy="238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71" h="12438" extrusionOk="0">
                      <a:moveTo>
                        <a:pt x="18370" y="1"/>
                      </a:moveTo>
                      <a:lnTo>
                        <a:pt x="18370" y="1"/>
                      </a:lnTo>
                      <a:cubicBezTo>
                        <a:pt x="17816" y="624"/>
                        <a:pt x="17296" y="1283"/>
                        <a:pt x="16741" y="1907"/>
                      </a:cubicBezTo>
                      <a:cubicBezTo>
                        <a:pt x="14142" y="4749"/>
                        <a:pt x="11230" y="7175"/>
                        <a:pt x="7591" y="8631"/>
                      </a:cubicBezTo>
                      <a:cubicBezTo>
                        <a:pt x="5640" y="9381"/>
                        <a:pt x="3585" y="9768"/>
                        <a:pt x="1493" y="9768"/>
                      </a:cubicBezTo>
                      <a:cubicBezTo>
                        <a:pt x="1170" y="9768"/>
                        <a:pt x="846" y="9758"/>
                        <a:pt x="521" y="9740"/>
                      </a:cubicBezTo>
                      <a:cubicBezTo>
                        <a:pt x="347" y="9740"/>
                        <a:pt x="174" y="9774"/>
                        <a:pt x="1" y="9844"/>
                      </a:cubicBezTo>
                      <a:cubicBezTo>
                        <a:pt x="70" y="9982"/>
                        <a:pt x="105" y="10225"/>
                        <a:pt x="209" y="10329"/>
                      </a:cubicBezTo>
                      <a:cubicBezTo>
                        <a:pt x="763" y="10849"/>
                        <a:pt x="1387" y="11334"/>
                        <a:pt x="2046" y="11750"/>
                      </a:cubicBezTo>
                      <a:cubicBezTo>
                        <a:pt x="2937" y="12235"/>
                        <a:pt x="3835" y="12437"/>
                        <a:pt x="4734" y="12437"/>
                      </a:cubicBezTo>
                      <a:cubicBezTo>
                        <a:pt x="5828" y="12437"/>
                        <a:pt x="6923" y="12137"/>
                        <a:pt x="8007" y="11681"/>
                      </a:cubicBezTo>
                      <a:cubicBezTo>
                        <a:pt x="10988" y="10433"/>
                        <a:pt x="13206" y="8249"/>
                        <a:pt x="15182" y="5754"/>
                      </a:cubicBezTo>
                      <a:cubicBezTo>
                        <a:pt x="16533" y="4021"/>
                        <a:pt x="17608" y="2080"/>
                        <a:pt x="1837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4" name="Google Shape;404;p9"/>
                <p:cNvSpPr/>
                <p:nvPr/>
              </p:nvSpPr>
              <p:spPr>
                <a:xfrm>
                  <a:off x="1427555" y="2774876"/>
                  <a:ext cx="459964" cy="1370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9" h="7155" extrusionOk="0">
                      <a:moveTo>
                        <a:pt x="0" y="1"/>
                      </a:moveTo>
                      <a:cubicBezTo>
                        <a:pt x="104" y="729"/>
                        <a:pt x="1040" y="2080"/>
                        <a:pt x="2149" y="3016"/>
                      </a:cubicBezTo>
                      <a:cubicBezTo>
                        <a:pt x="4263" y="4853"/>
                        <a:pt x="6793" y="5754"/>
                        <a:pt x="9462" y="6343"/>
                      </a:cubicBezTo>
                      <a:cubicBezTo>
                        <a:pt x="12190" y="6932"/>
                        <a:pt x="14930" y="7154"/>
                        <a:pt x="17680" y="7154"/>
                      </a:cubicBezTo>
                      <a:cubicBezTo>
                        <a:pt x="19787" y="7154"/>
                        <a:pt x="21900" y="7024"/>
                        <a:pt x="24019" y="6829"/>
                      </a:cubicBezTo>
                      <a:lnTo>
                        <a:pt x="23049" y="6759"/>
                      </a:lnTo>
                      <a:cubicBezTo>
                        <a:pt x="20692" y="6517"/>
                        <a:pt x="18335" y="6413"/>
                        <a:pt x="16047" y="5997"/>
                      </a:cubicBezTo>
                      <a:cubicBezTo>
                        <a:pt x="12547" y="5373"/>
                        <a:pt x="9324" y="4056"/>
                        <a:pt x="6932" y="1214"/>
                      </a:cubicBezTo>
                      <a:cubicBezTo>
                        <a:pt x="6780" y="1106"/>
                        <a:pt x="6602" y="1051"/>
                        <a:pt x="6421" y="1051"/>
                      </a:cubicBezTo>
                      <a:cubicBezTo>
                        <a:pt x="6313" y="1051"/>
                        <a:pt x="6204" y="1071"/>
                        <a:pt x="6100" y="1110"/>
                      </a:cubicBezTo>
                      <a:cubicBezTo>
                        <a:pt x="5500" y="1357"/>
                        <a:pt x="4855" y="1478"/>
                        <a:pt x="4211" y="1478"/>
                      </a:cubicBezTo>
                      <a:cubicBezTo>
                        <a:pt x="3590" y="1478"/>
                        <a:pt x="2970" y="1366"/>
                        <a:pt x="2392" y="1145"/>
                      </a:cubicBezTo>
                      <a:cubicBezTo>
                        <a:pt x="1560" y="798"/>
                        <a:pt x="763" y="417"/>
                        <a:pt x="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5" name="Google Shape;405;p9"/>
                <p:cNvSpPr/>
                <p:nvPr/>
              </p:nvSpPr>
              <p:spPr>
                <a:xfrm>
                  <a:off x="1513174" y="2950769"/>
                  <a:ext cx="286082" cy="2762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39" h="14426" extrusionOk="0">
                      <a:moveTo>
                        <a:pt x="14800" y="0"/>
                      </a:moveTo>
                      <a:cubicBezTo>
                        <a:pt x="13587" y="278"/>
                        <a:pt x="12339" y="624"/>
                        <a:pt x="11160" y="1040"/>
                      </a:cubicBezTo>
                      <a:cubicBezTo>
                        <a:pt x="6135" y="3016"/>
                        <a:pt x="2842" y="6828"/>
                        <a:pt x="347" y="11473"/>
                      </a:cubicBezTo>
                      <a:cubicBezTo>
                        <a:pt x="174" y="11785"/>
                        <a:pt x="104" y="12166"/>
                        <a:pt x="104" y="12547"/>
                      </a:cubicBezTo>
                      <a:cubicBezTo>
                        <a:pt x="0" y="13310"/>
                        <a:pt x="451" y="14003"/>
                        <a:pt x="1144" y="14280"/>
                      </a:cubicBezTo>
                      <a:cubicBezTo>
                        <a:pt x="1364" y="14379"/>
                        <a:pt x="1594" y="14426"/>
                        <a:pt x="1820" y="14426"/>
                      </a:cubicBezTo>
                      <a:cubicBezTo>
                        <a:pt x="2307" y="14426"/>
                        <a:pt x="2777" y="14208"/>
                        <a:pt x="3085" y="13830"/>
                      </a:cubicBezTo>
                      <a:cubicBezTo>
                        <a:pt x="3431" y="13379"/>
                        <a:pt x="3674" y="12859"/>
                        <a:pt x="3847" y="12339"/>
                      </a:cubicBezTo>
                      <a:cubicBezTo>
                        <a:pt x="4887" y="9047"/>
                        <a:pt x="6724" y="6031"/>
                        <a:pt x="9185" y="3640"/>
                      </a:cubicBezTo>
                      <a:cubicBezTo>
                        <a:pt x="10814" y="2045"/>
                        <a:pt x="12755" y="867"/>
                        <a:pt x="14938" y="208"/>
                      </a:cubicBezTo>
                      <a:lnTo>
                        <a:pt x="14800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6" name="Google Shape;406;p9"/>
                <p:cNvSpPr/>
                <p:nvPr/>
              </p:nvSpPr>
              <p:spPr>
                <a:xfrm>
                  <a:off x="2483524" y="3079533"/>
                  <a:ext cx="152013" cy="2491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8" h="13013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105" y="555"/>
                        <a:pt x="209" y="832"/>
                        <a:pt x="209" y="1109"/>
                      </a:cubicBezTo>
                      <a:cubicBezTo>
                        <a:pt x="382" y="2149"/>
                        <a:pt x="452" y="3224"/>
                        <a:pt x="452" y="4263"/>
                      </a:cubicBezTo>
                      <a:cubicBezTo>
                        <a:pt x="425" y="4801"/>
                        <a:pt x="419" y="5005"/>
                        <a:pt x="756" y="5005"/>
                      </a:cubicBezTo>
                      <a:cubicBezTo>
                        <a:pt x="854" y="5005"/>
                        <a:pt x="981" y="4988"/>
                        <a:pt x="1145" y="4957"/>
                      </a:cubicBezTo>
                      <a:cubicBezTo>
                        <a:pt x="1544" y="4873"/>
                        <a:pt x="1931" y="4833"/>
                        <a:pt x="2302" y="4833"/>
                      </a:cubicBezTo>
                      <a:cubicBezTo>
                        <a:pt x="4090" y="4833"/>
                        <a:pt x="5510" y="5770"/>
                        <a:pt x="6170" y="7348"/>
                      </a:cubicBezTo>
                      <a:cubicBezTo>
                        <a:pt x="6656" y="8527"/>
                        <a:pt x="6448" y="9324"/>
                        <a:pt x="5512" y="10156"/>
                      </a:cubicBezTo>
                      <a:cubicBezTo>
                        <a:pt x="5373" y="10260"/>
                        <a:pt x="5304" y="10433"/>
                        <a:pt x="5234" y="10606"/>
                      </a:cubicBezTo>
                      <a:cubicBezTo>
                        <a:pt x="4990" y="11148"/>
                        <a:pt x="4662" y="11436"/>
                        <a:pt x="4231" y="11436"/>
                      </a:cubicBezTo>
                      <a:cubicBezTo>
                        <a:pt x="4111" y="11436"/>
                        <a:pt x="3984" y="11414"/>
                        <a:pt x="3848" y="11369"/>
                      </a:cubicBezTo>
                      <a:cubicBezTo>
                        <a:pt x="3259" y="11126"/>
                        <a:pt x="3120" y="10571"/>
                        <a:pt x="3432" y="9844"/>
                      </a:cubicBezTo>
                      <a:cubicBezTo>
                        <a:pt x="3502" y="9636"/>
                        <a:pt x="3467" y="9393"/>
                        <a:pt x="3328" y="9220"/>
                      </a:cubicBezTo>
                      <a:cubicBezTo>
                        <a:pt x="2808" y="8596"/>
                        <a:pt x="2600" y="7729"/>
                        <a:pt x="2808" y="6932"/>
                      </a:cubicBezTo>
                      <a:cubicBezTo>
                        <a:pt x="2843" y="6724"/>
                        <a:pt x="2843" y="6482"/>
                        <a:pt x="2843" y="6274"/>
                      </a:cubicBezTo>
                      <a:lnTo>
                        <a:pt x="2843" y="6274"/>
                      </a:lnTo>
                      <a:cubicBezTo>
                        <a:pt x="2635" y="6308"/>
                        <a:pt x="2392" y="6378"/>
                        <a:pt x="2184" y="6482"/>
                      </a:cubicBezTo>
                      <a:cubicBezTo>
                        <a:pt x="902" y="7036"/>
                        <a:pt x="140" y="8353"/>
                        <a:pt x="244" y="9740"/>
                      </a:cubicBezTo>
                      <a:cubicBezTo>
                        <a:pt x="417" y="11438"/>
                        <a:pt x="1353" y="12512"/>
                        <a:pt x="2912" y="12894"/>
                      </a:cubicBezTo>
                      <a:cubicBezTo>
                        <a:pt x="3224" y="12973"/>
                        <a:pt x="3541" y="13012"/>
                        <a:pt x="3855" y="13012"/>
                      </a:cubicBezTo>
                      <a:cubicBezTo>
                        <a:pt x="5038" y="13012"/>
                        <a:pt x="6178" y="12459"/>
                        <a:pt x="6863" y="11473"/>
                      </a:cubicBezTo>
                      <a:cubicBezTo>
                        <a:pt x="7938" y="9774"/>
                        <a:pt x="7903" y="7383"/>
                        <a:pt x="6482" y="5962"/>
                      </a:cubicBezTo>
                      <a:cubicBezTo>
                        <a:pt x="4507" y="3952"/>
                        <a:pt x="2288" y="2080"/>
                        <a:pt x="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7" name="Google Shape;407;p9"/>
                <p:cNvSpPr/>
                <p:nvPr/>
              </p:nvSpPr>
              <p:spPr>
                <a:xfrm>
                  <a:off x="2092596" y="2886157"/>
                  <a:ext cx="206150" cy="1252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65" h="6540" extrusionOk="0">
                      <a:moveTo>
                        <a:pt x="6326" y="1"/>
                      </a:moveTo>
                      <a:cubicBezTo>
                        <a:pt x="5657" y="1"/>
                        <a:pt x="4957" y="147"/>
                        <a:pt x="4264" y="463"/>
                      </a:cubicBezTo>
                      <a:cubicBezTo>
                        <a:pt x="2808" y="1122"/>
                        <a:pt x="1422" y="1988"/>
                        <a:pt x="1" y="2751"/>
                      </a:cubicBezTo>
                      <a:lnTo>
                        <a:pt x="35" y="2924"/>
                      </a:lnTo>
                      <a:cubicBezTo>
                        <a:pt x="867" y="2751"/>
                        <a:pt x="1699" y="2612"/>
                        <a:pt x="2496" y="2404"/>
                      </a:cubicBezTo>
                      <a:cubicBezTo>
                        <a:pt x="3224" y="2196"/>
                        <a:pt x="3917" y="1884"/>
                        <a:pt x="4645" y="1745"/>
                      </a:cubicBezTo>
                      <a:cubicBezTo>
                        <a:pt x="4809" y="1720"/>
                        <a:pt x="4965" y="1708"/>
                        <a:pt x="5113" y="1708"/>
                      </a:cubicBezTo>
                      <a:cubicBezTo>
                        <a:pt x="6181" y="1708"/>
                        <a:pt x="6811" y="2360"/>
                        <a:pt x="6933" y="3548"/>
                      </a:cubicBezTo>
                      <a:cubicBezTo>
                        <a:pt x="6967" y="4033"/>
                        <a:pt x="7002" y="4518"/>
                        <a:pt x="7106" y="5003"/>
                      </a:cubicBezTo>
                      <a:cubicBezTo>
                        <a:pt x="7235" y="5906"/>
                        <a:pt x="8054" y="6539"/>
                        <a:pt x="8949" y="6539"/>
                      </a:cubicBezTo>
                      <a:cubicBezTo>
                        <a:pt x="9016" y="6539"/>
                        <a:pt x="9083" y="6536"/>
                        <a:pt x="9151" y="6528"/>
                      </a:cubicBezTo>
                      <a:cubicBezTo>
                        <a:pt x="10087" y="6424"/>
                        <a:pt x="10676" y="5662"/>
                        <a:pt x="10710" y="4553"/>
                      </a:cubicBezTo>
                      <a:cubicBezTo>
                        <a:pt x="10765" y="1895"/>
                        <a:pt x="8738" y="1"/>
                        <a:pt x="632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8" name="Google Shape;408;p9"/>
                <p:cNvSpPr/>
                <p:nvPr/>
              </p:nvSpPr>
              <p:spPr>
                <a:xfrm>
                  <a:off x="1998359" y="3209026"/>
                  <a:ext cx="154004" cy="16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42" h="8395" extrusionOk="0">
                      <a:moveTo>
                        <a:pt x="5678" y="1"/>
                      </a:moveTo>
                      <a:cubicBezTo>
                        <a:pt x="5445" y="1"/>
                        <a:pt x="5211" y="55"/>
                        <a:pt x="4991" y="170"/>
                      </a:cubicBezTo>
                      <a:cubicBezTo>
                        <a:pt x="4332" y="482"/>
                        <a:pt x="3986" y="1245"/>
                        <a:pt x="4229" y="1938"/>
                      </a:cubicBezTo>
                      <a:cubicBezTo>
                        <a:pt x="4367" y="2354"/>
                        <a:pt x="4540" y="2804"/>
                        <a:pt x="4748" y="3220"/>
                      </a:cubicBezTo>
                      <a:cubicBezTo>
                        <a:pt x="5164" y="4329"/>
                        <a:pt x="5234" y="5404"/>
                        <a:pt x="4402" y="6340"/>
                      </a:cubicBezTo>
                      <a:cubicBezTo>
                        <a:pt x="3771" y="7021"/>
                        <a:pt x="3012" y="7335"/>
                        <a:pt x="2177" y="7335"/>
                      </a:cubicBezTo>
                      <a:cubicBezTo>
                        <a:pt x="1865" y="7335"/>
                        <a:pt x="1543" y="7291"/>
                        <a:pt x="1213" y="7206"/>
                      </a:cubicBezTo>
                      <a:cubicBezTo>
                        <a:pt x="832" y="7102"/>
                        <a:pt x="485" y="6963"/>
                        <a:pt x="139" y="6790"/>
                      </a:cubicBezTo>
                      <a:lnTo>
                        <a:pt x="0" y="6998"/>
                      </a:lnTo>
                      <a:cubicBezTo>
                        <a:pt x="381" y="7345"/>
                        <a:pt x="797" y="7657"/>
                        <a:pt x="1213" y="7969"/>
                      </a:cubicBezTo>
                      <a:cubicBezTo>
                        <a:pt x="1749" y="8258"/>
                        <a:pt x="2344" y="8395"/>
                        <a:pt x="2951" y="8395"/>
                      </a:cubicBezTo>
                      <a:cubicBezTo>
                        <a:pt x="4307" y="8395"/>
                        <a:pt x="5721" y="7710"/>
                        <a:pt x="6655" y="6513"/>
                      </a:cubicBezTo>
                      <a:cubicBezTo>
                        <a:pt x="7902" y="4884"/>
                        <a:pt x="8041" y="1903"/>
                        <a:pt x="6897" y="586"/>
                      </a:cubicBezTo>
                      <a:cubicBezTo>
                        <a:pt x="6597" y="216"/>
                        <a:pt x="6142" y="1"/>
                        <a:pt x="567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9" name="Google Shape;409;p9"/>
                <p:cNvSpPr/>
                <p:nvPr/>
              </p:nvSpPr>
              <p:spPr>
                <a:xfrm>
                  <a:off x="1460071" y="2946785"/>
                  <a:ext cx="184529" cy="15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36" h="8016" extrusionOk="0">
                      <a:moveTo>
                        <a:pt x="9636" y="1"/>
                      </a:moveTo>
                      <a:cubicBezTo>
                        <a:pt x="9566" y="1"/>
                        <a:pt x="9462" y="1"/>
                        <a:pt x="9393" y="35"/>
                      </a:cubicBezTo>
                      <a:cubicBezTo>
                        <a:pt x="6204" y="867"/>
                        <a:pt x="3328" y="2531"/>
                        <a:pt x="971" y="4818"/>
                      </a:cubicBezTo>
                      <a:cubicBezTo>
                        <a:pt x="624" y="5165"/>
                        <a:pt x="382" y="5615"/>
                        <a:pt x="243" y="6066"/>
                      </a:cubicBezTo>
                      <a:cubicBezTo>
                        <a:pt x="0" y="6690"/>
                        <a:pt x="243" y="7383"/>
                        <a:pt x="798" y="7730"/>
                      </a:cubicBezTo>
                      <a:cubicBezTo>
                        <a:pt x="1040" y="7920"/>
                        <a:pt x="1335" y="8015"/>
                        <a:pt x="1629" y="8015"/>
                      </a:cubicBezTo>
                      <a:cubicBezTo>
                        <a:pt x="1924" y="8015"/>
                        <a:pt x="2219" y="7920"/>
                        <a:pt x="2461" y="7730"/>
                      </a:cubicBezTo>
                      <a:cubicBezTo>
                        <a:pt x="2843" y="7418"/>
                        <a:pt x="3189" y="7071"/>
                        <a:pt x="3501" y="6690"/>
                      </a:cubicBezTo>
                      <a:cubicBezTo>
                        <a:pt x="4368" y="5581"/>
                        <a:pt x="5095" y="4402"/>
                        <a:pt x="6066" y="3362"/>
                      </a:cubicBezTo>
                      <a:cubicBezTo>
                        <a:pt x="7175" y="2149"/>
                        <a:pt x="8492" y="1110"/>
                        <a:pt x="963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0" name="Google Shape;410;p9"/>
                <p:cNvSpPr/>
                <p:nvPr/>
              </p:nvSpPr>
              <p:spPr>
                <a:xfrm>
                  <a:off x="2186852" y="3651659"/>
                  <a:ext cx="146689" cy="200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60" h="10486" extrusionOk="0">
                      <a:moveTo>
                        <a:pt x="7660" y="1"/>
                      </a:moveTo>
                      <a:lnTo>
                        <a:pt x="7660" y="1"/>
                      </a:lnTo>
                      <a:cubicBezTo>
                        <a:pt x="6690" y="1595"/>
                        <a:pt x="5892" y="3051"/>
                        <a:pt x="4922" y="4437"/>
                      </a:cubicBezTo>
                      <a:cubicBezTo>
                        <a:pt x="3986" y="5893"/>
                        <a:pt x="2704" y="7106"/>
                        <a:pt x="1144" y="7903"/>
                      </a:cubicBezTo>
                      <a:cubicBezTo>
                        <a:pt x="208" y="8354"/>
                        <a:pt x="0" y="8873"/>
                        <a:pt x="728" y="9636"/>
                      </a:cubicBezTo>
                      <a:cubicBezTo>
                        <a:pt x="1179" y="10087"/>
                        <a:pt x="1768" y="10364"/>
                        <a:pt x="2357" y="10468"/>
                      </a:cubicBezTo>
                      <a:cubicBezTo>
                        <a:pt x="2453" y="10480"/>
                        <a:pt x="2546" y="10485"/>
                        <a:pt x="2637" y="10485"/>
                      </a:cubicBezTo>
                      <a:cubicBezTo>
                        <a:pt x="3601" y="10485"/>
                        <a:pt x="4308" y="9836"/>
                        <a:pt x="4783" y="9012"/>
                      </a:cubicBezTo>
                      <a:cubicBezTo>
                        <a:pt x="6378" y="6274"/>
                        <a:pt x="6967" y="3189"/>
                        <a:pt x="766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1" name="Google Shape;411;p9"/>
                <p:cNvSpPr/>
                <p:nvPr/>
              </p:nvSpPr>
              <p:spPr>
                <a:xfrm>
                  <a:off x="1426885" y="2604307"/>
                  <a:ext cx="88952" cy="1544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45" h="8063" extrusionOk="0">
                      <a:moveTo>
                        <a:pt x="520" y="0"/>
                      </a:moveTo>
                      <a:cubicBezTo>
                        <a:pt x="70" y="1421"/>
                        <a:pt x="1" y="2946"/>
                        <a:pt x="312" y="4402"/>
                      </a:cubicBezTo>
                      <a:cubicBezTo>
                        <a:pt x="555" y="5650"/>
                        <a:pt x="1214" y="6759"/>
                        <a:pt x="2184" y="7556"/>
                      </a:cubicBezTo>
                      <a:cubicBezTo>
                        <a:pt x="2563" y="7897"/>
                        <a:pt x="2963" y="8062"/>
                        <a:pt x="3333" y="8062"/>
                      </a:cubicBezTo>
                      <a:cubicBezTo>
                        <a:pt x="3639" y="8062"/>
                        <a:pt x="3924" y="7949"/>
                        <a:pt x="4160" y="7729"/>
                      </a:cubicBezTo>
                      <a:cubicBezTo>
                        <a:pt x="4645" y="7105"/>
                        <a:pt x="4576" y="6239"/>
                        <a:pt x="3986" y="5754"/>
                      </a:cubicBezTo>
                      <a:cubicBezTo>
                        <a:pt x="2496" y="4055"/>
                        <a:pt x="902" y="2392"/>
                        <a:pt x="52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2" name="Google Shape;412;p9"/>
                <p:cNvSpPr/>
                <p:nvPr/>
              </p:nvSpPr>
              <p:spPr>
                <a:xfrm>
                  <a:off x="2149012" y="3164483"/>
                  <a:ext cx="131446" cy="794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4" h="4151" extrusionOk="0">
                      <a:moveTo>
                        <a:pt x="2566" y="1"/>
                      </a:moveTo>
                      <a:cubicBezTo>
                        <a:pt x="2115" y="209"/>
                        <a:pt x="1144" y="625"/>
                        <a:pt x="209" y="1075"/>
                      </a:cubicBezTo>
                      <a:cubicBezTo>
                        <a:pt x="70" y="1145"/>
                        <a:pt x="1" y="1283"/>
                        <a:pt x="1" y="1422"/>
                      </a:cubicBezTo>
                      <a:cubicBezTo>
                        <a:pt x="35" y="1928"/>
                        <a:pt x="891" y="2567"/>
                        <a:pt x="1416" y="2567"/>
                      </a:cubicBezTo>
                      <a:cubicBezTo>
                        <a:pt x="1430" y="2567"/>
                        <a:pt x="1443" y="2566"/>
                        <a:pt x="1456" y="2566"/>
                      </a:cubicBezTo>
                      <a:cubicBezTo>
                        <a:pt x="1668" y="2543"/>
                        <a:pt x="1880" y="2531"/>
                        <a:pt x="2091" y="2531"/>
                      </a:cubicBezTo>
                      <a:cubicBezTo>
                        <a:pt x="3475" y="2531"/>
                        <a:pt x="4840" y="3020"/>
                        <a:pt x="5893" y="3952"/>
                      </a:cubicBezTo>
                      <a:cubicBezTo>
                        <a:pt x="6056" y="4090"/>
                        <a:pt x="6174" y="4151"/>
                        <a:pt x="6261" y="4151"/>
                      </a:cubicBezTo>
                      <a:cubicBezTo>
                        <a:pt x="6414" y="4151"/>
                        <a:pt x="6472" y="3962"/>
                        <a:pt x="6517" y="3675"/>
                      </a:cubicBezTo>
                      <a:cubicBezTo>
                        <a:pt x="6863" y="1803"/>
                        <a:pt x="5200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3" name="Google Shape;413;p9"/>
                <p:cNvSpPr/>
                <p:nvPr/>
              </p:nvSpPr>
              <p:spPr>
                <a:xfrm>
                  <a:off x="1440155" y="2920071"/>
                  <a:ext cx="140733" cy="629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49" h="3287" extrusionOk="0">
                      <a:moveTo>
                        <a:pt x="4567" y="0"/>
                      </a:moveTo>
                      <a:cubicBezTo>
                        <a:pt x="3623" y="0"/>
                        <a:pt x="2669" y="96"/>
                        <a:pt x="1734" y="390"/>
                      </a:cubicBezTo>
                      <a:cubicBezTo>
                        <a:pt x="1248" y="529"/>
                        <a:pt x="798" y="772"/>
                        <a:pt x="451" y="1084"/>
                      </a:cubicBezTo>
                      <a:cubicBezTo>
                        <a:pt x="1" y="1603"/>
                        <a:pt x="1" y="2366"/>
                        <a:pt x="451" y="2886"/>
                      </a:cubicBezTo>
                      <a:cubicBezTo>
                        <a:pt x="696" y="3168"/>
                        <a:pt x="971" y="3287"/>
                        <a:pt x="1259" y="3287"/>
                      </a:cubicBezTo>
                      <a:cubicBezTo>
                        <a:pt x="1503" y="3287"/>
                        <a:pt x="1757" y="3202"/>
                        <a:pt x="2011" y="3059"/>
                      </a:cubicBezTo>
                      <a:lnTo>
                        <a:pt x="7348" y="182"/>
                      </a:lnTo>
                      <a:cubicBezTo>
                        <a:pt x="6447" y="96"/>
                        <a:pt x="5512" y="0"/>
                        <a:pt x="456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4" name="Google Shape;414;p9"/>
                <p:cNvSpPr/>
                <p:nvPr/>
              </p:nvSpPr>
              <p:spPr>
                <a:xfrm>
                  <a:off x="2332871" y="3741262"/>
                  <a:ext cx="50460" cy="151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35" h="7908" extrusionOk="0">
                      <a:moveTo>
                        <a:pt x="693" y="1"/>
                      </a:moveTo>
                      <a:cubicBezTo>
                        <a:pt x="451" y="1942"/>
                        <a:pt x="139" y="3848"/>
                        <a:pt x="0" y="5789"/>
                      </a:cubicBezTo>
                      <a:cubicBezTo>
                        <a:pt x="0" y="6413"/>
                        <a:pt x="208" y="7037"/>
                        <a:pt x="624" y="7556"/>
                      </a:cubicBezTo>
                      <a:cubicBezTo>
                        <a:pt x="910" y="7790"/>
                        <a:pt x="1255" y="7907"/>
                        <a:pt x="1614" y="7907"/>
                      </a:cubicBezTo>
                      <a:cubicBezTo>
                        <a:pt x="1733" y="7907"/>
                        <a:pt x="1855" y="7894"/>
                        <a:pt x="1976" y="7868"/>
                      </a:cubicBezTo>
                      <a:cubicBezTo>
                        <a:pt x="2565" y="7764"/>
                        <a:pt x="2634" y="7140"/>
                        <a:pt x="2530" y="6621"/>
                      </a:cubicBezTo>
                      <a:cubicBezTo>
                        <a:pt x="2426" y="6135"/>
                        <a:pt x="2219" y="5685"/>
                        <a:pt x="2115" y="5234"/>
                      </a:cubicBezTo>
                      <a:cubicBezTo>
                        <a:pt x="1664" y="3501"/>
                        <a:pt x="1283" y="1768"/>
                        <a:pt x="832" y="35"/>
                      </a:cubicBezTo>
                      <a:lnTo>
                        <a:pt x="693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15" name="Google Shape;415;p9"/>
              <p:cNvGrpSpPr/>
              <p:nvPr/>
            </p:nvGrpSpPr>
            <p:grpSpPr>
              <a:xfrm>
                <a:off x="1345942" y="1354380"/>
                <a:ext cx="302015" cy="389817"/>
                <a:chOff x="1454767" y="556042"/>
                <a:chExt cx="302015" cy="389817"/>
              </a:xfrm>
            </p:grpSpPr>
            <p:sp>
              <p:nvSpPr>
                <p:cNvPr id="416" name="Google Shape;416;p9"/>
                <p:cNvSpPr/>
                <p:nvPr/>
              </p:nvSpPr>
              <p:spPr>
                <a:xfrm>
                  <a:off x="1454767" y="556042"/>
                  <a:ext cx="293378" cy="3291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20" h="17187" extrusionOk="0">
                      <a:moveTo>
                        <a:pt x="15320" y="1"/>
                      </a:moveTo>
                      <a:lnTo>
                        <a:pt x="15320" y="1"/>
                      </a:lnTo>
                      <a:cubicBezTo>
                        <a:pt x="13864" y="4784"/>
                        <a:pt x="10918" y="8111"/>
                        <a:pt x="7105" y="10503"/>
                      </a:cubicBezTo>
                      <a:cubicBezTo>
                        <a:pt x="5511" y="11508"/>
                        <a:pt x="3743" y="12166"/>
                        <a:pt x="2045" y="12929"/>
                      </a:cubicBezTo>
                      <a:cubicBezTo>
                        <a:pt x="693" y="13553"/>
                        <a:pt x="0" y="14870"/>
                        <a:pt x="451" y="16013"/>
                      </a:cubicBezTo>
                      <a:cubicBezTo>
                        <a:pt x="775" y="16778"/>
                        <a:pt x="1456" y="17187"/>
                        <a:pt x="2255" y="17187"/>
                      </a:cubicBezTo>
                      <a:cubicBezTo>
                        <a:pt x="2651" y="17187"/>
                        <a:pt x="3076" y="17087"/>
                        <a:pt x="3501" y="16880"/>
                      </a:cubicBezTo>
                      <a:lnTo>
                        <a:pt x="3570" y="16845"/>
                      </a:lnTo>
                      <a:cubicBezTo>
                        <a:pt x="7313" y="14592"/>
                        <a:pt x="10571" y="11716"/>
                        <a:pt x="12893" y="7660"/>
                      </a:cubicBezTo>
                      <a:cubicBezTo>
                        <a:pt x="14280" y="5338"/>
                        <a:pt x="15112" y="2704"/>
                        <a:pt x="1532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7" name="Google Shape;417;p9"/>
                <p:cNvSpPr/>
                <p:nvPr/>
              </p:nvSpPr>
              <p:spPr>
                <a:xfrm>
                  <a:off x="1592149" y="731935"/>
                  <a:ext cx="164633" cy="2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97" h="11171" extrusionOk="0">
                      <a:moveTo>
                        <a:pt x="8423" y="1"/>
                      </a:moveTo>
                      <a:cubicBezTo>
                        <a:pt x="8007" y="728"/>
                        <a:pt x="7522" y="1422"/>
                        <a:pt x="7002" y="2080"/>
                      </a:cubicBezTo>
                      <a:cubicBezTo>
                        <a:pt x="5234" y="3848"/>
                        <a:pt x="3397" y="5477"/>
                        <a:pt x="1595" y="7210"/>
                      </a:cubicBezTo>
                      <a:cubicBezTo>
                        <a:pt x="1144" y="7591"/>
                        <a:pt x="763" y="7972"/>
                        <a:pt x="417" y="8457"/>
                      </a:cubicBezTo>
                      <a:cubicBezTo>
                        <a:pt x="1" y="9047"/>
                        <a:pt x="1" y="9844"/>
                        <a:pt x="417" y="10468"/>
                      </a:cubicBezTo>
                      <a:cubicBezTo>
                        <a:pt x="667" y="10919"/>
                        <a:pt x="1135" y="11171"/>
                        <a:pt x="1611" y="11171"/>
                      </a:cubicBezTo>
                      <a:cubicBezTo>
                        <a:pt x="1793" y="11171"/>
                        <a:pt x="1977" y="11134"/>
                        <a:pt x="2150" y="11057"/>
                      </a:cubicBezTo>
                      <a:cubicBezTo>
                        <a:pt x="2739" y="10780"/>
                        <a:pt x="3259" y="10398"/>
                        <a:pt x="3675" y="9913"/>
                      </a:cubicBezTo>
                      <a:cubicBezTo>
                        <a:pt x="5304" y="8007"/>
                        <a:pt x="6621" y="5823"/>
                        <a:pt x="7522" y="3501"/>
                      </a:cubicBezTo>
                      <a:cubicBezTo>
                        <a:pt x="7938" y="2357"/>
                        <a:pt x="8250" y="1214"/>
                        <a:pt x="8596" y="70"/>
                      </a:cubicBezTo>
                      <a:lnTo>
                        <a:pt x="8423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418" name="Google Shape;418;p9"/>
          <p:cNvGrpSpPr/>
          <p:nvPr/>
        </p:nvGrpSpPr>
        <p:grpSpPr>
          <a:xfrm>
            <a:off x="611575" y="567713"/>
            <a:ext cx="7953150" cy="3931875"/>
            <a:chOff x="606825" y="564450"/>
            <a:chExt cx="7953150" cy="3931875"/>
          </a:xfrm>
        </p:grpSpPr>
        <p:sp>
          <p:nvSpPr>
            <p:cNvPr id="419" name="Google Shape;419;p9"/>
            <p:cNvSpPr/>
            <p:nvPr/>
          </p:nvSpPr>
          <p:spPr>
            <a:xfrm>
              <a:off x="617475" y="564450"/>
              <a:ext cx="116400" cy="11640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9"/>
            <p:cNvSpPr/>
            <p:nvPr/>
          </p:nvSpPr>
          <p:spPr>
            <a:xfrm>
              <a:off x="8443575" y="573550"/>
              <a:ext cx="116400" cy="11640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9"/>
            <p:cNvSpPr/>
            <p:nvPr/>
          </p:nvSpPr>
          <p:spPr>
            <a:xfrm>
              <a:off x="606825" y="4379925"/>
              <a:ext cx="116400" cy="11640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9"/>
            <p:cNvSpPr/>
            <p:nvPr/>
          </p:nvSpPr>
          <p:spPr>
            <a:xfrm>
              <a:off x="8443575" y="4379925"/>
              <a:ext cx="116400" cy="11640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14"/>
          <p:cNvSpPr txBox="1">
            <a:spLocks noGrp="1"/>
          </p:cNvSpPr>
          <p:nvPr>
            <p:ph type="title"/>
          </p:nvPr>
        </p:nvSpPr>
        <p:spPr>
          <a:xfrm>
            <a:off x="1654025" y="3718287"/>
            <a:ext cx="5835900" cy="4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23" name="Google Shape;523;p14"/>
          <p:cNvSpPr txBox="1">
            <a:spLocks noGrp="1"/>
          </p:cNvSpPr>
          <p:nvPr>
            <p:ph type="subTitle" idx="1"/>
          </p:nvPr>
        </p:nvSpPr>
        <p:spPr>
          <a:xfrm>
            <a:off x="1654013" y="1015889"/>
            <a:ext cx="5835900" cy="195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grpSp>
        <p:nvGrpSpPr>
          <p:cNvPr id="524" name="Google Shape;524;p14"/>
          <p:cNvGrpSpPr/>
          <p:nvPr/>
        </p:nvGrpSpPr>
        <p:grpSpPr>
          <a:xfrm>
            <a:off x="166171" y="116744"/>
            <a:ext cx="1480843" cy="1460612"/>
            <a:chOff x="166175" y="189420"/>
            <a:chExt cx="1809657" cy="1784935"/>
          </a:xfrm>
        </p:grpSpPr>
        <p:sp>
          <p:nvSpPr>
            <p:cNvPr id="525" name="Google Shape;525;p14"/>
            <p:cNvSpPr/>
            <p:nvPr/>
          </p:nvSpPr>
          <p:spPr>
            <a:xfrm rot="10800000">
              <a:off x="166175" y="189420"/>
              <a:ext cx="1809657" cy="1784935"/>
            </a:xfrm>
            <a:custGeom>
              <a:avLst/>
              <a:gdLst/>
              <a:ahLst/>
              <a:cxnLst/>
              <a:rect l="l" t="t" r="r" b="b"/>
              <a:pathLst>
                <a:path w="79128" h="78047" extrusionOk="0">
                  <a:moveTo>
                    <a:pt x="74379" y="0"/>
                  </a:moveTo>
                  <a:cubicBezTo>
                    <a:pt x="74075" y="0"/>
                    <a:pt x="73761" y="41"/>
                    <a:pt x="73443" y="129"/>
                  </a:cubicBezTo>
                  <a:cubicBezTo>
                    <a:pt x="72196" y="441"/>
                    <a:pt x="71260" y="1481"/>
                    <a:pt x="71017" y="2728"/>
                  </a:cubicBezTo>
                  <a:cubicBezTo>
                    <a:pt x="70636" y="4357"/>
                    <a:pt x="71260" y="5778"/>
                    <a:pt x="72196" y="7061"/>
                  </a:cubicBezTo>
                  <a:cubicBezTo>
                    <a:pt x="72958" y="8135"/>
                    <a:pt x="73755" y="9140"/>
                    <a:pt x="74553" y="10180"/>
                  </a:cubicBezTo>
                  <a:cubicBezTo>
                    <a:pt x="74518" y="10284"/>
                    <a:pt x="74449" y="10388"/>
                    <a:pt x="74379" y="10492"/>
                  </a:cubicBezTo>
                  <a:cubicBezTo>
                    <a:pt x="73741" y="10270"/>
                    <a:pt x="73059" y="10159"/>
                    <a:pt x="72368" y="10159"/>
                  </a:cubicBezTo>
                  <a:cubicBezTo>
                    <a:pt x="72196" y="10159"/>
                    <a:pt x="72022" y="10166"/>
                    <a:pt x="71849" y="10180"/>
                  </a:cubicBezTo>
                  <a:cubicBezTo>
                    <a:pt x="68556" y="10492"/>
                    <a:pt x="66408" y="13923"/>
                    <a:pt x="67759" y="16835"/>
                  </a:cubicBezTo>
                  <a:cubicBezTo>
                    <a:pt x="68360" y="18181"/>
                    <a:pt x="69691" y="18921"/>
                    <a:pt x="70983" y="18921"/>
                  </a:cubicBezTo>
                  <a:cubicBezTo>
                    <a:pt x="71853" y="18921"/>
                    <a:pt x="72705" y="18586"/>
                    <a:pt x="73305" y="17874"/>
                  </a:cubicBezTo>
                  <a:cubicBezTo>
                    <a:pt x="73617" y="17493"/>
                    <a:pt x="74067" y="16973"/>
                    <a:pt x="73617" y="16523"/>
                  </a:cubicBezTo>
                  <a:cubicBezTo>
                    <a:pt x="73461" y="16357"/>
                    <a:pt x="73327" y="16293"/>
                    <a:pt x="73207" y="16293"/>
                  </a:cubicBezTo>
                  <a:cubicBezTo>
                    <a:pt x="72901" y="16293"/>
                    <a:pt x="72688" y="16714"/>
                    <a:pt x="72438" y="16939"/>
                  </a:cubicBezTo>
                  <a:cubicBezTo>
                    <a:pt x="71921" y="17428"/>
                    <a:pt x="71342" y="17663"/>
                    <a:pt x="70791" y="17663"/>
                  </a:cubicBezTo>
                  <a:cubicBezTo>
                    <a:pt x="69977" y="17663"/>
                    <a:pt x="69227" y="17148"/>
                    <a:pt x="68834" y="16176"/>
                  </a:cubicBezTo>
                  <a:cubicBezTo>
                    <a:pt x="68314" y="14963"/>
                    <a:pt x="68591" y="13577"/>
                    <a:pt x="69492" y="12676"/>
                  </a:cubicBezTo>
                  <a:cubicBezTo>
                    <a:pt x="70286" y="11801"/>
                    <a:pt x="71345" y="11365"/>
                    <a:pt x="72424" y="11365"/>
                  </a:cubicBezTo>
                  <a:cubicBezTo>
                    <a:pt x="73655" y="11365"/>
                    <a:pt x="74912" y="11931"/>
                    <a:pt x="75835" y="13057"/>
                  </a:cubicBezTo>
                  <a:cubicBezTo>
                    <a:pt x="77464" y="14859"/>
                    <a:pt x="77810" y="17493"/>
                    <a:pt x="76771" y="19677"/>
                  </a:cubicBezTo>
                  <a:cubicBezTo>
                    <a:pt x="75419" y="22935"/>
                    <a:pt x="72508" y="25257"/>
                    <a:pt x="69076" y="25950"/>
                  </a:cubicBezTo>
                  <a:cubicBezTo>
                    <a:pt x="65680" y="26678"/>
                    <a:pt x="63392" y="28619"/>
                    <a:pt x="62422" y="31946"/>
                  </a:cubicBezTo>
                  <a:cubicBezTo>
                    <a:pt x="61347" y="35655"/>
                    <a:pt x="62214" y="38982"/>
                    <a:pt x="64744" y="41859"/>
                  </a:cubicBezTo>
                  <a:cubicBezTo>
                    <a:pt x="65749" y="42898"/>
                    <a:pt x="66858" y="43834"/>
                    <a:pt x="68037" y="44631"/>
                  </a:cubicBezTo>
                  <a:cubicBezTo>
                    <a:pt x="69042" y="45290"/>
                    <a:pt x="70047" y="45948"/>
                    <a:pt x="71017" y="46642"/>
                  </a:cubicBezTo>
                  <a:cubicBezTo>
                    <a:pt x="71329" y="46884"/>
                    <a:pt x="71814" y="47023"/>
                    <a:pt x="71676" y="47612"/>
                  </a:cubicBezTo>
                  <a:cubicBezTo>
                    <a:pt x="70567" y="47647"/>
                    <a:pt x="69527" y="47959"/>
                    <a:pt x="68591" y="48548"/>
                  </a:cubicBezTo>
                  <a:cubicBezTo>
                    <a:pt x="66442" y="49900"/>
                    <a:pt x="65888" y="52846"/>
                    <a:pt x="67447" y="54891"/>
                  </a:cubicBezTo>
                  <a:cubicBezTo>
                    <a:pt x="68128" y="55783"/>
                    <a:pt x="69175" y="56277"/>
                    <a:pt x="70253" y="56277"/>
                  </a:cubicBezTo>
                  <a:cubicBezTo>
                    <a:pt x="70767" y="56277"/>
                    <a:pt x="71288" y="56165"/>
                    <a:pt x="71780" y="55930"/>
                  </a:cubicBezTo>
                  <a:cubicBezTo>
                    <a:pt x="72820" y="55480"/>
                    <a:pt x="73409" y="54371"/>
                    <a:pt x="73201" y="53262"/>
                  </a:cubicBezTo>
                  <a:cubicBezTo>
                    <a:pt x="73134" y="52861"/>
                    <a:pt x="73067" y="52428"/>
                    <a:pt x="72566" y="52428"/>
                  </a:cubicBezTo>
                  <a:cubicBezTo>
                    <a:pt x="72547" y="52428"/>
                    <a:pt x="72528" y="52428"/>
                    <a:pt x="72508" y="52430"/>
                  </a:cubicBezTo>
                  <a:cubicBezTo>
                    <a:pt x="72057" y="52464"/>
                    <a:pt x="72022" y="52880"/>
                    <a:pt x="72022" y="53227"/>
                  </a:cubicBezTo>
                  <a:cubicBezTo>
                    <a:pt x="72022" y="54128"/>
                    <a:pt x="71676" y="54752"/>
                    <a:pt x="70740" y="54960"/>
                  </a:cubicBezTo>
                  <a:cubicBezTo>
                    <a:pt x="70584" y="54992"/>
                    <a:pt x="70428" y="55008"/>
                    <a:pt x="70273" y="55008"/>
                  </a:cubicBezTo>
                  <a:cubicBezTo>
                    <a:pt x="69436" y="55008"/>
                    <a:pt x="68660" y="54548"/>
                    <a:pt x="68279" y="53816"/>
                  </a:cubicBezTo>
                  <a:cubicBezTo>
                    <a:pt x="67482" y="52534"/>
                    <a:pt x="67759" y="50870"/>
                    <a:pt x="68868" y="49900"/>
                  </a:cubicBezTo>
                  <a:cubicBezTo>
                    <a:pt x="69642" y="49230"/>
                    <a:pt x="70631" y="48876"/>
                    <a:pt x="71629" y="48876"/>
                  </a:cubicBezTo>
                  <a:cubicBezTo>
                    <a:pt x="72284" y="48876"/>
                    <a:pt x="72943" y="49029"/>
                    <a:pt x="73547" y="49345"/>
                  </a:cubicBezTo>
                  <a:cubicBezTo>
                    <a:pt x="75350" y="50316"/>
                    <a:pt x="76355" y="51806"/>
                    <a:pt x="76355" y="53920"/>
                  </a:cubicBezTo>
                  <a:cubicBezTo>
                    <a:pt x="76355" y="55861"/>
                    <a:pt x="75731" y="57629"/>
                    <a:pt x="75038" y="59396"/>
                  </a:cubicBezTo>
                  <a:cubicBezTo>
                    <a:pt x="74067" y="62100"/>
                    <a:pt x="73305" y="64768"/>
                    <a:pt x="73443" y="67645"/>
                  </a:cubicBezTo>
                  <a:cubicBezTo>
                    <a:pt x="73443" y="67784"/>
                    <a:pt x="73443" y="67992"/>
                    <a:pt x="73028" y="67992"/>
                  </a:cubicBezTo>
                  <a:cubicBezTo>
                    <a:pt x="71780" y="65462"/>
                    <a:pt x="71156" y="62862"/>
                    <a:pt x="72369" y="60020"/>
                  </a:cubicBezTo>
                  <a:cubicBezTo>
                    <a:pt x="72577" y="59604"/>
                    <a:pt x="72785" y="59223"/>
                    <a:pt x="72924" y="58772"/>
                  </a:cubicBezTo>
                  <a:cubicBezTo>
                    <a:pt x="72993" y="58530"/>
                    <a:pt x="72854" y="58287"/>
                    <a:pt x="72646" y="58218"/>
                  </a:cubicBezTo>
                  <a:cubicBezTo>
                    <a:pt x="72559" y="58160"/>
                    <a:pt x="72461" y="58132"/>
                    <a:pt x="72365" y="58132"/>
                  </a:cubicBezTo>
                  <a:cubicBezTo>
                    <a:pt x="72231" y="58132"/>
                    <a:pt x="72103" y="58186"/>
                    <a:pt x="72022" y="58287"/>
                  </a:cubicBezTo>
                  <a:cubicBezTo>
                    <a:pt x="71780" y="58599"/>
                    <a:pt x="71537" y="58911"/>
                    <a:pt x="71364" y="59292"/>
                  </a:cubicBezTo>
                  <a:cubicBezTo>
                    <a:pt x="70116" y="61892"/>
                    <a:pt x="70289" y="64491"/>
                    <a:pt x="71260" y="67125"/>
                  </a:cubicBezTo>
                  <a:cubicBezTo>
                    <a:pt x="71884" y="68824"/>
                    <a:pt x="72854" y="70314"/>
                    <a:pt x="73686" y="71908"/>
                  </a:cubicBezTo>
                  <a:cubicBezTo>
                    <a:pt x="73998" y="72532"/>
                    <a:pt x="74483" y="73121"/>
                    <a:pt x="74414" y="74092"/>
                  </a:cubicBezTo>
                  <a:cubicBezTo>
                    <a:pt x="73374" y="73745"/>
                    <a:pt x="72334" y="73260"/>
                    <a:pt x="71399" y="72671"/>
                  </a:cubicBezTo>
                  <a:cubicBezTo>
                    <a:pt x="69700" y="71735"/>
                    <a:pt x="68002" y="70764"/>
                    <a:pt x="66061" y="70349"/>
                  </a:cubicBezTo>
                  <a:cubicBezTo>
                    <a:pt x="65210" y="70145"/>
                    <a:pt x="64368" y="70035"/>
                    <a:pt x="63540" y="70035"/>
                  </a:cubicBezTo>
                  <a:cubicBezTo>
                    <a:pt x="62106" y="70035"/>
                    <a:pt x="60711" y="70364"/>
                    <a:pt x="59372" y="71111"/>
                  </a:cubicBezTo>
                  <a:cubicBezTo>
                    <a:pt x="58991" y="71319"/>
                    <a:pt x="58471" y="71527"/>
                    <a:pt x="58713" y="72116"/>
                  </a:cubicBezTo>
                  <a:cubicBezTo>
                    <a:pt x="58820" y="72392"/>
                    <a:pt x="58975" y="72485"/>
                    <a:pt x="59150" y="72485"/>
                  </a:cubicBezTo>
                  <a:cubicBezTo>
                    <a:pt x="59371" y="72485"/>
                    <a:pt x="59625" y="72336"/>
                    <a:pt x="59857" y="72220"/>
                  </a:cubicBezTo>
                  <a:cubicBezTo>
                    <a:pt x="60100" y="72116"/>
                    <a:pt x="60377" y="71978"/>
                    <a:pt x="60620" y="71874"/>
                  </a:cubicBezTo>
                  <a:cubicBezTo>
                    <a:pt x="61665" y="71453"/>
                    <a:pt x="62678" y="71267"/>
                    <a:pt x="63668" y="71267"/>
                  </a:cubicBezTo>
                  <a:cubicBezTo>
                    <a:pt x="65370" y="71267"/>
                    <a:pt x="67005" y="71816"/>
                    <a:pt x="68626" y="72671"/>
                  </a:cubicBezTo>
                  <a:cubicBezTo>
                    <a:pt x="68522" y="72983"/>
                    <a:pt x="68349" y="72983"/>
                    <a:pt x="68175" y="72983"/>
                  </a:cubicBezTo>
                  <a:cubicBezTo>
                    <a:pt x="67929" y="72971"/>
                    <a:pt x="67685" y="72965"/>
                    <a:pt x="67441" y="72965"/>
                  </a:cubicBezTo>
                  <a:cubicBezTo>
                    <a:pt x="64837" y="72965"/>
                    <a:pt x="62370" y="73626"/>
                    <a:pt x="59961" y="74577"/>
                  </a:cubicBezTo>
                  <a:cubicBezTo>
                    <a:pt x="58505" y="75132"/>
                    <a:pt x="57015" y="75547"/>
                    <a:pt x="55490" y="75825"/>
                  </a:cubicBezTo>
                  <a:cubicBezTo>
                    <a:pt x="55146" y="75898"/>
                    <a:pt x="54802" y="75933"/>
                    <a:pt x="54460" y="75933"/>
                  </a:cubicBezTo>
                  <a:cubicBezTo>
                    <a:pt x="53836" y="75933"/>
                    <a:pt x="53218" y="75818"/>
                    <a:pt x="52613" y="75617"/>
                  </a:cubicBezTo>
                  <a:cubicBezTo>
                    <a:pt x="49771" y="74612"/>
                    <a:pt x="48489" y="71319"/>
                    <a:pt x="50014" y="68928"/>
                  </a:cubicBezTo>
                  <a:cubicBezTo>
                    <a:pt x="50546" y="67926"/>
                    <a:pt x="51588" y="67348"/>
                    <a:pt x="52704" y="67348"/>
                  </a:cubicBezTo>
                  <a:cubicBezTo>
                    <a:pt x="52823" y="67348"/>
                    <a:pt x="52943" y="67354"/>
                    <a:pt x="53064" y="67368"/>
                  </a:cubicBezTo>
                  <a:cubicBezTo>
                    <a:pt x="54312" y="67437"/>
                    <a:pt x="55317" y="68408"/>
                    <a:pt x="55490" y="69655"/>
                  </a:cubicBezTo>
                  <a:cubicBezTo>
                    <a:pt x="55594" y="70730"/>
                    <a:pt x="55178" y="71111"/>
                    <a:pt x="53445" y="71527"/>
                  </a:cubicBezTo>
                  <a:cubicBezTo>
                    <a:pt x="53168" y="71631"/>
                    <a:pt x="52891" y="71700"/>
                    <a:pt x="52856" y="72047"/>
                  </a:cubicBezTo>
                  <a:cubicBezTo>
                    <a:pt x="52856" y="72393"/>
                    <a:pt x="53098" y="72567"/>
                    <a:pt x="53376" y="72671"/>
                  </a:cubicBezTo>
                  <a:cubicBezTo>
                    <a:pt x="53601" y="72762"/>
                    <a:pt x="53841" y="72805"/>
                    <a:pt x="54085" y="72805"/>
                  </a:cubicBezTo>
                  <a:cubicBezTo>
                    <a:pt x="55038" y="72805"/>
                    <a:pt x="56046" y="72147"/>
                    <a:pt x="56460" y="71180"/>
                  </a:cubicBezTo>
                  <a:cubicBezTo>
                    <a:pt x="57084" y="69621"/>
                    <a:pt x="56564" y="67853"/>
                    <a:pt x="55213" y="66917"/>
                  </a:cubicBezTo>
                  <a:cubicBezTo>
                    <a:pt x="54424" y="66355"/>
                    <a:pt x="53554" y="66093"/>
                    <a:pt x="52701" y="66093"/>
                  </a:cubicBezTo>
                  <a:cubicBezTo>
                    <a:pt x="50819" y="66093"/>
                    <a:pt x="49018" y="67370"/>
                    <a:pt x="48350" y="69517"/>
                  </a:cubicBezTo>
                  <a:cubicBezTo>
                    <a:pt x="48177" y="70106"/>
                    <a:pt x="48212" y="70730"/>
                    <a:pt x="47865" y="71250"/>
                  </a:cubicBezTo>
                  <a:cubicBezTo>
                    <a:pt x="47380" y="71111"/>
                    <a:pt x="47241" y="70764"/>
                    <a:pt x="47033" y="70487"/>
                  </a:cubicBezTo>
                  <a:cubicBezTo>
                    <a:pt x="45993" y="68997"/>
                    <a:pt x="44988" y="67437"/>
                    <a:pt x="43879" y="65982"/>
                  </a:cubicBezTo>
                  <a:cubicBezTo>
                    <a:pt x="42285" y="63763"/>
                    <a:pt x="39893" y="62238"/>
                    <a:pt x="37225" y="61718"/>
                  </a:cubicBezTo>
                  <a:cubicBezTo>
                    <a:pt x="36530" y="61586"/>
                    <a:pt x="35857" y="61523"/>
                    <a:pt x="35208" y="61523"/>
                  </a:cubicBezTo>
                  <a:cubicBezTo>
                    <a:pt x="30425" y="61523"/>
                    <a:pt x="27001" y="64941"/>
                    <a:pt x="26238" y="69032"/>
                  </a:cubicBezTo>
                  <a:cubicBezTo>
                    <a:pt x="25510" y="72809"/>
                    <a:pt x="22980" y="75478"/>
                    <a:pt x="19202" y="76587"/>
                  </a:cubicBezTo>
                  <a:cubicBezTo>
                    <a:pt x="18595" y="76776"/>
                    <a:pt x="17985" y="76864"/>
                    <a:pt x="17390" y="76864"/>
                  </a:cubicBezTo>
                  <a:cubicBezTo>
                    <a:pt x="15029" y="76864"/>
                    <a:pt x="12899" y="75468"/>
                    <a:pt x="12097" y="73364"/>
                  </a:cubicBezTo>
                  <a:cubicBezTo>
                    <a:pt x="11196" y="71354"/>
                    <a:pt x="12235" y="68997"/>
                    <a:pt x="14315" y="68304"/>
                  </a:cubicBezTo>
                  <a:cubicBezTo>
                    <a:pt x="14669" y="68162"/>
                    <a:pt x="15035" y="68094"/>
                    <a:pt x="15396" y="68094"/>
                  </a:cubicBezTo>
                  <a:cubicBezTo>
                    <a:pt x="16273" y="68094"/>
                    <a:pt x="17122" y="68493"/>
                    <a:pt x="17711" y="69205"/>
                  </a:cubicBezTo>
                  <a:cubicBezTo>
                    <a:pt x="18370" y="70141"/>
                    <a:pt x="18197" y="70972"/>
                    <a:pt x="17088" y="72186"/>
                  </a:cubicBezTo>
                  <a:cubicBezTo>
                    <a:pt x="17018" y="72220"/>
                    <a:pt x="16984" y="72255"/>
                    <a:pt x="16949" y="72324"/>
                  </a:cubicBezTo>
                  <a:cubicBezTo>
                    <a:pt x="16706" y="72463"/>
                    <a:pt x="16637" y="72809"/>
                    <a:pt x="16810" y="73052"/>
                  </a:cubicBezTo>
                  <a:cubicBezTo>
                    <a:pt x="16932" y="73222"/>
                    <a:pt x="17121" y="73307"/>
                    <a:pt x="17319" y="73307"/>
                  </a:cubicBezTo>
                  <a:cubicBezTo>
                    <a:pt x="17403" y="73307"/>
                    <a:pt x="17490" y="73291"/>
                    <a:pt x="17573" y="73260"/>
                  </a:cubicBezTo>
                  <a:cubicBezTo>
                    <a:pt x="18058" y="73052"/>
                    <a:pt x="18474" y="72740"/>
                    <a:pt x="18786" y="72289"/>
                  </a:cubicBezTo>
                  <a:cubicBezTo>
                    <a:pt x="19895" y="70626"/>
                    <a:pt x="19340" y="68338"/>
                    <a:pt x="17538" y="67437"/>
                  </a:cubicBezTo>
                  <a:cubicBezTo>
                    <a:pt x="16890" y="67072"/>
                    <a:pt x="16177" y="66904"/>
                    <a:pt x="15464" y="66904"/>
                  </a:cubicBezTo>
                  <a:cubicBezTo>
                    <a:pt x="13469" y="66904"/>
                    <a:pt x="11471" y="68218"/>
                    <a:pt x="10884" y="70210"/>
                  </a:cubicBezTo>
                  <a:cubicBezTo>
                    <a:pt x="10502" y="71492"/>
                    <a:pt x="10641" y="72740"/>
                    <a:pt x="10780" y="74265"/>
                  </a:cubicBezTo>
                  <a:cubicBezTo>
                    <a:pt x="9636" y="73364"/>
                    <a:pt x="8735" y="72601"/>
                    <a:pt x="7764" y="71908"/>
                  </a:cubicBezTo>
                  <a:cubicBezTo>
                    <a:pt x="6652" y="71129"/>
                    <a:pt x="5517" y="70418"/>
                    <a:pt x="4180" y="70418"/>
                  </a:cubicBezTo>
                  <a:cubicBezTo>
                    <a:pt x="3852" y="70418"/>
                    <a:pt x="3511" y="70461"/>
                    <a:pt x="3155" y="70557"/>
                  </a:cubicBezTo>
                  <a:cubicBezTo>
                    <a:pt x="1214" y="70972"/>
                    <a:pt x="1" y="72948"/>
                    <a:pt x="555" y="74889"/>
                  </a:cubicBezTo>
                  <a:cubicBezTo>
                    <a:pt x="1000" y="76363"/>
                    <a:pt x="2360" y="77323"/>
                    <a:pt x="3829" y="77323"/>
                  </a:cubicBezTo>
                  <a:cubicBezTo>
                    <a:pt x="4191" y="77323"/>
                    <a:pt x="4559" y="77265"/>
                    <a:pt x="4922" y="77142"/>
                  </a:cubicBezTo>
                  <a:cubicBezTo>
                    <a:pt x="5373" y="76968"/>
                    <a:pt x="5754" y="76726"/>
                    <a:pt x="6066" y="76379"/>
                  </a:cubicBezTo>
                  <a:cubicBezTo>
                    <a:pt x="6274" y="76171"/>
                    <a:pt x="6309" y="75825"/>
                    <a:pt x="6170" y="75582"/>
                  </a:cubicBezTo>
                  <a:cubicBezTo>
                    <a:pt x="6056" y="75423"/>
                    <a:pt x="5868" y="75338"/>
                    <a:pt x="5683" y="75338"/>
                  </a:cubicBezTo>
                  <a:cubicBezTo>
                    <a:pt x="5586" y="75338"/>
                    <a:pt x="5491" y="75361"/>
                    <a:pt x="5407" y="75409"/>
                  </a:cubicBezTo>
                  <a:cubicBezTo>
                    <a:pt x="5269" y="75513"/>
                    <a:pt x="5130" y="75617"/>
                    <a:pt x="4992" y="75721"/>
                  </a:cubicBezTo>
                  <a:cubicBezTo>
                    <a:pt x="4544" y="75923"/>
                    <a:pt x="4120" y="76023"/>
                    <a:pt x="3728" y="76023"/>
                  </a:cubicBezTo>
                  <a:cubicBezTo>
                    <a:pt x="3179" y="76023"/>
                    <a:pt x="2692" y="75827"/>
                    <a:pt x="2288" y="75443"/>
                  </a:cubicBezTo>
                  <a:cubicBezTo>
                    <a:pt x="1630" y="74681"/>
                    <a:pt x="1491" y="73572"/>
                    <a:pt x="1976" y="72705"/>
                  </a:cubicBezTo>
                  <a:cubicBezTo>
                    <a:pt x="2313" y="72062"/>
                    <a:pt x="3191" y="71717"/>
                    <a:pt x="4132" y="71717"/>
                  </a:cubicBezTo>
                  <a:cubicBezTo>
                    <a:pt x="4256" y="71717"/>
                    <a:pt x="4381" y="71723"/>
                    <a:pt x="4506" y="71735"/>
                  </a:cubicBezTo>
                  <a:cubicBezTo>
                    <a:pt x="5927" y="71874"/>
                    <a:pt x="6932" y="72671"/>
                    <a:pt x="7903" y="73607"/>
                  </a:cubicBezTo>
                  <a:cubicBezTo>
                    <a:pt x="9844" y="75478"/>
                    <a:pt x="12339" y="76379"/>
                    <a:pt x="14696" y="77488"/>
                  </a:cubicBezTo>
                  <a:cubicBezTo>
                    <a:pt x="15532" y="77842"/>
                    <a:pt x="16428" y="78047"/>
                    <a:pt x="17356" y="78047"/>
                  </a:cubicBezTo>
                  <a:cubicBezTo>
                    <a:pt x="17428" y="78047"/>
                    <a:pt x="17500" y="78045"/>
                    <a:pt x="17573" y="78043"/>
                  </a:cubicBezTo>
                  <a:cubicBezTo>
                    <a:pt x="20484" y="78043"/>
                    <a:pt x="22702" y="76622"/>
                    <a:pt x="24574" y="74577"/>
                  </a:cubicBezTo>
                  <a:cubicBezTo>
                    <a:pt x="25233" y="73849"/>
                    <a:pt x="25787" y="73052"/>
                    <a:pt x="26411" y="72289"/>
                  </a:cubicBezTo>
                  <a:cubicBezTo>
                    <a:pt x="27000" y="72740"/>
                    <a:pt x="27104" y="73433"/>
                    <a:pt x="27416" y="73953"/>
                  </a:cubicBezTo>
                  <a:cubicBezTo>
                    <a:pt x="28896" y="76315"/>
                    <a:pt x="30920" y="77704"/>
                    <a:pt x="33618" y="77704"/>
                  </a:cubicBezTo>
                  <a:cubicBezTo>
                    <a:pt x="33889" y="77704"/>
                    <a:pt x="34167" y="77690"/>
                    <a:pt x="34452" y="77662"/>
                  </a:cubicBezTo>
                  <a:cubicBezTo>
                    <a:pt x="37675" y="77384"/>
                    <a:pt x="39928" y="74404"/>
                    <a:pt x="39339" y="71215"/>
                  </a:cubicBezTo>
                  <a:cubicBezTo>
                    <a:pt x="38927" y="68948"/>
                    <a:pt x="37002" y="67467"/>
                    <a:pt x="34974" y="67467"/>
                  </a:cubicBezTo>
                  <a:cubicBezTo>
                    <a:pt x="34273" y="67467"/>
                    <a:pt x="33560" y="67644"/>
                    <a:pt x="32892" y="68026"/>
                  </a:cubicBezTo>
                  <a:cubicBezTo>
                    <a:pt x="32407" y="68338"/>
                    <a:pt x="31714" y="68616"/>
                    <a:pt x="32164" y="69343"/>
                  </a:cubicBezTo>
                  <a:cubicBezTo>
                    <a:pt x="32270" y="69520"/>
                    <a:pt x="32397" y="69585"/>
                    <a:pt x="32532" y="69585"/>
                  </a:cubicBezTo>
                  <a:cubicBezTo>
                    <a:pt x="32794" y="69585"/>
                    <a:pt x="33091" y="69342"/>
                    <a:pt x="33343" y="69205"/>
                  </a:cubicBezTo>
                  <a:cubicBezTo>
                    <a:pt x="33447" y="69135"/>
                    <a:pt x="33551" y="69101"/>
                    <a:pt x="33655" y="69032"/>
                  </a:cubicBezTo>
                  <a:cubicBezTo>
                    <a:pt x="34086" y="68825"/>
                    <a:pt x="34539" y="68728"/>
                    <a:pt x="34986" y="68728"/>
                  </a:cubicBezTo>
                  <a:cubicBezTo>
                    <a:pt x="36191" y="68728"/>
                    <a:pt x="37343" y="69437"/>
                    <a:pt x="37848" y="70626"/>
                  </a:cubicBezTo>
                  <a:cubicBezTo>
                    <a:pt x="38992" y="72983"/>
                    <a:pt x="37433" y="75894"/>
                    <a:pt x="34729" y="76379"/>
                  </a:cubicBezTo>
                  <a:cubicBezTo>
                    <a:pt x="34348" y="76459"/>
                    <a:pt x="33966" y="76498"/>
                    <a:pt x="33588" y="76498"/>
                  </a:cubicBezTo>
                  <a:cubicBezTo>
                    <a:pt x="32004" y="76498"/>
                    <a:pt x="30489" y="75815"/>
                    <a:pt x="29426" y="74612"/>
                  </a:cubicBezTo>
                  <a:cubicBezTo>
                    <a:pt x="26030" y="70938"/>
                    <a:pt x="27485" y="64976"/>
                    <a:pt x="32199" y="63347"/>
                  </a:cubicBezTo>
                  <a:cubicBezTo>
                    <a:pt x="33297" y="62948"/>
                    <a:pt x="34367" y="62755"/>
                    <a:pt x="35403" y="62755"/>
                  </a:cubicBezTo>
                  <a:cubicBezTo>
                    <a:pt x="37603" y="62755"/>
                    <a:pt x="39649" y="63628"/>
                    <a:pt x="41488" y="65254"/>
                  </a:cubicBezTo>
                  <a:cubicBezTo>
                    <a:pt x="42770" y="66501"/>
                    <a:pt x="43879" y="67888"/>
                    <a:pt x="44780" y="69447"/>
                  </a:cubicBezTo>
                  <a:cubicBezTo>
                    <a:pt x="46201" y="71596"/>
                    <a:pt x="47865" y="73572"/>
                    <a:pt x="49806" y="75270"/>
                  </a:cubicBezTo>
                  <a:cubicBezTo>
                    <a:pt x="51071" y="76472"/>
                    <a:pt x="52740" y="77125"/>
                    <a:pt x="54470" y="77125"/>
                  </a:cubicBezTo>
                  <a:cubicBezTo>
                    <a:pt x="54636" y="77125"/>
                    <a:pt x="54803" y="77119"/>
                    <a:pt x="54970" y="77107"/>
                  </a:cubicBezTo>
                  <a:cubicBezTo>
                    <a:pt x="56876" y="76934"/>
                    <a:pt x="58713" y="76449"/>
                    <a:pt x="60446" y="75686"/>
                  </a:cubicBezTo>
                  <a:cubicBezTo>
                    <a:pt x="62763" y="74696"/>
                    <a:pt x="65070" y="74256"/>
                    <a:pt x="67387" y="74256"/>
                  </a:cubicBezTo>
                  <a:cubicBezTo>
                    <a:pt x="69612" y="74256"/>
                    <a:pt x="71844" y="74661"/>
                    <a:pt x="74102" y="75374"/>
                  </a:cubicBezTo>
                  <a:cubicBezTo>
                    <a:pt x="74520" y="75490"/>
                    <a:pt x="74984" y="75762"/>
                    <a:pt x="75412" y="75762"/>
                  </a:cubicBezTo>
                  <a:cubicBezTo>
                    <a:pt x="75623" y="75762"/>
                    <a:pt x="75825" y="75696"/>
                    <a:pt x="76008" y="75513"/>
                  </a:cubicBezTo>
                  <a:cubicBezTo>
                    <a:pt x="76563" y="74924"/>
                    <a:pt x="76008" y="74196"/>
                    <a:pt x="75800" y="73572"/>
                  </a:cubicBezTo>
                  <a:cubicBezTo>
                    <a:pt x="74379" y="69032"/>
                    <a:pt x="74206" y="64560"/>
                    <a:pt x="76112" y="60089"/>
                  </a:cubicBezTo>
                  <a:cubicBezTo>
                    <a:pt x="76736" y="58668"/>
                    <a:pt x="77152" y="57178"/>
                    <a:pt x="77429" y="55653"/>
                  </a:cubicBezTo>
                  <a:cubicBezTo>
                    <a:pt x="77741" y="53677"/>
                    <a:pt x="77706" y="51737"/>
                    <a:pt x="76320" y="50108"/>
                  </a:cubicBezTo>
                  <a:cubicBezTo>
                    <a:pt x="74760" y="48132"/>
                    <a:pt x="72889" y="46399"/>
                    <a:pt x="70809" y="44978"/>
                  </a:cubicBezTo>
                  <a:cubicBezTo>
                    <a:pt x="69458" y="44111"/>
                    <a:pt x="68141" y="43176"/>
                    <a:pt x="66858" y="42205"/>
                  </a:cubicBezTo>
                  <a:cubicBezTo>
                    <a:pt x="65299" y="40992"/>
                    <a:pt x="64155" y="39329"/>
                    <a:pt x="63600" y="37457"/>
                  </a:cubicBezTo>
                  <a:cubicBezTo>
                    <a:pt x="62387" y="33540"/>
                    <a:pt x="63912" y="29555"/>
                    <a:pt x="67239" y="27822"/>
                  </a:cubicBezTo>
                  <a:cubicBezTo>
                    <a:pt x="68185" y="27339"/>
                    <a:pt x="69211" y="27115"/>
                    <a:pt x="70228" y="27115"/>
                  </a:cubicBezTo>
                  <a:cubicBezTo>
                    <a:pt x="73014" y="27115"/>
                    <a:pt x="75744" y="28795"/>
                    <a:pt x="76632" y="31461"/>
                  </a:cubicBezTo>
                  <a:cubicBezTo>
                    <a:pt x="77464" y="33956"/>
                    <a:pt x="76493" y="36452"/>
                    <a:pt x="74310" y="37457"/>
                  </a:cubicBezTo>
                  <a:cubicBezTo>
                    <a:pt x="73803" y="37685"/>
                    <a:pt x="73265" y="37797"/>
                    <a:pt x="72729" y="37797"/>
                  </a:cubicBezTo>
                  <a:cubicBezTo>
                    <a:pt x="71798" y="37797"/>
                    <a:pt x="70877" y="37458"/>
                    <a:pt x="70151" y="36798"/>
                  </a:cubicBezTo>
                  <a:cubicBezTo>
                    <a:pt x="69076" y="35793"/>
                    <a:pt x="68938" y="34511"/>
                    <a:pt x="69666" y="32847"/>
                  </a:cubicBezTo>
                  <a:cubicBezTo>
                    <a:pt x="69770" y="32709"/>
                    <a:pt x="69839" y="32570"/>
                    <a:pt x="69908" y="32431"/>
                  </a:cubicBezTo>
                  <a:cubicBezTo>
                    <a:pt x="70047" y="32154"/>
                    <a:pt x="69943" y="31842"/>
                    <a:pt x="69700" y="31669"/>
                  </a:cubicBezTo>
                  <a:cubicBezTo>
                    <a:pt x="69615" y="31626"/>
                    <a:pt x="69524" y="31607"/>
                    <a:pt x="69434" y="31607"/>
                  </a:cubicBezTo>
                  <a:cubicBezTo>
                    <a:pt x="69230" y="31607"/>
                    <a:pt x="69034" y="31708"/>
                    <a:pt x="68938" y="31877"/>
                  </a:cubicBezTo>
                  <a:cubicBezTo>
                    <a:pt x="68660" y="32189"/>
                    <a:pt x="68452" y="32535"/>
                    <a:pt x="68279" y="32882"/>
                  </a:cubicBezTo>
                  <a:cubicBezTo>
                    <a:pt x="67343" y="35031"/>
                    <a:pt x="68349" y="37526"/>
                    <a:pt x="70463" y="38497"/>
                  </a:cubicBezTo>
                  <a:cubicBezTo>
                    <a:pt x="71185" y="38849"/>
                    <a:pt x="71945" y="39014"/>
                    <a:pt x="72695" y="39014"/>
                  </a:cubicBezTo>
                  <a:cubicBezTo>
                    <a:pt x="74970" y="39014"/>
                    <a:pt x="77150" y="37498"/>
                    <a:pt x="77880" y="35100"/>
                  </a:cubicBezTo>
                  <a:cubicBezTo>
                    <a:pt x="78850" y="32015"/>
                    <a:pt x="77395" y="28688"/>
                    <a:pt x="74310" y="26955"/>
                  </a:cubicBezTo>
                  <a:cubicBezTo>
                    <a:pt x="73825" y="26643"/>
                    <a:pt x="73131" y="26574"/>
                    <a:pt x="72785" y="25915"/>
                  </a:cubicBezTo>
                  <a:cubicBezTo>
                    <a:pt x="74275" y="24806"/>
                    <a:pt x="75696" y="23732"/>
                    <a:pt x="76736" y="22276"/>
                  </a:cubicBezTo>
                  <a:cubicBezTo>
                    <a:pt x="78608" y="19642"/>
                    <a:pt x="79128" y="16869"/>
                    <a:pt x="77776" y="13819"/>
                  </a:cubicBezTo>
                  <a:cubicBezTo>
                    <a:pt x="76667" y="11358"/>
                    <a:pt x="75558" y="8932"/>
                    <a:pt x="73651" y="6957"/>
                  </a:cubicBezTo>
                  <a:cubicBezTo>
                    <a:pt x="73097" y="6368"/>
                    <a:pt x="72681" y="5674"/>
                    <a:pt x="72404" y="4912"/>
                  </a:cubicBezTo>
                  <a:cubicBezTo>
                    <a:pt x="72126" y="4323"/>
                    <a:pt x="72057" y="3664"/>
                    <a:pt x="72161" y="3040"/>
                  </a:cubicBezTo>
                  <a:cubicBezTo>
                    <a:pt x="72334" y="2174"/>
                    <a:pt x="72993" y="1515"/>
                    <a:pt x="73859" y="1307"/>
                  </a:cubicBezTo>
                  <a:cubicBezTo>
                    <a:pt x="74024" y="1271"/>
                    <a:pt x="74186" y="1254"/>
                    <a:pt x="74344" y="1254"/>
                  </a:cubicBezTo>
                  <a:cubicBezTo>
                    <a:pt x="75849" y="1254"/>
                    <a:pt x="76982" y="2814"/>
                    <a:pt x="76355" y="4288"/>
                  </a:cubicBezTo>
                  <a:cubicBezTo>
                    <a:pt x="76251" y="4531"/>
                    <a:pt x="76043" y="4773"/>
                    <a:pt x="75904" y="5016"/>
                  </a:cubicBezTo>
                  <a:cubicBezTo>
                    <a:pt x="75766" y="5293"/>
                    <a:pt x="75835" y="5640"/>
                    <a:pt x="76112" y="5778"/>
                  </a:cubicBezTo>
                  <a:cubicBezTo>
                    <a:pt x="76194" y="5819"/>
                    <a:pt x="76282" y="5839"/>
                    <a:pt x="76370" y="5839"/>
                  </a:cubicBezTo>
                  <a:cubicBezTo>
                    <a:pt x="76506" y="5839"/>
                    <a:pt x="76645" y="5793"/>
                    <a:pt x="76771" y="5709"/>
                  </a:cubicBezTo>
                  <a:cubicBezTo>
                    <a:pt x="77083" y="5501"/>
                    <a:pt x="77360" y="5154"/>
                    <a:pt x="77499" y="4773"/>
                  </a:cubicBezTo>
                  <a:cubicBezTo>
                    <a:pt x="78511" y="2441"/>
                    <a:pt x="76726" y="0"/>
                    <a:pt x="743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14"/>
            <p:cNvSpPr/>
            <p:nvPr/>
          </p:nvSpPr>
          <p:spPr>
            <a:xfrm rot="10800000">
              <a:off x="359518" y="372106"/>
              <a:ext cx="334519" cy="322284"/>
            </a:xfrm>
            <a:custGeom>
              <a:avLst/>
              <a:gdLst/>
              <a:ahLst/>
              <a:cxnLst/>
              <a:rect l="l" t="t" r="r" b="b"/>
              <a:pathLst>
                <a:path w="14627" h="14092" extrusionOk="0">
                  <a:moveTo>
                    <a:pt x="5075" y="1246"/>
                  </a:moveTo>
                  <a:cubicBezTo>
                    <a:pt x="5678" y="1246"/>
                    <a:pt x="6281" y="1430"/>
                    <a:pt x="6794" y="1803"/>
                  </a:cubicBezTo>
                  <a:cubicBezTo>
                    <a:pt x="7695" y="2358"/>
                    <a:pt x="8388" y="3120"/>
                    <a:pt x="8908" y="4056"/>
                  </a:cubicBezTo>
                  <a:cubicBezTo>
                    <a:pt x="10253" y="6401"/>
                    <a:pt x="11083" y="9021"/>
                    <a:pt x="12013" y="11676"/>
                  </a:cubicBezTo>
                  <a:lnTo>
                    <a:pt x="12013" y="11676"/>
                  </a:lnTo>
                  <a:cubicBezTo>
                    <a:pt x="9245" y="10639"/>
                    <a:pt x="6443" y="9842"/>
                    <a:pt x="3986" y="8285"/>
                  </a:cubicBezTo>
                  <a:cubicBezTo>
                    <a:pt x="3466" y="7938"/>
                    <a:pt x="2981" y="7522"/>
                    <a:pt x="2565" y="7037"/>
                  </a:cubicBezTo>
                  <a:cubicBezTo>
                    <a:pt x="1110" y="5304"/>
                    <a:pt x="1283" y="3502"/>
                    <a:pt x="3016" y="2081"/>
                  </a:cubicBezTo>
                  <a:cubicBezTo>
                    <a:pt x="3590" y="1526"/>
                    <a:pt x="4332" y="1246"/>
                    <a:pt x="5075" y="1246"/>
                  </a:cubicBezTo>
                  <a:close/>
                  <a:moveTo>
                    <a:pt x="5719" y="1"/>
                  </a:moveTo>
                  <a:cubicBezTo>
                    <a:pt x="3362" y="36"/>
                    <a:pt x="1664" y="1145"/>
                    <a:pt x="832" y="2739"/>
                  </a:cubicBezTo>
                  <a:cubicBezTo>
                    <a:pt x="1" y="4333"/>
                    <a:pt x="278" y="5893"/>
                    <a:pt x="1179" y="7279"/>
                  </a:cubicBezTo>
                  <a:cubicBezTo>
                    <a:pt x="2115" y="8700"/>
                    <a:pt x="3466" y="9567"/>
                    <a:pt x="4922" y="10260"/>
                  </a:cubicBezTo>
                  <a:cubicBezTo>
                    <a:pt x="7660" y="11543"/>
                    <a:pt x="10572" y="12513"/>
                    <a:pt x="13275" y="13899"/>
                  </a:cubicBezTo>
                  <a:cubicBezTo>
                    <a:pt x="13459" y="14001"/>
                    <a:pt x="13643" y="14092"/>
                    <a:pt x="13827" y="14092"/>
                  </a:cubicBezTo>
                  <a:cubicBezTo>
                    <a:pt x="13955" y="14092"/>
                    <a:pt x="14083" y="14048"/>
                    <a:pt x="14211" y="13934"/>
                  </a:cubicBezTo>
                  <a:cubicBezTo>
                    <a:pt x="14627" y="13553"/>
                    <a:pt x="14384" y="13171"/>
                    <a:pt x="14211" y="12825"/>
                  </a:cubicBezTo>
                  <a:cubicBezTo>
                    <a:pt x="12928" y="10329"/>
                    <a:pt x="12027" y="7661"/>
                    <a:pt x="10849" y="5096"/>
                  </a:cubicBezTo>
                  <a:cubicBezTo>
                    <a:pt x="10364" y="3952"/>
                    <a:pt x="9705" y="2843"/>
                    <a:pt x="8873" y="1907"/>
                  </a:cubicBezTo>
                  <a:cubicBezTo>
                    <a:pt x="7799" y="798"/>
                    <a:pt x="6586" y="1"/>
                    <a:pt x="57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7" name="Google Shape;527;p14"/>
          <p:cNvGrpSpPr/>
          <p:nvPr/>
        </p:nvGrpSpPr>
        <p:grpSpPr>
          <a:xfrm>
            <a:off x="171772" y="3486523"/>
            <a:ext cx="1480829" cy="1471301"/>
            <a:chOff x="171772" y="3486523"/>
            <a:chExt cx="1480829" cy="1471301"/>
          </a:xfrm>
        </p:grpSpPr>
        <p:sp>
          <p:nvSpPr>
            <p:cNvPr id="528" name="Google Shape;528;p14"/>
            <p:cNvSpPr/>
            <p:nvPr/>
          </p:nvSpPr>
          <p:spPr>
            <a:xfrm rot="10800000">
              <a:off x="171772" y="3486523"/>
              <a:ext cx="1480829" cy="1471301"/>
            </a:xfrm>
            <a:custGeom>
              <a:avLst/>
              <a:gdLst/>
              <a:ahLst/>
              <a:cxnLst/>
              <a:rect l="l" t="t" r="r" b="b"/>
              <a:pathLst>
                <a:path w="78642" h="78136" extrusionOk="0">
                  <a:moveTo>
                    <a:pt x="17368" y="1"/>
                  </a:moveTo>
                  <a:cubicBezTo>
                    <a:pt x="16409" y="1"/>
                    <a:pt x="15436" y="197"/>
                    <a:pt x="14453" y="622"/>
                  </a:cubicBezTo>
                  <a:cubicBezTo>
                    <a:pt x="12062" y="1662"/>
                    <a:pt x="9566" y="2597"/>
                    <a:pt x="7660" y="4538"/>
                  </a:cubicBezTo>
                  <a:cubicBezTo>
                    <a:pt x="7140" y="4989"/>
                    <a:pt x="6585" y="5370"/>
                    <a:pt x="5962" y="5717"/>
                  </a:cubicBezTo>
                  <a:cubicBezTo>
                    <a:pt x="5442" y="6063"/>
                    <a:pt x="4853" y="6306"/>
                    <a:pt x="4229" y="6410"/>
                  </a:cubicBezTo>
                  <a:cubicBezTo>
                    <a:pt x="4108" y="6427"/>
                    <a:pt x="3988" y="6435"/>
                    <a:pt x="3868" y="6435"/>
                  </a:cubicBezTo>
                  <a:cubicBezTo>
                    <a:pt x="2997" y="6435"/>
                    <a:pt x="2191" y="5998"/>
                    <a:pt x="1733" y="5266"/>
                  </a:cubicBezTo>
                  <a:cubicBezTo>
                    <a:pt x="1283" y="4400"/>
                    <a:pt x="1421" y="3395"/>
                    <a:pt x="2045" y="2701"/>
                  </a:cubicBezTo>
                  <a:cubicBezTo>
                    <a:pt x="2445" y="2260"/>
                    <a:pt x="2959" y="2035"/>
                    <a:pt x="3534" y="2035"/>
                  </a:cubicBezTo>
                  <a:cubicBezTo>
                    <a:pt x="3907" y="2035"/>
                    <a:pt x="4305" y="2129"/>
                    <a:pt x="4714" y="2320"/>
                  </a:cubicBezTo>
                  <a:cubicBezTo>
                    <a:pt x="4922" y="2424"/>
                    <a:pt x="5095" y="2597"/>
                    <a:pt x="5303" y="2667"/>
                  </a:cubicBezTo>
                  <a:cubicBezTo>
                    <a:pt x="5370" y="2700"/>
                    <a:pt x="5444" y="2716"/>
                    <a:pt x="5518" y="2716"/>
                  </a:cubicBezTo>
                  <a:cubicBezTo>
                    <a:pt x="5675" y="2716"/>
                    <a:pt x="5833" y="2646"/>
                    <a:pt x="5927" y="2528"/>
                  </a:cubicBezTo>
                  <a:cubicBezTo>
                    <a:pt x="6066" y="2320"/>
                    <a:pt x="6100" y="2078"/>
                    <a:pt x="5962" y="1870"/>
                  </a:cubicBezTo>
                  <a:cubicBezTo>
                    <a:pt x="5754" y="1523"/>
                    <a:pt x="5442" y="1246"/>
                    <a:pt x="5060" y="1107"/>
                  </a:cubicBezTo>
                  <a:cubicBezTo>
                    <a:pt x="4585" y="873"/>
                    <a:pt x="4089" y="765"/>
                    <a:pt x="3603" y="765"/>
                  </a:cubicBezTo>
                  <a:cubicBezTo>
                    <a:pt x="2000" y="765"/>
                    <a:pt x="509" y="1943"/>
                    <a:pt x="243" y="3672"/>
                  </a:cubicBezTo>
                  <a:cubicBezTo>
                    <a:pt x="0" y="4954"/>
                    <a:pt x="555" y="6237"/>
                    <a:pt x="1629" y="6965"/>
                  </a:cubicBezTo>
                  <a:cubicBezTo>
                    <a:pt x="2344" y="7465"/>
                    <a:pt x="3086" y="7689"/>
                    <a:pt x="3827" y="7689"/>
                  </a:cubicBezTo>
                  <a:cubicBezTo>
                    <a:pt x="4524" y="7689"/>
                    <a:pt x="5220" y="7491"/>
                    <a:pt x="5892" y="7138"/>
                  </a:cubicBezTo>
                  <a:cubicBezTo>
                    <a:pt x="6967" y="6618"/>
                    <a:pt x="7972" y="5959"/>
                    <a:pt x="8873" y="5162"/>
                  </a:cubicBezTo>
                  <a:cubicBezTo>
                    <a:pt x="9310" y="4759"/>
                    <a:pt x="9715" y="4225"/>
                    <a:pt x="10371" y="4225"/>
                  </a:cubicBezTo>
                  <a:cubicBezTo>
                    <a:pt x="10391" y="4225"/>
                    <a:pt x="10412" y="4225"/>
                    <a:pt x="10433" y="4226"/>
                  </a:cubicBezTo>
                  <a:cubicBezTo>
                    <a:pt x="10641" y="4573"/>
                    <a:pt x="10502" y="4885"/>
                    <a:pt x="10433" y="5232"/>
                  </a:cubicBezTo>
                  <a:cubicBezTo>
                    <a:pt x="9977" y="8620"/>
                    <a:pt x="12093" y="11120"/>
                    <a:pt x="15342" y="11120"/>
                  </a:cubicBezTo>
                  <a:cubicBezTo>
                    <a:pt x="15550" y="11120"/>
                    <a:pt x="15762" y="11110"/>
                    <a:pt x="15978" y="11089"/>
                  </a:cubicBezTo>
                  <a:cubicBezTo>
                    <a:pt x="18404" y="10881"/>
                    <a:pt x="19895" y="8212"/>
                    <a:pt x="18786" y="6133"/>
                  </a:cubicBezTo>
                  <a:cubicBezTo>
                    <a:pt x="18508" y="5613"/>
                    <a:pt x="18092" y="5197"/>
                    <a:pt x="17572" y="4920"/>
                  </a:cubicBezTo>
                  <a:cubicBezTo>
                    <a:pt x="17450" y="4828"/>
                    <a:pt x="17300" y="4783"/>
                    <a:pt x="17150" y="4783"/>
                  </a:cubicBezTo>
                  <a:cubicBezTo>
                    <a:pt x="16961" y="4783"/>
                    <a:pt x="16772" y="4854"/>
                    <a:pt x="16637" y="4989"/>
                  </a:cubicBezTo>
                  <a:cubicBezTo>
                    <a:pt x="16359" y="5336"/>
                    <a:pt x="16567" y="5613"/>
                    <a:pt x="16845" y="5855"/>
                  </a:cubicBezTo>
                  <a:cubicBezTo>
                    <a:pt x="16983" y="5959"/>
                    <a:pt x="17122" y="6063"/>
                    <a:pt x="17261" y="6202"/>
                  </a:cubicBezTo>
                  <a:cubicBezTo>
                    <a:pt x="18335" y="7242"/>
                    <a:pt x="17988" y="9044"/>
                    <a:pt x="16602" y="9633"/>
                  </a:cubicBezTo>
                  <a:cubicBezTo>
                    <a:pt x="16142" y="9857"/>
                    <a:pt x="15648" y="9965"/>
                    <a:pt x="15156" y="9965"/>
                  </a:cubicBezTo>
                  <a:cubicBezTo>
                    <a:pt x="14350" y="9965"/>
                    <a:pt x="13552" y="9673"/>
                    <a:pt x="12928" y="9113"/>
                  </a:cubicBezTo>
                  <a:cubicBezTo>
                    <a:pt x="11126" y="7484"/>
                    <a:pt x="11126" y="4816"/>
                    <a:pt x="12997" y="3013"/>
                  </a:cubicBezTo>
                  <a:cubicBezTo>
                    <a:pt x="14118" y="1845"/>
                    <a:pt x="15648" y="1206"/>
                    <a:pt x="17217" y="1206"/>
                  </a:cubicBezTo>
                  <a:cubicBezTo>
                    <a:pt x="17881" y="1206"/>
                    <a:pt x="18552" y="1321"/>
                    <a:pt x="19201" y="1558"/>
                  </a:cubicBezTo>
                  <a:cubicBezTo>
                    <a:pt x="22771" y="2667"/>
                    <a:pt x="25405" y="5647"/>
                    <a:pt x="26099" y="9287"/>
                  </a:cubicBezTo>
                  <a:cubicBezTo>
                    <a:pt x="27034" y="13515"/>
                    <a:pt x="30188" y="16392"/>
                    <a:pt x="34486" y="16565"/>
                  </a:cubicBezTo>
                  <a:cubicBezTo>
                    <a:pt x="34670" y="16573"/>
                    <a:pt x="34853" y="16577"/>
                    <a:pt x="35033" y="16577"/>
                  </a:cubicBezTo>
                  <a:cubicBezTo>
                    <a:pt x="38653" y="16577"/>
                    <a:pt x="41494" y="14933"/>
                    <a:pt x="43705" y="12094"/>
                  </a:cubicBezTo>
                  <a:cubicBezTo>
                    <a:pt x="44780" y="10708"/>
                    <a:pt x="45750" y="9183"/>
                    <a:pt x="46790" y="7727"/>
                  </a:cubicBezTo>
                  <a:cubicBezTo>
                    <a:pt x="46998" y="7380"/>
                    <a:pt x="47206" y="6930"/>
                    <a:pt x="47761" y="6861"/>
                  </a:cubicBezTo>
                  <a:cubicBezTo>
                    <a:pt x="47899" y="7484"/>
                    <a:pt x="48003" y="8074"/>
                    <a:pt x="48176" y="8594"/>
                  </a:cubicBezTo>
                  <a:cubicBezTo>
                    <a:pt x="48785" y="10676"/>
                    <a:pt x="50489" y="12018"/>
                    <a:pt x="52440" y="12018"/>
                  </a:cubicBezTo>
                  <a:cubicBezTo>
                    <a:pt x="52600" y="12018"/>
                    <a:pt x="52762" y="12009"/>
                    <a:pt x="52925" y="11990"/>
                  </a:cubicBezTo>
                  <a:cubicBezTo>
                    <a:pt x="55524" y="11713"/>
                    <a:pt x="57119" y="9391"/>
                    <a:pt x="56321" y="7103"/>
                  </a:cubicBezTo>
                  <a:cubicBezTo>
                    <a:pt x="55984" y="6029"/>
                    <a:pt x="54993" y="5335"/>
                    <a:pt x="53904" y="5335"/>
                  </a:cubicBezTo>
                  <a:cubicBezTo>
                    <a:pt x="53764" y="5335"/>
                    <a:pt x="53622" y="5346"/>
                    <a:pt x="53479" y="5370"/>
                  </a:cubicBezTo>
                  <a:cubicBezTo>
                    <a:pt x="53063" y="5440"/>
                    <a:pt x="52613" y="5578"/>
                    <a:pt x="52648" y="6098"/>
                  </a:cubicBezTo>
                  <a:cubicBezTo>
                    <a:pt x="52682" y="6514"/>
                    <a:pt x="53098" y="6514"/>
                    <a:pt x="53445" y="6583"/>
                  </a:cubicBezTo>
                  <a:cubicBezTo>
                    <a:pt x="54762" y="6791"/>
                    <a:pt x="55108" y="7103"/>
                    <a:pt x="55247" y="7970"/>
                  </a:cubicBezTo>
                  <a:cubicBezTo>
                    <a:pt x="55386" y="8940"/>
                    <a:pt x="54935" y="9841"/>
                    <a:pt x="54103" y="10292"/>
                  </a:cubicBezTo>
                  <a:cubicBezTo>
                    <a:pt x="53604" y="10607"/>
                    <a:pt x="53046" y="10758"/>
                    <a:pt x="52491" y="10758"/>
                  </a:cubicBezTo>
                  <a:cubicBezTo>
                    <a:pt x="51583" y="10758"/>
                    <a:pt x="50686" y="10352"/>
                    <a:pt x="50083" y="9599"/>
                  </a:cubicBezTo>
                  <a:cubicBezTo>
                    <a:pt x="49043" y="8386"/>
                    <a:pt x="48800" y="6687"/>
                    <a:pt x="49494" y="5232"/>
                  </a:cubicBezTo>
                  <a:cubicBezTo>
                    <a:pt x="50288" y="3388"/>
                    <a:pt x="52102" y="2186"/>
                    <a:pt x="54082" y="2186"/>
                  </a:cubicBezTo>
                  <a:cubicBezTo>
                    <a:pt x="54261" y="2186"/>
                    <a:pt x="54442" y="2196"/>
                    <a:pt x="54623" y="2216"/>
                  </a:cubicBezTo>
                  <a:cubicBezTo>
                    <a:pt x="56599" y="2355"/>
                    <a:pt x="58436" y="3048"/>
                    <a:pt x="60273" y="3741"/>
                  </a:cubicBezTo>
                  <a:cubicBezTo>
                    <a:pt x="62449" y="4530"/>
                    <a:pt x="64654" y="5146"/>
                    <a:pt x="66966" y="5146"/>
                  </a:cubicBezTo>
                  <a:cubicBezTo>
                    <a:pt x="67195" y="5146"/>
                    <a:pt x="67424" y="5140"/>
                    <a:pt x="67655" y="5128"/>
                  </a:cubicBezTo>
                  <a:cubicBezTo>
                    <a:pt x="67736" y="5128"/>
                    <a:pt x="67828" y="5116"/>
                    <a:pt x="67917" y="5116"/>
                  </a:cubicBezTo>
                  <a:cubicBezTo>
                    <a:pt x="68094" y="5116"/>
                    <a:pt x="68256" y="5162"/>
                    <a:pt x="68279" y="5440"/>
                  </a:cubicBezTo>
                  <a:cubicBezTo>
                    <a:pt x="66625" y="6382"/>
                    <a:pt x="65143" y="6844"/>
                    <a:pt x="63618" y="6844"/>
                  </a:cubicBezTo>
                  <a:cubicBezTo>
                    <a:pt x="62393" y="6844"/>
                    <a:pt x="61142" y="6546"/>
                    <a:pt x="59753" y="5959"/>
                  </a:cubicBezTo>
                  <a:cubicBezTo>
                    <a:pt x="59498" y="5853"/>
                    <a:pt x="59191" y="5617"/>
                    <a:pt x="58920" y="5617"/>
                  </a:cubicBezTo>
                  <a:cubicBezTo>
                    <a:pt x="58749" y="5617"/>
                    <a:pt x="58591" y="5712"/>
                    <a:pt x="58470" y="5994"/>
                  </a:cubicBezTo>
                  <a:cubicBezTo>
                    <a:pt x="58193" y="6653"/>
                    <a:pt x="58852" y="6861"/>
                    <a:pt x="59302" y="7103"/>
                  </a:cubicBezTo>
                  <a:cubicBezTo>
                    <a:pt x="59995" y="7484"/>
                    <a:pt x="60758" y="7762"/>
                    <a:pt x="61555" y="7900"/>
                  </a:cubicBezTo>
                  <a:cubicBezTo>
                    <a:pt x="62197" y="8037"/>
                    <a:pt x="62826" y="8100"/>
                    <a:pt x="63444" y="8100"/>
                  </a:cubicBezTo>
                  <a:cubicBezTo>
                    <a:pt x="65331" y="8100"/>
                    <a:pt x="67119" y="7514"/>
                    <a:pt x="68868" y="6653"/>
                  </a:cubicBezTo>
                  <a:cubicBezTo>
                    <a:pt x="70289" y="5925"/>
                    <a:pt x="71710" y="5128"/>
                    <a:pt x="73131" y="4400"/>
                  </a:cubicBezTo>
                  <a:cubicBezTo>
                    <a:pt x="73323" y="4314"/>
                    <a:pt x="73529" y="4150"/>
                    <a:pt x="73764" y="4150"/>
                  </a:cubicBezTo>
                  <a:cubicBezTo>
                    <a:pt x="73910" y="4150"/>
                    <a:pt x="74067" y="4214"/>
                    <a:pt x="74240" y="4400"/>
                  </a:cubicBezTo>
                  <a:cubicBezTo>
                    <a:pt x="73824" y="5543"/>
                    <a:pt x="73304" y="6618"/>
                    <a:pt x="72681" y="7623"/>
                  </a:cubicBezTo>
                  <a:cubicBezTo>
                    <a:pt x="71849" y="9009"/>
                    <a:pt x="71190" y="10465"/>
                    <a:pt x="70705" y="11990"/>
                  </a:cubicBezTo>
                  <a:cubicBezTo>
                    <a:pt x="70012" y="14070"/>
                    <a:pt x="70116" y="16357"/>
                    <a:pt x="70948" y="18402"/>
                  </a:cubicBezTo>
                  <a:cubicBezTo>
                    <a:pt x="71121" y="18818"/>
                    <a:pt x="71329" y="19234"/>
                    <a:pt x="71571" y="19615"/>
                  </a:cubicBezTo>
                  <a:cubicBezTo>
                    <a:pt x="71688" y="19825"/>
                    <a:pt x="71915" y="19941"/>
                    <a:pt x="72136" y="19941"/>
                  </a:cubicBezTo>
                  <a:cubicBezTo>
                    <a:pt x="72243" y="19941"/>
                    <a:pt x="72348" y="19914"/>
                    <a:pt x="72438" y="19858"/>
                  </a:cubicBezTo>
                  <a:cubicBezTo>
                    <a:pt x="72715" y="19684"/>
                    <a:pt x="72785" y="19338"/>
                    <a:pt x="72611" y="19095"/>
                  </a:cubicBezTo>
                  <a:cubicBezTo>
                    <a:pt x="72542" y="18922"/>
                    <a:pt x="72473" y="18783"/>
                    <a:pt x="72403" y="18610"/>
                  </a:cubicBezTo>
                  <a:cubicBezTo>
                    <a:pt x="70982" y="15941"/>
                    <a:pt x="71329" y="13307"/>
                    <a:pt x="72507" y="10673"/>
                  </a:cubicBezTo>
                  <a:cubicBezTo>
                    <a:pt x="72593" y="10445"/>
                    <a:pt x="72631" y="10100"/>
                    <a:pt x="72989" y="10100"/>
                  </a:cubicBezTo>
                  <a:cubicBezTo>
                    <a:pt x="73066" y="10100"/>
                    <a:pt x="73159" y="10116"/>
                    <a:pt x="73270" y="10153"/>
                  </a:cubicBezTo>
                  <a:cubicBezTo>
                    <a:pt x="72888" y="13411"/>
                    <a:pt x="73998" y="16461"/>
                    <a:pt x="75072" y="19477"/>
                  </a:cubicBezTo>
                  <a:cubicBezTo>
                    <a:pt x="75384" y="20308"/>
                    <a:pt x="75627" y="21106"/>
                    <a:pt x="75835" y="21937"/>
                  </a:cubicBezTo>
                  <a:cubicBezTo>
                    <a:pt x="76112" y="23012"/>
                    <a:pt x="76181" y="24121"/>
                    <a:pt x="76008" y="25195"/>
                  </a:cubicBezTo>
                  <a:cubicBezTo>
                    <a:pt x="75646" y="27575"/>
                    <a:pt x="73508" y="29182"/>
                    <a:pt x="71337" y="29182"/>
                  </a:cubicBezTo>
                  <a:cubicBezTo>
                    <a:pt x="70599" y="29182"/>
                    <a:pt x="69857" y="28996"/>
                    <a:pt x="69180" y="28592"/>
                  </a:cubicBezTo>
                  <a:cubicBezTo>
                    <a:pt x="67586" y="27725"/>
                    <a:pt x="67066" y="25646"/>
                    <a:pt x="68071" y="24086"/>
                  </a:cubicBezTo>
                  <a:cubicBezTo>
                    <a:pt x="68508" y="23416"/>
                    <a:pt x="69239" y="23040"/>
                    <a:pt x="70016" y="23040"/>
                  </a:cubicBezTo>
                  <a:cubicBezTo>
                    <a:pt x="70164" y="23040"/>
                    <a:pt x="70313" y="23053"/>
                    <a:pt x="70462" y="23081"/>
                  </a:cubicBezTo>
                  <a:cubicBezTo>
                    <a:pt x="71294" y="23185"/>
                    <a:pt x="71883" y="23982"/>
                    <a:pt x="71779" y="24814"/>
                  </a:cubicBezTo>
                  <a:cubicBezTo>
                    <a:pt x="71745" y="24918"/>
                    <a:pt x="71779" y="25022"/>
                    <a:pt x="71779" y="25161"/>
                  </a:cubicBezTo>
                  <a:cubicBezTo>
                    <a:pt x="71883" y="25369"/>
                    <a:pt x="71953" y="25577"/>
                    <a:pt x="72230" y="25611"/>
                  </a:cubicBezTo>
                  <a:cubicBezTo>
                    <a:pt x="72276" y="25620"/>
                    <a:pt x="72318" y="25625"/>
                    <a:pt x="72358" y="25625"/>
                  </a:cubicBezTo>
                  <a:cubicBezTo>
                    <a:pt x="72621" y="25625"/>
                    <a:pt x="72764" y="25436"/>
                    <a:pt x="72854" y="25195"/>
                  </a:cubicBezTo>
                  <a:cubicBezTo>
                    <a:pt x="73235" y="23982"/>
                    <a:pt x="72681" y="22700"/>
                    <a:pt x="71537" y="22145"/>
                  </a:cubicBezTo>
                  <a:cubicBezTo>
                    <a:pt x="71052" y="21919"/>
                    <a:pt x="70536" y="21810"/>
                    <a:pt x="70027" y="21810"/>
                  </a:cubicBezTo>
                  <a:cubicBezTo>
                    <a:pt x="68900" y="21810"/>
                    <a:pt x="67804" y="22345"/>
                    <a:pt x="67135" y="23324"/>
                  </a:cubicBezTo>
                  <a:cubicBezTo>
                    <a:pt x="65333" y="25854"/>
                    <a:pt x="66615" y="29216"/>
                    <a:pt x="69735" y="30186"/>
                  </a:cubicBezTo>
                  <a:cubicBezTo>
                    <a:pt x="70254" y="30360"/>
                    <a:pt x="70878" y="30290"/>
                    <a:pt x="71467" y="30775"/>
                  </a:cubicBezTo>
                  <a:cubicBezTo>
                    <a:pt x="70844" y="31434"/>
                    <a:pt x="70116" y="31954"/>
                    <a:pt x="69353" y="32404"/>
                  </a:cubicBezTo>
                  <a:cubicBezTo>
                    <a:pt x="68036" y="33236"/>
                    <a:pt x="66788" y="34137"/>
                    <a:pt x="65575" y="35143"/>
                  </a:cubicBezTo>
                  <a:cubicBezTo>
                    <a:pt x="63808" y="36633"/>
                    <a:pt x="62560" y="38643"/>
                    <a:pt x="62006" y="40861"/>
                  </a:cubicBezTo>
                  <a:cubicBezTo>
                    <a:pt x="60723" y="46164"/>
                    <a:pt x="63634" y="51120"/>
                    <a:pt x="68660" y="52091"/>
                  </a:cubicBezTo>
                  <a:cubicBezTo>
                    <a:pt x="71849" y="52715"/>
                    <a:pt x="74136" y="54586"/>
                    <a:pt x="75904" y="57186"/>
                  </a:cubicBezTo>
                  <a:cubicBezTo>
                    <a:pt x="76805" y="58538"/>
                    <a:pt x="77186" y="60167"/>
                    <a:pt x="76978" y="61761"/>
                  </a:cubicBezTo>
                  <a:cubicBezTo>
                    <a:pt x="76701" y="64222"/>
                    <a:pt x="75176" y="66128"/>
                    <a:pt x="72992" y="66613"/>
                  </a:cubicBezTo>
                  <a:cubicBezTo>
                    <a:pt x="72706" y="66680"/>
                    <a:pt x="72418" y="66712"/>
                    <a:pt x="72135" y="66712"/>
                  </a:cubicBezTo>
                  <a:cubicBezTo>
                    <a:pt x="70227" y="66712"/>
                    <a:pt x="68499" y="65265"/>
                    <a:pt x="68348" y="63424"/>
                  </a:cubicBezTo>
                  <a:cubicBezTo>
                    <a:pt x="68244" y="62211"/>
                    <a:pt x="68764" y="61033"/>
                    <a:pt x="69700" y="60652"/>
                  </a:cubicBezTo>
                  <a:cubicBezTo>
                    <a:pt x="70002" y="60484"/>
                    <a:pt x="70334" y="60402"/>
                    <a:pt x="70663" y="60402"/>
                  </a:cubicBezTo>
                  <a:cubicBezTo>
                    <a:pt x="71351" y="60402"/>
                    <a:pt x="72028" y="60758"/>
                    <a:pt x="72403" y="61414"/>
                  </a:cubicBezTo>
                  <a:cubicBezTo>
                    <a:pt x="72554" y="61615"/>
                    <a:pt x="72723" y="61834"/>
                    <a:pt x="72963" y="61834"/>
                  </a:cubicBezTo>
                  <a:cubicBezTo>
                    <a:pt x="73054" y="61834"/>
                    <a:pt x="73155" y="61803"/>
                    <a:pt x="73270" y="61726"/>
                  </a:cubicBezTo>
                  <a:cubicBezTo>
                    <a:pt x="73686" y="61449"/>
                    <a:pt x="73582" y="61033"/>
                    <a:pt x="73374" y="60652"/>
                  </a:cubicBezTo>
                  <a:cubicBezTo>
                    <a:pt x="72888" y="59924"/>
                    <a:pt x="72161" y="59439"/>
                    <a:pt x="71294" y="59300"/>
                  </a:cubicBezTo>
                  <a:cubicBezTo>
                    <a:pt x="71079" y="59259"/>
                    <a:pt x="70862" y="59239"/>
                    <a:pt x="70648" y="59239"/>
                  </a:cubicBezTo>
                  <a:cubicBezTo>
                    <a:pt x="69244" y="59239"/>
                    <a:pt x="67924" y="60100"/>
                    <a:pt x="67412" y="61484"/>
                  </a:cubicBezTo>
                  <a:cubicBezTo>
                    <a:pt x="66149" y="64557"/>
                    <a:pt x="68587" y="67967"/>
                    <a:pt x="72107" y="67967"/>
                  </a:cubicBezTo>
                  <a:cubicBezTo>
                    <a:pt x="72159" y="67967"/>
                    <a:pt x="72212" y="67966"/>
                    <a:pt x="72265" y="67965"/>
                  </a:cubicBezTo>
                  <a:cubicBezTo>
                    <a:pt x="72923" y="67965"/>
                    <a:pt x="73547" y="67861"/>
                    <a:pt x="74379" y="67792"/>
                  </a:cubicBezTo>
                  <a:lnTo>
                    <a:pt x="74379" y="67792"/>
                  </a:lnTo>
                  <a:cubicBezTo>
                    <a:pt x="73963" y="68519"/>
                    <a:pt x="73443" y="69247"/>
                    <a:pt x="72854" y="69871"/>
                  </a:cubicBezTo>
                  <a:cubicBezTo>
                    <a:pt x="72091" y="70703"/>
                    <a:pt x="71467" y="71708"/>
                    <a:pt x="71017" y="72748"/>
                  </a:cubicBezTo>
                  <a:cubicBezTo>
                    <a:pt x="70462" y="74307"/>
                    <a:pt x="70462" y="75798"/>
                    <a:pt x="71641" y="77080"/>
                  </a:cubicBezTo>
                  <a:cubicBezTo>
                    <a:pt x="72318" y="77776"/>
                    <a:pt x="73230" y="78135"/>
                    <a:pt x="74144" y="78135"/>
                  </a:cubicBezTo>
                  <a:cubicBezTo>
                    <a:pt x="74914" y="78135"/>
                    <a:pt x="75686" y="77880"/>
                    <a:pt x="76320" y="77358"/>
                  </a:cubicBezTo>
                  <a:cubicBezTo>
                    <a:pt x="77671" y="76248"/>
                    <a:pt x="77949" y="74134"/>
                    <a:pt x="76944" y="72852"/>
                  </a:cubicBezTo>
                  <a:cubicBezTo>
                    <a:pt x="76742" y="72574"/>
                    <a:pt x="76466" y="72315"/>
                    <a:pt x="76158" y="72315"/>
                  </a:cubicBezTo>
                  <a:cubicBezTo>
                    <a:pt x="76042" y="72315"/>
                    <a:pt x="75922" y="72351"/>
                    <a:pt x="75800" y="72436"/>
                  </a:cubicBezTo>
                  <a:cubicBezTo>
                    <a:pt x="75384" y="72748"/>
                    <a:pt x="75661" y="73129"/>
                    <a:pt x="75904" y="73476"/>
                  </a:cubicBezTo>
                  <a:cubicBezTo>
                    <a:pt x="76918" y="74896"/>
                    <a:pt x="75888" y="76876"/>
                    <a:pt x="74164" y="76876"/>
                  </a:cubicBezTo>
                  <a:cubicBezTo>
                    <a:pt x="74120" y="76876"/>
                    <a:pt x="74077" y="76875"/>
                    <a:pt x="74032" y="76872"/>
                  </a:cubicBezTo>
                  <a:cubicBezTo>
                    <a:pt x="72681" y="76768"/>
                    <a:pt x="71710" y="75590"/>
                    <a:pt x="71883" y="74273"/>
                  </a:cubicBezTo>
                  <a:cubicBezTo>
                    <a:pt x="72022" y="73233"/>
                    <a:pt x="72473" y="72263"/>
                    <a:pt x="73200" y="71500"/>
                  </a:cubicBezTo>
                  <a:cubicBezTo>
                    <a:pt x="74899" y="69455"/>
                    <a:pt x="76320" y="67202"/>
                    <a:pt x="77360" y="64776"/>
                  </a:cubicBezTo>
                  <a:cubicBezTo>
                    <a:pt x="78573" y="62073"/>
                    <a:pt x="78642" y="59473"/>
                    <a:pt x="77221" y="56874"/>
                  </a:cubicBezTo>
                  <a:cubicBezTo>
                    <a:pt x="76389" y="55418"/>
                    <a:pt x="75245" y="54170"/>
                    <a:pt x="73928" y="53165"/>
                  </a:cubicBezTo>
                  <a:cubicBezTo>
                    <a:pt x="73478" y="52819"/>
                    <a:pt x="72888" y="52611"/>
                    <a:pt x="72611" y="52056"/>
                  </a:cubicBezTo>
                  <a:cubicBezTo>
                    <a:pt x="72923" y="51502"/>
                    <a:pt x="73582" y="51467"/>
                    <a:pt x="74032" y="51190"/>
                  </a:cubicBezTo>
                  <a:cubicBezTo>
                    <a:pt x="76077" y="50011"/>
                    <a:pt x="77429" y="48313"/>
                    <a:pt x="77879" y="45956"/>
                  </a:cubicBezTo>
                  <a:cubicBezTo>
                    <a:pt x="78469" y="42560"/>
                    <a:pt x="76250" y="39406"/>
                    <a:pt x="72958" y="39128"/>
                  </a:cubicBezTo>
                  <a:cubicBezTo>
                    <a:pt x="72761" y="39110"/>
                    <a:pt x="72567" y="39101"/>
                    <a:pt x="72376" y="39101"/>
                  </a:cubicBezTo>
                  <a:cubicBezTo>
                    <a:pt x="70721" y="39101"/>
                    <a:pt x="69315" y="39782"/>
                    <a:pt x="68383" y="41243"/>
                  </a:cubicBezTo>
                  <a:cubicBezTo>
                    <a:pt x="67482" y="42594"/>
                    <a:pt x="67447" y="44293"/>
                    <a:pt x="68244" y="45679"/>
                  </a:cubicBezTo>
                  <a:cubicBezTo>
                    <a:pt x="68441" y="46017"/>
                    <a:pt x="68684" y="46491"/>
                    <a:pt x="69102" y="46491"/>
                  </a:cubicBezTo>
                  <a:cubicBezTo>
                    <a:pt x="69199" y="46491"/>
                    <a:pt x="69305" y="46466"/>
                    <a:pt x="69423" y="46407"/>
                  </a:cubicBezTo>
                  <a:cubicBezTo>
                    <a:pt x="70116" y="46060"/>
                    <a:pt x="69561" y="45540"/>
                    <a:pt x="69353" y="45124"/>
                  </a:cubicBezTo>
                  <a:cubicBezTo>
                    <a:pt x="68452" y="43149"/>
                    <a:pt x="69145" y="41381"/>
                    <a:pt x="71052" y="40584"/>
                  </a:cubicBezTo>
                  <a:cubicBezTo>
                    <a:pt x="71515" y="40398"/>
                    <a:pt x="71993" y="40312"/>
                    <a:pt x="72465" y="40312"/>
                  </a:cubicBezTo>
                  <a:cubicBezTo>
                    <a:pt x="74461" y="40312"/>
                    <a:pt x="76351" y="41863"/>
                    <a:pt x="76632" y="44050"/>
                  </a:cubicBezTo>
                  <a:cubicBezTo>
                    <a:pt x="76978" y="46164"/>
                    <a:pt x="76077" y="48278"/>
                    <a:pt x="74344" y="49491"/>
                  </a:cubicBezTo>
                  <a:cubicBezTo>
                    <a:pt x="73028" y="50506"/>
                    <a:pt x="71536" y="50976"/>
                    <a:pt x="70077" y="50976"/>
                  </a:cubicBezTo>
                  <a:cubicBezTo>
                    <a:pt x="67003" y="50976"/>
                    <a:pt x="64076" y="48892"/>
                    <a:pt x="63253" y="45436"/>
                  </a:cubicBezTo>
                  <a:cubicBezTo>
                    <a:pt x="62491" y="42213"/>
                    <a:pt x="63357" y="39406"/>
                    <a:pt x="65506" y="36979"/>
                  </a:cubicBezTo>
                  <a:cubicBezTo>
                    <a:pt x="66719" y="35628"/>
                    <a:pt x="68209" y="34657"/>
                    <a:pt x="69700" y="33687"/>
                  </a:cubicBezTo>
                  <a:cubicBezTo>
                    <a:pt x="71814" y="32335"/>
                    <a:pt x="73755" y="30671"/>
                    <a:pt x="75453" y="28835"/>
                  </a:cubicBezTo>
                  <a:cubicBezTo>
                    <a:pt x="77186" y="26928"/>
                    <a:pt x="77602" y="24849"/>
                    <a:pt x="77186" y="22457"/>
                  </a:cubicBezTo>
                  <a:cubicBezTo>
                    <a:pt x="76909" y="20898"/>
                    <a:pt x="76458" y="19338"/>
                    <a:pt x="75835" y="17848"/>
                  </a:cubicBezTo>
                  <a:cubicBezTo>
                    <a:pt x="73998" y="13515"/>
                    <a:pt x="74171" y="9148"/>
                    <a:pt x="75523" y="4712"/>
                  </a:cubicBezTo>
                  <a:cubicBezTo>
                    <a:pt x="75731" y="4053"/>
                    <a:pt x="76354" y="3256"/>
                    <a:pt x="75765" y="2632"/>
                  </a:cubicBezTo>
                  <a:cubicBezTo>
                    <a:pt x="75555" y="2411"/>
                    <a:pt x="75325" y="2331"/>
                    <a:pt x="75084" y="2331"/>
                  </a:cubicBezTo>
                  <a:cubicBezTo>
                    <a:pt x="74569" y="2331"/>
                    <a:pt x="74008" y="2698"/>
                    <a:pt x="73512" y="2840"/>
                  </a:cubicBezTo>
                  <a:cubicBezTo>
                    <a:pt x="71366" y="3470"/>
                    <a:pt x="69236" y="3841"/>
                    <a:pt x="67114" y="3841"/>
                  </a:cubicBezTo>
                  <a:cubicBezTo>
                    <a:pt x="64920" y="3841"/>
                    <a:pt x="62735" y="3444"/>
                    <a:pt x="60550" y="2528"/>
                  </a:cubicBezTo>
                  <a:cubicBezTo>
                    <a:pt x="59059" y="1870"/>
                    <a:pt x="57534" y="1419"/>
                    <a:pt x="55940" y="1142"/>
                  </a:cubicBezTo>
                  <a:cubicBezTo>
                    <a:pt x="55317" y="1040"/>
                    <a:pt x="54704" y="977"/>
                    <a:pt x="54104" y="977"/>
                  </a:cubicBezTo>
                  <a:cubicBezTo>
                    <a:pt x="52666" y="977"/>
                    <a:pt x="51305" y="1338"/>
                    <a:pt x="50083" y="2389"/>
                  </a:cubicBezTo>
                  <a:cubicBezTo>
                    <a:pt x="48107" y="4018"/>
                    <a:pt x="46374" y="5959"/>
                    <a:pt x="44953" y="8108"/>
                  </a:cubicBezTo>
                  <a:cubicBezTo>
                    <a:pt x="44191" y="9391"/>
                    <a:pt x="43324" y="10604"/>
                    <a:pt x="42354" y="11747"/>
                  </a:cubicBezTo>
                  <a:cubicBezTo>
                    <a:pt x="41106" y="13273"/>
                    <a:pt x="39442" y="14416"/>
                    <a:pt x="37571" y="14971"/>
                  </a:cubicBezTo>
                  <a:cubicBezTo>
                    <a:pt x="36701" y="15231"/>
                    <a:pt x="35829" y="15356"/>
                    <a:pt x="34981" y="15356"/>
                  </a:cubicBezTo>
                  <a:cubicBezTo>
                    <a:pt x="31877" y="15356"/>
                    <a:pt x="29091" y="13685"/>
                    <a:pt x="27866" y="10881"/>
                  </a:cubicBezTo>
                  <a:cubicBezTo>
                    <a:pt x="26307" y="7415"/>
                    <a:pt x="28247" y="2979"/>
                    <a:pt x="31748" y="1870"/>
                  </a:cubicBezTo>
                  <a:cubicBezTo>
                    <a:pt x="32305" y="1693"/>
                    <a:pt x="32861" y="1610"/>
                    <a:pt x="33400" y="1610"/>
                  </a:cubicBezTo>
                  <a:cubicBezTo>
                    <a:pt x="35613" y="1610"/>
                    <a:pt x="37527" y="3016"/>
                    <a:pt x="37917" y="5162"/>
                  </a:cubicBezTo>
                  <a:cubicBezTo>
                    <a:pt x="38229" y="6479"/>
                    <a:pt x="37744" y="7866"/>
                    <a:pt x="36670" y="8697"/>
                  </a:cubicBezTo>
                  <a:cubicBezTo>
                    <a:pt x="36108" y="9159"/>
                    <a:pt x="35418" y="9400"/>
                    <a:pt x="34729" y="9400"/>
                  </a:cubicBezTo>
                  <a:cubicBezTo>
                    <a:pt x="34227" y="9400"/>
                    <a:pt x="33726" y="9272"/>
                    <a:pt x="33273" y="9009"/>
                  </a:cubicBezTo>
                  <a:cubicBezTo>
                    <a:pt x="33030" y="8871"/>
                    <a:pt x="32753" y="8732"/>
                    <a:pt x="32511" y="8628"/>
                  </a:cubicBezTo>
                  <a:cubicBezTo>
                    <a:pt x="32435" y="8596"/>
                    <a:pt x="32360" y="8580"/>
                    <a:pt x="32288" y="8580"/>
                  </a:cubicBezTo>
                  <a:cubicBezTo>
                    <a:pt x="32128" y="8580"/>
                    <a:pt x="31982" y="8658"/>
                    <a:pt x="31887" y="8801"/>
                  </a:cubicBezTo>
                  <a:cubicBezTo>
                    <a:pt x="31748" y="9009"/>
                    <a:pt x="31748" y="9252"/>
                    <a:pt x="31887" y="9460"/>
                  </a:cubicBezTo>
                  <a:cubicBezTo>
                    <a:pt x="32129" y="9772"/>
                    <a:pt x="32441" y="10015"/>
                    <a:pt x="32822" y="10188"/>
                  </a:cubicBezTo>
                  <a:cubicBezTo>
                    <a:pt x="33433" y="10488"/>
                    <a:pt x="34087" y="10632"/>
                    <a:pt x="34733" y="10632"/>
                  </a:cubicBezTo>
                  <a:cubicBezTo>
                    <a:pt x="36178" y="10632"/>
                    <a:pt x="37588" y="9911"/>
                    <a:pt x="38403" y="8594"/>
                  </a:cubicBezTo>
                  <a:cubicBezTo>
                    <a:pt x="40274" y="5682"/>
                    <a:pt x="38749" y="1766"/>
                    <a:pt x="35353" y="657"/>
                  </a:cubicBezTo>
                  <a:cubicBezTo>
                    <a:pt x="34712" y="455"/>
                    <a:pt x="34061" y="358"/>
                    <a:pt x="33415" y="358"/>
                  </a:cubicBezTo>
                  <a:cubicBezTo>
                    <a:pt x="30953" y="358"/>
                    <a:pt x="28574" y="1768"/>
                    <a:pt x="27173" y="4157"/>
                  </a:cubicBezTo>
                  <a:cubicBezTo>
                    <a:pt x="26861" y="4677"/>
                    <a:pt x="26792" y="5405"/>
                    <a:pt x="26168" y="5751"/>
                  </a:cubicBezTo>
                  <a:cubicBezTo>
                    <a:pt x="25995" y="5578"/>
                    <a:pt x="25856" y="5440"/>
                    <a:pt x="25717" y="5232"/>
                  </a:cubicBezTo>
                  <a:cubicBezTo>
                    <a:pt x="24712" y="3707"/>
                    <a:pt x="23395" y="2389"/>
                    <a:pt x="21870" y="1384"/>
                  </a:cubicBezTo>
                  <a:cubicBezTo>
                    <a:pt x="20417" y="508"/>
                    <a:pt x="18911" y="1"/>
                    <a:pt x="173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14"/>
            <p:cNvSpPr/>
            <p:nvPr/>
          </p:nvSpPr>
          <p:spPr>
            <a:xfrm rot="10800000">
              <a:off x="326993" y="4541461"/>
              <a:ext cx="273487" cy="265013"/>
            </a:xfrm>
            <a:custGeom>
              <a:avLst/>
              <a:gdLst/>
              <a:ahLst/>
              <a:cxnLst/>
              <a:rect l="l" t="t" r="r" b="b"/>
              <a:pathLst>
                <a:path w="14524" h="14074" extrusionOk="0">
                  <a:moveTo>
                    <a:pt x="12028" y="2393"/>
                  </a:moveTo>
                  <a:cubicBezTo>
                    <a:pt x="10884" y="5305"/>
                    <a:pt x="10121" y="8320"/>
                    <a:pt x="8319" y="10816"/>
                  </a:cubicBezTo>
                  <a:cubicBezTo>
                    <a:pt x="8042" y="11197"/>
                    <a:pt x="7730" y="11543"/>
                    <a:pt x="7383" y="11821"/>
                  </a:cubicBezTo>
                  <a:cubicBezTo>
                    <a:pt x="6622" y="12479"/>
                    <a:pt x="5769" y="12791"/>
                    <a:pt x="4950" y="12791"/>
                  </a:cubicBezTo>
                  <a:cubicBezTo>
                    <a:pt x="3570" y="12791"/>
                    <a:pt x="2286" y="11905"/>
                    <a:pt x="1699" y="10296"/>
                  </a:cubicBezTo>
                  <a:cubicBezTo>
                    <a:pt x="1491" y="9707"/>
                    <a:pt x="1491" y="9048"/>
                    <a:pt x="1699" y="8459"/>
                  </a:cubicBezTo>
                  <a:cubicBezTo>
                    <a:pt x="2011" y="7592"/>
                    <a:pt x="2566" y="6830"/>
                    <a:pt x="3293" y="6275"/>
                  </a:cubicBezTo>
                  <a:cubicBezTo>
                    <a:pt x="5893" y="4334"/>
                    <a:pt x="9012" y="3537"/>
                    <a:pt x="12028" y="2393"/>
                  </a:cubicBezTo>
                  <a:close/>
                  <a:moveTo>
                    <a:pt x="13790" y="0"/>
                  </a:moveTo>
                  <a:cubicBezTo>
                    <a:pt x="13607" y="0"/>
                    <a:pt x="13424" y="94"/>
                    <a:pt x="13241" y="175"/>
                  </a:cubicBezTo>
                  <a:cubicBezTo>
                    <a:pt x="10953" y="1354"/>
                    <a:pt x="8527" y="2255"/>
                    <a:pt x="6136" y="3260"/>
                  </a:cubicBezTo>
                  <a:cubicBezTo>
                    <a:pt x="5130" y="3676"/>
                    <a:pt x="4160" y="4161"/>
                    <a:pt x="3259" y="4750"/>
                  </a:cubicBezTo>
                  <a:cubicBezTo>
                    <a:pt x="2323" y="5339"/>
                    <a:pt x="1560" y="6137"/>
                    <a:pt x="971" y="7072"/>
                  </a:cubicBezTo>
                  <a:cubicBezTo>
                    <a:pt x="139" y="8528"/>
                    <a:pt x="1" y="10018"/>
                    <a:pt x="902" y="11474"/>
                  </a:cubicBezTo>
                  <a:cubicBezTo>
                    <a:pt x="1838" y="13069"/>
                    <a:pt x="3155" y="14074"/>
                    <a:pt x="5061" y="14074"/>
                  </a:cubicBezTo>
                  <a:cubicBezTo>
                    <a:pt x="6101" y="14039"/>
                    <a:pt x="7106" y="13692"/>
                    <a:pt x="7938" y="12999"/>
                  </a:cubicBezTo>
                  <a:cubicBezTo>
                    <a:pt x="8943" y="12237"/>
                    <a:pt x="9740" y="11232"/>
                    <a:pt x="10260" y="10088"/>
                  </a:cubicBezTo>
                  <a:cubicBezTo>
                    <a:pt x="11612" y="7107"/>
                    <a:pt x="12929" y="4126"/>
                    <a:pt x="14246" y="1146"/>
                  </a:cubicBezTo>
                  <a:cubicBezTo>
                    <a:pt x="14384" y="799"/>
                    <a:pt x="14523" y="487"/>
                    <a:pt x="14176" y="175"/>
                  </a:cubicBezTo>
                  <a:cubicBezTo>
                    <a:pt x="14048" y="47"/>
                    <a:pt x="13919" y="0"/>
                    <a:pt x="137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0" name="Google Shape;530;p14"/>
          <p:cNvGrpSpPr/>
          <p:nvPr/>
        </p:nvGrpSpPr>
        <p:grpSpPr>
          <a:xfrm>
            <a:off x="7552045" y="3496973"/>
            <a:ext cx="1480843" cy="1460612"/>
            <a:chOff x="7223390" y="3172787"/>
            <a:chExt cx="1809657" cy="1784935"/>
          </a:xfrm>
        </p:grpSpPr>
        <p:sp>
          <p:nvSpPr>
            <p:cNvPr id="531" name="Google Shape;531;p14"/>
            <p:cNvSpPr/>
            <p:nvPr/>
          </p:nvSpPr>
          <p:spPr>
            <a:xfrm>
              <a:off x="7223390" y="3172787"/>
              <a:ext cx="1809657" cy="1784935"/>
            </a:xfrm>
            <a:custGeom>
              <a:avLst/>
              <a:gdLst/>
              <a:ahLst/>
              <a:cxnLst/>
              <a:rect l="l" t="t" r="r" b="b"/>
              <a:pathLst>
                <a:path w="79128" h="78047" extrusionOk="0">
                  <a:moveTo>
                    <a:pt x="74379" y="0"/>
                  </a:moveTo>
                  <a:cubicBezTo>
                    <a:pt x="74075" y="0"/>
                    <a:pt x="73761" y="41"/>
                    <a:pt x="73443" y="129"/>
                  </a:cubicBezTo>
                  <a:cubicBezTo>
                    <a:pt x="72196" y="441"/>
                    <a:pt x="71260" y="1481"/>
                    <a:pt x="71017" y="2728"/>
                  </a:cubicBezTo>
                  <a:cubicBezTo>
                    <a:pt x="70636" y="4357"/>
                    <a:pt x="71260" y="5778"/>
                    <a:pt x="72196" y="7061"/>
                  </a:cubicBezTo>
                  <a:cubicBezTo>
                    <a:pt x="72958" y="8135"/>
                    <a:pt x="73755" y="9140"/>
                    <a:pt x="74553" y="10180"/>
                  </a:cubicBezTo>
                  <a:cubicBezTo>
                    <a:pt x="74518" y="10284"/>
                    <a:pt x="74449" y="10388"/>
                    <a:pt x="74379" y="10492"/>
                  </a:cubicBezTo>
                  <a:cubicBezTo>
                    <a:pt x="73741" y="10270"/>
                    <a:pt x="73059" y="10159"/>
                    <a:pt x="72368" y="10159"/>
                  </a:cubicBezTo>
                  <a:cubicBezTo>
                    <a:pt x="72196" y="10159"/>
                    <a:pt x="72022" y="10166"/>
                    <a:pt x="71849" y="10180"/>
                  </a:cubicBezTo>
                  <a:cubicBezTo>
                    <a:pt x="68556" y="10492"/>
                    <a:pt x="66408" y="13923"/>
                    <a:pt x="67759" y="16835"/>
                  </a:cubicBezTo>
                  <a:cubicBezTo>
                    <a:pt x="68360" y="18181"/>
                    <a:pt x="69691" y="18921"/>
                    <a:pt x="70983" y="18921"/>
                  </a:cubicBezTo>
                  <a:cubicBezTo>
                    <a:pt x="71853" y="18921"/>
                    <a:pt x="72705" y="18586"/>
                    <a:pt x="73305" y="17874"/>
                  </a:cubicBezTo>
                  <a:cubicBezTo>
                    <a:pt x="73617" y="17493"/>
                    <a:pt x="74067" y="16973"/>
                    <a:pt x="73617" y="16523"/>
                  </a:cubicBezTo>
                  <a:cubicBezTo>
                    <a:pt x="73461" y="16357"/>
                    <a:pt x="73327" y="16293"/>
                    <a:pt x="73207" y="16293"/>
                  </a:cubicBezTo>
                  <a:cubicBezTo>
                    <a:pt x="72901" y="16293"/>
                    <a:pt x="72688" y="16714"/>
                    <a:pt x="72438" y="16939"/>
                  </a:cubicBezTo>
                  <a:cubicBezTo>
                    <a:pt x="71921" y="17428"/>
                    <a:pt x="71342" y="17663"/>
                    <a:pt x="70791" y="17663"/>
                  </a:cubicBezTo>
                  <a:cubicBezTo>
                    <a:pt x="69977" y="17663"/>
                    <a:pt x="69227" y="17148"/>
                    <a:pt x="68834" y="16176"/>
                  </a:cubicBezTo>
                  <a:cubicBezTo>
                    <a:pt x="68314" y="14963"/>
                    <a:pt x="68591" y="13577"/>
                    <a:pt x="69492" y="12676"/>
                  </a:cubicBezTo>
                  <a:cubicBezTo>
                    <a:pt x="70286" y="11801"/>
                    <a:pt x="71345" y="11365"/>
                    <a:pt x="72424" y="11365"/>
                  </a:cubicBezTo>
                  <a:cubicBezTo>
                    <a:pt x="73655" y="11365"/>
                    <a:pt x="74912" y="11931"/>
                    <a:pt x="75835" y="13057"/>
                  </a:cubicBezTo>
                  <a:cubicBezTo>
                    <a:pt x="77464" y="14859"/>
                    <a:pt x="77810" y="17493"/>
                    <a:pt x="76771" y="19677"/>
                  </a:cubicBezTo>
                  <a:cubicBezTo>
                    <a:pt x="75419" y="22935"/>
                    <a:pt x="72508" y="25257"/>
                    <a:pt x="69076" y="25950"/>
                  </a:cubicBezTo>
                  <a:cubicBezTo>
                    <a:pt x="65680" y="26678"/>
                    <a:pt x="63392" y="28619"/>
                    <a:pt x="62422" y="31946"/>
                  </a:cubicBezTo>
                  <a:cubicBezTo>
                    <a:pt x="61347" y="35655"/>
                    <a:pt x="62214" y="38982"/>
                    <a:pt x="64744" y="41859"/>
                  </a:cubicBezTo>
                  <a:cubicBezTo>
                    <a:pt x="65749" y="42898"/>
                    <a:pt x="66858" y="43834"/>
                    <a:pt x="68037" y="44631"/>
                  </a:cubicBezTo>
                  <a:cubicBezTo>
                    <a:pt x="69042" y="45290"/>
                    <a:pt x="70047" y="45948"/>
                    <a:pt x="71017" y="46642"/>
                  </a:cubicBezTo>
                  <a:cubicBezTo>
                    <a:pt x="71329" y="46884"/>
                    <a:pt x="71814" y="47023"/>
                    <a:pt x="71676" y="47612"/>
                  </a:cubicBezTo>
                  <a:cubicBezTo>
                    <a:pt x="70567" y="47647"/>
                    <a:pt x="69527" y="47959"/>
                    <a:pt x="68591" y="48548"/>
                  </a:cubicBezTo>
                  <a:cubicBezTo>
                    <a:pt x="66442" y="49900"/>
                    <a:pt x="65888" y="52846"/>
                    <a:pt x="67447" y="54891"/>
                  </a:cubicBezTo>
                  <a:cubicBezTo>
                    <a:pt x="68128" y="55783"/>
                    <a:pt x="69175" y="56277"/>
                    <a:pt x="70253" y="56277"/>
                  </a:cubicBezTo>
                  <a:cubicBezTo>
                    <a:pt x="70767" y="56277"/>
                    <a:pt x="71288" y="56165"/>
                    <a:pt x="71780" y="55930"/>
                  </a:cubicBezTo>
                  <a:cubicBezTo>
                    <a:pt x="72820" y="55480"/>
                    <a:pt x="73409" y="54371"/>
                    <a:pt x="73201" y="53262"/>
                  </a:cubicBezTo>
                  <a:cubicBezTo>
                    <a:pt x="73134" y="52861"/>
                    <a:pt x="73067" y="52428"/>
                    <a:pt x="72566" y="52428"/>
                  </a:cubicBezTo>
                  <a:cubicBezTo>
                    <a:pt x="72547" y="52428"/>
                    <a:pt x="72528" y="52428"/>
                    <a:pt x="72508" y="52430"/>
                  </a:cubicBezTo>
                  <a:cubicBezTo>
                    <a:pt x="72057" y="52464"/>
                    <a:pt x="72022" y="52880"/>
                    <a:pt x="72022" y="53227"/>
                  </a:cubicBezTo>
                  <a:cubicBezTo>
                    <a:pt x="72022" y="54128"/>
                    <a:pt x="71676" y="54752"/>
                    <a:pt x="70740" y="54960"/>
                  </a:cubicBezTo>
                  <a:cubicBezTo>
                    <a:pt x="70584" y="54992"/>
                    <a:pt x="70428" y="55008"/>
                    <a:pt x="70273" y="55008"/>
                  </a:cubicBezTo>
                  <a:cubicBezTo>
                    <a:pt x="69436" y="55008"/>
                    <a:pt x="68660" y="54548"/>
                    <a:pt x="68279" y="53816"/>
                  </a:cubicBezTo>
                  <a:cubicBezTo>
                    <a:pt x="67482" y="52534"/>
                    <a:pt x="67759" y="50870"/>
                    <a:pt x="68868" y="49900"/>
                  </a:cubicBezTo>
                  <a:cubicBezTo>
                    <a:pt x="69642" y="49230"/>
                    <a:pt x="70631" y="48876"/>
                    <a:pt x="71629" y="48876"/>
                  </a:cubicBezTo>
                  <a:cubicBezTo>
                    <a:pt x="72284" y="48876"/>
                    <a:pt x="72943" y="49029"/>
                    <a:pt x="73547" y="49345"/>
                  </a:cubicBezTo>
                  <a:cubicBezTo>
                    <a:pt x="75350" y="50316"/>
                    <a:pt x="76355" y="51806"/>
                    <a:pt x="76355" y="53920"/>
                  </a:cubicBezTo>
                  <a:cubicBezTo>
                    <a:pt x="76355" y="55861"/>
                    <a:pt x="75731" y="57629"/>
                    <a:pt x="75038" y="59396"/>
                  </a:cubicBezTo>
                  <a:cubicBezTo>
                    <a:pt x="74067" y="62100"/>
                    <a:pt x="73305" y="64768"/>
                    <a:pt x="73443" y="67645"/>
                  </a:cubicBezTo>
                  <a:cubicBezTo>
                    <a:pt x="73443" y="67784"/>
                    <a:pt x="73443" y="67992"/>
                    <a:pt x="73028" y="67992"/>
                  </a:cubicBezTo>
                  <a:cubicBezTo>
                    <a:pt x="71780" y="65462"/>
                    <a:pt x="71156" y="62862"/>
                    <a:pt x="72369" y="60020"/>
                  </a:cubicBezTo>
                  <a:cubicBezTo>
                    <a:pt x="72577" y="59604"/>
                    <a:pt x="72785" y="59223"/>
                    <a:pt x="72924" y="58772"/>
                  </a:cubicBezTo>
                  <a:cubicBezTo>
                    <a:pt x="72993" y="58530"/>
                    <a:pt x="72854" y="58287"/>
                    <a:pt x="72646" y="58218"/>
                  </a:cubicBezTo>
                  <a:cubicBezTo>
                    <a:pt x="72559" y="58160"/>
                    <a:pt x="72461" y="58132"/>
                    <a:pt x="72365" y="58132"/>
                  </a:cubicBezTo>
                  <a:cubicBezTo>
                    <a:pt x="72231" y="58132"/>
                    <a:pt x="72103" y="58186"/>
                    <a:pt x="72022" y="58287"/>
                  </a:cubicBezTo>
                  <a:cubicBezTo>
                    <a:pt x="71780" y="58599"/>
                    <a:pt x="71537" y="58911"/>
                    <a:pt x="71364" y="59292"/>
                  </a:cubicBezTo>
                  <a:cubicBezTo>
                    <a:pt x="70116" y="61892"/>
                    <a:pt x="70289" y="64491"/>
                    <a:pt x="71260" y="67125"/>
                  </a:cubicBezTo>
                  <a:cubicBezTo>
                    <a:pt x="71884" y="68824"/>
                    <a:pt x="72854" y="70314"/>
                    <a:pt x="73686" y="71908"/>
                  </a:cubicBezTo>
                  <a:cubicBezTo>
                    <a:pt x="73998" y="72532"/>
                    <a:pt x="74483" y="73121"/>
                    <a:pt x="74414" y="74092"/>
                  </a:cubicBezTo>
                  <a:cubicBezTo>
                    <a:pt x="73374" y="73745"/>
                    <a:pt x="72334" y="73260"/>
                    <a:pt x="71399" y="72671"/>
                  </a:cubicBezTo>
                  <a:cubicBezTo>
                    <a:pt x="69700" y="71735"/>
                    <a:pt x="68002" y="70764"/>
                    <a:pt x="66061" y="70349"/>
                  </a:cubicBezTo>
                  <a:cubicBezTo>
                    <a:pt x="65210" y="70145"/>
                    <a:pt x="64368" y="70035"/>
                    <a:pt x="63540" y="70035"/>
                  </a:cubicBezTo>
                  <a:cubicBezTo>
                    <a:pt x="62106" y="70035"/>
                    <a:pt x="60711" y="70364"/>
                    <a:pt x="59372" y="71111"/>
                  </a:cubicBezTo>
                  <a:cubicBezTo>
                    <a:pt x="58991" y="71319"/>
                    <a:pt x="58471" y="71527"/>
                    <a:pt x="58713" y="72116"/>
                  </a:cubicBezTo>
                  <a:cubicBezTo>
                    <a:pt x="58820" y="72392"/>
                    <a:pt x="58975" y="72485"/>
                    <a:pt x="59150" y="72485"/>
                  </a:cubicBezTo>
                  <a:cubicBezTo>
                    <a:pt x="59371" y="72485"/>
                    <a:pt x="59625" y="72336"/>
                    <a:pt x="59857" y="72220"/>
                  </a:cubicBezTo>
                  <a:cubicBezTo>
                    <a:pt x="60100" y="72116"/>
                    <a:pt x="60377" y="71978"/>
                    <a:pt x="60620" y="71874"/>
                  </a:cubicBezTo>
                  <a:cubicBezTo>
                    <a:pt x="61665" y="71453"/>
                    <a:pt x="62678" y="71267"/>
                    <a:pt x="63668" y="71267"/>
                  </a:cubicBezTo>
                  <a:cubicBezTo>
                    <a:pt x="65370" y="71267"/>
                    <a:pt x="67005" y="71816"/>
                    <a:pt x="68626" y="72671"/>
                  </a:cubicBezTo>
                  <a:cubicBezTo>
                    <a:pt x="68522" y="72983"/>
                    <a:pt x="68349" y="72983"/>
                    <a:pt x="68175" y="72983"/>
                  </a:cubicBezTo>
                  <a:cubicBezTo>
                    <a:pt x="67929" y="72971"/>
                    <a:pt x="67685" y="72965"/>
                    <a:pt x="67441" y="72965"/>
                  </a:cubicBezTo>
                  <a:cubicBezTo>
                    <a:pt x="64837" y="72965"/>
                    <a:pt x="62370" y="73626"/>
                    <a:pt x="59961" y="74577"/>
                  </a:cubicBezTo>
                  <a:cubicBezTo>
                    <a:pt x="58505" y="75132"/>
                    <a:pt x="57015" y="75547"/>
                    <a:pt x="55490" y="75825"/>
                  </a:cubicBezTo>
                  <a:cubicBezTo>
                    <a:pt x="55146" y="75898"/>
                    <a:pt x="54802" y="75933"/>
                    <a:pt x="54460" y="75933"/>
                  </a:cubicBezTo>
                  <a:cubicBezTo>
                    <a:pt x="53836" y="75933"/>
                    <a:pt x="53218" y="75818"/>
                    <a:pt x="52613" y="75617"/>
                  </a:cubicBezTo>
                  <a:cubicBezTo>
                    <a:pt x="49771" y="74612"/>
                    <a:pt x="48489" y="71319"/>
                    <a:pt x="50014" y="68928"/>
                  </a:cubicBezTo>
                  <a:cubicBezTo>
                    <a:pt x="50546" y="67926"/>
                    <a:pt x="51588" y="67348"/>
                    <a:pt x="52704" y="67348"/>
                  </a:cubicBezTo>
                  <a:cubicBezTo>
                    <a:pt x="52823" y="67348"/>
                    <a:pt x="52943" y="67354"/>
                    <a:pt x="53064" y="67368"/>
                  </a:cubicBezTo>
                  <a:cubicBezTo>
                    <a:pt x="54312" y="67437"/>
                    <a:pt x="55317" y="68408"/>
                    <a:pt x="55490" y="69655"/>
                  </a:cubicBezTo>
                  <a:cubicBezTo>
                    <a:pt x="55594" y="70730"/>
                    <a:pt x="55178" y="71111"/>
                    <a:pt x="53445" y="71527"/>
                  </a:cubicBezTo>
                  <a:cubicBezTo>
                    <a:pt x="53168" y="71631"/>
                    <a:pt x="52891" y="71700"/>
                    <a:pt x="52856" y="72047"/>
                  </a:cubicBezTo>
                  <a:cubicBezTo>
                    <a:pt x="52856" y="72393"/>
                    <a:pt x="53098" y="72567"/>
                    <a:pt x="53376" y="72671"/>
                  </a:cubicBezTo>
                  <a:cubicBezTo>
                    <a:pt x="53601" y="72762"/>
                    <a:pt x="53841" y="72805"/>
                    <a:pt x="54085" y="72805"/>
                  </a:cubicBezTo>
                  <a:cubicBezTo>
                    <a:pt x="55038" y="72805"/>
                    <a:pt x="56046" y="72147"/>
                    <a:pt x="56460" y="71180"/>
                  </a:cubicBezTo>
                  <a:cubicBezTo>
                    <a:pt x="57084" y="69621"/>
                    <a:pt x="56564" y="67853"/>
                    <a:pt x="55213" y="66917"/>
                  </a:cubicBezTo>
                  <a:cubicBezTo>
                    <a:pt x="54424" y="66355"/>
                    <a:pt x="53554" y="66093"/>
                    <a:pt x="52701" y="66093"/>
                  </a:cubicBezTo>
                  <a:cubicBezTo>
                    <a:pt x="50819" y="66093"/>
                    <a:pt x="49018" y="67370"/>
                    <a:pt x="48350" y="69517"/>
                  </a:cubicBezTo>
                  <a:cubicBezTo>
                    <a:pt x="48177" y="70106"/>
                    <a:pt x="48212" y="70730"/>
                    <a:pt x="47865" y="71250"/>
                  </a:cubicBezTo>
                  <a:cubicBezTo>
                    <a:pt x="47380" y="71111"/>
                    <a:pt x="47241" y="70764"/>
                    <a:pt x="47033" y="70487"/>
                  </a:cubicBezTo>
                  <a:cubicBezTo>
                    <a:pt x="45993" y="68997"/>
                    <a:pt x="44988" y="67437"/>
                    <a:pt x="43879" y="65982"/>
                  </a:cubicBezTo>
                  <a:cubicBezTo>
                    <a:pt x="42285" y="63763"/>
                    <a:pt x="39893" y="62238"/>
                    <a:pt x="37225" y="61718"/>
                  </a:cubicBezTo>
                  <a:cubicBezTo>
                    <a:pt x="36530" y="61586"/>
                    <a:pt x="35857" y="61523"/>
                    <a:pt x="35208" y="61523"/>
                  </a:cubicBezTo>
                  <a:cubicBezTo>
                    <a:pt x="30425" y="61523"/>
                    <a:pt x="27001" y="64941"/>
                    <a:pt x="26238" y="69032"/>
                  </a:cubicBezTo>
                  <a:cubicBezTo>
                    <a:pt x="25510" y="72809"/>
                    <a:pt x="22980" y="75478"/>
                    <a:pt x="19202" y="76587"/>
                  </a:cubicBezTo>
                  <a:cubicBezTo>
                    <a:pt x="18595" y="76776"/>
                    <a:pt x="17985" y="76864"/>
                    <a:pt x="17390" y="76864"/>
                  </a:cubicBezTo>
                  <a:cubicBezTo>
                    <a:pt x="15029" y="76864"/>
                    <a:pt x="12899" y="75468"/>
                    <a:pt x="12097" y="73364"/>
                  </a:cubicBezTo>
                  <a:cubicBezTo>
                    <a:pt x="11196" y="71354"/>
                    <a:pt x="12235" y="68997"/>
                    <a:pt x="14315" y="68304"/>
                  </a:cubicBezTo>
                  <a:cubicBezTo>
                    <a:pt x="14669" y="68162"/>
                    <a:pt x="15035" y="68094"/>
                    <a:pt x="15396" y="68094"/>
                  </a:cubicBezTo>
                  <a:cubicBezTo>
                    <a:pt x="16273" y="68094"/>
                    <a:pt x="17122" y="68493"/>
                    <a:pt x="17711" y="69205"/>
                  </a:cubicBezTo>
                  <a:cubicBezTo>
                    <a:pt x="18370" y="70141"/>
                    <a:pt x="18197" y="70972"/>
                    <a:pt x="17088" y="72186"/>
                  </a:cubicBezTo>
                  <a:cubicBezTo>
                    <a:pt x="17018" y="72220"/>
                    <a:pt x="16984" y="72255"/>
                    <a:pt x="16949" y="72324"/>
                  </a:cubicBezTo>
                  <a:cubicBezTo>
                    <a:pt x="16706" y="72463"/>
                    <a:pt x="16637" y="72809"/>
                    <a:pt x="16810" y="73052"/>
                  </a:cubicBezTo>
                  <a:cubicBezTo>
                    <a:pt x="16932" y="73222"/>
                    <a:pt x="17121" y="73307"/>
                    <a:pt x="17319" y="73307"/>
                  </a:cubicBezTo>
                  <a:cubicBezTo>
                    <a:pt x="17403" y="73307"/>
                    <a:pt x="17490" y="73291"/>
                    <a:pt x="17573" y="73260"/>
                  </a:cubicBezTo>
                  <a:cubicBezTo>
                    <a:pt x="18058" y="73052"/>
                    <a:pt x="18474" y="72740"/>
                    <a:pt x="18786" y="72289"/>
                  </a:cubicBezTo>
                  <a:cubicBezTo>
                    <a:pt x="19895" y="70626"/>
                    <a:pt x="19340" y="68338"/>
                    <a:pt x="17538" y="67437"/>
                  </a:cubicBezTo>
                  <a:cubicBezTo>
                    <a:pt x="16890" y="67072"/>
                    <a:pt x="16177" y="66904"/>
                    <a:pt x="15464" y="66904"/>
                  </a:cubicBezTo>
                  <a:cubicBezTo>
                    <a:pt x="13469" y="66904"/>
                    <a:pt x="11471" y="68218"/>
                    <a:pt x="10884" y="70210"/>
                  </a:cubicBezTo>
                  <a:cubicBezTo>
                    <a:pt x="10502" y="71492"/>
                    <a:pt x="10641" y="72740"/>
                    <a:pt x="10780" y="74265"/>
                  </a:cubicBezTo>
                  <a:cubicBezTo>
                    <a:pt x="9636" y="73364"/>
                    <a:pt x="8735" y="72601"/>
                    <a:pt x="7764" y="71908"/>
                  </a:cubicBezTo>
                  <a:cubicBezTo>
                    <a:pt x="6652" y="71129"/>
                    <a:pt x="5517" y="70418"/>
                    <a:pt x="4180" y="70418"/>
                  </a:cubicBezTo>
                  <a:cubicBezTo>
                    <a:pt x="3852" y="70418"/>
                    <a:pt x="3511" y="70461"/>
                    <a:pt x="3155" y="70557"/>
                  </a:cubicBezTo>
                  <a:cubicBezTo>
                    <a:pt x="1214" y="70972"/>
                    <a:pt x="1" y="72948"/>
                    <a:pt x="555" y="74889"/>
                  </a:cubicBezTo>
                  <a:cubicBezTo>
                    <a:pt x="1000" y="76363"/>
                    <a:pt x="2360" y="77323"/>
                    <a:pt x="3829" y="77323"/>
                  </a:cubicBezTo>
                  <a:cubicBezTo>
                    <a:pt x="4191" y="77323"/>
                    <a:pt x="4559" y="77265"/>
                    <a:pt x="4922" y="77142"/>
                  </a:cubicBezTo>
                  <a:cubicBezTo>
                    <a:pt x="5373" y="76968"/>
                    <a:pt x="5754" y="76726"/>
                    <a:pt x="6066" y="76379"/>
                  </a:cubicBezTo>
                  <a:cubicBezTo>
                    <a:pt x="6274" y="76171"/>
                    <a:pt x="6309" y="75825"/>
                    <a:pt x="6170" y="75582"/>
                  </a:cubicBezTo>
                  <a:cubicBezTo>
                    <a:pt x="6056" y="75423"/>
                    <a:pt x="5868" y="75338"/>
                    <a:pt x="5683" y="75338"/>
                  </a:cubicBezTo>
                  <a:cubicBezTo>
                    <a:pt x="5586" y="75338"/>
                    <a:pt x="5491" y="75361"/>
                    <a:pt x="5407" y="75409"/>
                  </a:cubicBezTo>
                  <a:cubicBezTo>
                    <a:pt x="5269" y="75513"/>
                    <a:pt x="5130" y="75617"/>
                    <a:pt x="4992" y="75721"/>
                  </a:cubicBezTo>
                  <a:cubicBezTo>
                    <a:pt x="4544" y="75923"/>
                    <a:pt x="4120" y="76023"/>
                    <a:pt x="3728" y="76023"/>
                  </a:cubicBezTo>
                  <a:cubicBezTo>
                    <a:pt x="3179" y="76023"/>
                    <a:pt x="2692" y="75827"/>
                    <a:pt x="2288" y="75443"/>
                  </a:cubicBezTo>
                  <a:cubicBezTo>
                    <a:pt x="1630" y="74681"/>
                    <a:pt x="1491" y="73572"/>
                    <a:pt x="1976" y="72705"/>
                  </a:cubicBezTo>
                  <a:cubicBezTo>
                    <a:pt x="2313" y="72062"/>
                    <a:pt x="3191" y="71717"/>
                    <a:pt x="4132" y="71717"/>
                  </a:cubicBezTo>
                  <a:cubicBezTo>
                    <a:pt x="4256" y="71717"/>
                    <a:pt x="4381" y="71723"/>
                    <a:pt x="4506" y="71735"/>
                  </a:cubicBezTo>
                  <a:cubicBezTo>
                    <a:pt x="5927" y="71874"/>
                    <a:pt x="6932" y="72671"/>
                    <a:pt x="7903" y="73607"/>
                  </a:cubicBezTo>
                  <a:cubicBezTo>
                    <a:pt x="9844" y="75478"/>
                    <a:pt x="12339" y="76379"/>
                    <a:pt x="14696" y="77488"/>
                  </a:cubicBezTo>
                  <a:cubicBezTo>
                    <a:pt x="15532" y="77842"/>
                    <a:pt x="16428" y="78047"/>
                    <a:pt x="17356" y="78047"/>
                  </a:cubicBezTo>
                  <a:cubicBezTo>
                    <a:pt x="17428" y="78047"/>
                    <a:pt x="17500" y="78045"/>
                    <a:pt x="17573" y="78043"/>
                  </a:cubicBezTo>
                  <a:cubicBezTo>
                    <a:pt x="20484" y="78043"/>
                    <a:pt x="22702" y="76622"/>
                    <a:pt x="24574" y="74577"/>
                  </a:cubicBezTo>
                  <a:cubicBezTo>
                    <a:pt x="25233" y="73849"/>
                    <a:pt x="25787" y="73052"/>
                    <a:pt x="26411" y="72289"/>
                  </a:cubicBezTo>
                  <a:cubicBezTo>
                    <a:pt x="27000" y="72740"/>
                    <a:pt x="27104" y="73433"/>
                    <a:pt x="27416" y="73953"/>
                  </a:cubicBezTo>
                  <a:cubicBezTo>
                    <a:pt x="28896" y="76315"/>
                    <a:pt x="30920" y="77704"/>
                    <a:pt x="33618" y="77704"/>
                  </a:cubicBezTo>
                  <a:cubicBezTo>
                    <a:pt x="33889" y="77704"/>
                    <a:pt x="34167" y="77690"/>
                    <a:pt x="34452" y="77662"/>
                  </a:cubicBezTo>
                  <a:cubicBezTo>
                    <a:pt x="37675" y="77384"/>
                    <a:pt x="39928" y="74404"/>
                    <a:pt x="39339" y="71215"/>
                  </a:cubicBezTo>
                  <a:cubicBezTo>
                    <a:pt x="38927" y="68948"/>
                    <a:pt x="37002" y="67467"/>
                    <a:pt x="34974" y="67467"/>
                  </a:cubicBezTo>
                  <a:cubicBezTo>
                    <a:pt x="34273" y="67467"/>
                    <a:pt x="33560" y="67644"/>
                    <a:pt x="32892" y="68026"/>
                  </a:cubicBezTo>
                  <a:cubicBezTo>
                    <a:pt x="32407" y="68338"/>
                    <a:pt x="31714" y="68616"/>
                    <a:pt x="32164" y="69343"/>
                  </a:cubicBezTo>
                  <a:cubicBezTo>
                    <a:pt x="32270" y="69520"/>
                    <a:pt x="32397" y="69585"/>
                    <a:pt x="32532" y="69585"/>
                  </a:cubicBezTo>
                  <a:cubicBezTo>
                    <a:pt x="32794" y="69585"/>
                    <a:pt x="33091" y="69342"/>
                    <a:pt x="33343" y="69205"/>
                  </a:cubicBezTo>
                  <a:cubicBezTo>
                    <a:pt x="33447" y="69135"/>
                    <a:pt x="33551" y="69101"/>
                    <a:pt x="33655" y="69032"/>
                  </a:cubicBezTo>
                  <a:cubicBezTo>
                    <a:pt x="34086" y="68825"/>
                    <a:pt x="34539" y="68728"/>
                    <a:pt x="34986" y="68728"/>
                  </a:cubicBezTo>
                  <a:cubicBezTo>
                    <a:pt x="36191" y="68728"/>
                    <a:pt x="37343" y="69437"/>
                    <a:pt x="37848" y="70626"/>
                  </a:cubicBezTo>
                  <a:cubicBezTo>
                    <a:pt x="38992" y="72983"/>
                    <a:pt x="37433" y="75894"/>
                    <a:pt x="34729" y="76379"/>
                  </a:cubicBezTo>
                  <a:cubicBezTo>
                    <a:pt x="34348" y="76459"/>
                    <a:pt x="33966" y="76498"/>
                    <a:pt x="33588" y="76498"/>
                  </a:cubicBezTo>
                  <a:cubicBezTo>
                    <a:pt x="32004" y="76498"/>
                    <a:pt x="30489" y="75815"/>
                    <a:pt x="29426" y="74612"/>
                  </a:cubicBezTo>
                  <a:cubicBezTo>
                    <a:pt x="26030" y="70938"/>
                    <a:pt x="27485" y="64976"/>
                    <a:pt x="32199" y="63347"/>
                  </a:cubicBezTo>
                  <a:cubicBezTo>
                    <a:pt x="33297" y="62948"/>
                    <a:pt x="34367" y="62755"/>
                    <a:pt x="35403" y="62755"/>
                  </a:cubicBezTo>
                  <a:cubicBezTo>
                    <a:pt x="37603" y="62755"/>
                    <a:pt x="39649" y="63628"/>
                    <a:pt x="41488" y="65254"/>
                  </a:cubicBezTo>
                  <a:cubicBezTo>
                    <a:pt x="42770" y="66501"/>
                    <a:pt x="43879" y="67888"/>
                    <a:pt x="44780" y="69447"/>
                  </a:cubicBezTo>
                  <a:cubicBezTo>
                    <a:pt x="46201" y="71596"/>
                    <a:pt x="47865" y="73572"/>
                    <a:pt x="49806" y="75270"/>
                  </a:cubicBezTo>
                  <a:cubicBezTo>
                    <a:pt x="51071" y="76472"/>
                    <a:pt x="52740" y="77125"/>
                    <a:pt x="54470" y="77125"/>
                  </a:cubicBezTo>
                  <a:cubicBezTo>
                    <a:pt x="54636" y="77125"/>
                    <a:pt x="54803" y="77119"/>
                    <a:pt x="54970" y="77107"/>
                  </a:cubicBezTo>
                  <a:cubicBezTo>
                    <a:pt x="56876" y="76934"/>
                    <a:pt x="58713" y="76449"/>
                    <a:pt x="60446" y="75686"/>
                  </a:cubicBezTo>
                  <a:cubicBezTo>
                    <a:pt x="62763" y="74696"/>
                    <a:pt x="65070" y="74256"/>
                    <a:pt x="67387" y="74256"/>
                  </a:cubicBezTo>
                  <a:cubicBezTo>
                    <a:pt x="69612" y="74256"/>
                    <a:pt x="71844" y="74661"/>
                    <a:pt x="74102" y="75374"/>
                  </a:cubicBezTo>
                  <a:cubicBezTo>
                    <a:pt x="74520" y="75490"/>
                    <a:pt x="74984" y="75762"/>
                    <a:pt x="75412" y="75762"/>
                  </a:cubicBezTo>
                  <a:cubicBezTo>
                    <a:pt x="75623" y="75762"/>
                    <a:pt x="75825" y="75696"/>
                    <a:pt x="76008" y="75513"/>
                  </a:cubicBezTo>
                  <a:cubicBezTo>
                    <a:pt x="76563" y="74924"/>
                    <a:pt x="76008" y="74196"/>
                    <a:pt x="75800" y="73572"/>
                  </a:cubicBezTo>
                  <a:cubicBezTo>
                    <a:pt x="74379" y="69032"/>
                    <a:pt x="74206" y="64560"/>
                    <a:pt x="76112" y="60089"/>
                  </a:cubicBezTo>
                  <a:cubicBezTo>
                    <a:pt x="76736" y="58668"/>
                    <a:pt x="77152" y="57178"/>
                    <a:pt x="77429" y="55653"/>
                  </a:cubicBezTo>
                  <a:cubicBezTo>
                    <a:pt x="77741" y="53677"/>
                    <a:pt x="77706" y="51737"/>
                    <a:pt x="76320" y="50108"/>
                  </a:cubicBezTo>
                  <a:cubicBezTo>
                    <a:pt x="74760" y="48132"/>
                    <a:pt x="72889" y="46399"/>
                    <a:pt x="70809" y="44978"/>
                  </a:cubicBezTo>
                  <a:cubicBezTo>
                    <a:pt x="69458" y="44111"/>
                    <a:pt x="68141" y="43176"/>
                    <a:pt x="66858" y="42205"/>
                  </a:cubicBezTo>
                  <a:cubicBezTo>
                    <a:pt x="65299" y="40992"/>
                    <a:pt x="64155" y="39329"/>
                    <a:pt x="63600" y="37457"/>
                  </a:cubicBezTo>
                  <a:cubicBezTo>
                    <a:pt x="62387" y="33540"/>
                    <a:pt x="63912" y="29555"/>
                    <a:pt x="67239" y="27822"/>
                  </a:cubicBezTo>
                  <a:cubicBezTo>
                    <a:pt x="68185" y="27339"/>
                    <a:pt x="69211" y="27115"/>
                    <a:pt x="70228" y="27115"/>
                  </a:cubicBezTo>
                  <a:cubicBezTo>
                    <a:pt x="73014" y="27115"/>
                    <a:pt x="75744" y="28795"/>
                    <a:pt x="76632" y="31461"/>
                  </a:cubicBezTo>
                  <a:cubicBezTo>
                    <a:pt x="77464" y="33956"/>
                    <a:pt x="76493" y="36452"/>
                    <a:pt x="74310" y="37457"/>
                  </a:cubicBezTo>
                  <a:cubicBezTo>
                    <a:pt x="73803" y="37685"/>
                    <a:pt x="73265" y="37797"/>
                    <a:pt x="72729" y="37797"/>
                  </a:cubicBezTo>
                  <a:cubicBezTo>
                    <a:pt x="71798" y="37797"/>
                    <a:pt x="70877" y="37458"/>
                    <a:pt x="70151" y="36798"/>
                  </a:cubicBezTo>
                  <a:cubicBezTo>
                    <a:pt x="69076" y="35793"/>
                    <a:pt x="68938" y="34511"/>
                    <a:pt x="69666" y="32847"/>
                  </a:cubicBezTo>
                  <a:cubicBezTo>
                    <a:pt x="69770" y="32709"/>
                    <a:pt x="69839" y="32570"/>
                    <a:pt x="69908" y="32431"/>
                  </a:cubicBezTo>
                  <a:cubicBezTo>
                    <a:pt x="70047" y="32154"/>
                    <a:pt x="69943" y="31842"/>
                    <a:pt x="69700" y="31669"/>
                  </a:cubicBezTo>
                  <a:cubicBezTo>
                    <a:pt x="69615" y="31626"/>
                    <a:pt x="69524" y="31607"/>
                    <a:pt x="69434" y="31607"/>
                  </a:cubicBezTo>
                  <a:cubicBezTo>
                    <a:pt x="69230" y="31607"/>
                    <a:pt x="69034" y="31708"/>
                    <a:pt x="68938" y="31877"/>
                  </a:cubicBezTo>
                  <a:cubicBezTo>
                    <a:pt x="68660" y="32189"/>
                    <a:pt x="68452" y="32535"/>
                    <a:pt x="68279" y="32882"/>
                  </a:cubicBezTo>
                  <a:cubicBezTo>
                    <a:pt x="67343" y="35031"/>
                    <a:pt x="68349" y="37526"/>
                    <a:pt x="70463" y="38497"/>
                  </a:cubicBezTo>
                  <a:cubicBezTo>
                    <a:pt x="71185" y="38849"/>
                    <a:pt x="71945" y="39014"/>
                    <a:pt x="72695" y="39014"/>
                  </a:cubicBezTo>
                  <a:cubicBezTo>
                    <a:pt x="74970" y="39014"/>
                    <a:pt x="77150" y="37498"/>
                    <a:pt x="77880" y="35100"/>
                  </a:cubicBezTo>
                  <a:cubicBezTo>
                    <a:pt x="78850" y="32015"/>
                    <a:pt x="77395" y="28688"/>
                    <a:pt x="74310" y="26955"/>
                  </a:cubicBezTo>
                  <a:cubicBezTo>
                    <a:pt x="73825" y="26643"/>
                    <a:pt x="73131" y="26574"/>
                    <a:pt x="72785" y="25915"/>
                  </a:cubicBezTo>
                  <a:cubicBezTo>
                    <a:pt x="74275" y="24806"/>
                    <a:pt x="75696" y="23732"/>
                    <a:pt x="76736" y="22276"/>
                  </a:cubicBezTo>
                  <a:cubicBezTo>
                    <a:pt x="78608" y="19642"/>
                    <a:pt x="79128" y="16869"/>
                    <a:pt x="77776" y="13819"/>
                  </a:cubicBezTo>
                  <a:cubicBezTo>
                    <a:pt x="76667" y="11358"/>
                    <a:pt x="75558" y="8932"/>
                    <a:pt x="73651" y="6957"/>
                  </a:cubicBezTo>
                  <a:cubicBezTo>
                    <a:pt x="73097" y="6368"/>
                    <a:pt x="72681" y="5674"/>
                    <a:pt x="72404" y="4912"/>
                  </a:cubicBezTo>
                  <a:cubicBezTo>
                    <a:pt x="72126" y="4323"/>
                    <a:pt x="72057" y="3664"/>
                    <a:pt x="72161" y="3040"/>
                  </a:cubicBezTo>
                  <a:cubicBezTo>
                    <a:pt x="72334" y="2174"/>
                    <a:pt x="72993" y="1515"/>
                    <a:pt x="73859" y="1307"/>
                  </a:cubicBezTo>
                  <a:cubicBezTo>
                    <a:pt x="74024" y="1271"/>
                    <a:pt x="74186" y="1254"/>
                    <a:pt x="74344" y="1254"/>
                  </a:cubicBezTo>
                  <a:cubicBezTo>
                    <a:pt x="75849" y="1254"/>
                    <a:pt x="76982" y="2814"/>
                    <a:pt x="76355" y="4288"/>
                  </a:cubicBezTo>
                  <a:cubicBezTo>
                    <a:pt x="76251" y="4531"/>
                    <a:pt x="76043" y="4773"/>
                    <a:pt x="75904" y="5016"/>
                  </a:cubicBezTo>
                  <a:cubicBezTo>
                    <a:pt x="75766" y="5293"/>
                    <a:pt x="75835" y="5640"/>
                    <a:pt x="76112" y="5778"/>
                  </a:cubicBezTo>
                  <a:cubicBezTo>
                    <a:pt x="76194" y="5819"/>
                    <a:pt x="76282" y="5839"/>
                    <a:pt x="76370" y="5839"/>
                  </a:cubicBezTo>
                  <a:cubicBezTo>
                    <a:pt x="76506" y="5839"/>
                    <a:pt x="76645" y="5793"/>
                    <a:pt x="76771" y="5709"/>
                  </a:cubicBezTo>
                  <a:cubicBezTo>
                    <a:pt x="77083" y="5501"/>
                    <a:pt x="77360" y="5154"/>
                    <a:pt x="77499" y="4773"/>
                  </a:cubicBezTo>
                  <a:cubicBezTo>
                    <a:pt x="78511" y="2441"/>
                    <a:pt x="76726" y="0"/>
                    <a:pt x="743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14"/>
            <p:cNvSpPr/>
            <p:nvPr/>
          </p:nvSpPr>
          <p:spPr>
            <a:xfrm>
              <a:off x="8505184" y="4452752"/>
              <a:ext cx="334519" cy="322284"/>
            </a:xfrm>
            <a:custGeom>
              <a:avLst/>
              <a:gdLst/>
              <a:ahLst/>
              <a:cxnLst/>
              <a:rect l="l" t="t" r="r" b="b"/>
              <a:pathLst>
                <a:path w="14627" h="14092" extrusionOk="0">
                  <a:moveTo>
                    <a:pt x="5075" y="1246"/>
                  </a:moveTo>
                  <a:cubicBezTo>
                    <a:pt x="5678" y="1246"/>
                    <a:pt x="6281" y="1430"/>
                    <a:pt x="6794" y="1803"/>
                  </a:cubicBezTo>
                  <a:cubicBezTo>
                    <a:pt x="7695" y="2358"/>
                    <a:pt x="8388" y="3120"/>
                    <a:pt x="8908" y="4056"/>
                  </a:cubicBezTo>
                  <a:cubicBezTo>
                    <a:pt x="10253" y="6401"/>
                    <a:pt x="11083" y="9021"/>
                    <a:pt x="12013" y="11676"/>
                  </a:cubicBezTo>
                  <a:lnTo>
                    <a:pt x="12013" y="11676"/>
                  </a:lnTo>
                  <a:cubicBezTo>
                    <a:pt x="9245" y="10639"/>
                    <a:pt x="6443" y="9842"/>
                    <a:pt x="3986" y="8285"/>
                  </a:cubicBezTo>
                  <a:cubicBezTo>
                    <a:pt x="3466" y="7938"/>
                    <a:pt x="2981" y="7522"/>
                    <a:pt x="2565" y="7037"/>
                  </a:cubicBezTo>
                  <a:cubicBezTo>
                    <a:pt x="1110" y="5304"/>
                    <a:pt x="1283" y="3502"/>
                    <a:pt x="3016" y="2081"/>
                  </a:cubicBezTo>
                  <a:cubicBezTo>
                    <a:pt x="3590" y="1526"/>
                    <a:pt x="4332" y="1246"/>
                    <a:pt x="5075" y="1246"/>
                  </a:cubicBezTo>
                  <a:close/>
                  <a:moveTo>
                    <a:pt x="5719" y="1"/>
                  </a:moveTo>
                  <a:cubicBezTo>
                    <a:pt x="3362" y="36"/>
                    <a:pt x="1664" y="1145"/>
                    <a:pt x="832" y="2739"/>
                  </a:cubicBezTo>
                  <a:cubicBezTo>
                    <a:pt x="1" y="4333"/>
                    <a:pt x="278" y="5893"/>
                    <a:pt x="1179" y="7279"/>
                  </a:cubicBezTo>
                  <a:cubicBezTo>
                    <a:pt x="2115" y="8700"/>
                    <a:pt x="3466" y="9567"/>
                    <a:pt x="4922" y="10260"/>
                  </a:cubicBezTo>
                  <a:cubicBezTo>
                    <a:pt x="7660" y="11543"/>
                    <a:pt x="10572" y="12513"/>
                    <a:pt x="13275" y="13899"/>
                  </a:cubicBezTo>
                  <a:cubicBezTo>
                    <a:pt x="13459" y="14001"/>
                    <a:pt x="13643" y="14092"/>
                    <a:pt x="13827" y="14092"/>
                  </a:cubicBezTo>
                  <a:cubicBezTo>
                    <a:pt x="13955" y="14092"/>
                    <a:pt x="14083" y="14048"/>
                    <a:pt x="14211" y="13934"/>
                  </a:cubicBezTo>
                  <a:cubicBezTo>
                    <a:pt x="14627" y="13553"/>
                    <a:pt x="14384" y="13171"/>
                    <a:pt x="14211" y="12825"/>
                  </a:cubicBezTo>
                  <a:cubicBezTo>
                    <a:pt x="12928" y="10329"/>
                    <a:pt x="12027" y="7661"/>
                    <a:pt x="10849" y="5096"/>
                  </a:cubicBezTo>
                  <a:cubicBezTo>
                    <a:pt x="10364" y="3952"/>
                    <a:pt x="9705" y="2843"/>
                    <a:pt x="8873" y="1907"/>
                  </a:cubicBezTo>
                  <a:cubicBezTo>
                    <a:pt x="7799" y="798"/>
                    <a:pt x="6586" y="1"/>
                    <a:pt x="57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3" name="Google Shape;533;p14"/>
          <p:cNvGrpSpPr/>
          <p:nvPr/>
        </p:nvGrpSpPr>
        <p:grpSpPr>
          <a:xfrm>
            <a:off x="7546458" y="116644"/>
            <a:ext cx="1480740" cy="1471213"/>
            <a:chOff x="7228947" y="189325"/>
            <a:chExt cx="1798543" cy="1786970"/>
          </a:xfrm>
        </p:grpSpPr>
        <p:sp>
          <p:nvSpPr>
            <p:cNvPr id="534" name="Google Shape;534;p14"/>
            <p:cNvSpPr/>
            <p:nvPr/>
          </p:nvSpPr>
          <p:spPr>
            <a:xfrm>
              <a:off x="7228947" y="189325"/>
              <a:ext cx="1798543" cy="1786970"/>
            </a:xfrm>
            <a:custGeom>
              <a:avLst/>
              <a:gdLst/>
              <a:ahLst/>
              <a:cxnLst/>
              <a:rect l="l" t="t" r="r" b="b"/>
              <a:pathLst>
                <a:path w="78642" h="78136" extrusionOk="0">
                  <a:moveTo>
                    <a:pt x="17368" y="1"/>
                  </a:moveTo>
                  <a:cubicBezTo>
                    <a:pt x="16409" y="1"/>
                    <a:pt x="15436" y="197"/>
                    <a:pt x="14453" y="622"/>
                  </a:cubicBezTo>
                  <a:cubicBezTo>
                    <a:pt x="12062" y="1662"/>
                    <a:pt x="9566" y="2597"/>
                    <a:pt x="7660" y="4538"/>
                  </a:cubicBezTo>
                  <a:cubicBezTo>
                    <a:pt x="7140" y="4989"/>
                    <a:pt x="6585" y="5370"/>
                    <a:pt x="5962" y="5717"/>
                  </a:cubicBezTo>
                  <a:cubicBezTo>
                    <a:pt x="5442" y="6063"/>
                    <a:pt x="4853" y="6306"/>
                    <a:pt x="4229" y="6410"/>
                  </a:cubicBezTo>
                  <a:cubicBezTo>
                    <a:pt x="4108" y="6427"/>
                    <a:pt x="3988" y="6435"/>
                    <a:pt x="3868" y="6435"/>
                  </a:cubicBezTo>
                  <a:cubicBezTo>
                    <a:pt x="2997" y="6435"/>
                    <a:pt x="2191" y="5998"/>
                    <a:pt x="1733" y="5266"/>
                  </a:cubicBezTo>
                  <a:cubicBezTo>
                    <a:pt x="1283" y="4400"/>
                    <a:pt x="1421" y="3395"/>
                    <a:pt x="2045" y="2701"/>
                  </a:cubicBezTo>
                  <a:cubicBezTo>
                    <a:pt x="2445" y="2260"/>
                    <a:pt x="2959" y="2035"/>
                    <a:pt x="3534" y="2035"/>
                  </a:cubicBezTo>
                  <a:cubicBezTo>
                    <a:pt x="3907" y="2035"/>
                    <a:pt x="4305" y="2129"/>
                    <a:pt x="4714" y="2320"/>
                  </a:cubicBezTo>
                  <a:cubicBezTo>
                    <a:pt x="4922" y="2424"/>
                    <a:pt x="5095" y="2597"/>
                    <a:pt x="5303" y="2667"/>
                  </a:cubicBezTo>
                  <a:cubicBezTo>
                    <a:pt x="5370" y="2700"/>
                    <a:pt x="5444" y="2716"/>
                    <a:pt x="5518" y="2716"/>
                  </a:cubicBezTo>
                  <a:cubicBezTo>
                    <a:pt x="5675" y="2716"/>
                    <a:pt x="5833" y="2646"/>
                    <a:pt x="5927" y="2528"/>
                  </a:cubicBezTo>
                  <a:cubicBezTo>
                    <a:pt x="6066" y="2320"/>
                    <a:pt x="6100" y="2078"/>
                    <a:pt x="5962" y="1870"/>
                  </a:cubicBezTo>
                  <a:cubicBezTo>
                    <a:pt x="5754" y="1523"/>
                    <a:pt x="5442" y="1246"/>
                    <a:pt x="5060" y="1107"/>
                  </a:cubicBezTo>
                  <a:cubicBezTo>
                    <a:pt x="4585" y="873"/>
                    <a:pt x="4089" y="765"/>
                    <a:pt x="3603" y="765"/>
                  </a:cubicBezTo>
                  <a:cubicBezTo>
                    <a:pt x="2000" y="765"/>
                    <a:pt x="509" y="1943"/>
                    <a:pt x="243" y="3672"/>
                  </a:cubicBezTo>
                  <a:cubicBezTo>
                    <a:pt x="0" y="4954"/>
                    <a:pt x="555" y="6237"/>
                    <a:pt x="1629" y="6965"/>
                  </a:cubicBezTo>
                  <a:cubicBezTo>
                    <a:pt x="2344" y="7465"/>
                    <a:pt x="3086" y="7689"/>
                    <a:pt x="3827" y="7689"/>
                  </a:cubicBezTo>
                  <a:cubicBezTo>
                    <a:pt x="4524" y="7689"/>
                    <a:pt x="5220" y="7491"/>
                    <a:pt x="5892" y="7138"/>
                  </a:cubicBezTo>
                  <a:cubicBezTo>
                    <a:pt x="6967" y="6618"/>
                    <a:pt x="7972" y="5959"/>
                    <a:pt x="8873" y="5162"/>
                  </a:cubicBezTo>
                  <a:cubicBezTo>
                    <a:pt x="9310" y="4759"/>
                    <a:pt x="9715" y="4225"/>
                    <a:pt x="10371" y="4225"/>
                  </a:cubicBezTo>
                  <a:cubicBezTo>
                    <a:pt x="10391" y="4225"/>
                    <a:pt x="10412" y="4225"/>
                    <a:pt x="10433" y="4226"/>
                  </a:cubicBezTo>
                  <a:cubicBezTo>
                    <a:pt x="10641" y="4573"/>
                    <a:pt x="10502" y="4885"/>
                    <a:pt x="10433" y="5232"/>
                  </a:cubicBezTo>
                  <a:cubicBezTo>
                    <a:pt x="9977" y="8620"/>
                    <a:pt x="12093" y="11120"/>
                    <a:pt x="15342" y="11120"/>
                  </a:cubicBezTo>
                  <a:cubicBezTo>
                    <a:pt x="15550" y="11120"/>
                    <a:pt x="15762" y="11110"/>
                    <a:pt x="15978" y="11089"/>
                  </a:cubicBezTo>
                  <a:cubicBezTo>
                    <a:pt x="18404" y="10881"/>
                    <a:pt x="19895" y="8212"/>
                    <a:pt x="18786" y="6133"/>
                  </a:cubicBezTo>
                  <a:cubicBezTo>
                    <a:pt x="18508" y="5613"/>
                    <a:pt x="18092" y="5197"/>
                    <a:pt x="17572" y="4920"/>
                  </a:cubicBezTo>
                  <a:cubicBezTo>
                    <a:pt x="17450" y="4828"/>
                    <a:pt x="17300" y="4783"/>
                    <a:pt x="17150" y="4783"/>
                  </a:cubicBezTo>
                  <a:cubicBezTo>
                    <a:pt x="16961" y="4783"/>
                    <a:pt x="16772" y="4854"/>
                    <a:pt x="16637" y="4989"/>
                  </a:cubicBezTo>
                  <a:cubicBezTo>
                    <a:pt x="16359" y="5336"/>
                    <a:pt x="16567" y="5613"/>
                    <a:pt x="16845" y="5855"/>
                  </a:cubicBezTo>
                  <a:cubicBezTo>
                    <a:pt x="16983" y="5959"/>
                    <a:pt x="17122" y="6063"/>
                    <a:pt x="17261" y="6202"/>
                  </a:cubicBezTo>
                  <a:cubicBezTo>
                    <a:pt x="18335" y="7242"/>
                    <a:pt x="17988" y="9044"/>
                    <a:pt x="16602" y="9633"/>
                  </a:cubicBezTo>
                  <a:cubicBezTo>
                    <a:pt x="16142" y="9857"/>
                    <a:pt x="15648" y="9965"/>
                    <a:pt x="15156" y="9965"/>
                  </a:cubicBezTo>
                  <a:cubicBezTo>
                    <a:pt x="14350" y="9965"/>
                    <a:pt x="13552" y="9673"/>
                    <a:pt x="12928" y="9113"/>
                  </a:cubicBezTo>
                  <a:cubicBezTo>
                    <a:pt x="11126" y="7484"/>
                    <a:pt x="11126" y="4816"/>
                    <a:pt x="12997" y="3013"/>
                  </a:cubicBezTo>
                  <a:cubicBezTo>
                    <a:pt x="14118" y="1845"/>
                    <a:pt x="15648" y="1206"/>
                    <a:pt x="17217" y="1206"/>
                  </a:cubicBezTo>
                  <a:cubicBezTo>
                    <a:pt x="17881" y="1206"/>
                    <a:pt x="18552" y="1321"/>
                    <a:pt x="19201" y="1558"/>
                  </a:cubicBezTo>
                  <a:cubicBezTo>
                    <a:pt x="22771" y="2667"/>
                    <a:pt x="25405" y="5647"/>
                    <a:pt x="26099" y="9287"/>
                  </a:cubicBezTo>
                  <a:cubicBezTo>
                    <a:pt x="27034" y="13515"/>
                    <a:pt x="30188" y="16392"/>
                    <a:pt x="34486" y="16565"/>
                  </a:cubicBezTo>
                  <a:cubicBezTo>
                    <a:pt x="34670" y="16573"/>
                    <a:pt x="34853" y="16577"/>
                    <a:pt x="35033" y="16577"/>
                  </a:cubicBezTo>
                  <a:cubicBezTo>
                    <a:pt x="38653" y="16577"/>
                    <a:pt x="41494" y="14933"/>
                    <a:pt x="43705" y="12094"/>
                  </a:cubicBezTo>
                  <a:cubicBezTo>
                    <a:pt x="44780" y="10708"/>
                    <a:pt x="45750" y="9183"/>
                    <a:pt x="46790" y="7727"/>
                  </a:cubicBezTo>
                  <a:cubicBezTo>
                    <a:pt x="46998" y="7380"/>
                    <a:pt x="47206" y="6930"/>
                    <a:pt x="47761" y="6861"/>
                  </a:cubicBezTo>
                  <a:cubicBezTo>
                    <a:pt x="47899" y="7484"/>
                    <a:pt x="48003" y="8074"/>
                    <a:pt x="48176" y="8594"/>
                  </a:cubicBezTo>
                  <a:cubicBezTo>
                    <a:pt x="48785" y="10676"/>
                    <a:pt x="50489" y="12018"/>
                    <a:pt x="52440" y="12018"/>
                  </a:cubicBezTo>
                  <a:cubicBezTo>
                    <a:pt x="52600" y="12018"/>
                    <a:pt x="52762" y="12009"/>
                    <a:pt x="52925" y="11990"/>
                  </a:cubicBezTo>
                  <a:cubicBezTo>
                    <a:pt x="55524" y="11713"/>
                    <a:pt x="57119" y="9391"/>
                    <a:pt x="56321" y="7103"/>
                  </a:cubicBezTo>
                  <a:cubicBezTo>
                    <a:pt x="55984" y="6029"/>
                    <a:pt x="54993" y="5335"/>
                    <a:pt x="53904" y="5335"/>
                  </a:cubicBezTo>
                  <a:cubicBezTo>
                    <a:pt x="53764" y="5335"/>
                    <a:pt x="53622" y="5346"/>
                    <a:pt x="53479" y="5370"/>
                  </a:cubicBezTo>
                  <a:cubicBezTo>
                    <a:pt x="53063" y="5440"/>
                    <a:pt x="52613" y="5578"/>
                    <a:pt x="52648" y="6098"/>
                  </a:cubicBezTo>
                  <a:cubicBezTo>
                    <a:pt x="52682" y="6514"/>
                    <a:pt x="53098" y="6514"/>
                    <a:pt x="53445" y="6583"/>
                  </a:cubicBezTo>
                  <a:cubicBezTo>
                    <a:pt x="54762" y="6791"/>
                    <a:pt x="55108" y="7103"/>
                    <a:pt x="55247" y="7970"/>
                  </a:cubicBezTo>
                  <a:cubicBezTo>
                    <a:pt x="55386" y="8940"/>
                    <a:pt x="54935" y="9841"/>
                    <a:pt x="54103" y="10292"/>
                  </a:cubicBezTo>
                  <a:cubicBezTo>
                    <a:pt x="53604" y="10607"/>
                    <a:pt x="53046" y="10758"/>
                    <a:pt x="52491" y="10758"/>
                  </a:cubicBezTo>
                  <a:cubicBezTo>
                    <a:pt x="51583" y="10758"/>
                    <a:pt x="50686" y="10352"/>
                    <a:pt x="50083" y="9599"/>
                  </a:cubicBezTo>
                  <a:cubicBezTo>
                    <a:pt x="49043" y="8386"/>
                    <a:pt x="48800" y="6687"/>
                    <a:pt x="49494" y="5232"/>
                  </a:cubicBezTo>
                  <a:cubicBezTo>
                    <a:pt x="50288" y="3388"/>
                    <a:pt x="52102" y="2186"/>
                    <a:pt x="54082" y="2186"/>
                  </a:cubicBezTo>
                  <a:cubicBezTo>
                    <a:pt x="54261" y="2186"/>
                    <a:pt x="54442" y="2196"/>
                    <a:pt x="54623" y="2216"/>
                  </a:cubicBezTo>
                  <a:cubicBezTo>
                    <a:pt x="56599" y="2355"/>
                    <a:pt x="58436" y="3048"/>
                    <a:pt x="60273" y="3741"/>
                  </a:cubicBezTo>
                  <a:cubicBezTo>
                    <a:pt x="62449" y="4530"/>
                    <a:pt x="64654" y="5146"/>
                    <a:pt x="66966" y="5146"/>
                  </a:cubicBezTo>
                  <a:cubicBezTo>
                    <a:pt x="67195" y="5146"/>
                    <a:pt x="67424" y="5140"/>
                    <a:pt x="67655" y="5128"/>
                  </a:cubicBezTo>
                  <a:cubicBezTo>
                    <a:pt x="67736" y="5128"/>
                    <a:pt x="67828" y="5116"/>
                    <a:pt x="67917" y="5116"/>
                  </a:cubicBezTo>
                  <a:cubicBezTo>
                    <a:pt x="68094" y="5116"/>
                    <a:pt x="68256" y="5162"/>
                    <a:pt x="68279" y="5440"/>
                  </a:cubicBezTo>
                  <a:cubicBezTo>
                    <a:pt x="66625" y="6382"/>
                    <a:pt x="65143" y="6844"/>
                    <a:pt x="63618" y="6844"/>
                  </a:cubicBezTo>
                  <a:cubicBezTo>
                    <a:pt x="62393" y="6844"/>
                    <a:pt x="61142" y="6546"/>
                    <a:pt x="59753" y="5959"/>
                  </a:cubicBezTo>
                  <a:cubicBezTo>
                    <a:pt x="59498" y="5853"/>
                    <a:pt x="59191" y="5617"/>
                    <a:pt x="58920" y="5617"/>
                  </a:cubicBezTo>
                  <a:cubicBezTo>
                    <a:pt x="58749" y="5617"/>
                    <a:pt x="58591" y="5712"/>
                    <a:pt x="58470" y="5994"/>
                  </a:cubicBezTo>
                  <a:cubicBezTo>
                    <a:pt x="58193" y="6653"/>
                    <a:pt x="58852" y="6861"/>
                    <a:pt x="59302" y="7103"/>
                  </a:cubicBezTo>
                  <a:cubicBezTo>
                    <a:pt x="59995" y="7484"/>
                    <a:pt x="60758" y="7762"/>
                    <a:pt x="61555" y="7900"/>
                  </a:cubicBezTo>
                  <a:cubicBezTo>
                    <a:pt x="62197" y="8037"/>
                    <a:pt x="62826" y="8100"/>
                    <a:pt x="63444" y="8100"/>
                  </a:cubicBezTo>
                  <a:cubicBezTo>
                    <a:pt x="65331" y="8100"/>
                    <a:pt x="67119" y="7514"/>
                    <a:pt x="68868" y="6653"/>
                  </a:cubicBezTo>
                  <a:cubicBezTo>
                    <a:pt x="70289" y="5925"/>
                    <a:pt x="71710" y="5128"/>
                    <a:pt x="73131" y="4400"/>
                  </a:cubicBezTo>
                  <a:cubicBezTo>
                    <a:pt x="73323" y="4314"/>
                    <a:pt x="73529" y="4150"/>
                    <a:pt x="73764" y="4150"/>
                  </a:cubicBezTo>
                  <a:cubicBezTo>
                    <a:pt x="73910" y="4150"/>
                    <a:pt x="74067" y="4214"/>
                    <a:pt x="74240" y="4400"/>
                  </a:cubicBezTo>
                  <a:cubicBezTo>
                    <a:pt x="73824" y="5543"/>
                    <a:pt x="73304" y="6618"/>
                    <a:pt x="72681" y="7623"/>
                  </a:cubicBezTo>
                  <a:cubicBezTo>
                    <a:pt x="71849" y="9009"/>
                    <a:pt x="71190" y="10465"/>
                    <a:pt x="70705" y="11990"/>
                  </a:cubicBezTo>
                  <a:cubicBezTo>
                    <a:pt x="70012" y="14070"/>
                    <a:pt x="70116" y="16357"/>
                    <a:pt x="70948" y="18402"/>
                  </a:cubicBezTo>
                  <a:cubicBezTo>
                    <a:pt x="71121" y="18818"/>
                    <a:pt x="71329" y="19234"/>
                    <a:pt x="71571" y="19615"/>
                  </a:cubicBezTo>
                  <a:cubicBezTo>
                    <a:pt x="71688" y="19825"/>
                    <a:pt x="71915" y="19941"/>
                    <a:pt x="72136" y="19941"/>
                  </a:cubicBezTo>
                  <a:cubicBezTo>
                    <a:pt x="72243" y="19941"/>
                    <a:pt x="72348" y="19914"/>
                    <a:pt x="72438" y="19858"/>
                  </a:cubicBezTo>
                  <a:cubicBezTo>
                    <a:pt x="72715" y="19684"/>
                    <a:pt x="72785" y="19338"/>
                    <a:pt x="72611" y="19095"/>
                  </a:cubicBezTo>
                  <a:cubicBezTo>
                    <a:pt x="72542" y="18922"/>
                    <a:pt x="72473" y="18783"/>
                    <a:pt x="72403" y="18610"/>
                  </a:cubicBezTo>
                  <a:cubicBezTo>
                    <a:pt x="70982" y="15941"/>
                    <a:pt x="71329" y="13307"/>
                    <a:pt x="72507" y="10673"/>
                  </a:cubicBezTo>
                  <a:cubicBezTo>
                    <a:pt x="72593" y="10445"/>
                    <a:pt x="72631" y="10100"/>
                    <a:pt x="72989" y="10100"/>
                  </a:cubicBezTo>
                  <a:cubicBezTo>
                    <a:pt x="73066" y="10100"/>
                    <a:pt x="73159" y="10116"/>
                    <a:pt x="73270" y="10153"/>
                  </a:cubicBezTo>
                  <a:cubicBezTo>
                    <a:pt x="72888" y="13411"/>
                    <a:pt x="73998" y="16461"/>
                    <a:pt x="75072" y="19477"/>
                  </a:cubicBezTo>
                  <a:cubicBezTo>
                    <a:pt x="75384" y="20308"/>
                    <a:pt x="75627" y="21106"/>
                    <a:pt x="75835" y="21937"/>
                  </a:cubicBezTo>
                  <a:cubicBezTo>
                    <a:pt x="76112" y="23012"/>
                    <a:pt x="76181" y="24121"/>
                    <a:pt x="76008" y="25195"/>
                  </a:cubicBezTo>
                  <a:cubicBezTo>
                    <a:pt x="75646" y="27575"/>
                    <a:pt x="73508" y="29182"/>
                    <a:pt x="71337" y="29182"/>
                  </a:cubicBezTo>
                  <a:cubicBezTo>
                    <a:pt x="70599" y="29182"/>
                    <a:pt x="69857" y="28996"/>
                    <a:pt x="69180" y="28592"/>
                  </a:cubicBezTo>
                  <a:cubicBezTo>
                    <a:pt x="67586" y="27725"/>
                    <a:pt x="67066" y="25646"/>
                    <a:pt x="68071" y="24086"/>
                  </a:cubicBezTo>
                  <a:cubicBezTo>
                    <a:pt x="68508" y="23416"/>
                    <a:pt x="69239" y="23040"/>
                    <a:pt x="70016" y="23040"/>
                  </a:cubicBezTo>
                  <a:cubicBezTo>
                    <a:pt x="70164" y="23040"/>
                    <a:pt x="70313" y="23053"/>
                    <a:pt x="70462" y="23081"/>
                  </a:cubicBezTo>
                  <a:cubicBezTo>
                    <a:pt x="71294" y="23185"/>
                    <a:pt x="71883" y="23982"/>
                    <a:pt x="71779" y="24814"/>
                  </a:cubicBezTo>
                  <a:cubicBezTo>
                    <a:pt x="71745" y="24918"/>
                    <a:pt x="71779" y="25022"/>
                    <a:pt x="71779" y="25161"/>
                  </a:cubicBezTo>
                  <a:cubicBezTo>
                    <a:pt x="71883" y="25369"/>
                    <a:pt x="71953" y="25577"/>
                    <a:pt x="72230" y="25611"/>
                  </a:cubicBezTo>
                  <a:cubicBezTo>
                    <a:pt x="72276" y="25620"/>
                    <a:pt x="72318" y="25625"/>
                    <a:pt x="72358" y="25625"/>
                  </a:cubicBezTo>
                  <a:cubicBezTo>
                    <a:pt x="72621" y="25625"/>
                    <a:pt x="72764" y="25436"/>
                    <a:pt x="72854" y="25195"/>
                  </a:cubicBezTo>
                  <a:cubicBezTo>
                    <a:pt x="73235" y="23982"/>
                    <a:pt x="72681" y="22700"/>
                    <a:pt x="71537" y="22145"/>
                  </a:cubicBezTo>
                  <a:cubicBezTo>
                    <a:pt x="71052" y="21919"/>
                    <a:pt x="70536" y="21810"/>
                    <a:pt x="70027" y="21810"/>
                  </a:cubicBezTo>
                  <a:cubicBezTo>
                    <a:pt x="68900" y="21810"/>
                    <a:pt x="67804" y="22345"/>
                    <a:pt x="67135" y="23324"/>
                  </a:cubicBezTo>
                  <a:cubicBezTo>
                    <a:pt x="65333" y="25854"/>
                    <a:pt x="66615" y="29216"/>
                    <a:pt x="69735" y="30186"/>
                  </a:cubicBezTo>
                  <a:cubicBezTo>
                    <a:pt x="70254" y="30360"/>
                    <a:pt x="70878" y="30290"/>
                    <a:pt x="71467" y="30775"/>
                  </a:cubicBezTo>
                  <a:cubicBezTo>
                    <a:pt x="70844" y="31434"/>
                    <a:pt x="70116" y="31954"/>
                    <a:pt x="69353" y="32404"/>
                  </a:cubicBezTo>
                  <a:cubicBezTo>
                    <a:pt x="68036" y="33236"/>
                    <a:pt x="66788" y="34137"/>
                    <a:pt x="65575" y="35143"/>
                  </a:cubicBezTo>
                  <a:cubicBezTo>
                    <a:pt x="63808" y="36633"/>
                    <a:pt x="62560" y="38643"/>
                    <a:pt x="62006" y="40861"/>
                  </a:cubicBezTo>
                  <a:cubicBezTo>
                    <a:pt x="60723" y="46164"/>
                    <a:pt x="63634" y="51120"/>
                    <a:pt x="68660" y="52091"/>
                  </a:cubicBezTo>
                  <a:cubicBezTo>
                    <a:pt x="71849" y="52715"/>
                    <a:pt x="74136" y="54586"/>
                    <a:pt x="75904" y="57186"/>
                  </a:cubicBezTo>
                  <a:cubicBezTo>
                    <a:pt x="76805" y="58538"/>
                    <a:pt x="77186" y="60167"/>
                    <a:pt x="76978" y="61761"/>
                  </a:cubicBezTo>
                  <a:cubicBezTo>
                    <a:pt x="76701" y="64222"/>
                    <a:pt x="75176" y="66128"/>
                    <a:pt x="72992" y="66613"/>
                  </a:cubicBezTo>
                  <a:cubicBezTo>
                    <a:pt x="72706" y="66680"/>
                    <a:pt x="72418" y="66712"/>
                    <a:pt x="72135" y="66712"/>
                  </a:cubicBezTo>
                  <a:cubicBezTo>
                    <a:pt x="70227" y="66712"/>
                    <a:pt x="68499" y="65265"/>
                    <a:pt x="68348" y="63424"/>
                  </a:cubicBezTo>
                  <a:cubicBezTo>
                    <a:pt x="68244" y="62211"/>
                    <a:pt x="68764" y="61033"/>
                    <a:pt x="69700" y="60652"/>
                  </a:cubicBezTo>
                  <a:cubicBezTo>
                    <a:pt x="70002" y="60484"/>
                    <a:pt x="70334" y="60402"/>
                    <a:pt x="70663" y="60402"/>
                  </a:cubicBezTo>
                  <a:cubicBezTo>
                    <a:pt x="71351" y="60402"/>
                    <a:pt x="72028" y="60758"/>
                    <a:pt x="72403" y="61414"/>
                  </a:cubicBezTo>
                  <a:cubicBezTo>
                    <a:pt x="72554" y="61615"/>
                    <a:pt x="72723" y="61834"/>
                    <a:pt x="72963" y="61834"/>
                  </a:cubicBezTo>
                  <a:cubicBezTo>
                    <a:pt x="73054" y="61834"/>
                    <a:pt x="73155" y="61803"/>
                    <a:pt x="73270" y="61726"/>
                  </a:cubicBezTo>
                  <a:cubicBezTo>
                    <a:pt x="73686" y="61449"/>
                    <a:pt x="73582" y="61033"/>
                    <a:pt x="73374" y="60652"/>
                  </a:cubicBezTo>
                  <a:cubicBezTo>
                    <a:pt x="72888" y="59924"/>
                    <a:pt x="72161" y="59439"/>
                    <a:pt x="71294" y="59300"/>
                  </a:cubicBezTo>
                  <a:cubicBezTo>
                    <a:pt x="71079" y="59259"/>
                    <a:pt x="70862" y="59239"/>
                    <a:pt x="70648" y="59239"/>
                  </a:cubicBezTo>
                  <a:cubicBezTo>
                    <a:pt x="69244" y="59239"/>
                    <a:pt x="67924" y="60100"/>
                    <a:pt x="67412" y="61484"/>
                  </a:cubicBezTo>
                  <a:cubicBezTo>
                    <a:pt x="66149" y="64557"/>
                    <a:pt x="68587" y="67967"/>
                    <a:pt x="72107" y="67967"/>
                  </a:cubicBezTo>
                  <a:cubicBezTo>
                    <a:pt x="72159" y="67967"/>
                    <a:pt x="72212" y="67966"/>
                    <a:pt x="72265" y="67965"/>
                  </a:cubicBezTo>
                  <a:cubicBezTo>
                    <a:pt x="72923" y="67965"/>
                    <a:pt x="73547" y="67861"/>
                    <a:pt x="74379" y="67792"/>
                  </a:cubicBezTo>
                  <a:lnTo>
                    <a:pt x="74379" y="67792"/>
                  </a:lnTo>
                  <a:cubicBezTo>
                    <a:pt x="73963" y="68519"/>
                    <a:pt x="73443" y="69247"/>
                    <a:pt x="72854" y="69871"/>
                  </a:cubicBezTo>
                  <a:cubicBezTo>
                    <a:pt x="72091" y="70703"/>
                    <a:pt x="71467" y="71708"/>
                    <a:pt x="71017" y="72748"/>
                  </a:cubicBezTo>
                  <a:cubicBezTo>
                    <a:pt x="70462" y="74307"/>
                    <a:pt x="70462" y="75798"/>
                    <a:pt x="71641" y="77080"/>
                  </a:cubicBezTo>
                  <a:cubicBezTo>
                    <a:pt x="72318" y="77776"/>
                    <a:pt x="73230" y="78135"/>
                    <a:pt x="74144" y="78135"/>
                  </a:cubicBezTo>
                  <a:cubicBezTo>
                    <a:pt x="74914" y="78135"/>
                    <a:pt x="75686" y="77880"/>
                    <a:pt x="76320" y="77358"/>
                  </a:cubicBezTo>
                  <a:cubicBezTo>
                    <a:pt x="77671" y="76248"/>
                    <a:pt x="77949" y="74134"/>
                    <a:pt x="76944" y="72852"/>
                  </a:cubicBezTo>
                  <a:cubicBezTo>
                    <a:pt x="76742" y="72574"/>
                    <a:pt x="76466" y="72315"/>
                    <a:pt x="76158" y="72315"/>
                  </a:cubicBezTo>
                  <a:cubicBezTo>
                    <a:pt x="76042" y="72315"/>
                    <a:pt x="75922" y="72351"/>
                    <a:pt x="75800" y="72436"/>
                  </a:cubicBezTo>
                  <a:cubicBezTo>
                    <a:pt x="75384" y="72748"/>
                    <a:pt x="75661" y="73129"/>
                    <a:pt x="75904" y="73476"/>
                  </a:cubicBezTo>
                  <a:cubicBezTo>
                    <a:pt x="76918" y="74896"/>
                    <a:pt x="75888" y="76876"/>
                    <a:pt x="74164" y="76876"/>
                  </a:cubicBezTo>
                  <a:cubicBezTo>
                    <a:pt x="74120" y="76876"/>
                    <a:pt x="74077" y="76875"/>
                    <a:pt x="74032" y="76872"/>
                  </a:cubicBezTo>
                  <a:cubicBezTo>
                    <a:pt x="72681" y="76768"/>
                    <a:pt x="71710" y="75590"/>
                    <a:pt x="71883" y="74273"/>
                  </a:cubicBezTo>
                  <a:cubicBezTo>
                    <a:pt x="72022" y="73233"/>
                    <a:pt x="72473" y="72263"/>
                    <a:pt x="73200" y="71500"/>
                  </a:cubicBezTo>
                  <a:cubicBezTo>
                    <a:pt x="74899" y="69455"/>
                    <a:pt x="76320" y="67202"/>
                    <a:pt x="77360" y="64776"/>
                  </a:cubicBezTo>
                  <a:cubicBezTo>
                    <a:pt x="78573" y="62073"/>
                    <a:pt x="78642" y="59473"/>
                    <a:pt x="77221" y="56874"/>
                  </a:cubicBezTo>
                  <a:cubicBezTo>
                    <a:pt x="76389" y="55418"/>
                    <a:pt x="75245" y="54170"/>
                    <a:pt x="73928" y="53165"/>
                  </a:cubicBezTo>
                  <a:cubicBezTo>
                    <a:pt x="73478" y="52819"/>
                    <a:pt x="72888" y="52611"/>
                    <a:pt x="72611" y="52056"/>
                  </a:cubicBezTo>
                  <a:cubicBezTo>
                    <a:pt x="72923" y="51502"/>
                    <a:pt x="73582" y="51467"/>
                    <a:pt x="74032" y="51190"/>
                  </a:cubicBezTo>
                  <a:cubicBezTo>
                    <a:pt x="76077" y="50011"/>
                    <a:pt x="77429" y="48313"/>
                    <a:pt x="77879" y="45956"/>
                  </a:cubicBezTo>
                  <a:cubicBezTo>
                    <a:pt x="78469" y="42560"/>
                    <a:pt x="76250" y="39406"/>
                    <a:pt x="72958" y="39128"/>
                  </a:cubicBezTo>
                  <a:cubicBezTo>
                    <a:pt x="72761" y="39110"/>
                    <a:pt x="72567" y="39101"/>
                    <a:pt x="72376" y="39101"/>
                  </a:cubicBezTo>
                  <a:cubicBezTo>
                    <a:pt x="70721" y="39101"/>
                    <a:pt x="69315" y="39782"/>
                    <a:pt x="68383" y="41243"/>
                  </a:cubicBezTo>
                  <a:cubicBezTo>
                    <a:pt x="67482" y="42594"/>
                    <a:pt x="67447" y="44293"/>
                    <a:pt x="68244" y="45679"/>
                  </a:cubicBezTo>
                  <a:cubicBezTo>
                    <a:pt x="68441" y="46017"/>
                    <a:pt x="68684" y="46491"/>
                    <a:pt x="69102" y="46491"/>
                  </a:cubicBezTo>
                  <a:cubicBezTo>
                    <a:pt x="69199" y="46491"/>
                    <a:pt x="69305" y="46466"/>
                    <a:pt x="69423" y="46407"/>
                  </a:cubicBezTo>
                  <a:cubicBezTo>
                    <a:pt x="70116" y="46060"/>
                    <a:pt x="69561" y="45540"/>
                    <a:pt x="69353" y="45124"/>
                  </a:cubicBezTo>
                  <a:cubicBezTo>
                    <a:pt x="68452" y="43149"/>
                    <a:pt x="69145" y="41381"/>
                    <a:pt x="71052" y="40584"/>
                  </a:cubicBezTo>
                  <a:cubicBezTo>
                    <a:pt x="71515" y="40398"/>
                    <a:pt x="71993" y="40312"/>
                    <a:pt x="72465" y="40312"/>
                  </a:cubicBezTo>
                  <a:cubicBezTo>
                    <a:pt x="74461" y="40312"/>
                    <a:pt x="76351" y="41863"/>
                    <a:pt x="76632" y="44050"/>
                  </a:cubicBezTo>
                  <a:cubicBezTo>
                    <a:pt x="76978" y="46164"/>
                    <a:pt x="76077" y="48278"/>
                    <a:pt x="74344" y="49491"/>
                  </a:cubicBezTo>
                  <a:cubicBezTo>
                    <a:pt x="73028" y="50506"/>
                    <a:pt x="71536" y="50976"/>
                    <a:pt x="70077" y="50976"/>
                  </a:cubicBezTo>
                  <a:cubicBezTo>
                    <a:pt x="67003" y="50976"/>
                    <a:pt x="64076" y="48892"/>
                    <a:pt x="63253" y="45436"/>
                  </a:cubicBezTo>
                  <a:cubicBezTo>
                    <a:pt x="62491" y="42213"/>
                    <a:pt x="63357" y="39406"/>
                    <a:pt x="65506" y="36979"/>
                  </a:cubicBezTo>
                  <a:cubicBezTo>
                    <a:pt x="66719" y="35628"/>
                    <a:pt x="68209" y="34657"/>
                    <a:pt x="69700" y="33687"/>
                  </a:cubicBezTo>
                  <a:cubicBezTo>
                    <a:pt x="71814" y="32335"/>
                    <a:pt x="73755" y="30671"/>
                    <a:pt x="75453" y="28835"/>
                  </a:cubicBezTo>
                  <a:cubicBezTo>
                    <a:pt x="77186" y="26928"/>
                    <a:pt x="77602" y="24849"/>
                    <a:pt x="77186" y="22457"/>
                  </a:cubicBezTo>
                  <a:cubicBezTo>
                    <a:pt x="76909" y="20898"/>
                    <a:pt x="76458" y="19338"/>
                    <a:pt x="75835" y="17848"/>
                  </a:cubicBezTo>
                  <a:cubicBezTo>
                    <a:pt x="73998" y="13515"/>
                    <a:pt x="74171" y="9148"/>
                    <a:pt x="75523" y="4712"/>
                  </a:cubicBezTo>
                  <a:cubicBezTo>
                    <a:pt x="75731" y="4053"/>
                    <a:pt x="76354" y="3256"/>
                    <a:pt x="75765" y="2632"/>
                  </a:cubicBezTo>
                  <a:cubicBezTo>
                    <a:pt x="75555" y="2411"/>
                    <a:pt x="75325" y="2331"/>
                    <a:pt x="75084" y="2331"/>
                  </a:cubicBezTo>
                  <a:cubicBezTo>
                    <a:pt x="74569" y="2331"/>
                    <a:pt x="74008" y="2698"/>
                    <a:pt x="73512" y="2840"/>
                  </a:cubicBezTo>
                  <a:cubicBezTo>
                    <a:pt x="71366" y="3470"/>
                    <a:pt x="69236" y="3841"/>
                    <a:pt x="67114" y="3841"/>
                  </a:cubicBezTo>
                  <a:cubicBezTo>
                    <a:pt x="64920" y="3841"/>
                    <a:pt x="62735" y="3444"/>
                    <a:pt x="60550" y="2528"/>
                  </a:cubicBezTo>
                  <a:cubicBezTo>
                    <a:pt x="59059" y="1870"/>
                    <a:pt x="57534" y="1419"/>
                    <a:pt x="55940" y="1142"/>
                  </a:cubicBezTo>
                  <a:cubicBezTo>
                    <a:pt x="55317" y="1040"/>
                    <a:pt x="54704" y="977"/>
                    <a:pt x="54104" y="977"/>
                  </a:cubicBezTo>
                  <a:cubicBezTo>
                    <a:pt x="52666" y="977"/>
                    <a:pt x="51305" y="1338"/>
                    <a:pt x="50083" y="2389"/>
                  </a:cubicBezTo>
                  <a:cubicBezTo>
                    <a:pt x="48107" y="4018"/>
                    <a:pt x="46374" y="5959"/>
                    <a:pt x="44953" y="8108"/>
                  </a:cubicBezTo>
                  <a:cubicBezTo>
                    <a:pt x="44191" y="9391"/>
                    <a:pt x="43324" y="10604"/>
                    <a:pt x="42354" y="11747"/>
                  </a:cubicBezTo>
                  <a:cubicBezTo>
                    <a:pt x="41106" y="13273"/>
                    <a:pt x="39442" y="14416"/>
                    <a:pt x="37571" y="14971"/>
                  </a:cubicBezTo>
                  <a:cubicBezTo>
                    <a:pt x="36701" y="15231"/>
                    <a:pt x="35829" y="15356"/>
                    <a:pt x="34981" y="15356"/>
                  </a:cubicBezTo>
                  <a:cubicBezTo>
                    <a:pt x="31877" y="15356"/>
                    <a:pt x="29091" y="13685"/>
                    <a:pt x="27866" y="10881"/>
                  </a:cubicBezTo>
                  <a:cubicBezTo>
                    <a:pt x="26307" y="7415"/>
                    <a:pt x="28247" y="2979"/>
                    <a:pt x="31748" y="1870"/>
                  </a:cubicBezTo>
                  <a:cubicBezTo>
                    <a:pt x="32305" y="1693"/>
                    <a:pt x="32861" y="1610"/>
                    <a:pt x="33400" y="1610"/>
                  </a:cubicBezTo>
                  <a:cubicBezTo>
                    <a:pt x="35613" y="1610"/>
                    <a:pt x="37527" y="3016"/>
                    <a:pt x="37917" y="5162"/>
                  </a:cubicBezTo>
                  <a:cubicBezTo>
                    <a:pt x="38229" y="6479"/>
                    <a:pt x="37744" y="7866"/>
                    <a:pt x="36670" y="8697"/>
                  </a:cubicBezTo>
                  <a:cubicBezTo>
                    <a:pt x="36108" y="9159"/>
                    <a:pt x="35418" y="9400"/>
                    <a:pt x="34729" y="9400"/>
                  </a:cubicBezTo>
                  <a:cubicBezTo>
                    <a:pt x="34227" y="9400"/>
                    <a:pt x="33726" y="9272"/>
                    <a:pt x="33273" y="9009"/>
                  </a:cubicBezTo>
                  <a:cubicBezTo>
                    <a:pt x="33030" y="8871"/>
                    <a:pt x="32753" y="8732"/>
                    <a:pt x="32511" y="8628"/>
                  </a:cubicBezTo>
                  <a:cubicBezTo>
                    <a:pt x="32435" y="8596"/>
                    <a:pt x="32360" y="8580"/>
                    <a:pt x="32288" y="8580"/>
                  </a:cubicBezTo>
                  <a:cubicBezTo>
                    <a:pt x="32128" y="8580"/>
                    <a:pt x="31982" y="8658"/>
                    <a:pt x="31887" y="8801"/>
                  </a:cubicBezTo>
                  <a:cubicBezTo>
                    <a:pt x="31748" y="9009"/>
                    <a:pt x="31748" y="9252"/>
                    <a:pt x="31887" y="9460"/>
                  </a:cubicBezTo>
                  <a:cubicBezTo>
                    <a:pt x="32129" y="9772"/>
                    <a:pt x="32441" y="10015"/>
                    <a:pt x="32822" y="10188"/>
                  </a:cubicBezTo>
                  <a:cubicBezTo>
                    <a:pt x="33433" y="10488"/>
                    <a:pt x="34087" y="10632"/>
                    <a:pt x="34733" y="10632"/>
                  </a:cubicBezTo>
                  <a:cubicBezTo>
                    <a:pt x="36178" y="10632"/>
                    <a:pt x="37588" y="9911"/>
                    <a:pt x="38403" y="8594"/>
                  </a:cubicBezTo>
                  <a:cubicBezTo>
                    <a:pt x="40274" y="5682"/>
                    <a:pt x="38749" y="1766"/>
                    <a:pt x="35353" y="657"/>
                  </a:cubicBezTo>
                  <a:cubicBezTo>
                    <a:pt x="34712" y="455"/>
                    <a:pt x="34061" y="358"/>
                    <a:pt x="33415" y="358"/>
                  </a:cubicBezTo>
                  <a:cubicBezTo>
                    <a:pt x="30953" y="358"/>
                    <a:pt x="28574" y="1768"/>
                    <a:pt x="27173" y="4157"/>
                  </a:cubicBezTo>
                  <a:cubicBezTo>
                    <a:pt x="26861" y="4677"/>
                    <a:pt x="26792" y="5405"/>
                    <a:pt x="26168" y="5751"/>
                  </a:cubicBezTo>
                  <a:cubicBezTo>
                    <a:pt x="25995" y="5578"/>
                    <a:pt x="25856" y="5440"/>
                    <a:pt x="25717" y="5232"/>
                  </a:cubicBezTo>
                  <a:cubicBezTo>
                    <a:pt x="24712" y="3707"/>
                    <a:pt x="23395" y="2389"/>
                    <a:pt x="21870" y="1384"/>
                  </a:cubicBezTo>
                  <a:cubicBezTo>
                    <a:pt x="20417" y="508"/>
                    <a:pt x="18911" y="1"/>
                    <a:pt x="173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14"/>
            <p:cNvSpPr/>
            <p:nvPr/>
          </p:nvSpPr>
          <p:spPr>
            <a:xfrm>
              <a:off x="8506763" y="373141"/>
              <a:ext cx="332164" cy="321872"/>
            </a:xfrm>
            <a:custGeom>
              <a:avLst/>
              <a:gdLst/>
              <a:ahLst/>
              <a:cxnLst/>
              <a:rect l="l" t="t" r="r" b="b"/>
              <a:pathLst>
                <a:path w="14524" h="14074" extrusionOk="0">
                  <a:moveTo>
                    <a:pt x="12028" y="2393"/>
                  </a:moveTo>
                  <a:cubicBezTo>
                    <a:pt x="10884" y="5305"/>
                    <a:pt x="10121" y="8320"/>
                    <a:pt x="8319" y="10816"/>
                  </a:cubicBezTo>
                  <a:cubicBezTo>
                    <a:pt x="8042" y="11197"/>
                    <a:pt x="7730" y="11543"/>
                    <a:pt x="7383" y="11821"/>
                  </a:cubicBezTo>
                  <a:cubicBezTo>
                    <a:pt x="6622" y="12479"/>
                    <a:pt x="5769" y="12791"/>
                    <a:pt x="4950" y="12791"/>
                  </a:cubicBezTo>
                  <a:cubicBezTo>
                    <a:pt x="3570" y="12791"/>
                    <a:pt x="2286" y="11905"/>
                    <a:pt x="1699" y="10296"/>
                  </a:cubicBezTo>
                  <a:cubicBezTo>
                    <a:pt x="1491" y="9707"/>
                    <a:pt x="1491" y="9048"/>
                    <a:pt x="1699" y="8459"/>
                  </a:cubicBezTo>
                  <a:cubicBezTo>
                    <a:pt x="2011" y="7592"/>
                    <a:pt x="2566" y="6830"/>
                    <a:pt x="3293" y="6275"/>
                  </a:cubicBezTo>
                  <a:cubicBezTo>
                    <a:pt x="5893" y="4334"/>
                    <a:pt x="9012" y="3537"/>
                    <a:pt x="12028" y="2393"/>
                  </a:cubicBezTo>
                  <a:close/>
                  <a:moveTo>
                    <a:pt x="13790" y="0"/>
                  </a:moveTo>
                  <a:cubicBezTo>
                    <a:pt x="13607" y="0"/>
                    <a:pt x="13424" y="94"/>
                    <a:pt x="13241" y="175"/>
                  </a:cubicBezTo>
                  <a:cubicBezTo>
                    <a:pt x="10953" y="1354"/>
                    <a:pt x="8527" y="2255"/>
                    <a:pt x="6136" y="3260"/>
                  </a:cubicBezTo>
                  <a:cubicBezTo>
                    <a:pt x="5130" y="3676"/>
                    <a:pt x="4160" y="4161"/>
                    <a:pt x="3259" y="4750"/>
                  </a:cubicBezTo>
                  <a:cubicBezTo>
                    <a:pt x="2323" y="5339"/>
                    <a:pt x="1560" y="6137"/>
                    <a:pt x="971" y="7072"/>
                  </a:cubicBezTo>
                  <a:cubicBezTo>
                    <a:pt x="139" y="8528"/>
                    <a:pt x="1" y="10018"/>
                    <a:pt x="902" y="11474"/>
                  </a:cubicBezTo>
                  <a:cubicBezTo>
                    <a:pt x="1838" y="13069"/>
                    <a:pt x="3155" y="14074"/>
                    <a:pt x="5061" y="14074"/>
                  </a:cubicBezTo>
                  <a:cubicBezTo>
                    <a:pt x="6101" y="14039"/>
                    <a:pt x="7106" y="13692"/>
                    <a:pt x="7938" y="12999"/>
                  </a:cubicBezTo>
                  <a:cubicBezTo>
                    <a:pt x="8943" y="12237"/>
                    <a:pt x="9740" y="11232"/>
                    <a:pt x="10260" y="10088"/>
                  </a:cubicBezTo>
                  <a:cubicBezTo>
                    <a:pt x="11612" y="7107"/>
                    <a:pt x="12929" y="4126"/>
                    <a:pt x="14246" y="1146"/>
                  </a:cubicBezTo>
                  <a:cubicBezTo>
                    <a:pt x="14384" y="799"/>
                    <a:pt x="14523" y="487"/>
                    <a:pt x="14176" y="175"/>
                  </a:cubicBezTo>
                  <a:cubicBezTo>
                    <a:pt x="14048" y="47"/>
                    <a:pt x="13919" y="0"/>
                    <a:pt x="137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6" name="Google Shape;536;p14"/>
          <p:cNvGrpSpPr/>
          <p:nvPr/>
        </p:nvGrpSpPr>
        <p:grpSpPr>
          <a:xfrm>
            <a:off x="154089" y="2136224"/>
            <a:ext cx="8836148" cy="871185"/>
            <a:chOff x="154089" y="2136224"/>
            <a:chExt cx="8836148" cy="871185"/>
          </a:xfrm>
        </p:grpSpPr>
        <p:grpSp>
          <p:nvGrpSpPr>
            <p:cNvPr id="537" name="Google Shape;537;p14"/>
            <p:cNvGrpSpPr/>
            <p:nvPr/>
          </p:nvGrpSpPr>
          <p:grpSpPr>
            <a:xfrm>
              <a:off x="154089" y="2205290"/>
              <a:ext cx="208210" cy="802119"/>
              <a:chOff x="246008" y="2059847"/>
              <a:chExt cx="283279" cy="1091318"/>
            </a:xfrm>
          </p:grpSpPr>
          <p:sp>
            <p:nvSpPr>
              <p:cNvPr id="538" name="Google Shape;538;p14"/>
              <p:cNvSpPr/>
              <p:nvPr/>
            </p:nvSpPr>
            <p:spPr>
              <a:xfrm rot="10800000">
                <a:off x="246008" y="2842118"/>
                <a:ext cx="274771" cy="309047"/>
              </a:xfrm>
              <a:custGeom>
                <a:avLst/>
                <a:gdLst/>
                <a:ahLst/>
                <a:cxnLst/>
                <a:rect l="l" t="t" r="r" b="b"/>
                <a:pathLst>
                  <a:path w="12305" h="1384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39" y="2185"/>
                      <a:pt x="798" y="4264"/>
                      <a:pt x="1907" y="6170"/>
                    </a:cubicBezTo>
                    <a:cubicBezTo>
                      <a:pt x="3778" y="9428"/>
                      <a:pt x="6413" y="11750"/>
                      <a:pt x="9463" y="13553"/>
                    </a:cubicBezTo>
                    <a:lnTo>
                      <a:pt x="9497" y="13587"/>
                    </a:lnTo>
                    <a:cubicBezTo>
                      <a:pt x="9838" y="13758"/>
                      <a:pt x="10180" y="13839"/>
                      <a:pt x="10498" y="13839"/>
                    </a:cubicBezTo>
                    <a:cubicBezTo>
                      <a:pt x="11149" y="13839"/>
                      <a:pt x="11702" y="13500"/>
                      <a:pt x="11958" y="12894"/>
                    </a:cubicBezTo>
                    <a:cubicBezTo>
                      <a:pt x="12305" y="11958"/>
                      <a:pt x="11750" y="10884"/>
                      <a:pt x="10676" y="10399"/>
                    </a:cubicBezTo>
                    <a:cubicBezTo>
                      <a:pt x="9255" y="9844"/>
                      <a:pt x="7903" y="9186"/>
                      <a:pt x="6586" y="8458"/>
                    </a:cubicBezTo>
                    <a:cubicBezTo>
                      <a:pt x="3397" y="6552"/>
                      <a:pt x="1040" y="3536"/>
                      <a:pt x="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" name="Google Shape;539;p14"/>
              <p:cNvSpPr/>
              <p:nvPr/>
            </p:nvSpPr>
            <p:spPr>
              <a:xfrm rot="10800000">
                <a:off x="374472" y="2785572"/>
                <a:ext cx="154814" cy="200724"/>
              </a:xfrm>
              <a:custGeom>
                <a:avLst/>
                <a:gdLst/>
                <a:ahLst/>
                <a:cxnLst/>
                <a:rect l="l" t="t" r="r" b="b"/>
                <a:pathLst>
                  <a:path w="6933" h="8989" extrusionOk="0">
                    <a:moveTo>
                      <a:pt x="174" y="0"/>
                    </a:moveTo>
                    <a:lnTo>
                      <a:pt x="0" y="35"/>
                    </a:lnTo>
                    <a:cubicBezTo>
                      <a:pt x="278" y="971"/>
                      <a:pt x="520" y="1907"/>
                      <a:pt x="867" y="2808"/>
                    </a:cubicBezTo>
                    <a:cubicBezTo>
                      <a:pt x="1595" y="4714"/>
                      <a:pt x="2634" y="6447"/>
                      <a:pt x="3952" y="7972"/>
                    </a:cubicBezTo>
                    <a:cubicBezTo>
                      <a:pt x="4298" y="8353"/>
                      <a:pt x="4714" y="8665"/>
                      <a:pt x="5199" y="8908"/>
                    </a:cubicBezTo>
                    <a:cubicBezTo>
                      <a:pt x="5335" y="8962"/>
                      <a:pt x="5476" y="8988"/>
                      <a:pt x="5614" y="8988"/>
                    </a:cubicBezTo>
                    <a:cubicBezTo>
                      <a:pt x="6006" y="8988"/>
                      <a:pt x="6381" y="8781"/>
                      <a:pt x="6586" y="8423"/>
                    </a:cubicBezTo>
                    <a:cubicBezTo>
                      <a:pt x="6932" y="7937"/>
                      <a:pt x="6932" y="7279"/>
                      <a:pt x="6586" y="6794"/>
                    </a:cubicBezTo>
                    <a:cubicBezTo>
                      <a:pt x="6308" y="6447"/>
                      <a:pt x="5996" y="6100"/>
                      <a:pt x="5650" y="5823"/>
                    </a:cubicBezTo>
                    <a:cubicBezTo>
                      <a:pt x="4229" y="4437"/>
                      <a:pt x="2738" y="3085"/>
                      <a:pt x="1317" y="1664"/>
                    </a:cubicBezTo>
                    <a:cubicBezTo>
                      <a:pt x="867" y="1144"/>
                      <a:pt x="486" y="590"/>
                      <a:pt x="17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" name="Google Shape;540;p14"/>
              <p:cNvSpPr/>
              <p:nvPr/>
            </p:nvSpPr>
            <p:spPr>
              <a:xfrm rot="10800000">
                <a:off x="246008" y="2059847"/>
                <a:ext cx="274771" cy="309762"/>
              </a:xfrm>
              <a:custGeom>
                <a:avLst/>
                <a:gdLst/>
                <a:ahLst/>
                <a:cxnLst/>
                <a:rect l="l" t="t" r="r" b="b"/>
                <a:pathLst>
                  <a:path w="12305" h="13872" extrusionOk="0">
                    <a:moveTo>
                      <a:pt x="10491" y="0"/>
                    </a:moveTo>
                    <a:cubicBezTo>
                      <a:pt x="10175" y="0"/>
                      <a:pt x="9836" y="81"/>
                      <a:pt x="9497" y="250"/>
                    </a:cubicBezTo>
                    <a:lnTo>
                      <a:pt x="9463" y="285"/>
                    </a:lnTo>
                    <a:cubicBezTo>
                      <a:pt x="6413" y="2087"/>
                      <a:pt x="3778" y="4410"/>
                      <a:pt x="1907" y="7702"/>
                    </a:cubicBezTo>
                    <a:cubicBezTo>
                      <a:pt x="798" y="9574"/>
                      <a:pt x="139" y="11688"/>
                      <a:pt x="1" y="13872"/>
                    </a:cubicBezTo>
                    <a:cubicBezTo>
                      <a:pt x="1040" y="10302"/>
                      <a:pt x="3397" y="7286"/>
                      <a:pt x="6586" y="5415"/>
                    </a:cubicBezTo>
                    <a:cubicBezTo>
                      <a:pt x="7903" y="4652"/>
                      <a:pt x="9255" y="3994"/>
                      <a:pt x="10676" y="3439"/>
                    </a:cubicBezTo>
                    <a:cubicBezTo>
                      <a:pt x="11750" y="2954"/>
                      <a:pt x="12305" y="1879"/>
                      <a:pt x="11958" y="978"/>
                    </a:cubicBezTo>
                    <a:cubicBezTo>
                      <a:pt x="11701" y="347"/>
                      <a:pt x="11145" y="0"/>
                      <a:pt x="104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" name="Google Shape;541;p14"/>
              <p:cNvSpPr/>
              <p:nvPr/>
            </p:nvSpPr>
            <p:spPr>
              <a:xfrm rot="10800000">
                <a:off x="374472" y="2225470"/>
                <a:ext cx="154814" cy="200724"/>
              </a:xfrm>
              <a:custGeom>
                <a:avLst/>
                <a:gdLst/>
                <a:ahLst/>
                <a:cxnLst/>
                <a:rect l="l" t="t" r="r" b="b"/>
                <a:pathLst>
                  <a:path w="6933" h="8989" extrusionOk="0">
                    <a:moveTo>
                      <a:pt x="5614" y="1"/>
                    </a:moveTo>
                    <a:cubicBezTo>
                      <a:pt x="5476" y="1"/>
                      <a:pt x="5335" y="27"/>
                      <a:pt x="5199" y="81"/>
                    </a:cubicBezTo>
                    <a:cubicBezTo>
                      <a:pt x="4714" y="324"/>
                      <a:pt x="4298" y="636"/>
                      <a:pt x="3952" y="1017"/>
                    </a:cubicBezTo>
                    <a:cubicBezTo>
                      <a:pt x="2634" y="2542"/>
                      <a:pt x="1595" y="4309"/>
                      <a:pt x="867" y="6181"/>
                    </a:cubicBezTo>
                    <a:cubicBezTo>
                      <a:pt x="520" y="7082"/>
                      <a:pt x="278" y="8018"/>
                      <a:pt x="0" y="8954"/>
                    </a:cubicBezTo>
                    <a:lnTo>
                      <a:pt x="174" y="8988"/>
                    </a:lnTo>
                    <a:cubicBezTo>
                      <a:pt x="486" y="8399"/>
                      <a:pt x="867" y="7845"/>
                      <a:pt x="1317" y="7325"/>
                    </a:cubicBezTo>
                    <a:cubicBezTo>
                      <a:pt x="2738" y="5904"/>
                      <a:pt x="4229" y="4552"/>
                      <a:pt x="5650" y="3166"/>
                    </a:cubicBezTo>
                    <a:cubicBezTo>
                      <a:pt x="5996" y="2888"/>
                      <a:pt x="6308" y="2542"/>
                      <a:pt x="6586" y="2195"/>
                    </a:cubicBezTo>
                    <a:cubicBezTo>
                      <a:pt x="6932" y="1710"/>
                      <a:pt x="6932" y="1052"/>
                      <a:pt x="6586" y="566"/>
                    </a:cubicBezTo>
                    <a:cubicBezTo>
                      <a:pt x="6381" y="208"/>
                      <a:pt x="6006" y="1"/>
                      <a:pt x="561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" name="Google Shape;542;p14"/>
              <p:cNvSpPr/>
              <p:nvPr/>
            </p:nvSpPr>
            <p:spPr>
              <a:xfrm rot="10800000">
                <a:off x="283923" y="2679430"/>
                <a:ext cx="196616" cy="99547"/>
              </a:xfrm>
              <a:custGeom>
                <a:avLst/>
                <a:gdLst/>
                <a:ahLst/>
                <a:cxnLst/>
                <a:rect l="l" t="t" r="r" b="b"/>
                <a:pathLst>
                  <a:path w="8805" h="4458" extrusionOk="0">
                    <a:moveTo>
                      <a:pt x="6931" y="1"/>
                    </a:moveTo>
                    <a:cubicBezTo>
                      <a:pt x="6677" y="1"/>
                      <a:pt x="6409" y="46"/>
                      <a:pt x="6136" y="144"/>
                    </a:cubicBezTo>
                    <a:cubicBezTo>
                      <a:pt x="5720" y="248"/>
                      <a:pt x="5338" y="456"/>
                      <a:pt x="4992" y="664"/>
                    </a:cubicBezTo>
                    <a:cubicBezTo>
                      <a:pt x="4576" y="941"/>
                      <a:pt x="4195" y="1218"/>
                      <a:pt x="3848" y="1530"/>
                    </a:cubicBezTo>
                    <a:cubicBezTo>
                      <a:pt x="2739" y="2535"/>
                      <a:pt x="1422" y="3228"/>
                      <a:pt x="1" y="3575"/>
                    </a:cubicBezTo>
                    <a:cubicBezTo>
                      <a:pt x="1194" y="4158"/>
                      <a:pt x="2488" y="4458"/>
                      <a:pt x="3791" y="4458"/>
                    </a:cubicBezTo>
                    <a:cubicBezTo>
                      <a:pt x="4191" y="4458"/>
                      <a:pt x="4592" y="4429"/>
                      <a:pt x="4992" y="4372"/>
                    </a:cubicBezTo>
                    <a:cubicBezTo>
                      <a:pt x="6066" y="4268"/>
                      <a:pt x="7071" y="3852"/>
                      <a:pt x="7903" y="3159"/>
                    </a:cubicBezTo>
                    <a:cubicBezTo>
                      <a:pt x="8596" y="2605"/>
                      <a:pt x="8804" y="1599"/>
                      <a:pt x="8423" y="768"/>
                    </a:cubicBezTo>
                    <a:cubicBezTo>
                      <a:pt x="8124" y="295"/>
                      <a:pt x="7576" y="1"/>
                      <a:pt x="69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" name="Google Shape;543;p14"/>
              <p:cNvSpPr/>
              <p:nvPr/>
            </p:nvSpPr>
            <p:spPr>
              <a:xfrm rot="10800000">
                <a:off x="284704" y="2449557"/>
                <a:ext cx="195834" cy="99480"/>
              </a:xfrm>
              <a:custGeom>
                <a:avLst/>
                <a:gdLst/>
                <a:ahLst/>
                <a:cxnLst/>
                <a:rect l="l" t="t" r="r" b="b"/>
                <a:pathLst>
                  <a:path w="8770" h="4455" extrusionOk="0">
                    <a:moveTo>
                      <a:pt x="3767" y="1"/>
                    </a:moveTo>
                    <a:cubicBezTo>
                      <a:pt x="2463" y="1"/>
                      <a:pt x="1164" y="300"/>
                      <a:pt x="1" y="868"/>
                    </a:cubicBezTo>
                    <a:cubicBezTo>
                      <a:pt x="1699" y="1215"/>
                      <a:pt x="2982" y="2220"/>
                      <a:pt x="4264" y="3225"/>
                    </a:cubicBezTo>
                    <a:cubicBezTo>
                      <a:pt x="4888" y="3710"/>
                      <a:pt x="5581" y="4092"/>
                      <a:pt x="6309" y="4334"/>
                    </a:cubicBezTo>
                    <a:cubicBezTo>
                      <a:pt x="6517" y="4416"/>
                      <a:pt x="6733" y="4455"/>
                      <a:pt x="6945" y="4455"/>
                    </a:cubicBezTo>
                    <a:cubicBezTo>
                      <a:pt x="7544" y="4455"/>
                      <a:pt x="8116" y="4144"/>
                      <a:pt x="8423" y="3606"/>
                    </a:cubicBezTo>
                    <a:cubicBezTo>
                      <a:pt x="8770" y="2879"/>
                      <a:pt x="8631" y="2012"/>
                      <a:pt x="8076" y="1458"/>
                    </a:cubicBezTo>
                    <a:cubicBezTo>
                      <a:pt x="7245" y="660"/>
                      <a:pt x="6205" y="175"/>
                      <a:pt x="5096" y="106"/>
                    </a:cubicBezTo>
                    <a:cubicBezTo>
                      <a:pt x="4656" y="35"/>
                      <a:pt x="4211" y="1"/>
                      <a:pt x="37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" name="Google Shape;544;p14"/>
              <p:cNvSpPr/>
              <p:nvPr/>
            </p:nvSpPr>
            <p:spPr>
              <a:xfrm rot="10800000">
                <a:off x="271572" y="2578181"/>
                <a:ext cx="153228" cy="73086"/>
              </a:xfrm>
              <a:custGeom>
                <a:avLst/>
                <a:gdLst/>
                <a:ahLst/>
                <a:cxnLst/>
                <a:rect l="l" t="t" r="r" b="b"/>
                <a:pathLst>
                  <a:path w="6862" h="3273" extrusionOk="0">
                    <a:moveTo>
                      <a:pt x="5183" y="1"/>
                    </a:moveTo>
                    <a:cubicBezTo>
                      <a:pt x="5143" y="1"/>
                      <a:pt x="5102" y="2"/>
                      <a:pt x="5061" y="5"/>
                    </a:cubicBezTo>
                    <a:cubicBezTo>
                      <a:pt x="4679" y="74"/>
                      <a:pt x="4298" y="144"/>
                      <a:pt x="3951" y="282"/>
                    </a:cubicBezTo>
                    <a:cubicBezTo>
                      <a:pt x="2669" y="698"/>
                      <a:pt x="1387" y="1149"/>
                      <a:pt x="0" y="1634"/>
                    </a:cubicBezTo>
                    <a:cubicBezTo>
                      <a:pt x="1421" y="2119"/>
                      <a:pt x="2704" y="2570"/>
                      <a:pt x="3986" y="2986"/>
                    </a:cubicBezTo>
                    <a:cubicBezTo>
                      <a:pt x="4298" y="3124"/>
                      <a:pt x="4645" y="3194"/>
                      <a:pt x="4991" y="3263"/>
                    </a:cubicBezTo>
                    <a:cubicBezTo>
                      <a:pt x="5053" y="3270"/>
                      <a:pt x="5115" y="3273"/>
                      <a:pt x="5176" y="3273"/>
                    </a:cubicBezTo>
                    <a:cubicBezTo>
                      <a:pt x="6069" y="3273"/>
                      <a:pt x="6828" y="2577"/>
                      <a:pt x="6828" y="1669"/>
                    </a:cubicBezTo>
                    <a:cubicBezTo>
                      <a:pt x="6861" y="739"/>
                      <a:pt x="6100" y="1"/>
                      <a:pt x="51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45" name="Google Shape;545;p14"/>
            <p:cNvGrpSpPr/>
            <p:nvPr/>
          </p:nvGrpSpPr>
          <p:grpSpPr>
            <a:xfrm>
              <a:off x="8782027" y="2136224"/>
              <a:ext cx="208210" cy="802119"/>
              <a:chOff x="8669792" y="1992352"/>
              <a:chExt cx="283279" cy="1091318"/>
            </a:xfrm>
          </p:grpSpPr>
          <p:sp>
            <p:nvSpPr>
              <p:cNvPr id="546" name="Google Shape;546;p14"/>
              <p:cNvSpPr/>
              <p:nvPr/>
            </p:nvSpPr>
            <p:spPr>
              <a:xfrm>
                <a:off x="8678300" y="1992352"/>
                <a:ext cx="274771" cy="309047"/>
              </a:xfrm>
              <a:custGeom>
                <a:avLst/>
                <a:gdLst/>
                <a:ahLst/>
                <a:cxnLst/>
                <a:rect l="l" t="t" r="r" b="b"/>
                <a:pathLst>
                  <a:path w="12305" h="1384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39" y="2185"/>
                      <a:pt x="798" y="4264"/>
                      <a:pt x="1907" y="6170"/>
                    </a:cubicBezTo>
                    <a:cubicBezTo>
                      <a:pt x="3778" y="9428"/>
                      <a:pt x="6413" y="11750"/>
                      <a:pt x="9463" y="13553"/>
                    </a:cubicBezTo>
                    <a:lnTo>
                      <a:pt x="9497" y="13587"/>
                    </a:lnTo>
                    <a:cubicBezTo>
                      <a:pt x="9838" y="13758"/>
                      <a:pt x="10180" y="13839"/>
                      <a:pt x="10498" y="13839"/>
                    </a:cubicBezTo>
                    <a:cubicBezTo>
                      <a:pt x="11149" y="13839"/>
                      <a:pt x="11702" y="13500"/>
                      <a:pt x="11958" y="12894"/>
                    </a:cubicBezTo>
                    <a:cubicBezTo>
                      <a:pt x="12305" y="11958"/>
                      <a:pt x="11750" y="10884"/>
                      <a:pt x="10676" y="10399"/>
                    </a:cubicBezTo>
                    <a:cubicBezTo>
                      <a:pt x="9255" y="9844"/>
                      <a:pt x="7903" y="9186"/>
                      <a:pt x="6586" y="8458"/>
                    </a:cubicBezTo>
                    <a:cubicBezTo>
                      <a:pt x="3397" y="6552"/>
                      <a:pt x="1040" y="3536"/>
                      <a:pt x="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" name="Google Shape;547;p14"/>
              <p:cNvSpPr/>
              <p:nvPr/>
            </p:nvSpPr>
            <p:spPr>
              <a:xfrm>
                <a:off x="8669792" y="2157220"/>
                <a:ext cx="154814" cy="200724"/>
              </a:xfrm>
              <a:custGeom>
                <a:avLst/>
                <a:gdLst/>
                <a:ahLst/>
                <a:cxnLst/>
                <a:rect l="l" t="t" r="r" b="b"/>
                <a:pathLst>
                  <a:path w="6933" h="8989" extrusionOk="0">
                    <a:moveTo>
                      <a:pt x="174" y="0"/>
                    </a:moveTo>
                    <a:lnTo>
                      <a:pt x="0" y="35"/>
                    </a:lnTo>
                    <a:cubicBezTo>
                      <a:pt x="278" y="971"/>
                      <a:pt x="520" y="1907"/>
                      <a:pt x="867" y="2808"/>
                    </a:cubicBezTo>
                    <a:cubicBezTo>
                      <a:pt x="1595" y="4714"/>
                      <a:pt x="2634" y="6447"/>
                      <a:pt x="3952" y="7972"/>
                    </a:cubicBezTo>
                    <a:cubicBezTo>
                      <a:pt x="4298" y="8353"/>
                      <a:pt x="4714" y="8665"/>
                      <a:pt x="5199" y="8908"/>
                    </a:cubicBezTo>
                    <a:cubicBezTo>
                      <a:pt x="5335" y="8962"/>
                      <a:pt x="5476" y="8988"/>
                      <a:pt x="5614" y="8988"/>
                    </a:cubicBezTo>
                    <a:cubicBezTo>
                      <a:pt x="6006" y="8988"/>
                      <a:pt x="6381" y="8781"/>
                      <a:pt x="6586" y="8423"/>
                    </a:cubicBezTo>
                    <a:cubicBezTo>
                      <a:pt x="6932" y="7937"/>
                      <a:pt x="6932" y="7279"/>
                      <a:pt x="6586" y="6794"/>
                    </a:cubicBezTo>
                    <a:cubicBezTo>
                      <a:pt x="6308" y="6447"/>
                      <a:pt x="5996" y="6100"/>
                      <a:pt x="5650" y="5823"/>
                    </a:cubicBezTo>
                    <a:cubicBezTo>
                      <a:pt x="4229" y="4437"/>
                      <a:pt x="2738" y="3085"/>
                      <a:pt x="1317" y="1664"/>
                    </a:cubicBezTo>
                    <a:cubicBezTo>
                      <a:pt x="867" y="1144"/>
                      <a:pt x="486" y="590"/>
                      <a:pt x="17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" name="Google Shape;548;p14"/>
              <p:cNvSpPr/>
              <p:nvPr/>
            </p:nvSpPr>
            <p:spPr>
              <a:xfrm>
                <a:off x="8678300" y="2773908"/>
                <a:ext cx="274771" cy="309762"/>
              </a:xfrm>
              <a:custGeom>
                <a:avLst/>
                <a:gdLst/>
                <a:ahLst/>
                <a:cxnLst/>
                <a:rect l="l" t="t" r="r" b="b"/>
                <a:pathLst>
                  <a:path w="12305" h="13872" extrusionOk="0">
                    <a:moveTo>
                      <a:pt x="10491" y="0"/>
                    </a:moveTo>
                    <a:cubicBezTo>
                      <a:pt x="10175" y="0"/>
                      <a:pt x="9836" y="81"/>
                      <a:pt x="9497" y="250"/>
                    </a:cubicBezTo>
                    <a:lnTo>
                      <a:pt x="9463" y="285"/>
                    </a:lnTo>
                    <a:cubicBezTo>
                      <a:pt x="6413" y="2087"/>
                      <a:pt x="3778" y="4410"/>
                      <a:pt x="1907" y="7702"/>
                    </a:cubicBezTo>
                    <a:cubicBezTo>
                      <a:pt x="798" y="9574"/>
                      <a:pt x="139" y="11688"/>
                      <a:pt x="1" y="13872"/>
                    </a:cubicBezTo>
                    <a:cubicBezTo>
                      <a:pt x="1040" y="10302"/>
                      <a:pt x="3397" y="7286"/>
                      <a:pt x="6586" y="5415"/>
                    </a:cubicBezTo>
                    <a:cubicBezTo>
                      <a:pt x="7903" y="4652"/>
                      <a:pt x="9255" y="3994"/>
                      <a:pt x="10676" y="3439"/>
                    </a:cubicBezTo>
                    <a:cubicBezTo>
                      <a:pt x="11750" y="2954"/>
                      <a:pt x="12305" y="1879"/>
                      <a:pt x="11958" y="978"/>
                    </a:cubicBezTo>
                    <a:cubicBezTo>
                      <a:pt x="11701" y="347"/>
                      <a:pt x="11145" y="0"/>
                      <a:pt x="104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" name="Google Shape;549;p14"/>
              <p:cNvSpPr/>
              <p:nvPr/>
            </p:nvSpPr>
            <p:spPr>
              <a:xfrm>
                <a:off x="8669792" y="2717322"/>
                <a:ext cx="154814" cy="200724"/>
              </a:xfrm>
              <a:custGeom>
                <a:avLst/>
                <a:gdLst/>
                <a:ahLst/>
                <a:cxnLst/>
                <a:rect l="l" t="t" r="r" b="b"/>
                <a:pathLst>
                  <a:path w="6933" h="8989" extrusionOk="0">
                    <a:moveTo>
                      <a:pt x="5614" y="1"/>
                    </a:moveTo>
                    <a:cubicBezTo>
                      <a:pt x="5476" y="1"/>
                      <a:pt x="5335" y="27"/>
                      <a:pt x="5199" y="81"/>
                    </a:cubicBezTo>
                    <a:cubicBezTo>
                      <a:pt x="4714" y="324"/>
                      <a:pt x="4298" y="636"/>
                      <a:pt x="3952" y="1017"/>
                    </a:cubicBezTo>
                    <a:cubicBezTo>
                      <a:pt x="2634" y="2542"/>
                      <a:pt x="1595" y="4309"/>
                      <a:pt x="867" y="6181"/>
                    </a:cubicBezTo>
                    <a:cubicBezTo>
                      <a:pt x="520" y="7082"/>
                      <a:pt x="278" y="8018"/>
                      <a:pt x="0" y="8954"/>
                    </a:cubicBezTo>
                    <a:lnTo>
                      <a:pt x="174" y="8988"/>
                    </a:lnTo>
                    <a:cubicBezTo>
                      <a:pt x="486" y="8399"/>
                      <a:pt x="867" y="7845"/>
                      <a:pt x="1317" y="7325"/>
                    </a:cubicBezTo>
                    <a:cubicBezTo>
                      <a:pt x="2738" y="5904"/>
                      <a:pt x="4229" y="4552"/>
                      <a:pt x="5650" y="3166"/>
                    </a:cubicBezTo>
                    <a:cubicBezTo>
                      <a:pt x="5996" y="2888"/>
                      <a:pt x="6308" y="2542"/>
                      <a:pt x="6586" y="2195"/>
                    </a:cubicBezTo>
                    <a:cubicBezTo>
                      <a:pt x="6932" y="1710"/>
                      <a:pt x="6932" y="1052"/>
                      <a:pt x="6586" y="566"/>
                    </a:cubicBezTo>
                    <a:cubicBezTo>
                      <a:pt x="6381" y="208"/>
                      <a:pt x="6006" y="1"/>
                      <a:pt x="561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0" name="Google Shape;550;p14"/>
              <p:cNvSpPr/>
              <p:nvPr/>
            </p:nvSpPr>
            <p:spPr>
              <a:xfrm>
                <a:off x="8718540" y="2364539"/>
                <a:ext cx="196616" cy="99547"/>
              </a:xfrm>
              <a:custGeom>
                <a:avLst/>
                <a:gdLst/>
                <a:ahLst/>
                <a:cxnLst/>
                <a:rect l="l" t="t" r="r" b="b"/>
                <a:pathLst>
                  <a:path w="8805" h="4458" extrusionOk="0">
                    <a:moveTo>
                      <a:pt x="6931" y="1"/>
                    </a:moveTo>
                    <a:cubicBezTo>
                      <a:pt x="6677" y="1"/>
                      <a:pt x="6409" y="46"/>
                      <a:pt x="6136" y="144"/>
                    </a:cubicBezTo>
                    <a:cubicBezTo>
                      <a:pt x="5720" y="248"/>
                      <a:pt x="5338" y="456"/>
                      <a:pt x="4992" y="664"/>
                    </a:cubicBezTo>
                    <a:cubicBezTo>
                      <a:pt x="4576" y="941"/>
                      <a:pt x="4195" y="1218"/>
                      <a:pt x="3848" y="1530"/>
                    </a:cubicBezTo>
                    <a:cubicBezTo>
                      <a:pt x="2739" y="2535"/>
                      <a:pt x="1422" y="3228"/>
                      <a:pt x="1" y="3575"/>
                    </a:cubicBezTo>
                    <a:cubicBezTo>
                      <a:pt x="1194" y="4158"/>
                      <a:pt x="2488" y="4458"/>
                      <a:pt x="3791" y="4458"/>
                    </a:cubicBezTo>
                    <a:cubicBezTo>
                      <a:pt x="4191" y="4458"/>
                      <a:pt x="4592" y="4429"/>
                      <a:pt x="4992" y="4372"/>
                    </a:cubicBezTo>
                    <a:cubicBezTo>
                      <a:pt x="6066" y="4268"/>
                      <a:pt x="7071" y="3852"/>
                      <a:pt x="7903" y="3159"/>
                    </a:cubicBezTo>
                    <a:cubicBezTo>
                      <a:pt x="8596" y="2605"/>
                      <a:pt x="8804" y="1599"/>
                      <a:pt x="8423" y="768"/>
                    </a:cubicBezTo>
                    <a:cubicBezTo>
                      <a:pt x="8124" y="295"/>
                      <a:pt x="7576" y="1"/>
                      <a:pt x="69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1" name="Google Shape;551;p14"/>
              <p:cNvSpPr/>
              <p:nvPr/>
            </p:nvSpPr>
            <p:spPr>
              <a:xfrm>
                <a:off x="8718540" y="2594480"/>
                <a:ext cx="195834" cy="99480"/>
              </a:xfrm>
              <a:custGeom>
                <a:avLst/>
                <a:gdLst/>
                <a:ahLst/>
                <a:cxnLst/>
                <a:rect l="l" t="t" r="r" b="b"/>
                <a:pathLst>
                  <a:path w="8770" h="4455" extrusionOk="0">
                    <a:moveTo>
                      <a:pt x="3767" y="1"/>
                    </a:moveTo>
                    <a:cubicBezTo>
                      <a:pt x="2463" y="1"/>
                      <a:pt x="1164" y="300"/>
                      <a:pt x="1" y="868"/>
                    </a:cubicBezTo>
                    <a:cubicBezTo>
                      <a:pt x="1699" y="1215"/>
                      <a:pt x="2982" y="2220"/>
                      <a:pt x="4264" y="3225"/>
                    </a:cubicBezTo>
                    <a:cubicBezTo>
                      <a:pt x="4888" y="3710"/>
                      <a:pt x="5581" y="4092"/>
                      <a:pt x="6309" y="4334"/>
                    </a:cubicBezTo>
                    <a:cubicBezTo>
                      <a:pt x="6517" y="4416"/>
                      <a:pt x="6733" y="4455"/>
                      <a:pt x="6945" y="4455"/>
                    </a:cubicBezTo>
                    <a:cubicBezTo>
                      <a:pt x="7544" y="4455"/>
                      <a:pt x="8116" y="4144"/>
                      <a:pt x="8423" y="3606"/>
                    </a:cubicBezTo>
                    <a:cubicBezTo>
                      <a:pt x="8770" y="2879"/>
                      <a:pt x="8631" y="2012"/>
                      <a:pt x="8076" y="1458"/>
                    </a:cubicBezTo>
                    <a:cubicBezTo>
                      <a:pt x="7245" y="660"/>
                      <a:pt x="6205" y="175"/>
                      <a:pt x="5096" y="106"/>
                    </a:cubicBezTo>
                    <a:cubicBezTo>
                      <a:pt x="4656" y="35"/>
                      <a:pt x="4211" y="1"/>
                      <a:pt x="37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2" name="Google Shape;552;p14"/>
              <p:cNvSpPr/>
              <p:nvPr/>
            </p:nvSpPr>
            <p:spPr>
              <a:xfrm>
                <a:off x="8774277" y="2492249"/>
                <a:ext cx="153228" cy="73086"/>
              </a:xfrm>
              <a:custGeom>
                <a:avLst/>
                <a:gdLst/>
                <a:ahLst/>
                <a:cxnLst/>
                <a:rect l="l" t="t" r="r" b="b"/>
                <a:pathLst>
                  <a:path w="6862" h="3273" extrusionOk="0">
                    <a:moveTo>
                      <a:pt x="5183" y="1"/>
                    </a:moveTo>
                    <a:cubicBezTo>
                      <a:pt x="5143" y="1"/>
                      <a:pt x="5102" y="2"/>
                      <a:pt x="5061" y="5"/>
                    </a:cubicBezTo>
                    <a:cubicBezTo>
                      <a:pt x="4679" y="74"/>
                      <a:pt x="4298" y="144"/>
                      <a:pt x="3951" y="282"/>
                    </a:cubicBezTo>
                    <a:cubicBezTo>
                      <a:pt x="2669" y="698"/>
                      <a:pt x="1387" y="1149"/>
                      <a:pt x="0" y="1634"/>
                    </a:cubicBezTo>
                    <a:cubicBezTo>
                      <a:pt x="1421" y="2119"/>
                      <a:pt x="2704" y="2570"/>
                      <a:pt x="3986" y="2986"/>
                    </a:cubicBezTo>
                    <a:cubicBezTo>
                      <a:pt x="4298" y="3124"/>
                      <a:pt x="4645" y="3194"/>
                      <a:pt x="4991" y="3263"/>
                    </a:cubicBezTo>
                    <a:cubicBezTo>
                      <a:pt x="5053" y="3270"/>
                      <a:pt x="5115" y="3273"/>
                      <a:pt x="5176" y="3273"/>
                    </a:cubicBezTo>
                    <a:cubicBezTo>
                      <a:pt x="6069" y="3273"/>
                      <a:pt x="6828" y="2577"/>
                      <a:pt x="6828" y="1669"/>
                    </a:cubicBezTo>
                    <a:cubicBezTo>
                      <a:pt x="6861" y="739"/>
                      <a:pt x="6100" y="1"/>
                      <a:pt x="51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CUSTOM_2_1_1_1_1_1"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20"/>
          <p:cNvSpPr txBox="1">
            <a:spLocks noGrp="1"/>
          </p:cNvSpPr>
          <p:nvPr>
            <p:ph type="title"/>
          </p:nvPr>
        </p:nvSpPr>
        <p:spPr>
          <a:xfrm>
            <a:off x="2711925" y="1474300"/>
            <a:ext cx="3720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719" name="Google Shape;719;p20"/>
          <p:cNvGrpSpPr/>
          <p:nvPr/>
        </p:nvGrpSpPr>
        <p:grpSpPr>
          <a:xfrm>
            <a:off x="166171" y="116744"/>
            <a:ext cx="1480843" cy="1460612"/>
            <a:chOff x="166175" y="189420"/>
            <a:chExt cx="1809657" cy="1784935"/>
          </a:xfrm>
        </p:grpSpPr>
        <p:sp>
          <p:nvSpPr>
            <p:cNvPr id="720" name="Google Shape;720;p20"/>
            <p:cNvSpPr/>
            <p:nvPr/>
          </p:nvSpPr>
          <p:spPr>
            <a:xfrm rot="10800000">
              <a:off x="166175" y="189420"/>
              <a:ext cx="1809657" cy="1784935"/>
            </a:xfrm>
            <a:custGeom>
              <a:avLst/>
              <a:gdLst/>
              <a:ahLst/>
              <a:cxnLst/>
              <a:rect l="l" t="t" r="r" b="b"/>
              <a:pathLst>
                <a:path w="79128" h="78047" extrusionOk="0">
                  <a:moveTo>
                    <a:pt x="74379" y="0"/>
                  </a:moveTo>
                  <a:cubicBezTo>
                    <a:pt x="74075" y="0"/>
                    <a:pt x="73761" y="41"/>
                    <a:pt x="73443" y="129"/>
                  </a:cubicBezTo>
                  <a:cubicBezTo>
                    <a:pt x="72196" y="441"/>
                    <a:pt x="71260" y="1481"/>
                    <a:pt x="71017" y="2728"/>
                  </a:cubicBezTo>
                  <a:cubicBezTo>
                    <a:pt x="70636" y="4357"/>
                    <a:pt x="71260" y="5778"/>
                    <a:pt x="72196" y="7061"/>
                  </a:cubicBezTo>
                  <a:cubicBezTo>
                    <a:pt x="72958" y="8135"/>
                    <a:pt x="73755" y="9140"/>
                    <a:pt x="74553" y="10180"/>
                  </a:cubicBezTo>
                  <a:cubicBezTo>
                    <a:pt x="74518" y="10284"/>
                    <a:pt x="74449" y="10388"/>
                    <a:pt x="74379" y="10492"/>
                  </a:cubicBezTo>
                  <a:cubicBezTo>
                    <a:pt x="73741" y="10270"/>
                    <a:pt x="73059" y="10159"/>
                    <a:pt x="72368" y="10159"/>
                  </a:cubicBezTo>
                  <a:cubicBezTo>
                    <a:pt x="72196" y="10159"/>
                    <a:pt x="72022" y="10166"/>
                    <a:pt x="71849" y="10180"/>
                  </a:cubicBezTo>
                  <a:cubicBezTo>
                    <a:pt x="68556" y="10492"/>
                    <a:pt x="66408" y="13923"/>
                    <a:pt x="67759" y="16835"/>
                  </a:cubicBezTo>
                  <a:cubicBezTo>
                    <a:pt x="68360" y="18181"/>
                    <a:pt x="69691" y="18921"/>
                    <a:pt x="70983" y="18921"/>
                  </a:cubicBezTo>
                  <a:cubicBezTo>
                    <a:pt x="71853" y="18921"/>
                    <a:pt x="72705" y="18586"/>
                    <a:pt x="73305" y="17874"/>
                  </a:cubicBezTo>
                  <a:cubicBezTo>
                    <a:pt x="73617" y="17493"/>
                    <a:pt x="74067" y="16973"/>
                    <a:pt x="73617" y="16523"/>
                  </a:cubicBezTo>
                  <a:cubicBezTo>
                    <a:pt x="73461" y="16357"/>
                    <a:pt x="73327" y="16293"/>
                    <a:pt x="73207" y="16293"/>
                  </a:cubicBezTo>
                  <a:cubicBezTo>
                    <a:pt x="72901" y="16293"/>
                    <a:pt x="72688" y="16714"/>
                    <a:pt x="72438" y="16939"/>
                  </a:cubicBezTo>
                  <a:cubicBezTo>
                    <a:pt x="71921" y="17428"/>
                    <a:pt x="71342" y="17663"/>
                    <a:pt x="70791" y="17663"/>
                  </a:cubicBezTo>
                  <a:cubicBezTo>
                    <a:pt x="69977" y="17663"/>
                    <a:pt x="69227" y="17148"/>
                    <a:pt x="68834" y="16176"/>
                  </a:cubicBezTo>
                  <a:cubicBezTo>
                    <a:pt x="68314" y="14963"/>
                    <a:pt x="68591" y="13577"/>
                    <a:pt x="69492" y="12676"/>
                  </a:cubicBezTo>
                  <a:cubicBezTo>
                    <a:pt x="70286" y="11801"/>
                    <a:pt x="71345" y="11365"/>
                    <a:pt x="72424" y="11365"/>
                  </a:cubicBezTo>
                  <a:cubicBezTo>
                    <a:pt x="73655" y="11365"/>
                    <a:pt x="74912" y="11931"/>
                    <a:pt x="75835" y="13057"/>
                  </a:cubicBezTo>
                  <a:cubicBezTo>
                    <a:pt x="77464" y="14859"/>
                    <a:pt x="77810" y="17493"/>
                    <a:pt x="76771" y="19677"/>
                  </a:cubicBezTo>
                  <a:cubicBezTo>
                    <a:pt x="75419" y="22935"/>
                    <a:pt x="72508" y="25257"/>
                    <a:pt x="69076" y="25950"/>
                  </a:cubicBezTo>
                  <a:cubicBezTo>
                    <a:pt x="65680" y="26678"/>
                    <a:pt x="63392" y="28619"/>
                    <a:pt x="62422" y="31946"/>
                  </a:cubicBezTo>
                  <a:cubicBezTo>
                    <a:pt x="61347" y="35655"/>
                    <a:pt x="62214" y="38982"/>
                    <a:pt x="64744" y="41859"/>
                  </a:cubicBezTo>
                  <a:cubicBezTo>
                    <a:pt x="65749" y="42898"/>
                    <a:pt x="66858" y="43834"/>
                    <a:pt x="68037" y="44631"/>
                  </a:cubicBezTo>
                  <a:cubicBezTo>
                    <a:pt x="69042" y="45290"/>
                    <a:pt x="70047" y="45948"/>
                    <a:pt x="71017" y="46642"/>
                  </a:cubicBezTo>
                  <a:cubicBezTo>
                    <a:pt x="71329" y="46884"/>
                    <a:pt x="71814" y="47023"/>
                    <a:pt x="71676" y="47612"/>
                  </a:cubicBezTo>
                  <a:cubicBezTo>
                    <a:pt x="70567" y="47647"/>
                    <a:pt x="69527" y="47959"/>
                    <a:pt x="68591" y="48548"/>
                  </a:cubicBezTo>
                  <a:cubicBezTo>
                    <a:pt x="66442" y="49900"/>
                    <a:pt x="65888" y="52846"/>
                    <a:pt x="67447" y="54891"/>
                  </a:cubicBezTo>
                  <a:cubicBezTo>
                    <a:pt x="68128" y="55783"/>
                    <a:pt x="69175" y="56277"/>
                    <a:pt x="70253" y="56277"/>
                  </a:cubicBezTo>
                  <a:cubicBezTo>
                    <a:pt x="70767" y="56277"/>
                    <a:pt x="71288" y="56165"/>
                    <a:pt x="71780" y="55930"/>
                  </a:cubicBezTo>
                  <a:cubicBezTo>
                    <a:pt x="72820" y="55480"/>
                    <a:pt x="73409" y="54371"/>
                    <a:pt x="73201" y="53262"/>
                  </a:cubicBezTo>
                  <a:cubicBezTo>
                    <a:pt x="73134" y="52861"/>
                    <a:pt x="73067" y="52428"/>
                    <a:pt x="72566" y="52428"/>
                  </a:cubicBezTo>
                  <a:cubicBezTo>
                    <a:pt x="72547" y="52428"/>
                    <a:pt x="72528" y="52428"/>
                    <a:pt x="72508" y="52430"/>
                  </a:cubicBezTo>
                  <a:cubicBezTo>
                    <a:pt x="72057" y="52464"/>
                    <a:pt x="72022" y="52880"/>
                    <a:pt x="72022" y="53227"/>
                  </a:cubicBezTo>
                  <a:cubicBezTo>
                    <a:pt x="72022" y="54128"/>
                    <a:pt x="71676" y="54752"/>
                    <a:pt x="70740" y="54960"/>
                  </a:cubicBezTo>
                  <a:cubicBezTo>
                    <a:pt x="70584" y="54992"/>
                    <a:pt x="70428" y="55008"/>
                    <a:pt x="70273" y="55008"/>
                  </a:cubicBezTo>
                  <a:cubicBezTo>
                    <a:pt x="69436" y="55008"/>
                    <a:pt x="68660" y="54548"/>
                    <a:pt x="68279" y="53816"/>
                  </a:cubicBezTo>
                  <a:cubicBezTo>
                    <a:pt x="67482" y="52534"/>
                    <a:pt x="67759" y="50870"/>
                    <a:pt x="68868" y="49900"/>
                  </a:cubicBezTo>
                  <a:cubicBezTo>
                    <a:pt x="69642" y="49230"/>
                    <a:pt x="70631" y="48876"/>
                    <a:pt x="71629" y="48876"/>
                  </a:cubicBezTo>
                  <a:cubicBezTo>
                    <a:pt x="72284" y="48876"/>
                    <a:pt x="72943" y="49029"/>
                    <a:pt x="73547" y="49345"/>
                  </a:cubicBezTo>
                  <a:cubicBezTo>
                    <a:pt x="75350" y="50316"/>
                    <a:pt x="76355" y="51806"/>
                    <a:pt x="76355" y="53920"/>
                  </a:cubicBezTo>
                  <a:cubicBezTo>
                    <a:pt x="76355" y="55861"/>
                    <a:pt x="75731" y="57629"/>
                    <a:pt x="75038" y="59396"/>
                  </a:cubicBezTo>
                  <a:cubicBezTo>
                    <a:pt x="74067" y="62100"/>
                    <a:pt x="73305" y="64768"/>
                    <a:pt x="73443" y="67645"/>
                  </a:cubicBezTo>
                  <a:cubicBezTo>
                    <a:pt x="73443" y="67784"/>
                    <a:pt x="73443" y="67992"/>
                    <a:pt x="73028" y="67992"/>
                  </a:cubicBezTo>
                  <a:cubicBezTo>
                    <a:pt x="71780" y="65462"/>
                    <a:pt x="71156" y="62862"/>
                    <a:pt x="72369" y="60020"/>
                  </a:cubicBezTo>
                  <a:cubicBezTo>
                    <a:pt x="72577" y="59604"/>
                    <a:pt x="72785" y="59223"/>
                    <a:pt x="72924" y="58772"/>
                  </a:cubicBezTo>
                  <a:cubicBezTo>
                    <a:pt x="72993" y="58530"/>
                    <a:pt x="72854" y="58287"/>
                    <a:pt x="72646" y="58218"/>
                  </a:cubicBezTo>
                  <a:cubicBezTo>
                    <a:pt x="72559" y="58160"/>
                    <a:pt x="72461" y="58132"/>
                    <a:pt x="72365" y="58132"/>
                  </a:cubicBezTo>
                  <a:cubicBezTo>
                    <a:pt x="72231" y="58132"/>
                    <a:pt x="72103" y="58186"/>
                    <a:pt x="72022" y="58287"/>
                  </a:cubicBezTo>
                  <a:cubicBezTo>
                    <a:pt x="71780" y="58599"/>
                    <a:pt x="71537" y="58911"/>
                    <a:pt x="71364" y="59292"/>
                  </a:cubicBezTo>
                  <a:cubicBezTo>
                    <a:pt x="70116" y="61892"/>
                    <a:pt x="70289" y="64491"/>
                    <a:pt x="71260" y="67125"/>
                  </a:cubicBezTo>
                  <a:cubicBezTo>
                    <a:pt x="71884" y="68824"/>
                    <a:pt x="72854" y="70314"/>
                    <a:pt x="73686" y="71908"/>
                  </a:cubicBezTo>
                  <a:cubicBezTo>
                    <a:pt x="73998" y="72532"/>
                    <a:pt x="74483" y="73121"/>
                    <a:pt x="74414" y="74092"/>
                  </a:cubicBezTo>
                  <a:cubicBezTo>
                    <a:pt x="73374" y="73745"/>
                    <a:pt x="72334" y="73260"/>
                    <a:pt x="71399" y="72671"/>
                  </a:cubicBezTo>
                  <a:cubicBezTo>
                    <a:pt x="69700" y="71735"/>
                    <a:pt x="68002" y="70764"/>
                    <a:pt x="66061" y="70349"/>
                  </a:cubicBezTo>
                  <a:cubicBezTo>
                    <a:pt x="65210" y="70145"/>
                    <a:pt x="64368" y="70035"/>
                    <a:pt x="63540" y="70035"/>
                  </a:cubicBezTo>
                  <a:cubicBezTo>
                    <a:pt x="62106" y="70035"/>
                    <a:pt x="60711" y="70364"/>
                    <a:pt x="59372" y="71111"/>
                  </a:cubicBezTo>
                  <a:cubicBezTo>
                    <a:pt x="58991" y="71319"/>
                    <a:pt x="58471" y="71527"/>
                    <a:pt x="58713" y="72116"/>
                  </a:cubicBezTo>
                  <a:cubicBezTo>
                    <a:pt x="58820" y="72392"/>
                    <a:pt x="58975" y="72485"/>
                    <a:pt x="59150" y="72485"/>
                  </a:cubicBezTo>
                  <a:cubicBezTo>
                    <a:pt x="59371" y="72485"/>
                    <a:pt x="59625" y="72336"/>
                    <a:pt x="59857" y="72220"/>
                  </a:cubicBezTo>
                  <a:cubicBezTo>
                    <a:pt x="60100" y="72116"/>
                    <a:pt x="60377" y="71978"/>
                    <a:pt x="60620" y="71874"/>
                  </a:cubicBezTo>
                  <a:cubicBezTo>
                    <a:pt x="61665" y="71453"/>
                    <a:pt x="62678" y="71267"/>
                    <a:pt x="63668" y="71267"/>
                  </a:cubicBezTo>
                  <a:cubicBezTo>
                    <a:pt x="65370" y="71267"/>
                    <a:pt x="67005" y="71816"/>
                    <a:pt x="68626" y="72671"/>
                  </a:cubicBezTo>
                  <a:cubicBezTo>
                    <a:pt x="68522" y="72983"/>
                    <a:pt x="68349" y="72983"/>
                    <a:pt x="68175" y="72983"/>
                  </a:cubicBezTo>
                  <a:cubicBezTo>
                    <a:pt x="67929" y="72971"/>
                    <a:pt x="67685" y="72965"/>
                    <a:pt x="67441" y="72965"/>
                  </a:cubicBezTo>
                  <a:cubicBezTo>
                    <a:pt x="64837" y="72965"/>
                    <a:pt x="62370" y="73626"/>
                    <a:pt x="59961" y="74577"/>
                  </a:cubicBezTo>
                  <a:cubicBezTo>
                    <a:pt x="58505" y="75132"/>
                    <a:pt x="57015" y="75547"/>
                    <a:pt x="55490" y="75825"/>
                  </a:cubicBezTo>
                  <a:cubicBezTo>
                    <a:pt x="55146" y="75898"/>
                    <a:pt x="54802" y="75933"/>
                    <a:pt x="54460" y="75933"/>
                  </a:cubicBezTo>
                  <a:cubicBezTo>
                    <a:pt x="53836" y="75933"/>
                    <a:pt x="53218" y="75818"/>
                    <a:pt x="52613" y="75617"/>
                  </a:cubicBezTo>
                  <a:cubicBezTo>
                    <a:pt x="49771" y="74612"/>
                    <a:pt x="48489" y="71319"/>
                    <a:pt x="50014" y="68928"/>
                  </a:cubicBezTo>
                  <a:cubicBezTo>
                    <a:pt x="50546" y="67926"/>
                    <a:pt x="51588" y="67348"/>
                    <a:pt x="52704" y="67348"/>
                  </a:cubicBezTo>
                  <a:cubicBezTo>
                    <a:pt x="52823" y="67348"/>
                    <a:pt x="52943" y="67354"/>
                    <a:pt x="53064" y="67368"/>
                  </a:cubicBezTo>
                  <a:cubicBezTo>
                    <a:pt x="54312" y="67437"/>
                    <a:pt x="55317" y="68408"/>
                    <a:pt x="55490" y="69655"/>
                  </a:cubicBezTo>
                  <a:cubicBezTo>
                    <a:pt x="55594" y="70730"/>
                    <a:pt x="55178" y="71111"/>
                    <a:pt x="53445" y="71527"/>
                  </a:cubicBezTo>
                  <a:cubicBezTo>
                    <a:pt x="53168" y="71631"/>
                    <a:pt x="52891" y="71700"/>
                    <a:pt x="52856" y="72047"/>
                  </a:cubicBezTo>
                  <a:cubicBezTo>
                    <a:pt x="52856" y="72393"/>
                    <a:pt x="53098" y="72567"/>
                    <a:pt x="53376" y="72671"/>
                  </a:cubicBezTo>
                  <a:cubicBezTo>
                    <a:pt x="53601" y="72762"/>
                    <a:pt x="53841" y="72805"/>
                    <a:pt x="54085" y="72805"/>
                  </a:cubicBezTo>
                  <a:cubicBezTo>
                    <a:pt x="55038" y="72805"/>
                    <a:pt x="56046" y="72147"/>
                    <a:pt x="56460" y="71180"/>
                  </a:cubicBezTo>
                  <a:cubicBezTo>
                    <a:pt x="57084" y="69621"/>
                    <a:pt x="56564" y="67853"/>
                    <a:pt x="55213" y="66917"/>
                  </a:cubicBezTo>
                  <a:cubicBezTo>
                    <a:pt x="54424" y="66355"/>
                    <a:pt x="53554" y="66093"/>
                    <a:pt x="52701" y="66093"/>
                  </a:cubicBezTo>
                  <a:cubicBezTo>
                    <a:pt x="50819" y="66093"/>
                    <a:pt x="49018" y="67370"/>
                    <a:pt x="48350" y="69517"/>
                  </a:cubicBezTo>
                  <a:cubicBezTo>
                    <a:pt x="48177" y="70106"/>
                    <a:pt x="48212" y="70730"/>
                    <a:pt x="47865" y="71250"/>
                  </a:cubicBezTo>
                  <a:cubicBezTo>
                    <a:pt x="47380" y="71111"/>
                    <a:pt x="47241" y="70764"/>
                    <a:pt x="47033" y="70487"/>
                  </a:cubicBezTo>
                  <a:cubicBezTo>
                    <a:pt x="45993" y="68997"/>
                    <a:pt x="44988" y="67437"/>
                    <a:pt x="43879" y="65982"/>
                  </a:cubicBezTo>
                  <a:cubicBezTo>
                    <a:pt x="42285" y="63763"/>
                    <a:pt x="39893" y="62238"/>
                    <a:pt x="37225" y="61718"/>
                  </a:cubicBezTo>
                  <a:cubicBezTo>
                    <a:pt x="36530" y="61586"/>
                    <a:pt x="35857" y="61523"/>
                    <a:pt x="35208" y="61523"/>
                  </a:cubicBezTo>
                  <a:cubicBezTo>
                    <a:pt x="30425" y="61523"/>
                    <a:pt x="27001" y="64941"/>
                    <a:pt x="26238" y="69032"/>
                  </a:cubicBezTo>
                  <a:cubicBezTo>
                    <a:pt x="25510" y="72809"/>
                    <a:pt x="22980" y="75478"/>
                    <a:pt x="19202" y="76587"/>
                  </a:cubicBezTo>
                  <a:cubicBezTo>
                    <a:pt x="18595" y="76776"/>
                    <a:pt x="17985" y="76864"/>
                    <a:pt x="17390" y="76864"/>
                  </a:cubicBezTo>
                  <a:cubicBezTo>
                    <a:pt x="15029" y="76864"/>
                    <a:pt x="12899" y="75468"/>
                    <a:pt x="12097" y="73364"/>
                  </a:cubicBezTo>
                  <a:cubicBezTo>
                    <a:pt x="11196" y="71354"/>
                    <a:pt x="12235" y="68997"/>
                    <a:pt x="14315" y="68304"/>
                  </a:cubicBezTo>
                  <a:cubicBezTo>
                    <a:pt x="14669" y="68162"/>
                    <a:pt x="15035" y="68094"/>
                    <a:pt x="15396" y="68094"/>
                  </a:cubicBezTo>
                  <a:cubicBezTo>
                    <a:pt x="16273" y="68094"/>
                    <a:pt x="17122" y="68493"/>
                    <a:pt x="17711" y="69205"/>
                  </a:cubicBezTo>
                  <a:cubicBezTo>
                    <a:pt x="18370" y="70141"/>
                    <a:pt x="18197" y="70972"/>
                    <a:pt x="17088" y="72186"/>
                  </a:cubicBezTo>
                  <a:cubicBezTo>
                    <a:pt x="17018" y="72220"/>
                    <a:pt x="16984" y="72255"/>
                    <a:pt x="16949" y="72324"/>
                  </a:cubicBezTo>
                  <a:cubicBezTo>
                    <a:pt x="16706" y="72463"/>
                    <a:pt x="16637" y="72809"/>
                    <a:pt x="16810" y="73052"/>
                  </a:cubicBezTo>
                  <a:cubicBezTo>
                    <a:pt x="16932" y="73222"/>
                    <a:pt x="17121" y="73307"/>
                    <a:pt x="17319" y="73307"/>
                  </a:cubicBezTo>
                  <a:cubicBezTo>
                    <a:pt x="17403" y="73307"/>
                    <a:pt x="17490" y="73291"/>
                    <a:pt x="17573" y="73260"/>
                  </a:cubicBezTo>
                  <a:cubicBezTo>
                    <a:pt x="18058" y="73052"/>
                    <a:pt x="18474" y="72740"/>
                    <a:pt x="18786" y="72289"/>
                  </a:cubicBezTo>
                  <a:cubicBezTo>
                    <a:pt x="19895" y="70626"/>
                    <a:pt x="19340" y="68338"/>
                    <a:pt x="17538" y="67437"/>
                  </a:cubicBezTo>
                  <a:cubicBezTo>
                    <a:pt x="16890" y="67072"/>
                    <a:pt x="16177" y="66904"/>
                    <a:pt x="15464" y="66904"/>
                  </a:cubicBezTo>
                  <a:cubicBezTo>
                    <a:pt x="13469" y="66904"/>
                    <a:pt x="11471" y="68218"/>
                    <a:pt x="10884" y="70210"/>
                  </a:cubicBezTo>
                  <a:cubicBezTo>
                    <a:pt x="10502" y="71492"/>
                    <a:pt x="10641" y="72740"/>
                    <a:pt x="10780" y="74265"/>
                  </a:cubicBezTo>
                  <a:cubicBezTo>
                    <a:pt x="9636" y="73364"/>
                    <a:pt x="8735" y="72601"/>
                    <a:pt x="7764" y="71908"/>
                  </a:cubicBezTo>
                  <a:cubicBezTo>
                    <a:pt x="6652" y="71129"/>
                    <a:pt x="5517" y="70418"/>
                    <a:pt x="4180" y="70418"/>
                  </a:cubicBezTo>
                  <a:cubicBezTo>
                    <a:pt x="3852" y="70418"/>
                    <a:pt x="3511" y="70461"/>
                    <a:pt x="3155" y="70557"/>
                  </a:cubicBezTo>
                  <a:cubicBezTo>
                    <a:pt x="1214" y="70972"/>
                    <a:pt x="1" y="72948"/>
                    <a:pt x="555" y="74889"/>
                  </a:cubicBezTo>
                  <a:cubicBezTo>
                    <a:pt x="1000" y="76363"/>
                    <a:pt x="2360" y="77323"/>
                    <a:pt x="3829" y="77323"/>
                  </a:cubicBezTo>
                  <a:cubicBezTo>
                    <a:pt x="4191" y="77323"/>
                    <a:pt x="4559" y="77265"/>
                    <a:pt x="4922" y="77142"/>
                  </a:cubicBezTo>
                  <a:cubicBezTo>
                    <a:pt x="5373" y="76968"/>
                    <a:pt x="5754" y="76726"/>
                    <a:pt x="6066" y="76379"/>
                  </a:cubicBezTo>
                  <a:cubicBezTo>
                    <a:pt x="6274" y="76171"/>
                    <a:pt x="6309" y="75825"/>
                    <a:pt x="6170" y="75582"/>
                  </a:cubicBezTo>
                  <a:cubicBezTo>
                    <a:pt x="6056" y="75423"/>
                    <a:pt x="5868" y="75338"/>
                    <a:pt x="5683" y="75338"/>
                  </a:cubicBezTo>
                  <a:cubicBezTo>
                    <a:pt x="5586" y="75338"/>
                    <a:pt x="5491" y="75361"/>
                    <a:pt x="5407" y="75409"/>
                  </a:cubicBezTo>
                  <a:cubicBezTo>
                    <a:pt x="5269" y="75513"/>
                    <a:pt x="5130" y="75617"/>
                    <a:pt x="4992" y="75721"/>
                  </a:cubicBezTo>
                  <a:cubicBezTo>
                    <a:pt x="4544" y="75923"/>
                    <a:pt x="4120" y="76023"/>
                    <a:pt x="3728" y="76023"/>
                  </a:cubicBezTo>
                  <a:cubicBezTo>
                    <a:pt x="3179" y="76023"/>
                    <a:pt x="2692" y="75827"/>
                    <a:pt x="2288" y="75443"/>
                  </a:cubicBezTo>
                  <a:cubicBezTo>
                    <a:pt x="1630" y="74681"/>
                    <a:pt x="1491" y="73572"/>
                    <a:pt x="1976" y="72705"/>
                  </a:cubicBezTo>
                  <a:cubicBezTo>
                    <a:pt x="2313" y="72062"/>
                    <a:pt x="3191" y="71717"/>
                    <a:pt x="4132" y="71717"/>
                  </a:cubicBezTo>
                  <a:cubicBezTo>
                    <a:pt x="4256" y="71717"/>
                    <a:pt x="4381" y="71723"/>
                    <a:pt x="4506" y="71735"/>
                  </a:cubicBezTo>
                  <a:cubicBezTo>
                    <a:pt x="5927" y="71874"/>
                    <a:pt x="6932" y="72671"/>
                    <a:pt x="7903" y="73607"/>
                  </a:cubicBezTo>
                  <a:cubicBezTo>
                    <a:pt x="9844" y="75478"/>
                    <a:pt x="12339" y="76379"/>
                    <a:pt x="14696" y="77488"/>
                  </a:cubicBezTo>
                  <a:cubicBezTo>
                    <a:pt x="15532" y="77842"/>
                    <a:pt x="16428" y="78047"/>
                    <a:pt x="17356" y="78047"/>
                  </a:cubicBezTo>
                  <a:cubicBezTo>
                    <a:pt x="17428" y="78047"/>
                    <a:pt x="17500" y="78045"/>
                    <a:pt x="17573" y="78043"/>
                  </a:cubicBezTo>
                  <a:cubicBezTo>
                    <a:pt x="20484" y="78043"/>
                    <a:pt x="22702" y="76622"/>
                    <a:pt x="24574" y="74577"/>
                  </a:cubicBezTo>
                  <a:cubicBezTo>
                    <a:pt x="25233" y="73849"/>
                    <a:pt x="25787" y="73052"/>
                    <a:pt x="26411" y="72289"/>
                  </a:cubicBezTo>
                  <a:cubicBezTo>
                    <a:pt x="27000" y="72740"/>
                    <a:pt x="27104" y="73433"/>
                    <a:pt x="27416" y="73953"/>
                  </a:cubicBezTo>
                  <a:cubicBezTo>
                    <a:pt x="28896" y="76315"/>
                    <a:pt x="30920" y="77704"/>
                    <a:pt x="33618" y="77704"/>
                  </a:cubicBezTo>
                  <a:cubicBezTo>
                    <a:pt x="33889" y="77704"/>
                    <a:pt x="34167" y="77690"/>
                    <a:pt x="34452" y="77662"/>
                  </a:cubicBezTo>
                  <a:cubicBezTo>
                    <a:pt x="37675" y="77384"/>
                    <a:pt x="39928" y="74404"/>
                    <a:pt x="39339" y="71215"/>
                  </a:cubicBezTo>
                  <a:cubicBezTo>
                    <a:pt x="38927" y="68948"/>
                    <a:pt x="37002" y="67467"/>
                    <a:pt x="34974" y="67467"/>
                  </a:cubicBezTo>
                  <a:cubicBezTo>
                    <a:pt x="34273" y="67467"/>
                    <a:pt x="33560" y="67644"/>
                    <a:pt x="32892" y="68026"/>
                  </a:cubicBezTo>
                  <a:cubicBezTo>
                    <a:pt x="32407" y="68338"/>
                    <a:pt x="31714" y="68616"/>
                    <a:pt x="32164" y="69343"/>
                  </a:cubicBezTo>
                  <a:cubicBezTo>
                    <a:pt x="32270" y="69520"/>
                    <a:pt x="32397" y="69585"/>
                    <a:pt x="32532" y="69585"/>
                  </a:cubicBezTo>
                  <a:cubicBezTo>
                    <a:pt x="32794" y="69585"/>
                    <a:pt x="33091" y="69342"/>
                    <a:pt x="33343" y="69205"/>
                  </a:cubicBezTo>
                  <a:cubicBezTo>
                    <a:pt x="33447" y="69135"/>
                    <a:pt x="33551" y="69101"/>
                    <a:pt x="33655" y="69032"/>
                  </a:cubicBezTo>
                  <a:cubicBezTo>
                    <a:pt x="34086" y="68825"/>
                    <a:pt x="34539" y="68728"/>
                    <a:pt x="34986" y="68728"/>
                  </a:cubicBezTo>
                  <a:cubicBezTo>
                    <a:pt x="36191" y="68728"/>
                    <a:pt x="37343" y="69437"/>
                    <a:pt x="37848" y="70626"/>
                  </a:cubicBezTo>
                  <a:cubicBezTo>
                    <a:pt x="38992" y="72983"/>
                    <a:pt x="37433" y="75894"/>
                    <a:pt x="34729" y="76379"/>
                  </a:cubicBezTo>
                  <a:cubicBezTo>
                    <a:pt x="34348" y="76459"/>
                    <a:pt x="33966" y="76498"/>
                    <a:pt x="33588" y="76498"/>
                  </a:cubicBezTo>
                  <a:cubicBezTo>
                    <a:pt x="32004" y="76498"/>
                    <a:pt x="30489" y="75815"/>
                    <a:pt x="29426" y="74612"/>
                  </a:cubicBezTo>
                  <a:cubicBezTo>
                    <a:pt x="26030" y="70938"/>
                    <a:pt x="27485" y="64976"/>
                    <a:pt x="32199" y="63347"/>
                  </a:cubicBezTo>
                  <a:cubicBezTo>
                    <a:pt x="33297" y="62948"/>
                    <a:pt x="34367" y="62755"/>
                    <a:pt x="35403" y="62755"/>
                  </a:cubicBezTo>
                  <a:cubicBezTo>
                    <a:pt x="37603" y="62755"/>
                    <a:pt x="39649" y="63628"/>
                    <a:pt x="41488" y="65254"/>
                  </a:cubicBezTo>
                  <a:cubicBezTo>
                    <a:pt x="42770" y="66501"/>
                    <a:pt x="43879" y="67888"/>
                    <a:pt x="44780" y="69447"/>
                  </a:cubicBezTo>
                  <a:cubicBezTo>
                    <a:pt x="46201" y="71596"/>
                    <a:pt x="47865" y="73572"/>
                    <a:pt x="49806" y="75270"/>
                  </a:cubicBezTo>
                  <a:cubicBezTo>
                    <a:pt x="51071" y="76472"/>
                    <a:pt x="52740" y="77125"/>
                    <a:pt x="54470" y="77125"/>
                  </a:cubicBezTo>
                  <a:cubicBezTo>
                    <a:pt x="54636" y="77125"/>
                    <a:pt x="54803" y="77119"/>
                    <a:pt x="54970" y="77107"/>
                  </a:cubicBezTo>
                  <a:cubicBezTo>
                    <a:pt x="56876" y="76934"/>
                    <a:pt x="58713" y="76449"/>
                    <a:pt x="60446" y="75686"/>
                  </a:cubicBezTo>
                  <a:cubicBezTo>
                    <a:pt x="62763" y="74696"/>
                    <a:pt x="65070" y="74256"/>
                    <a:pt x="67387" y="74256"/>
                  </a:cubicBezTo>
                  <a:cubicBezTo>
                    <a:pt x="69612" y="74256"/>
                    <a:pt x="71844" y="74661"/>
                    <a:pt x="74102" y="75374"/>
                  </a:cubicBezTo>
                  <a:cubicBezTo>
                    <a:pt x="74520" y="75490"/>
                    <a:pt x="74984" y="75762"/>
                    <a:pt x="75412" y="75762"/>
                  </a:cubicBezTo>
                  <a:cubicBezTo>
                    <a:pt x="75623" y="75762"/>
                    <a:pt x="75825" y="75696"/>
                    <a:pt x="76008" y="75513"/>
                  </a:cubicBezTo>
                  <a:cubicBezTo>
                    <a:pt x="76563" y="74924"/>
                    <a:pt x="76008" y="74196"/>
                    <a:pt x="75800" y="73572"/>
                  </a:cubicBezTo>
                  <a:cubicBezTo>
                    <a:pt x="74379" y="69032"/>
                    <a:pt x="74206" y="64560"/>
                    <a:pt x="76112" y="60089"/>
                  </a:cubicBezTo>
                  <a:cubicBezTo>
                    <a:pt x="76736" y="58668"/>
                    <a:pt x="77152" y="57178"/>
                    <a:pt x="77429" y="55653"/>
                  </a:cubicBezTo>
                  <a:cubicBezTo>
                    <a:pt x="77741" y="53677"/>
                    <a:pt x="77706" y="51737"/>
                    <a:pt x="76320" y="50108"/>
                  </a:cubicBezTo>
                  <a:cubicBezTo>
                    <a:pt x="74760" y="48132"/>
                    <a:pt x="72889" y="46399"/>
                    <a:pt x="70809" y="44978"/>
                  </a:cubicBezTo>
                  <a:cubicBezTo>
                    <a:pt x="69458" y="44111"/>
                    <a:pt x="68141" y="43176"/>
                    <a:pt x="66858" y="42205"/>
                  </a:cubicBezTo>
                  <a:cubicBezTo>
                    <a:pt x="65299" y="40992"/>
                    <a:pt x="64155" y="39329"/>
                    <a:pt x="63600" y="37457"/>
                  </a:cubicBezTo>
                  <a:cubicBezTo>
                    <a:pt x="62387" y="33540"/>
                    <a:pt x="63912" y="29555"/>
                    <a:pt x="67239" y="27822"/>
                  </a:cubicBezTo>
                  <a:cubicBezTo>
                    <a:pt x="68185" y="27339"/>
                    <a:pt x="69211" y="27115"/>
                    <a:pt x="70228" y="27115"/>
                  </a:cubicBezTo>
                  <a:cubicBezTo>
                    <a:pt x="73014" y="27115"/>
                    <a:pt x="75744" y="28795"/>
                    <a:pt x="76632" y="31461"/>
                  </a:cubicBezTo>
                  <a:cubicBezTo>
                    <a:pt x="77464" y="33956"/>
                    <a:pt x="76493" y="36452"/>
                    <a:pt x="74310" y="37457"/>
                  </a:cubicBezTo>
                  <a:cubicBezTo>
                    <a:pt x="73803" y="37685"/>
                    <a:pt x="73265" y="37797"/>
                    <a:pt x="72729" y="37797"/>
                  </a:cubicBezTo>
                  <a:cubicBezTo>
                    <a:pt x="71798" y="37797"/>
                    <a:pt x="70877" y="37458"/>
                    <a:pt x="70151" y="36798"/>
                  </a:cubicBezTo>
                  <a:cubicBezTo>
                    <a:pt x="69076" y="35793"/>
                    <a:pt x="68938" y="34511"/>
                    <a:pt x="69666" y="32847"/>
                  </a:cubicBezTo>
                  <a:cubicBezTo>
                    <a:pt x="69770" y="32709"/>
                    <a:pt x="69839" y="32570"/>
                    <a:pt x="69908" y="32431"/>
                  </a:cubicBezTo>
                  <a:cubicBezTo>
                    <a:pt x="70047" y="32154"/>
                    <a:pt x="69943" y="31842"/>
                    <a:pt x="69700" y="31669"/>
                  </a:cubicBezTo>
                  <a:cubicBezTo>
                    <a:pt x="69615" y="31626"/>
                    <a:pt x="69524" y="31607"/>
                    <a:pt x="69434" y="31607"/>
                  </a:cubicBezTo>
                  <a:cubicBezTo>
                    <a:pt x="69230" y="31607"/>
                    <a:pt x="69034" y="31708"/>
                    <a:pt x="68938" y="31877"/>
                  </a:cubicBezTo>
                  <a:cubicBezTo>
                    <a:pt x="68660" y="32189"/>
                    <a:pt x="68452" y="32535"/>
                    <a:pt x="68279" y="32882"/>
                  </a:cubicBezTo>
                  <a:cubicBezTo>
                    <a:pt x="67343" y="35031"/>
                    <a:pt x="68349" y="37526"/>
                    <a:pt x="70463" y="38497"/>
                  </a:cubicBezTo>
                  <a:cubicBezTo>
                    <a:pt x="71185" y="38849"/>
                    <a:pt x="71945" y="39014"/>
                    <a:pt x="72695" y="39014"/>
                  </a:cubicBezTo>
                  <a:cubicBezTo>
                    <a:pt x="74970" y="39014"/>
                    <a:pt x="77150" y="37498"/>
                    <a:pt x="77880" y="35100"/>
                  </a:cubicBezTo>
                  <a:cubicBezTo>
                    <a:pt x="78850" y="32015"/>
                    <a:pt x="77395" y="28688"/>
                    <a:pt x="74310" y="26955"/>
                  </a:cubicBezTo>
                  <a:cubicBezTo>
                    <a:pt x="73825" y="26643"/>
                    <a:pt x="73131" y="26574"/>
                    <a:pt x="72785" y="25915"/>
                  </a:cubicBezTo>
                  <a:cubicBezTo>
                    <a:pt x="74275" y="24806"/>
                    <a:pt x="75696" y="23732"/>
                    <a:pt x="76736" y="22276"/>
                  </a:cubicBezTo>
                  <a:cubicBezTo>
                    <a:pt x="78608" y="19642"/>
                    <a:pt x="79128" y="16869"/>
                    <a:pt x="77776" y="13819"/>
                  </a:cubicBezTo>
                  <a:cubicBezTo>
                    <a:pt x="76667" y="11358"/>
                    <a:pt x="75558" y="8932"/>
                    <a:pt x="73651" y="6957"/>
                  </a:cubicBezTo>
                  <a:cubicBezTo>
                    <a:pt x="73097" y="6368"/>
                    <a:pt x="72681" y="5674"/>
                    <a:pt x="72404" y="4912"/>
                  </a:cubicBezTo>
                  <a:cubicBezTo>
                    <a:pt x="72126" y="4323"/>
                    <a:pt x="72057" y="3664"/>
                    <a:pt x="72161" y="3040"/>
                  </a:cubicBezTo>
                  <a:cubicBezTo>
                    <a:pt x="72334" y="2174"/>
                    <a:pt x="72993" y="1515"/>
                    <a:pt x="73859" y="1307"/>
                  </a:cubicBezTo>
                  <a:cubicBezTo>
                    <a:pt x="74024" y="1271"/>
                    <a:pt x="74186" y="1254"/>
                    <a:pt x="74344" y="1254"/>
                  </a:cubicBezTo>
                  <a:cubicBezTo>
                    <a:pt x="75849" y="1254"/>
                    <a:pt x="76982" y="2814"/>
                    <a:pt x="76355" y="4288"/>
                  </a:cubicBezTo>
                  <a:cubicBezTo>
                    <a:pt x="76251" y="4531"/>
                    <a:pt x="76043" y="4773"/>
                    <a:pt x="75904" y="5016"/>
                  </a:cubicBezTo>
                  <a:cubicBezTo>
                    <a:pt x="75766" y="5293"/>
                    <a:pt x="75835" y="5640"/>
                    <a:pt x="76112" y="5778"/>
                  </a:cubicBezTo>
                  <a:cubicBezTo>
                    <a:pt x="76194" y="5819"/>
                    <a:pt x="76282" y="5839"/>
                    <a:pt x="76370" y="5839"/>
                  </a:cubicBezTo>
                  <a:cubicBezTo>
                    <a:pt x="76506" y="5839"/>
                    <a:pt x="76645" y="5793"/>
                    <a:pt x="76771" y="5709"/>
                  </a:cubicBezTo>
                  <a:cubicBezTo>
                    <a:pt x="77083" y="5501"/>
                    <a:pt x="77360" y="5154"/>
                    <a:pt x="77499" y="4773"/>
                  </a:cubicBezTo>
                  <a:cubicBezTo>
                    <a:pt x="78511" y="2441"/>
                    <a:pt x="76726" y="0"/>
                    <a:pt x="743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20"/>
            <p:cNvSpPr/>
            <p:nvPr/>
          </p:nvSpPr>
          <p:spPr>
            <a:xfrm rot="10800000">
              <a:off x="359518" y="372106"/>
              <a:ext cx="334519" cy="322284"/>
            </a:xfrm>
            <a:custGeom>
              <a:avLst/>
              <a:gdLst/>
              <a:ahLst/>
              <a:cxnLst/>
              <a:rect l="l" t="t" r="r" b="b"/>
              <a:pathLst>
                <a:path w="14627" h="14092" extrusionOk="0">
                  <a:moveTo>
                    <a:pt x="5075" y="1246"/>
                  </a:moveTo>
                  <a:cubicBezTo>
                    <a:pt x="5678" y="1246"/>
                    <a:pt x="6281" y="1430"/>
                    <a:pt x="6794" y="1803"/>
                  </a:cubicBezTo>
                  <a:cubicBezTo>
                    <a:pt x="7695" y="2358"/>
                    <a:pt x="8388" y="3120"/>
                    <a:pt x="8908" y="4056"/>
                  </a:cubicBezTo>
                  <a:cubicBezTo>
                    <a:pt x="10253" y="6401"/>
                    <a:pt x="11083" y="9021"/>
                    <a:pt x="12013" y="11676"/>
                  </a:cubicBezTo>
                  <a:lnTo>
                    <a:pt x="12013" y="11676"/>
                  </a:lnTo>
                  <a:cubicBezTo>
                    <a:pt x="9245" y="10639"/>
                    <a:pt x="6443" y="9842"/>
                    <a:pt x="3986" y="8285"/>
                  </a:cubicBezTo>
                  <a:cubicBezTo>
                    <a:pt x="3466" y="7938"/>
                    <a:pt x="2981" y="7522"/>
                    <a:pt x="2565" y="7037"/>
                  </a:cubicBezTo>
                  <a:cubicBezTo>
                    <a:pt x="1110" y="5304"/>
                    <a:pt x="1283" y="3502"/>
                    <a:pt x="3016" y="2081"/>
                  </a:cubicBezTo>
                  <a:cubicBezTo>
                    <a:pt x="3590" y="1526"/>
                    <a:pt x="4332" y="1246"/>
                    <a:pt x="5075" y="1246"/>
                  </a:cubicBezTo>
                  <a:close/>
                  <a:moveTo>
                    <a:pt x="5719" y="1"/>
                  </a:moveTo>
                  <a:cubicBezTo>
                    <a:pt x="3362" y="36"/>
                    <a:pt x="1664" y="1145"/>
                    <a:pt x="832" y="2739"/>
                  </a:cubicBezTo>
                  <a:cubicBezTo>
                    <a:pt x="1" y="4333"/>
                    <a:pt x="278" y="5893"/>
                    <a:pt x="1179" y="7279"/>
                  </a:cubicBezTo>
                  <a:cubicBezTo>
                    <a:pt x="2115" y="8700"/>
                    <a:pt x="3466" y="9567"/>
                    <a:pt x="4922" y="10260"/>
                  </a:cubicBezTo>
                  <a:cubicBezTo>
                    <a:pt x="7660" y="11543"/>
                    <a:pt x="10572" y="12513"/>
                    <a:pt x="13275" y="13899"/>
                  </a:cubicBezTo>
                  <a:cubicBezTo>
                    <a:pt x="13459" y="14001"/>
                    <a:pt x="13643" y="14092"/>
                    <a:pt x="13827" y="14092"/>
                  </a:cubicBezTo>
                  <a:cubicBezTo>
                    <a:pt x="13955" y="14092"/>
                    <a:pt x="14083" y="14048"/>
                    <a:pt x="14211" y="13934"/>
                  </a:cubicBezTo>
                  <a:cubicBezTo>
                    <a:pt x="14627" y="13553"/>
                    <a:pt x="14384" y="13171"/>
                    <a:pt x="14211" y="12825"/>
                  </a:cubicBezTo>
                  <a:cubicBezTo>
                    <a:pt x="12928" y="10329"/>
                    <a:pt x="12027" y="7661"/>
                    <a:pt x="10849" y="5096"/>
                  </a:cubicBezTo>
                  <a:cubicBezTo>
                    <a:pt x="10364" y="3952"/>
                    <a:pt x="9705" y="2843"/>
                    <a:pt x="8873" y="1907"/>
                  </a:cubicBezTo>
                  <a:cubicBezTo>
                    <a:pt x="7799" y="798"/>
                    <a:pt x="6586" y="1"/>
                    <a:pt x="57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2" name="Google Shape;722;p20"/>
          <p:cNvGrpSpPr/>
          <p:nvPr/>
        </p:nvGrpSpPr>
        <p:grpSpPr>
          <a:xfrm>
            <a:off x="171772" y="3486523"/>
            <a:ext cx="1480829" cy="1471301"/>
            <a:chOff x="171772" y="3486523"/>
            <a:chExt cx="1480829" cy="1471301"/>
          </a:xfrm>
        </p:grpSpPr>
        <p:sp>
          <p:nvSpPr>
            <p:cNvPr id="723" name="Google Shape;723;p20"/>
            <p:cNvSpPr/>
            <p:nvPr/>
          </p:nvSpPr>
          <p:spPr>
            <a:xfrm rot="10800000">
              <a:off x="171772" y="3486523"/>
              <a:ext cx="1480829" cy="1471301"/>
            </a:xfrm>
            <a:custGeom>
              <a:avLst/>
              <a:gdLst/>
              <a:ahLst/>
              <a:cxnLst/>
              <a:rect l="l" t="t" r="r" b="b"/>
              <a:pathLst>
                <a:path w="78642" h="78136" extrusionOk="0">
                  <a:moveTo>
                    <a:pt x="17368" y="1"/>
                  </a:moveTo>
                  <a:cubicBezTo>
                    <a:pt x="16409" y="1"/>
                    <a:pt x="15436" y="197"/>
                    <a:pt x="14453" y="622"/>
                  </a:cubicBezTo>
                  <a:cubicBezTo>
                    <a:pt x="12062" y="1662"/>
                    <a:pt x="9566" y="2597"/>
                    <a:pt x="7660" y="4538"/>
                  </a:cubicBezTo>
                  <a:cubicBezTo>
                    <a:pt x="7140" y="4989"/>
                    <a:pt x="6585" y="5370"/>
                    <a:pt x="5962" y="5717"/>
                  </a:cubicBezTo>
                  <a:cubicBezTo>
                    <a:pt x="5442" y="6063"/>
                    <a:pt x="4853" y="6306"/>
                    <a:pt x="4229" y="6410"/>
                  </a:cubicBezTo>
                  <a:cubicBezTo>
                    <a:pt x="4108" y="6427"/>
                    <a:pt x="3988" y="6435"/>
                    <a:pt x="3868" y="6435"/>
                  </a:cubicBezTo>
                  <a:cubicBezTo>
                    <a:pt x="2997" y="6435"/>
                    <a:pt x="2191" y="5998"/>
                    <a:pt x="1733" y="5266"/>
                  </a:cubicBezTo>
                  <a:cubicBezTo>
                    <a:pt x="1283" y="4400"/>
                    <a:pt x="1421" y="3395"/>
                    <a:pt x="2045" y="2701"/>
                  </a:cubicBezTo>
                  <a:cubicBezTo>
                    <a:pt x="2445" y="2260"/>
                    <a:pt x="2959" y="2035"/>
                    <a:pt x="3534" y="2035"/>
                  </a:cubicBezTo>
                  <a:cubicBezTo>
                    <a:pt x="3907" y="2035"/>
                    <a:pt x="4305" y="2129"/>
                    <a:pt x="4714" y="2320"/>
                  </a:cubicBezTo>
                  <a:cubicBezTo>
                    <a:pt x="4922" y="2424"/>
                    <a:pt x="5095" y="2597"/>
                    <a:pt x="5303" y="2667"/>
                  </a:cubicBezTo>
                  <a:cubicBezTo>
                    <a:pt x="5370" y="2700"/>
                    <a:pt x="5444" y="2716"/>
                    <a:pt x="5518" y="2716"/>
                  </a:cubicBezTo>
                  <a:cubicBezTo>
                    <a:pt x="5675" y="2716"/>
                    <a:pt x="5833" y="2646"/>
                    <a:pt x="5927" y="2528"/>
                  </a:cubicBezTo>
                  <a:cubicBezTo>
                    <a:pt x="6066" y="2320"/>
                    <a:pt x="6100" y="2078"/>
                    <a:pt x="5962" y="1870"/>
                  </a:cubicBezTo>
                  <a:cubicBezTo>
                    <a:pt x="5754" y="1523"/>
                    <a:pt x="5442" y="1246"/>
                    <a:pt x="5060" y="1107"/>
                  </a:cubicBezTo>
                  <a:cubicBezTo>
                    <a:pt x="4585" y="873"/>
                    <a:pt x="4089" y="765"/>
                    <a:pt x="3603" y="765"/>
                  </a:cubicBezTo>
                  <a:cubicBezTo>
                    <a:pt x="2000" y="765"/>
                    <a:pt x="509" y="1943"/>
                    <a:pt x="243" y="3672"/>
                  </a:cubicBezTo>
                  <a:cubicBezTo>
                    <a:pt x="0" y="4954"/>
                    <a:pt x="555" y="6237"/>
                    <a:pt x="1629" y="6965"/>
                  </a:cubicBezTo>
                  <a:cubicBezTo>
                    <a:pt x="2344" y="7465"/>
                    <a:pt x="3086" y="7689"/>
                    <a:pt x="3827" y="7689"/>
                  </a:cubicBezTo>
                  <a:cubicBezTo>
                    <a:pt x="4524" y="7689"/>
                    <a:pt x="5220" y="7491"/>
                    <a:pt x="5892" y="7138"/>
                  </a:cubicBezTo>
                  <a:cubicBezTo>
                    <a:pt x="6967" y="6618"/>
                    <a:pt x="7972" y="5959"/>
                    <a:pt x="8873" y="5162"/>
                  </a:cubicBezTo>
                  <a:cubicBezTo>
                    <a:pt x="9310" y="4759"/>
                    <a:pt x="9715" y="4225"/>
                    <a:pt x="10371" y="4225"/>
                  </a:cubicBezTo>
                  <a:cubicBezTo>
                    <a:pt x="10391" y="4225"/>
                    <a:pt x="10412" y="4225"/>
                    <a:pt x="10433" y="4226"/>
                  </a:cubicBezTo>
                  <a:cubicBezTo>
                    <a:pt x="10641" y="4573"/>
                    <a:pt x="10502" y="4885"/>
                    <a:pt x="10433" y="5232"/>
                  </a:cubicBezTo>
                  <a:cubicBezTo>
                    <a:pt x="9977" y="8620"/>
                    <a:pt x="12093" y="11120"/>
                    <a:pt x="15342" y="11120"/>
                  </a:cubicBezTo>
                  <a:cubicBezTo>
                    <a:pt x="15550" y="11120"/>
                    <a:pt x="15762" y="11110"/>
                    <a:pt x="15978" y="11089"/>
                  </a:cubicBezTo>
                  <a:cubicBezTo>
                    <a:pt x="18404" y="10881"/>
                    <a:pt x="19895" y="8212"/>
                    <a:pt x="18786" y="6133"/>
                  </a:cubicBezTo>
                  <a:cubicBezTo>
                    <a:pt x="18508" y="5613"/>
                    <a:pt x="18092" y="5197"/>
                    <a:pt x="17572" y="4920"/>
                  </a:cubicBezTo>
                  <a:cubicBezTo>
                    <a:pt x="17450" y="4828"/>
                    <a:pt x="17300" y="4783"/>
                    <a:pt x="17150" y="4783"/>
                  </a:cubicBezTo>
                  <a:cubicBezTo>
                    <a:pt x="16961" y="4783"/>
                    <a:pt x="16772" y="4854"/>
                    <a:pt x="16637" y="4989"/>
                  </a:cubicBezTo>
                  <a:cubicBezTo>
                    <a:pt x="16359" y="5336"/>
                    <a:pt x="16567" y="5613"/>
                    <a:pt x="16845" y="5855"/>
                  </a:cubicBezTo>
                  <a:cubicBezTo>
                    <a:pt x="16983" y="5959"/>
                    <a:pt x="17122" y="6063"/>
                    <a:pt x="17261" y="6202"/>
                  </a:cubicBezTo>
                  <a:cubicBezTo>
                    <a:pt x="18335" y="7242"/>
                    <a:pt x="17988" y="9044"/>
                    <a:pt x="16602" y="9633"/>
                  </a:cubicBezTo>
                  <a:cubicBezTo>
                    <a:pt x="16142" y="9857"/>
                    <a:pt x="15648" y="9965"/>
                    <a:pt x="15156" y="9965"/>
                  </a:cubicBezTo>
                  <a:cubicBezTo>
                    <a:pt x="14350" y="9965"/>
                    <a:pt x="13552" y="9673"/>
                    <a:pt x="12928" y="9113"/>
                  </a:cubicBezTo>
                  <a:cubicBezTo>
                    <a:pt x="11126" y="7484"/>
                    <a:pt x="11126" y="4816"/>
                    <a:pt x="12997" y="3013"/>
                  </a:cubicBezTo>
                  <a:cubicBezTo>
                    <a:pt x="14118" y="1845"/>
                    <a:pt x="15648" y="1206"/>
                    <a:pt x="17217" y="1206"/>
                  </a:cubicBezTo>
                  <a:cubicBezTo>
                    <a:pt x="17881" y="1206"/>
                    <a:pt x="18552" y="1321"/>
                    <a:pt x="19201" y="1558"/>
                  </a:cubicBezTo>
                  <a:cubicBezTo>
                    <a:pt x="22771" y="2667"/>
                    <a:pt x="25405" y="5647"/>
                    <a:pt x="26099" y="9287"/>
                  </a:cubicBezTo>
                  <a:cubicBezTo>
                    <a:pt x="27034" y="13515"/>
                    <a:pt x="30188" y="16392"/>
                    <a:pt x="34486" y="16565"/>
                  </a:cubicBezTo>
                  <a:cubicBezTo>
                    <a:pt x="34670" y="16573"/>
                    <a:pt x="34853" y="16577"/>
                    <a:pt x="35033" y="16577"/>
                  </a:cubicBezTo>
                  <a:cubicBezTo>
                    <a:pt x="38653" y="16577"/>
                    <a:pt x="41494" y="14933"/>
                    <a:pt x="43705" y="12094"/>
                  </a:cubicBezTo>
                  <a:cubicBezTo>
                    <a:pt x="44780" y="10708"/>
                    <a:pt x="45750" y="9183"/>
                    <a:pt x="46790" y="7727"/>
                  </a:cubicBezTo>
                  <a:cubicBezTo>
                    <a:pt x="46998" y="7380"/>
                    <a:pt x="47206" y="6930"/>
                    <a:pt x="47761" y="6861"/>
                  </a:cubicBezTo>
                  <a:cubicBezTo>
                    <a:pt x="47899" y="7484"/>
                    <a:pt x="48003" y="8074"/>
                    <a:pt x="48176" y="8594"/>
                  </a:cubicBezTo>
                  <a:cubicBezTo>
                    <a:pt x="48785" y="10676"/>
                    <a:pt x="50489" y="12018"/>
                    <a:pt x="52440" y="12018"/>
                  </a:cubicBezTo>
                  <a:cubicBezTo>
                    <a:pt x="52600" y="12018"/>
                    <a:pt x="52762" y="12009"/>
                    <a:pt x="52925" y="11990"/>
                  </a:cubicBezTo>
                  <a:cubicBezTo>
                    <a:pt x="55524" y="11713"/>
                    <a:pt x="57119" y="9391"/>
                    <a:pt x="56321" y="7103"/>
                  </a:cubicBezTo>
                  <a:cubicBezTo>
                    <a:pt x="55984" y="6029"/>
                    <a:pt x="54993" y="5335"/>
                    <a:pt x="53904" y="5335"/>
                  </a:cubicBezTo>
                  <a:cubicBezTo>
                    <a:pt x="53764" y="5335"/>
                    <a:pt x="53622" y="5346"/>
                    <a:pt x="53479" y="5370"/>
                  </a:cubicBezTo>
                  <a:cubicBezTo>
                    <a:pt x="53063" y="5440"/>
                    <a:pt x="52613" y="5578"/>
                    <a:pt x="52648" y="6098"/>
                  </a:cubicBezTo>
                  <a:cubicBezTo>
                    <a:pt x="52682" y="6514"/>
                    <a:pt x="53098" y="6514"/>
                    <a:pt x="53445" y="6583"/>
                  </a:cubicBezTo>
                  <a:cubicBezTo>
                    <a:pt x="54762" y="6791"/>
                    <a:pt x="55108" y="7103"/>
                    <a:pt x="55247" y="7970"/>
                  </a:cubicBezTo>
                  <a:cubicBezTo>
                    <a:pt x="55386" y="8940"/>
                    <a:pt x="54935" y="9841"/>
                    <a:pt x="54103" y="10292"/>
                  </a:cubicBezTo>
                  <a:cubicBezTo>
                    <a:pt x="53604" y="10607"/>
                    <a:pt x="53046" y="10758"/>
                    <a:pt x="52491" y="10758"/>
                  </a:cubicBezTo>
                  <a:cubicBezTo>
                    <a:pt x="51583" y="10758"/>
                    <a:pt x="50686" y="10352"/>
                    <a:pt x="50083" y="9599"/>
                  </a:cubicBezTo>
                  <a:cubicBezTo>
                    <a:pt x="49043" y="8386"/>
                    <a:pt x="48800" y="6687"/>
                    <a:pt x="49494" y="5232"/>
                  </a:cubicBezTo>
                  <a:cubicBezTo>
                    <a:pt x="50288" y="3388"/>
                    <a:pt x="52102" y="2186"/>
                    <a:pt x="54082" y="2186"/>
                  </a:cubicBezTo>
                  <a:cubicBezTo>
                    <a:pt x="54261" y="2186"/>
                    <a:pt x="54442" y="2196"/>
                    <a:pt x="54623" y="2216"/>
                  </a:cubicBezTo>
                  <a:cubicBezTo>
                    <a:pt x="56599" y="2355"/>
                    <a:pt x="58436" y="3048"/>
                    <a:pt x="60273" y="3741"/>
                  </a:cubicBezTo>
                  <a:cubicBezTo>
                    <a:pt x="62449" y="4530"/>
                    <a:pt x="64654" y="5146"/>
                    <a:pt x="66966" y="5146"/>
                  </a:cubicBezTo>
                  <a:cubicBezTo>
                    <a:pt x="67195" y="5146"/>
                    <a:pt x="67424" y="5140"/>
                    <a:pt x="67655" y="5128"/>
                  </a:cubicBezTo>
                  <a:cubicBezTo>
                    <a:pt x="67736" y="5128"/>
                    <a:pt x="67828" y="5116"/>
                    <a:pt x="67917" y="5116"/>
                  </a:cubicBezTo>
                  <a:cubicBezTo>
                    <a:pt x="68094" y="5116"/>
                    <a:pt x="68256" y="5162"/>
                    <a:pt x="68279" y="5440"/>
                  </a:cubicBezTo>
                  <a:cubicBezTo>
                    <a:pt x="66625" y="6382"/>
                    <a:pt x="65143" y="6844"/>
                    <a:pt x="63618" y="6844"/>
                  </a:cubicBezTo>
                  <a:cubicBezTo>
                    <a:pt x="62393" y="6844"/>
                    <a:pt x="61142" y="6546"/>
                    <a:pt x="59753" y="5959"/>
                  </a:cubicBezTo>
                  <a:cubicBezTo>
                    <a:pt x="59498" y="5853"/>
                    <a:pt x="59191" y="5617"/>
                    <a:pt x="58920" y="5617"/>
                  </a:cubicBezTo>
                  <a:cubicBezTo>
                    <a:pt x="58749" y="5617"/>
                    <a:pt x="58591" y="5712"/>
                    <a:pt x="58470" y="5994"/>
                  </a:cubicBezTo>
                  <a:cubicBezTo>
                    <a:pt x="58193" y="6653"/>
                    <a:pt x="58852" y="6861"/>
                    <a:pt x="59302" y="7103"/>
                  </a:cubicBezTo>
                  <a:cubicBezTo>
                    <a:pt x="59995" y="7484"/>
                    <a:pt x="60758" y="7762"/>
                    <a:pt x="61555" y="7900"/>
                  </a:cubicBezTo>
                  <a:cubicBezTo>
                    <a:pt x="62197" y="8037"/>
                    <a:pt x="62826" y="8100"/>
                    <a:pt x="63444" y="8100"/>
                  </a:cubicBezTo>
                  <a:cubicBezTo>
                    <a:pt x="65331" y="8100"/>
                    <a:pt x="67119" y="7514"/>
                    <a:pt x="68868" y="6653"/>
                  </a:cubicBezTo>
                  <a:cubicBezTo>
                    <a:pt x="70289" y="5925"/>
                    <a:pt x="71710" y="5128"/>
                    <a:pt x="73131" y="4400"/>
                  </a:cubicBezTo>
                  <a:cubicBezTo>
                    <a:pt x="73323" y="4314"/>
                    <a:pt x="73529" y="4150"/>
                    <a:pt x="73764" y="4150"/>
                  </a:cubicBezTo>
                  <a:cubicBezTo>
                    <a:pt x="73910" y="4150"/>
                    <a:pt x="74067" y="4214"/>
                    <a:pt x="74240" y="4400"/>
                  </a:cubicBezTo>
                  <a:cubicBezTo>
                    <a:pt x="73824" y="5543"/>
                    <a:pt x="73304" y="6618"/>
                    <a:pt x="72681" y="7623"/>
                  </a:cubicBezTo>
                  <a:cubicBezTo>
                    <a:pt x="71849" y="9009"/>
                    <a:pt x="71190" y="10465"/>
                    <a:pt x="70705" y="11990"/>
                  </a:cubicBezTo>
                  <a:cubicBezTo>
                    <a:pt x="70012" y="14070"/>
                    <a:pt x="70116" y="16357"/>
                    <a:pt x="70948" y="18402"/>
                  </a:cubicBezTo>
                  <a:cubicBezTo>
                    <a:pt x="71121" y="18818"/>
                    <a:pt x="71329" y="19234"/>
                    <a:pt x="71571" y="19615"/>
                  </a:cubicBezTo>
                  <a:cubicBezTo>
                    <a:pt x="71688" y="19825"/>
                    <a:pt x="71915" y="19941"/>
                    <a:pt x="72136" y="19941"/>
                  </a:cubicBezTo>
                  <a:cubicBezTo>
                    <a:pt x="72243" y="19941"/>
                    <a:pt x="72348" y="19914"/>
                    <a:pt x="72438" y="19858"/>
                  </a:cubicBezTo>
                  <a:cubicBezTo>
                    <a:pt x="72715" y="19684"/>
                    <a:pt x="72785" y="19338"/>
                    <a:pt x="72611" y="19095"/>
                  </a:cubicBezTo>
                  <a:cubicBezTo>
                    <a:pt x="72542" y="18922"/>
                    <a:pt x="72473" y="18783"/>
                    <a:pt x="72403" y="18610"/>
                  </a:cubicBezTo>
                  <a:cubicBezTo>
                    <a:pt x="70982" y="15941"/>
                    <a:pt x="71329" y="13307"/>
                    <a:pt x="72507" y="10673"/>
                  </a:cubicBezTo>
                  <a:cubicBezTo>
                    <a:pt x="72593" y="10445"/>
                    <a:pt x="72631" y="10100"/>
                    <a:pt x="72989" y="10100"/>
                  </a:cubicBezTo>
                  <a:cubicBezTo>
                    <a:pt x="73066" y="10100"/>
                    <a:pt x="73159" y="10116"/>
                    <a:pt x="73270" y="10153"/>
                  </a:cubicBezTo>
                  <a:cubicBezTo>
                    <a:pt x="72888" y="13411"/>
                    <a:pt x="73998" y="16461"/>
                    <a:pt x="75072" y="19477"/>
                  </a:cubicBezTo>
                  <a:cubicBezTo>
                    <a:pt x="75384" y="20308"/>
                    <a:pt x="75627" y="21106"/>
                    <a:pt x="75835" y="21937"/>
                  </a:cubicBezTo>
                  <a:cubicBezTo>
                    <a:pt x="76112" y="23012"/>
                    <a:pt x="76181" y="24121"/>
                    <a:pt x="76008" y="25195"/>
                  </a:cubicBezTo>
                  <a:cubicBezTo>
                    <a:pt x="75646" y="27575"/>
                    <a:pt x="73508" y="29182"/>
                    <a:pt x="71337" y="29182"/>
                  </a:cubicBezTo>
                  <a:cubicBezTo>
                    <a:pt x="70599" y="29182"/>
                    <a:pt x="69857" y="28996"/>
                    <a:pt x="69180" y="28592"/>
                  </a:cubicBezTo>
                  <a:cubicBezTo>
                    <a:pt x="67586" y="27725"/>
                    <a:pt x="67066" y="25646"/>
                    <a:pt x="68071" y="24086"/>
                  </a:cubicBezTo>
                  <a:cubicBezTo>
                    <a:pt x="68508" y="23416"/>
                    <a:pt x="69239" y="23040"/>
                    <a:pt x="70016" y="23040"/>
                  </a:cubicBezTo>
                  <a:cubicBezTo>
                    <a:pt x="70164" y="23040"/>
                    <a:pt x="70313" y="23053"/>
                    <a:pt x="70462" y="23081"/>
                  </a:cubicBezTo>
                  <a:cubicBezTo>
                    <a:pt x="71294" y="23185"/>
                    <a:pt x="71883" y="23982"/>
                    <a:pt x="71779" y="24814"/>
                  </a:cubicBezTo>
                  <a:cubicBezTo>
                    <a:pt x="71745" y="24918"/>
                    <a:pt x="71779" y="25022"/>
                    <a:pt x="71779" y="25161"/>
                  </a:cubicBezTo>
                  <a:cubicBezTo>
                    <a:pt x="71883" y="25369"/>
                    <a:pt x="71953" y="25577"/>
                    <a:pt x="72230" y="25611"/>
                  </a:cubicBezTo>
                  <a:cubicBezTo>
                    <a:pt x="72276" y="25620"/>
                    <a:pt x="72318" y="25625"/>
                    <a:pt x="72358" y="25625"/>
                  </a:cubicBezTo>
                  <a:cubicBezTo>
                    <a:pt x="72621" y="25625"/>
                    <a:pt x="72764" y="25436"/>
                    <a:pt x="72854" y="25195"/>
                  </a:cubicBezTo>
                  <a:cubicBezTo>
                    <a:pt x="73235" y="23982"/>
                    <a:pt x="72681" y="22700"/>
                    <a:pt x="71537" y="22145"/>
                  </a:cubicBezTo>
                  <a:cubicBezTo>
                    <a:pt x="71052" y="21919"/>
                    <a:pt x="70536" y="21810"/>
                    <a:pt x="70027" y="21810"/>
                  </a:cubicBezTo>
                  <a:cubicBezTo>
                    <a:pt x="68900" y="21810"/>
                    <a:pt x="67804" y="22345"/>
                    <a:pt x="67135" y="23324"/>
                  </a:cubicBezTo>
                  <a:cubicBezTo>
                    <a:pt x="65333" y="25854"/>
                    <a:pt x="66615" y="29216"/>
                    <a:pt x="69735" y="30186"/>
                  </a:cubicBezTo>
                  <a:cubicBezTo>
                    <a:pt x="70254" y="30360"/>
                    <a:pt x="70878" y="30290"/>
                    <a:pt x="71467" y="30775"/>
                  </a:cubicBezTo>
                  <a:cubicBezTo>
                    <a:pt x="70844" y="31434"/>
                    <a:pt x="70116" y="31954"/>
                    <a:pt x="69353" y="32404"/>
                  </a:cubicBezTo>
                  <a:cubicBezTo>
                    <a:pt x="68036" y="33236"/>
                    <a:pt x="66788" y="34137"/>
                    <a:pt x="65575" y="35143"/>
                  </a:cubicBezTo>
                  <a:cubicBezTo>
                    <a:pt x="63808" y="36633"/>
                    <a:pt x="62560" y="38643"/>
                    <a:pt x="62006" y="40861"/>
                  </a:cubicBezTo>
                  <a:cubicBezTo>
                    <a:pt x="60723" y="46164"/>
                    <a:pt x="63634" y="51120"/>
                    <a:pt x="68660" y="52091"/>
                  </a:cubicBezTo>
                  <a:cubicBezTo>
                    <a:pt x="71849" y="52715"/>
                    <a:pt x="74136" y="54586"/>
                    <a:pt x="75904" y="57186"/>
                  </a:cubicBezTo>
                  <a:cubicBezTo>
                    <a:pt x="76805" y="58538"/>
                    <a:pt x="77186" y="60167"/>
                    <a:pt x="76978" y="61761"/>
                  </a:cubicBezTo>
                  <a:cubicBezTo>
                    <a:pt x="76701" y="64222"/>
                    <a:pt x="75176" y="66128"/>
                    <a:pt x="72992" y="66613"/>
                  </a:cubicBezTo>
                  <a:cubicBezTo>
                    <a:pt x="72706" y="66680"/>
                    <a:pt x="72418" y="66712"/>
                    <a:pt x="72135" y="66712"/>
                  </a:cubicBezTo>
                  <a:cubicBezTo>
                    <a:pt x="70227" y="66712"/>
                    <a:pt x="68499" y="65265"/>
                    <a:pt x="68348" y="63424"/>
                  </a:cubicBezTo>
                  <a:cubicBezTo>
                    <a:pt x="68244" y="62211"/>
                    <a:pt x="68764" y="61033"/>
                    <a:pt x="69700" y="60652"/>
                  </a:cubicBezTo>
                  <a:cubicBezTo>
                    <a:pt x="70002" y="60484"/>
                    <a:pt x="70334" y="60402"/>
                    <a:pt x="70663" y="60402"/>
                  </a:cubicBezTo>
                  <a:cubicBezTo>
                    <a:pt x="71351" y="60402"/>
                    <a:pt x="72028" y="60758"/>
                    <a:pt x="72403" y="61414"/>
                  </a:cubicBezTo>
                  <a:cubicBezTo>
                    <a:pt x="72554" y="61615"/>
                    <a:pt x="72723" y="61834"/>
                    <a:pt x="72963" y="61834"/>
                  </a:cubicBezTo>
                  <a:cubicBezTo>
                    <a:pt x="73054" y="61834"/>
                    <a:pt x="73155" y="61803"/>
                    <a:pt x="73270" y="61726"/>
                  </a:cubicBezTo>
                  <a:cubicBezTo>
                    <a:pt x="73686" y="61449"/>
                    <a:pt x="73582" y="61033"/>
                    <a:pt x="73374" y="60652"/>
                  </a:cubicBezTo>
                  <a:cubicBezTo>
                    <a:pt x="72888" y="59924"/>
                    <a:pt x="72161" y="59439"/>
                    <a:pt x="71294" y="59300"/>
                  </a:cubicBezTo>
                  <a:cubicBezTo>
                    <a:pt x="71079" y="59259"/>
                    <a:pt x="70862" y="59239"/>
                    <a:pt x="70648" y="59239"/>
                  </a:cubicBezTo>
                  <a:cubicBezTo>
                    <a:pt x="69244" y="59239"/>
                    <a:pt x="67924" y="60100"/>
                    <a:pt x="67412" y="61484"/>
                  </a:cubicBezTo>
                  <a:cubicBezTo>
                    <a:pt x="66149" y="64557"/>
                    <a:pt x="68587" y="67967"/>
                    <a:pt x="72107" y="67967"/>
                  </a:cubicBezTo>
                  <a:cubicBezTo>
                    <a:pt x="72159" y="67967"/>
                    <a:pt x="72212" y="67966"/>
                    <a:pt x="72265" y="67965"/>
                  </a:cubicBezTo>
                  <a:cubicBezTo>
                    <a:pt x="72923" y="67965"/>
                    <a:pt x="73547" y="67861"/>
                    <a:pt x="74379" y="67792"/>
                  </a:cubicBezTo>
                  <a:lnTo>
                    <a:pt x="74379" y="67792"/>
                  </a:lnTo>
                  <a:cubicBezTo>
                    <a:pt x="73963" y="68519"/>
                    <a:pt x="73443" y="69247"/>
                    <a:pt x="72854" y="69871"/>
                  </a:cubicBezTo>
                  <a:cubicBezTo>
                    <a:pt x="72091" y="70703"/>
                    <a:pt x="71467" y="71708"/>
                    <a:pt x="71017" y="72748"/>
                  </a:cubicBezTo>
                  <a:cubicBezTo>
                    <a:pt x="70462" y="74307"/>
                    <a:pt x="70462" y="75798"/>
                    <a:pt x="71641" y="77080"/>
                  </a:cubicBezTo>
                  <a:cubicBezTo>
                    <a:pt x="72318" y="77776"/>
                    <a:pt x="73230" y="78135"/>
                    <a:pt x="74144" y="78135"/>
                  </a:cubicBezTo>
                  <a:cubicBezTo>
                    <a:pt x="74914" y="78135"/>
                    <a:pt x="75686" y="77880"/>
                    <a:pt x="76320" y="77358"/>
                  </a:cubicBezTo>
                  <a:cubicBezTo>
                    <a:pt x="77671" y="76248"/>
                    <a:pt x="77949" y="74134"/>
                    <a:pt x="76944" y="72852"/>
                  </a:cubicBezTo>
                  <a:cubicBezTo>
                    <a:pt x="76742" y="72574"/>
                    <a:pt x="76466" y="72315"/>
                    <a:pt x="76158" y="72315"/>
                  </a:cubicBezTo>
                  <a:cubicBezTo>
                    <a:pt x="76042" y="72315"/>
                    <a:pt x="75922" y="72351"/>
                    <a:pt x="75800" y="72436"/>
                  </a:cubicBezTo>
                  <a:cubicBezTo>
                    <a:pt x="75384" y="72748"/>
                    <a:pt x="75661" y="73129"/>
                    <a:pt x="75904" y="73476"/>
                  </a:cubicBezTo>
                  <a:cubicBezTo>
                    <a:pt x="76918" y="74896"/>
                    <a:pt x="75888" y="76876"/>
                    <a:pt x="74164" y="76876"/>
                  </a:cubicBezTo>
                  <a:cubicBezTo>
                    <a:pt x="74120" y="76876"/>
                    <a:pt x="74077" y="76875"/>
                    <a:pt x="74032" y="76872"/>
                  </a:cubicBezTo>
                  <a:cubicBezTo>
                    <a:pt x="72681" y="76768"/>
                    <a:pt x="71710" y="75590"/>
                    <a:pt x="71883" y="74273"/>
                  </a:cubicBezTo>
                  <a:cubicBezTo>
                    <a:pt x="72022" y="73233"/>
                    <a:pt x="72473" y="72263"/>
                    <a:pt x="73200" y="71500"/>
                  </a:cubicBezTo>
                  <a:cubicBezTo>
                    <a:pt x="74899" y="69455"/>
                    <a:pt x="76320" y="67202"/>
                    <a:pt x="77360" y="64776"/>
                  </a:cubicBezTo>
                  <a:cubicBezTo>
                    <a:pt x="78573" y="62073"/>
                    <a:pt x="78642" y="59473"/>
                    <a:pt x="77221" y="56874"/>
                  </a:cubicBezTo>
                  <a:cubicBezTo>
                    <a:pt x="76389" y="55418"/>
                    <a:pt x="75245" y="54170"/>
                    <a:pt x="73928" y="53165"/>
                  </a:cubicBezTo>
                  <a:cubicBezTo>
                    <a:pt x="73478" y="52819"/>
                    <a:pt x="72888" y="52611"/>
                    <a:pt x="72611" y="52056"/>
                  </a:cubicBezTo>
                  <a:cubicBezTo>
                    <a:pt x="72923" y="51502"/>
                    <a:pt x="73582" y="51467"/>
                    <a:pt x="74032" y="51190"/>
                  </a:cubicBezTo>
                  <a:cubicBezTo>
                    <a:pt x="76077" y="50011"/>
                    <a:pt x="77429" y="48313"/>
                    <a:pt x="77879" y="45956"/>
                  </a:cubicBezTo>
                  <a:cubicBezTo>
                    <a:pt x="78469" y="42560"/>
                    <a:pt x="76250" y="39406"/>
                    <a:pt x="72958" y="39128"/>
                  </a:cubicBezTo>
                  <a:cubicBezTo>
                    <a:pt x="72761" y="39110"/>
                    <a:pt x="72567" y="39101"/>
                    <a:pt x="72376" y="39101"/>
                  </a:cubicBezTo>
                  <a:cubicBezTo>
                    <a:pt x="70721" y="39101"/>
                    <a:pt x="69315" y="39782"/>
                    <a:pt x="68383" y="41243"/>
                  </a:cubicBezTo>
                  <a:cubicBezTo>
                    <a:pt x="67482" y="42594"/>
                    <a:pt x="67447" y="44293"/>
                    <a:pt x="68244" y="45679"/>
                  </a:cubicBezTo>
                  <a:cubicBezTo>
                    <a:pt x="68441" y="46017"/>
                    <a:pt x="68684" y="46491"/>
                    <a:pt x="69102" y="46491"/>
                  </a:cubicBezTo>
                  <a:cubicBezTo>
                    <a:pt x="69199" y="46491"/>
                    <a:pt x="69305" y="46466"/>
                    <a:pt x="69423" y="46407"/>
                  </a:cubicBezTo>
                  <a:cubicBezTo>
                    <a:pt x="70116" y="46060"/>
                    <a:pt x="69561" y="45540"/>
                    <a:pt x="69353" y="45124"/>
                  </a:cubicBezTo>
                  <a:cubicBezTo>
                    <a:pt x="68452" y="43149"/>
                    <a:pt x="69145" y="41381"/>
                    <a:pt x="71052" y="40584"/>
                  </a:cubicBezTo>
                  <a:cubicBezTo>
                    <a:pt x="71515" y="40398"/>
                    <a:pt x="71993" y="40312"/>
                    <a:pt x="72465" y="40312"/>
                  </a:cubicBezTo>
                  <a:cubicBezTo>
                    <a:pt x="74461" y="40312"/>
                    <a:pt x="76351" y="41863"/>
                    <a:pt x="76632" y="44050"/>
                  </a:cubicBezTo>
                  <a:cubicBezTo>
                    <a:pt x="76978" y="46164"/>
                    <a:pt x="76077" y="48278"/>
                    <a:pt x="74344" y="49491"/>
                  </a:cubicBezTo>
                  <a:cubicBezTo>
                    <a:pt x="73028" y="50506"/>
                    <a:pt x="71536" y="50976"/>
                    <a:pt x="70077" y="50976"/>
                  </a:cubicBezTo>
                  <a:cubicBezTo>
                    <a:pt x="67003" y="50976"/>
                    <a:pt x="64076" y="48892"/>
                    <a:pt x="63253" y="45436"/>
                  </a:cubicBezTo>
                  <a:cubicBezTo>
                    <a:pt x="62491" y="42213"/>
                    <a:pt x="63357" y="39406"/>
                    <a:pt x="65506" y="36979"/>
                  </a:cubicBezTo>
                  <a:cubicBezTo>
                    <a:pt x="66719" y="35628"/>
                    <a:pt x="68209" y="34657"/>
                    <a:pt x="69700" y="33687"/>
                  </a:cubicBezTo>
                  <a:cubicBezTo>
                    <a:pt x="71814" y="32335"/>
                    <a:pt x="73755" y="30671"/>
                    <a:pt x="75453" y="28835"/>
                  </a:cubicBezTo>
                  <a:cubicBezTo>
                    <a:pt x="77186" y="26928"/>
                    <a:pt x="77602" y="24849"/>
                    <a:pt x="77186" y="22457"/>
                  </a:cubicBezTo>
                  <a:cubicBezTo>
                    <a:pt x="76909" y="20898"/>
                    <a:pt x="76458" y="19338"/>
                    <a:pt x="75835" y="17848"/>
                  </a:cubicBezTo>
                  <a:cubicBezTo>
                    <a:pt x="73998" y="13515"/>
                    <a:pt x="74171" y="9148"/>
                    <a:pt x="75523" y="4712"/>
                  </a:cubicBezTo>
                  <a:cubicBezTo>
                    <a:pt x="75731" y="4053"/>
                    <a:pt x="76354" y="3256"/>
                    <a:pt x="75765" y="2632"/>
                  </a:cubicBezTo>
                  <a:cubicBezTo>
                    <a:pt x="75555" y="2411"/>
                    <a:pt x="75325" y="2331"/>
                    <a:pt x="75084" y="2331"/>
                  </a:cubicBezTo>
                  <a:cubicBezTo>
                    <a:pt x="74569" y="2331"/>
                    <a:pt x="74008" y="2698"/>
                    <a:pt x="73512" y="2840"/>
                  </a:cubicBezTo>
                  <a:cubicBezTo>
                    <a:pt x="71366" y="3470"/>
                    <a:pt x="69236" y="3841"/>
                    <a:pt x="67114" y="3841"/>
                  </a:cubicBezTo>
                  <a:cubicBezTo>
                    <a:pt x="64920" y="3841"/>
                    <a:pt x="62735" y="3444"/>
                    <a:pt x="60550" y="2528"/>
                  </a:cubicBezTo>
                  <a:cubicBezTo>
                    <a:pt x="59059" y="1870"/>
                    <a:pt x="57534" y="1419"/>
                    <a:pt x="55940" y="1142"/>
                  </a:cubicBezTo>
                  <a:cubicBezTo>
                    <a:pt x="55317" y="1040"/>
                    <a:pt x="54704" y="977"/>
                    <a:pt x="54104" y="977"/>
                  </a:cubicBezTo>
                  <a:cubicBezTo>
                    <a:pt x="52666" y="977"/>
                    <a:pt x="51305" y="1338"/>
                    <a:pt x="50083" y="2389"/>
                  </a:cubicBezTo>
                  <a:cubicBezTo>
                    <a:pt x="48107" y="4018"/>
                    <a:pt x="46374" y="5959"/>
                    <a:pt x="44953" y="8108"/>
                  </a:cubicBezTo>
                  <a:cubicBezTo>
                    <a:pt x="44191" y="9391"/>
                    <a:pt x="43324" y="10604"/>
                    <a:pt x="42354" y="11747"/>
                  </a:cubicBezTo>
                  <a:cubicBezTo>
                    <a:pt x="41106" y="13273"/>
                    <a:pt x="39442" y="14416"/>
                    <a:pt x="37571" y="14971"/>
                  </a:cubicBezTo>
                  <a:cubicBezTo>
                    <a:pt x="36701" y="15231"/>
                    <a:pt x="35829" y="15356"/>
                    <a:pt x="34981" y="15356"/>
                  </a:cubicBezTo>
                  <a:cubicBezTo>
                    <a:pt x="31877" y="15356"/>
                    <a:pt x="29091" y="13685"/>
                    <a:pt x="27866" y="10881"/>
                  </a:cubicBezTo>
                  <a:cubicBezTo>
                    <a:pt x="26307" y="7415"/>
                    <a:pt x="28247" y="2979"/>
                    <a:pt x="31748" y="1870"/>
                  </a:cubicBezTo>
                  <a:cubicBezTo>
                    <a:pt x="32305" y="1693"/>
                    <a:pt x="32861" y="1610"/>
                    <a:pt x="33400" y="1610"/>
                  </a:cubicBezTo>
                  <a:cubicBezTo>
                    <a:pt x="35613" y="1610"/>
                    <a:pt x="37527" y="3016"/>
                    <a:pt x="37917" y="5162"/>
                  </a:cubicBezTo>
                  <a:cubicBezTo>
                    <a:pt x="38229" y="6479"/>
                    <a:pt x="37744" y="7866"/>
                    <a:pt x="36670" y="8697"/>
                  </a:cubicBezTo>
                  <a:cubicBezTo>
                    <a:pt x="36108" y="9159"/>
                    <a:pt x="35418" y="9400"/>
                    <a:pt x="34729" y="9400"/>
                  </a:cubicBezTo>
                  <a:cubicBezTo>
                    <a:pt x="34227" y="9400"/>
                    <a:pt x="33726" y="9272"/>
                    <a:pt x="33273" y="9009"/>
                  </a:cubicBezTo>
                  <a:cubicBezTo>
                    <a:pt x="33030" y="8871"/>
                    <a:pt x="32753" y="8732"/>
                    <a:pt x="32511" y="8628"/>
                  </a:cubicBezTo>
                  <a:cubicBezTo>
                    <a:pt x="32435" y="8596"/>
                    <a:pt x="32360" y="8580"/>
                    <a:pt x="32288" y="8580"/>
                  </a:cubicBezTo>
                  <a:cubicBezTo>
                    <a:pt x="32128" y="8580"/>
                    <a:pt x="31982" y="8658"/>
                    <a:pt x="31887" y="8801"/>
                  </a:cubicBezTo>
                  <a:cubicBezTo>
                    <a:pt x="31748" y="9009"/>
                    <a:pt x="31748" y="9252"/>
                    <a:pt x="31887" y="9460"/>
                  </a:cubicBezTo>
                  <a:cubicBezTo>
                    <a:pt x="32129" y="9772"/>
                    <a:pt x="32441" y="10015"/>
                    <a:pt x="32822" y="10188"/>
                  </a:cubicBezTo>
                  <a:cubicBezTo>
                    <a:pt x="33433" y="10488"/>
                    <a:pt x="34087" y="10632"/>
                    <a:pt x="34733" y="10632"/>
                  </a:cubicBezTo>
                  <a:cubicBezTo>
                    <a:pt x="36178" y="10632"/>
                    <a:pt x="37588" y="9911"/>
                    <a:pt x="38403" y="8594"/>
                  </a:cubicBezTo>
                  <a:cubicBezTo>
                    <a:pt x="40274" y="5682"/>
                    <a:pt x="38749" y="1766"/>
                    <a:pt x="35353" y="657"/>
                  </a:cubicBezTo>
                  <a:cubicBezTo>
                    <a:pt x="34712" y="455"/>
                    <a:pt x="34061" y="358"/>
                    <a:pt x="33415" y="358"/>
                  </a:cubicBezTo>
                  <a:cubicBezTo>
                    <a:pt x="30953" y="358"/>
                    <a:pt x="28574" y="1768"/>
                    <a:pt x="27173" y="4157"/>
                  </a:cubicBezTo>
                  <a:cubicBezTo>
                    <a:pt x="26861" y="4677"/>
                    <a:pt x="26792" y="5405"/>
                    <a:pt x="26168" y="5751"/>
                  </a:cubicBezTo>
                  <a:cubicBezTo>
                    <a:pt x="25995" y="5578"/>
                    <a:pt x="25856" y="5440"/>
                    <a:pt x="25717" y="5232"/>
                  </a:cubicBezTo>
                  <a:cubicBezTo>
                    <a:pt x="24712" y="3707"/>
                    <a:pt x="23395" y="2389"/>
                    <a:pt x="21870" y="1384"/>
                  </a:cubicBezTo>
                  <a:cubicBezTo>
                    <a:pt x="20417" y="508"/>
                    <a:pt x="18911" y="1"/>
                    <a:pt x="173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20"/>
            <p:cNvSpPr/>
            <p:nvPr/>
          </p:nvSpPr>
          <p:spPr>
            <a:xfrm rot="10800000">
              <a:off x="326993" y="4541461"/>
              <a:ext cx="273487" cy="265013"/>
            </a:xfrm>
            <a:custGeom>
              <a:avLst/>
              <a:gdLst/>
              <a:ahLst/>
              <a:cxnLst/>
              <a:rect l="l" t="t" r="r" b="b"/>
              <a:pathLst>
                <a:path w="14524" h="14074" extrusionOk="0">
                  <a:moveTo>
                    <a:pt x="12028" y="2393"/>
                  </a:moveTo>
                  <a:cubicBezTo>
                    <a:pt x="10884" y="5305"/>
                    <a:pt x="10121" y="8320"/>
                    <a:pt x="8319" y="10816"/>
                  </a:cubicBezTo>
                  <a:cubicBezTo>
                    <a:pt x="8042" y="11197"/>
                    <a:pt x="7730" y="11543"/>
                    <a:pt x="7383" y="11821"/>
                  </a:cubicBezTo>
                  <a:cubicBezTo>
                    <a:pt x="6622" y="12479"/>
                    <a:pt x="5769" y="12791"/>
                    <a:pt x="4950" y="12791"/>
                  </a:cubicBezTo>
                  <a:cubicBezTo>
                    <a:pt x="3570" y="12791"/>
                    <a:pt x="2286" y="11905"/>
                    <a:pt x="1699" y="10296"/>
                  </a:cubicBezTo>
                  <a:cubicBezTo>
                    <a:pt x="1491" y="9707"/>
                    <a:pt x="1491" y="9048"/>
                    <a:pt x="1699" y="8459"/>
                  </a:cubicBezTo>
                  <a:cubicBezTo>
                    <a:pt x="2011" y="7592"/>
                    <a:pt x="2566" y="6830"/>
                    <a:pt x="3293" y="6275"/>
                  </a:cubicBezTo>
                  <a:cubicBezTo>
                    <a:pt x="5893" y="4334"/>
                    <a:pt x="9012" y="3537"/>
                    <a:pt x="12028" y="2393"/>
                  </a:cubicBezTo>
                  <a:close/>
                  <a:moveTo>
                    <a:pt x="13790" y="0"/>
                  </a:moveTo>
                  <a:cubicBezTo>
                    <a:pt x="13607" y="0"/>
                    <a:pt x="13424" y="94"/>
                    <a:pt x="13241" y="175"/>
                  </a:cubicBezTo>
                  <a:cubicBezTo>
                    <a:pt x="10953" y="1354"/>
                    <a:pt x="8527" y="2255"/>
                    <a:pt x="6136" y="3260"/>
                  </a:cubicBezTo>
                  <a:cubicBezTo>
                    <a:pt x="5130" y="3676"/>
                    <a:pt x="4160" y="4161"/>
                    <a:pt x="3259" y="4750"/>
                  </a:cubicBezTo>
                  <a:cubicBezTo>
                    <a:pt x="2323" y="5339"/>
                    <a:pt x="1560" y="6137"/>
                    <a:pt x="971" y="7072"/>
                  </a:cubicBezTo>
                  <a:cubicBezTo>
                    <a:pt x="139" y="8528"/>
                    <a:pt x="1" y="10018"/>
                    <a:pt x="902" y="11474"/>
                  </a:cubicBezTo>
                  <a:cubicBezTo>
                    <a:pt x="1838" y="13069"/>
                    <a:pt x="3155" y="14074"/>
                    <a:pt x="5061" y="14074"/>
                  </a:cubicBezTo>
                  <a:cubicBezTo>
                    <a:pt x="6101" y="14039"/>
                    <a:pt x="7106" y="13692"/>
                    <a:pt x="7938" y="12999"/>
                  </a:cubicBezTo>
                  <a:cubicBezTo>
                    <a:pt x="8943" y="12237"/>
                    <a:pt x="9740" y="11232"/>
                    <a:pt x="10260" y="10088"/>
                  </a:cubicBezTo>
                  <a:cubicBezTo>
                    <a:pt x="11612" y="7107"/>
                    <a:pt x="12929" y="4126"/>
                    <a:pt x="14246" y="1146"/>
                  </a:cubicBezTo>
                  <a:cubicBezTo>
                    <a:pt x="14384" y="799"/>
                    <a:pt x="14523" y="487"/>
                    <a:pt x="14176" y="175"/>
                  </a:cubicBezTo>
                  <a:cubicBezTo>
                    <a:pt x="14048" y="47"/>
                    <a:pt x="13919" y="0"/>
                    <a:pt x="137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5" name="Google Shape;725;p20"/>
          <p:cNvGrpSpPr/>
          <p:nvPr/>
        </p:nvGrpSpPr>
        <p:grpSpPr>
          <a:xfrm>
            <a:off x="7552045" y="3496973"/>
            <a:ext cx="1480843" cy="1460612"/>
            <a:chOff x="7223390" y="3172787"/>
            <a:chExt cx="1809657" cy="1784935"/>
          </a:xfrm>
        </p:grpSpPr>
        <p:sp>
          <p:nvSpPr>
            <p:cNvPr id="726" name="Google Shape;726;p20"/>
            <p:cNvSpPr/>
            <p:nvPr/>
          </p:nvSpPr>
          <p:spPr>
            <a:xfrm>
              <a:off x="7223390" y="3172787"/>
              <a:ext cx="1809657" cy="1784935"/>
            </a:xfrm>
            <a:custGeom>
              <a:avLst/>
              <a:gdLst/>
              <a:ahLst/>
              <a:cxnLst/>
              <a:rect l="l" t="t" r="r" b="b"/>
              <a:pathLst>
                <a:path w="79128" h="78047" extrusionOk="0">
                  <a:moveTo>
                    <a:pt x="74379" y="0"/>
                  </a:moveTo>
                  <a:cubicBezTo>
                    <a:pt x="74075" y="0"/>
                    <a:pt x="73761" y="41"/>
                    <a:pt x="73443" y="129"/>
                  </a:cubicBezTo>
                  <a:cubicBezTo>
                    <a:pt x="72196" y="441"/>
                    <a:pt x="71260" y="1481"/>
                    <a:pt x="71017" y="2728"/>
                  </a:cubicBezTo>
                  <a:cubicBezTo>
                    <a:pt x="70636" y="4357"/>
                    <a:pt x="71260" y="5778"/>
                    <a:pt x="72196" y="7061"/>
                  </a:cubicBezTo>
                  <a:cubicBezTo>
                    <a:pt x="72958" y="8135"/>
                    <a:pt x="73755" y="9140"/>
                    <a:pt x="74553" y="10180"/>
                  </a:cubicBezTo>
                  <a:cubicBezTo>
                    <a:pt x="74518" y="10284"/>
                    <a:pt x="74449" y="10388"/>
                    <a:pt x="74379" y="10492"/>
                  </a:cubicBezTo>
                  <a:cubicBezTo>
                    <a:pt x="73741" y="10270"/>
                    <a:pt x="73059" y="10159"/>
                    <a:pt x="72368" y="10159"/>
                  </a:cubicBezTo>
                  <a:cubicBezTo>
                    <a:pt x="72196" y="10159"/>
                    <a:pt x="72022" y="10166"/>
                    <a:pt x="71849" y="10180"/>
                  </a:cubicBezTo>
                  <a:cubicBezTo>
                    <a:pt x="68556" y="10492"/>
                    <a:pt x="66408" y="13923"/>
                    <a:pt x="67759" y="16835"/>
                  </a:cubicBezTo>
                  <a:cubicBezTo>
                    <a:pt x="68360" y="18181"/>
                    <a:pt x="69691" y="18921"/>
                    <a:pt x="70983" y="18921"/>
                  </a:cubicBezTo>
                  <a:cubicBezTo>
                    <a:pt x="71853" y="18921"/>
                    <a:pt x="72705" y="18586"/>
                    <a:pt x="73305" y="17874"/>
                  </a:cubicBezTo>
                  <a:cubicBezTo>
                    <a:pt x="73617" y="17493"/>
                    <a:pt x="74067" y="16973"/>
                    <a:pt x="73617" y="16523"/>
                  </a:cubicBezTo>
                  <a:cubicBezTo>
                    <a:pt x="73461" y="16357"/>
                    <a:pt x="73327" y="16293"/>
                    <a:pt x="73207" y="16293"/>
                  </a:cubicBezTo>
                  <a:cubicBezTo>
                    <a:pt x="72901" y="16293"/>
                    <a:pt x="72688" y="16714"/>
                    <a:pt x="72438" y="16939"/>
                  </a:cubicBezTo>
                  <a:cubicBezTo>
                    <a:pt x="71921" y="17428"/>
                    <a:pt x="71342" y="17663"/>
                    <a:pt x="70791" y="17663"/>
                  </a:cubicBezTo>
                  <a:cubicBezTo>
                    <a:pt x="69977" y="17663"/>
                    <a:pt x="69227" y="17148"/>
                    <a:pt x="68834" y="16176"/>
                  </a:cubicBezTo>
                  <a:cubicBezTo>
                    <a:pt x="68314" y="14963"/>
                    <a:pt x="68591" y="13577"/>
                    <a:pt x="69492" y="12676"/>
                  </a:cubicBezTo>
                  <a:cubicBezTo>
                    <a:pt x="70286" y="11801"/>
                    <a:pt x="71345" y="11365"/>
                    <a:pt x="72424" y="11365"/>
                  </a:cubicBezTo>
                  <a:cubicBezTo>
                    <a:pt x="73655" y="11365"/>
                    <a:pt x="74912" y="11931"/>
                    <a:pt x="75835" y="13057"/>
                  </a:cubicBezTo>
                  <a:cubicBezTo>
                    <a:pt x="77464" y="14859"/>
                    <a:pt x="77810" y="17493"/>
                    <a:pt x="76771" y="19677"/>
                  </a:cubicBezTo>
                  <a:cubicBezTo>
                    <a:pt x="75419" y="22935"/>
                    <a:pt x="72508" y="25257"/>
                    <a:pt x="69076" y="25950"/>
                  </a:cubicBezTo>
                  <a:cubicBezTo>
                    <a:pt x="65680" y="26678"/>
                    <a:pt x="63392" y="28619"/>
                    <a:pt x="62422" y="31946"/>
                  </a:cubicBezTo>
                  <a:cubicBezTo>
                    <a:pt x="61347" y="35655"/>
                    <a:pt x="62214" y="38982"/>
                    <a:pt x="64744" y="41859"/>
                  </a:cubicBezTo>
                  <a:cubicBezTo>
                    <a:pt x="65749" y="42898"/>
                    <a:pt x="66858" y="43834"/>
                    <a:pt x="68037" y="44631"/>
                  </a:cubicBezTo>
                  <a:cubicBezTo>
                    <a:pt x="69042" y="45290"/>
                    <a:pt x="70047" y="45948"/>
                    <a:pt x="71017" y="46642"/>
                  </a:cubicBezTo>
                  <a:cubicBezTo>
                    <a:pt x="71329" y="46884"/>
                    <a:pt x="71814" y="47023"/>
                    <a:pt x="71676" y="47612"/>
                  </a:cubicBezTo>
                  <a:cubicBezTo>
                    <a:pt x="70567" y="47647"/>
                    <a:pt x="69527" y="47959"/>
                    <a:pt x="68591" y="48548"/>
                  </a:cubicBezTo>
                  <a:cubicBezTo>
                    <a:pt x="66442" y="49900"/>
                    <a:pt x="65888" y="52846"/>
                    <a:pt x="67447" y="54891"/>
                  </a:cubicBezTo>
                  <a:cubicBezTo>
                    <a:pt x="68128" y="55783"/>
                    <a:pt x="69175" y="56277"/>
                    <a:pt x="70253" y="56277"/>
                  </a:cubicBezTo>
                  <a:cubicBezTo>
                    <a:pt x="70767" y="56277"/>
                    <a:pt x="71288" y="56165"/>
                    <a:pt x="71780" y="55930"/>
                  </a:cubicBezTo>
                  <a:cubicBezTo>
                    <a:pt x="72820" y="55480"/>
                    <a:pt x="73409" y="54371"/>
                    <a:pt x="73201" y="53262"/>
                  </a:cubicBezTo>
                  <a:cubicBezTo>
                    <a:pt x="73134" y="52861"/>
                    <a:pt x="73067" y="52428"/>
                    <a:pt x="72566" y="52428"/>
                  </a:cubicBezTo>
                  <a:cubicBezTo>
                    <a:pt x="72547" y="52428"/>
                    <a:pt x="72528" y="52428"/>
                    <a:pt x="72508" y="52430"/>
                  </a:cubicBezTo>
                  <a:cubicBezTo>
                    <a:pt x="72057" y="52464"/>
                    <a:pt x="72022" y="52880"/>
                    <a:pt x="72022" y="53227"/>
                  </a:cubicBezTo>
                  <a:cubicBezTo>
                    <a:pt x="72022" y="54128"/>
                    <a:pt x="71676" y="54752"/>
                    <a:pt x="70740" y="54960"/>
                  </a:cubicBezTo>
                  <a:cubicBezTo>
                    <a:pt x="70584" y="54992"/>
                    <a:pt x="70428" y="55008"/>
                    <a:pt x="70273" y="55008"/>
                  </a:cubicBezTo>
                  <a:cubicBezTo>
                    <a:pt x="69436" y="55008"/>
                    <a:pt x="68660" y="54548"/>
                    <a:pt x="68279" y="53816"/>
                  </a:cubicBezTo>
                  <a:cubicBezTo>
                    <a:pt x="67482" y="52534"/>
                    <a:pt x="67759" y="50870"/>
                    <a:pt x="68868" y="49900"/>
                  </a:cubicBezTo>
                  <a:cubicBezTo>
                    <a:pt x="69642" y="49230"/>
                    <a:pt x="70631" y="48876"/>
                    <a:pt x="71629" y="48876"/>
                  </a:cubicBezTo>
                  <a:cubicBezTo>
                    <a:pt x="72284" y="48876"/>
                    <a:pt x="72943" y="49029"/>
                    <a:pt x="73547" y="49345"/>
                  </a:cubicBezTo>
                  <a:cubicBezTo>
                    <a:pt x="75350" y="50316"/>
                    <a:pt x="76355" y="51806"/>
                    <a:pt x="76355" y="53920"/>
                  </a:cubicBezTo>
                  <a:cubicBezTo>
                    <a:pt x="76355" y="55861"/>
                    <a:pt x="75731" y="57629"/>
                    <a:pt x="75038" y="59396"/>
                  </a:cubicBezTo>
                  <a:cubicBezTo>
                    <a:pt x="74067" y="62100"/>
                    <a:pt x="73305" y="64768"/>
                    <a:pt x="73443" y="67645"/>
                  </a:cubicBezTo>
                  <a:cubicBezTo>
                    <a:pt x="73443" y="67784"/>
                    <a:pt x="73443" y="67992"/>
                    <a:pt x="73028" y="67992"/>
                  </a:cubicBezTo>
                  <a:cubicBezTo>
                    <a:pt x="71780" y="65462"/>
                    <a:pt x="71156" y="62862"/>
                    <a:pt x="72369" y="60020"/>
                  </a:cubicBezTo>
                  <a:cubicBezTo>
                    <a:pt x="72577" y="59604"/>
                    <a:pt x="72785" y="59223"/>
                    <a:pt x="72924" y="58772"/>
                  </a:cubicBezTo>
                  <a:cubicBezTo>
                    <a:pt x="72993" y="58530"/>
                    <a:pt x="72854" y="58287"/>
                    <a:pt x="72646" y="58218"/>
                  </a:cubicBezTo>
                  <a:cubicBezTo>
                    <a:pt x="72559" y="58160"/>
                    <a:pt x="72461" y="58132"/>
                    <a:pt x="72365" y="58132"/>
                  </a:cubicBezTo>
                  <a:cubicBezTo>
                    <a:pt x="72231" y="58132"/>
                    <a:pt x="72103" y="58186"/>
                    <a:pt x="72022" y="58287"/>
                  </a:cubicBezTo>
                  <a:cubicBezTo>
                    <a:pt x="71780" y="58599"/>
                    <a:pt x="71537" y="58911"/>
                    <a:pt x="71364" y="59292"/>
                  </a:cubicBezTo>
                  <a:cubicBezTo>
                    <a:pt x="70116" y="61892"/>
                    <a:pt x="70289" y="64491"/>
                    <a:pt x="71260" y="67125"/>
                  </a:cubicBezTo>
                  <a:cubicBezTo>
                    <a:pt x="71884" y="68824"/>
                    <a:pt x="72854" y="70314"/>
                    <a:pt x="73686" y="71908"/>
                  </a:cubicBezTo>
                  <a:cubicBezTo>
                    <a:pt x="73998" y="72532"/>
                    <a:pt x="74483" y="73121"/>
                    <a:pt x="74414" y="74092"/>
                  </a:cubicBezTo>
                  <a:cubicBezTo>
                    <a:pt x="73374" y="73745"/>
                    <a:pt x="72334" y="73260"/>
                    <a:pt x="71399" y="72671"/>
                  </a:cubicBezTo>
                  <a:cubicBezTo>
                    <a:pt x="69700" y="71735"/>
                    <a:pt x="68002" y="70764"/>
                    <a:pt x="66061" y="70349"/>
                  </a:cubicBezTo>
                  <a:cubicBezTo>
                    <a:pt x="65210" y="70145"/>
                    <a:pt x="64368" y="70035"/>
                    <a:pt x="63540" y="70035"/>
                  </a:cubicBezTo>
                  <a:cubicBezTo>
                    <a:pt x="62106" y="70035"/>
                    <a:pt x="60711" y="70364"/>
                    <a:pt x="59372" y="71111"/>
                  </a:cubicBezTo>
                  <a:cubicBezTo>
                    <a:pt x="58991" y="71319"/>
                    <a:pt x="58471" y="71527"/>
                    <a:pt x="58713" y="72116"/>
                  </a:cubicBezTo>
                  <a:cubicBezTo>
                    <a:pt x="58820" y="72392"/>
                    <a:pt x="58975" y="72485"/>
                    <a:pt x="59150" y="72485"/>
                  </a:cubicBezTo>
                  <a:cubicBezTo>
                    <a:pt x="59371" y="72485"/>
                    <a:pt x="59625" y="72336"/>
                    <a:pt x="59857" y="72220"/>
                  </a:cubicBezTo>
                  <a:cubicBezTo>
                    <a:pt x="60100" y="72116"/>
                    <a:pt x="60377" y="71978"/>
                    <a:pt x="60620" y="71874"/>
                  </a:cubicBezTo>
                  <a:cubicBezTo>
                    <a:pt x="61665" y="71453"/>
                    <a:pt x="62678" y="71267"/>
                    <a:pt x="63668" y="71267"/>
                  </a:cubicBezTo>
                  <a:cubicBezTo>
                    <a:pt x="65370" y="71267"/>
                    <a:pt x="67005" y="71816"/>
                    <a:pt x="68626" y="72671"/>
                  </a:cubicBezTo>
                  <a:cubicBezTo>
                    <a:pt x="68522" y="72983"/>
                    <a:pt x="68349" y="72983"/>
                    <a:pt x="68175" y="72983"/>
                  </a:cubicBezTo>
                  <a:cubicBezTo>
                    <a:pt x="67929" y="72971"/>
                    <a:pt x="67685" y="72965"/>
                    <a:pt x="67441" y="72965"/>
                  </a:cubicBezTo>
                  <a:cubicBezTo>
                    <a:pt x="64837" y="72965"/>
                    <a:pt x="62370" y="73626"/>
                    <a:pt x="59961" y="74577"/>
                  </a:cubicBezTo>
                  <a:cubicBezTo>
                    <a:pt x="58505" y="75132"/>
                    <a:pt x="57015" y="75547"/>
                    <a:pt x="55490" y="75825"/>
                  </a:cubicBezTo>
                  <a:cubicBezTo>
                    <a:pt x="55146" y="75898"/>
                    <a:pt x="54802" y="75933"/>
                    <a:pt x="54460" y="75933"/>
                  </a:cubicBezTo>
                  <a:cubicBezTo>
                    <a:pt x="53836" y="75933"/>
                    <a:pt x="53218" y="75818"/>
                    <a:pt x="52613" y="75617"/>
                  </a:cubicBezTo>
                  <a:cubicBezTo>
                    <a:pt x="49771" y="74612"/>
                    <a:pt x="48489" y="71319"/>
                    <a:pt x="50014" y="68928"/>
                  </a:cubicBezTo>
                  <a:cubicBezTo>
                    <a:pt x="50546" y="67926"/>
                    <a:pt x="51588" y="67348"/>
                    <a:pt x="52704" y="67348"/>
                  </a:cubicBezTo>
                  <a:cubicBezTo>
                    <a:pt x="52823" y="67348"/>
                    <a:pt x="52943" y="67354"/>
                    <a:pt x="53064" y="67368"/>
                  </a:cubicBezTo>
                  <a:cubicBezTo>
                    <a:pt x="54312" y="67437"/>
                    <a:pt x="55317" y="68408"/>
                    <a:pt x="55490" y="69655"/>
                  </a:cubicBezTo>
                  <a:cubicBezTo>
                    <a:pt x="55594" y="70730"/>
                    <a:pt x="55178" y="71111"/>
                    <a:pt x="53445" y="71527"/>
                  </a:cubicBezTo>
                  <a:cubicBezTo>
                    <a:pt x="53168" y="71631"/>
                    <a:pt x="52891" y="71700"/>
                    <a:pt x="52856" y="72047"/>
                  </a:cubicBezTo>
                  <a:cubicBezTo>
                    <a:pt x="52856" y="72393"/>
                    <a:pt x="53098" y="72567"/>
                    <a:pt x="53376" y="72671"/>
                  </a:cubicBezTo>
                  <a:cubicBezTo>
                    <a:pt x="53601" y="72762"/>
                    <a:pt x="53841" y="72805"/>
                    <a:pt x="54085" y="72805"/>
                  </a:cubicBezTo>
                  <a:cubicBezTo>
                    <a:pt x="55038" y="72805"/>
                    <a:pt x="56046" y="72147"/>
                    <a:pt x="56460" y="71180"/>
                  </a:cubicBezTo>
                  <a:cubicBezTo>
                    <a:pt x="57084" y="69621"/>
                    <a:pt x="56564" y="67853"/>
                    <a:pt x="55213" y="66917"/>
                  </a:cubicBezTo>
                  <a:cubicBezTo>
                    <a:pt x="54424" y="66355"/>
                    <a:pt x="53554" y="66093"/>
                    <a:pt x="52701" y="66093"/>
                  </a:cubicBezTo>
                  <a:cubicBezTo>
                    <a:pt x="50819" y="66093"/>
                    <a:pt x="49018" y="67370"/>
                    <a:pt x="48350" y="69517"/>
                  </a:cubicBezTo>
                  <a:cubicBezTo>
                    <a:pt x="48177" y="70106"/>
                    <a:pt x="48212" y="70730"/>
                    <a:pt x="47865" y="71250"/>
                  </a:cubicBezTo>
                  <a:cubicBezTo>
                    <a:pt x="47380" y="71111"/>
                    <a:pt x="47241" y="70764"/>
                    <a:pt x="47033" y="70487"/>
                  </a:cubicBezTo>
                  <a:cubicBezTo>
                    <a:pt x="45993" y="68997"/>
                    <a:pt x="44988" y="67437"/>
                    <a:pt x="43879" y="65982"/>
                  </a:cubicBezTo>
                  <a:cubicBezTo>
                    <a:pt x="42285" y="63763"/>
                    <a:pt x="39893" y="62238"/>
                    <a:pt x="37225" y="61718"/>
                  </a:cubicBezTo>
                  <a:cubicBezTo>
                    <a:pt x="36530" y="61586"/>
                    <a:pt x="35857" y="61523"/>
                    <a:pt x="35208" y="61523"/>
                  </a:cubicBezTo>
                  <a:cubicBezTo>
                    <a:pt x="30425" y="61523"/>
                    <a:pt x="27001" y="64941"/>
                    <a:pt x="26238" y="69032"/>
                  </a:cubicBezTo>
                  <a:cubicBezTo>
                    <a:pt x="25510" y="72809"/>
                    <a:pt x="22980" y="75478"/>
                    <a:pt x="19202" y="76587"/>
                  </a:cubicBezTo>
                  <a:cubicBezTo>
                    <a:pt x="18595" y="76776"/>
                    <a:pt x="17985" y="76864"/>
                    <a:pt x="17390" y="76864"/>
                  </a:cubicBezTo>
                  <a:cubicBezTo>
                    <a:pt x="15029" y="76864"/>
                    <a:pt x="12899" y="75468"/>
                    <a:pt x="12097" y="73364"/>
                  </a:cubicBezTo>
                  <a:cubicBezTo>
                    <a:pt x="11196" y="71354"/>
                    <a:pt x="12235" y="68997"/>
                    <a:pt x="14315" y="68304"/>
                  </a:cubicBezTo>
                  <a:cubicBezTo>
                    <a:pt x="14669" y="68162"/>
                    <a:pt x="15035" y="68094"/>
                    <a:pt x="15396" y="68094"/>
                  </a:cubicBezTo>
                  <a:cubicBezTo>
                    <a:pt x="16273" y="68094"/>
                    <a:pt x="17122" y="68493"/>
                    <a:pt x="17711" y="69205"/>
                  </a:cubicBezTo>
                  <a:cubicBezTo>
                    <a:pt x="18370" y="70141"/>
                    <a:pt x="18197" y="70972"/>
                    <a:pt x="17088" y="72186"/>
                  </a:cubicBezTo>
                  <a:cubicBezTo>
                    <a:pt x="17018" y="72220"/>
                    <a:pt x="16984" y="72255"/>
                    <a:pt x="16949" y="72324"/>
                  </a:cubicBezTo>
                  <a:cubicBezTo>
                    <a:pt x="16706" y="72463"/>
                    <a:pt x="16637" y="72809"/>
                    <a:pt x="16810" y="73052"/>
                  </a:cubicBezTo>
                  <a:cubicBezTo>
                    <a:pt x="16932" y="73222"/>
                    <a:pt x="17121" y="73307"/>
                    <a:pt x="17319" y="73307"/>
                  </a:cubicBezTo>
                  <a:cubicBezTo>
                    <a:pt x="17403" y="73307"/>
                    <a:pt x="17490" y="73291"/>
                    <a:pt x="17573" y="73260"/>
                  </a:cubicBezTo>
                  <a:cubicBezTo>
                    <a:pt x="18058" y="73052"/>
                    <a:pt x="18474" y="72740"/>
                    <a:pt x="18786" y="72289"/>
                  </a:cubicBezTo>
                  <a:cubicBezTo>
                    <a:pt x="19895" y="70626"/>
                    <a:pt x="19340" y="68338"/>
                    <a:pt x="17538" y="67437"/>
                  </a:cubicBezTo>
                  <a:cubicBezTo>
                    <a:pt x="16890" y="67072"/>
                    <a:pt x="16177" y="66904"/>
                    <a:pt x="15464" y="66904"/>
                  </a:cubicBezTo>
                  <a:cubicBezTo>
                    <a:pt x="13469" y="66904"/>
                    <a:pt x="11471" y="68218"/>
                    <a:pt x="10884" y="70210"/>
                  </a:cubicBezTo>
                  <a:cubicBezTo>
                    <a:pt x="10502" y="71492"/>
                    <a:pt x="10641" y="72740"/>
                    <a:pt x="10780" y="74265"/>
                  </a:cubicBezTo>
                  <a:cubicBezTo>
                    <a:pt x="9636" y="73364"/>
                    <a:pt x="8735" y="72601"/>
                    <a:pt x="7764" y="71908"/>
                  </a:cubicBezTo>
                  <a:cubicBezTo>
                    <a:pt x="6652" y="71129"/>
                    <a:pt x="5517" y="70418"/>
                    <a:pt x="4180" y="70418"/>
                  </a:cubicBezTo>
                  <a:cubicBezTo>
                    <a:pt x="3852" y="70418"/>
                    <a:pt x="3511" y="70461"/>
                    <a:pt x="3155" y="70557"/>
                  </a:cubicBezTo>
                  <a:cubicBezTo>
                    <a:pt x="1214" y="70972"/>
                    <a:pt x="1" y="72948"/>
                    <a:pt x="555" y="74889"/>
                  </a:cubicBezTo>
                  <a:cubicBezTo>
                    <a:pt x="1000" y="76363"/>
                    <a:pt x="2360" y="77323"/>
                    <a:pt x="3829" y="77323"/>
                  </a:cubicBezTo>
                  <a:cubicBezTo>
                    <a:pt x="4191" y="77323"/>
                    <a:pt x="4559" y="77265"/>
                    <a:pt x="4922" y="77142"/>
                  </a:cubicBezTo>
                  <a:cubicBezTo>
                    <a:pt x="5373" y="76968"/>
                    <a:pt x="5754" y="76726"/>
                    <a:pt x="6066" y="76379"/>
                  </a:cubicBezTo>
                  <a:cubicBezTo>
                    <a:pt x="6274" y="76171"/>
                    <a:pt x="6309" y="75825"/>
                    <a:pt x="6170" y="75582"/>
                  </a:cubicBezTo>
                  <a:cubicBezTo>
                    <a:pt x="6056" y="75423"/>
                    <a:pt x="5868" y="75338"/>
                    <a:pt x="5683" y="75338"/>
                  </a:cubicBezTo>
                  <a:cubicBezTo>
                    <a:pt x="5586" y="75338"/>
                    <a:pt x="5491" y="75361"/>
                    <a:pt x="5407" y="75409"/>
                  </a:cubicBezTo>
                  <a:cubicBezTo>
                    <a:pt x="5269" y="75513"/>
                    <a:pt x="5130" y="75617"/>
                    <a:pt x="4992" y="75721"/>
                  </a:cubicBezTo>
                  <a:cubicBezTo>
                    <a:pt x="4544" y="75923"/>
                    <a:pt x="4120" y="76023"/>
                    <a:pt x="3728" y="76023"/>
                  </a:cubicBezTo>
                  <a:cubicBezTo>
                    <a:pt x="3179" y="76023"/>
                    <a:pt x="2692" y="75827"/>
                    <a:pt x="2288" y="75443"/>
                  </a:cubicBezTo>
                  <a:cubicBezTo>
                    <a:pt x="1630" y="74681"/>
                    <a:pt x="1491" y="73572"/>
                    <a:pt x="1976" y="72705"/>
                  </a:cubicBezTo>
                  <a:cubicBezTo>
                    <a:pt x="2313" y="72062"/>
                    <a:pt x="3191" y="71717"/>
                    <a:pt x="4132" y="71717"/>
                  </a:cubicBezTo>
                  <a:cubicBezTo>
                    <a:pt x="4256" y="71717"/>
                    <a:pt x="4381" y="71723"/>
                    <a:pt x="4506" y="71735"/>
                  </a:cubicBezTo>
                  <a:cubicBezTo>
                    <a:pt x="5927" y="71874"/>
                    <a:pt x="6932" y="72671"/>
                    <a:pt x="7903" y="73607"/>
                  </a:cubicBezTo>
                  <a:cubicBezTo>
                    <a:pt x="9844" y="75478"/>
                    <a:pt x="12339" y="76379"/>
                    <a:pt x="14696" y="77488"/>
                  </a:cubicBezTo>
                  <a:cubicBezTo>
                    <a:pt x="15532" y="77842"/>
                    <a:pt x="16428" y="78047"/>
                    <a:pt x="17356" y="78047"/>
                  </a:cubicBezTo>
                  <a:cubicBezTo>
                    <a:pt x="17428" y="78047"/>
                    <a:pt x="17500" y="78045"/>
                    <a:pt x="17573" y="78043"/>
                  </a:cubicBezTo>
                  <a:cubicBezTo>
                    <a:pt x="20484" y="78043"/>
                    <a:pt x="22702" y="76622"/>
                    <a:pt x="24574" y="74577"/>
                  </a:cubicBezTo>
                  <a:cubicBezTo>
                    <a:pt x="25233" y="73849"/>
                    <a:pt x="25787" y="73052"/>
                    <a:pt x="26411" y="72289"/>
                  </a:cubicBezTo>
                  <a:cubicBezTo>
                    <a:pt x="27000" y="72740"/>
                    <a:pt x="27104" y="73433"/>
                    <a:pt x="27416" y="73953"/>
                  </a:cubicBezTo>
                  <a:cubicBezTo>
                    <a:pt x="28896" y="76315"/>
                    <a:pt x="30920" y="77704"/>
                    <a:pt x="33618" y="77704"/>
                  </a:cubicBezTo>
                  <a:cubicBezTo>
                    <a:pt x="33889" y="77704"/>
                    <a:pt x="34167" y="77690"/>
                    <a:pt x="34452" y="77662"/>
                  </a:cubicBezTo>
                  <a:cubicBezTo>
                    <a:pt x="37675" y="77384"/>
                    <a:pt x="39928" y="74404"/>
                    <a:pt x="39339" y="71215"/>
                  </a:cubicBezTo>
                  <a:cubicBezTo>
                    <a:pt x="38927" y="68948"/>
                    <a:pt x="37002" y="67467"/>
                    <a:pt x="34974" y="67467"/>
                  </a:cubicBezTo>
                  <a:cubicBezTo>
                    <a:pt x="34273" y="67467"/>
                    <a:pt x="33560" y="67644"/>
                    <a:pt x="32892" y="68026"/>
                  </a:cubicBezTo>
                  <a:cubicBezTo>
                    <a:pt x="32407" y="68338"/>
                    <a:pt x="31714" y="68616"/>
                    <a:pt x="32164" y="69343"/>
                  </a:cubicBezTo>
                  <a:cubicBezTo>
                    <a:pt x="32270" y="69520"/>
                    <a:pt x="32397" y="69585"/>
                    <a:pt x="32532" y="69585"/>
                  </a:cubicBezTo>
                  <a:cubicBezTo>
                    <a:pt x="32794" y="69585"/>
                    <a:pt x="33091" y="69342"/>
                    <a:pt x="33343" y="69205"/>
                  </a:cubicBezTo>
                  <a:cubicBezTo>
                    <a:pt x="33447" y="69135"/>
                    <a:pt x="33551" y="69101"/>
                    <a:pt x="33655" y="69032"/>
                  </a:cubicBezTo>
                  <a:cubicBezTo>
                    <a:pt x="34086" y="68825"/>
                    <a:pt x="34539" y="68728"/>
                    <a:pt x="34986" y="68728"/>
                  </a:cubicBezTo>
                  <a:cubicBezTo>
                    <a:pt x="36191" y="68728"/>
                    <a:pt x="37343" y="69437"/>
                    <a:pt x="37848" y="70626"/>
                  </a:cubicBezTo>
                  <a:cubicBezTo>
                    <a:pt x="38992" y="72983"/>
                    <a:pt x="37433" y="75894"/>
                    <a:pt x="34729" y="76379"/>
                  </a:cubicBezTo>
                  <a:cubicBezTo>
                    <a:pt x="34348" y="76459"/>
                    <a:pt x="33966" y="76498"/>
                    <a:pt x="33588" y="76498"/>
                  </a:cubicBezTo>
                  <a:cubicBezTo>
                    <a:pt x="32004" y="76498"/>
                    <a:pt x="30489" y="75815"/>
                    <a:pt x="29426" y="74612"/>
                  </a:cubicBezTo>
                  <a:cubicBezTo>
                    <a:pt x="26030" y="70938"/>
                    <a:pt x="27485" y="64976"/>
                    <a:pt x="32199" y="63347"/>
                  </a:cubicBezTo>
                  <a:cubicBezTo>
                    <a:pt x="33297" y="62948"/>
                    <a:pt x="34367" y="62755"/>
                    <a:pt x="35403" y="62755"/>
                  </a:cubicBezTo>
                  <a:cubicBezTo>
                    <a:pt x="37603" y="62755"/>
                    <a:pt x="39649" y="63628"/>
                    <a:pt x="41488" y="65254"/>
                  </a:cubicBezTo>
                  <a:cubicBezTo>
                    <a:pt x="42770" y="66501"/>
                    <a:pt x="43879" y="67888"/>
                    <a:pt x="44780" y="69447"/>
                  </a:cubicBezTo>
                  <a:cubicBezTo>
                    <a:pt x="46201" y="71596"/>
                    <a:pt x="47865" y="73572"/>
                    <a:pt x="49806" y="75270"/>
                  </a:cubicBezTo>
                  <a:cubicBezTo>
                    <a:pt x="51071" y="76472"/>
                    <a:pt x="52740" y="77125"/>
                    <a:pt x="54470" y="77125"/>
                  </a:cubicBezTo>
                  <a:cubicBezTo>
                    <a:pt x="54636" y="77125"/>
                    <a:pt x="54803" y="77119"/>
                    <a:pt x="54970" y="77107"/>
                  </a:cubicBezTo>
                  <a:cubicBezTo>
                    <a:pt x="56876" y="76934"/>
                    <a:pt x="58713" y="76449"/>
                    <a:pt x="60446" y="75686"/>
                  </a:cubicBezTo>
                  <a:cubicBezTo>
                    <a:pt x="62763" y="74696"/>
                    <a:pt x="65070" y="74256"/>
                    <a:pt x="67387" y="74256"/>
                  </a:cubicBezTo>
                  <a:cubicBezTo>
                    <a:pt x="69612" y="74256"/>
                    <a:pt x="71844" y="74661"/>
                    <a:pt x="74102" y="75374"/>
                  </a:cubicBezTo>
                  <a:cubicBezTo>
                    <a:pt x="74520" y="75490"/>
                    <a:pt x="74984" y="75762"/>
                    <a:pt x="75412" y="75762"/>
                  </a:cubicBezTo>
                  <a:cubicBezTo>
                    <a:pt x="75623" y="75762"/>
                    <a:pt x="75825" y="75696"/>
                    <a:pt x="76008" y="75513"/>
                  </a:cubicBezTo>
                  <a:cubicBezTo>
                    <a:pt x="76563" y="74924"/>
                    <a:pt x="76008" y="74196"/>
                    <a:pt x="75800" y="73572"/>
                  </a:cubicBezTo>
                  <a:cubicBezTo>
                    <a:pt x="74379" y="69032"/>
                    <a:pt x="74206" y="64560"/>
                    <a:pt x="76112" y="60089"/>
                  </a:cubicBezTo>
                  <a:cubicBezTo>
                    <a:pt x="76736" y="58668"/>
                    <a:pt x="77152" y="57178"/>
                    <a:pt x="77429" y="55653"/>
                  </a:cubicBezTo>
                  <a:cubicBezTo>
                    <a:pt x="77741" y="53677"/>
                    <a:pt x="77706" y="51737"/>
                    <a:pt x="76320" y="50108"/>
                  </a:cubicBezTo>
                  <a:cubicBezTo>
                    <a:pt x="74760" y="48132"/>
                    <a:pt x="72889" y="46399"/>
                    <a:pt x="70809" y="44978"/>
                  </a:cubicBezTo>
                  <a:cubicBezTo>
                    <a:pt x="69458" y="44111"/>
                    <a:pt x="68141" y="43176"/>
                    <a:pt x="66858" y="42205"/>
                  </a:cubicBezTo>
                  <a:cubicBezTo>
                    <a:pt x="65299" y="40992"/>
                    <a:pt x="64155" y="39329"/>
                    <a:pt x="63600" y="37457"/>
                  </a:cubicBezTo>
                  <a:cubicBezTo>
                    <a:pt x="62387" y="33540"/>
                    <a:pt x="63912" y="29555"/>
                    <a:pt x="67239" y="27822"/>
                  </a:cubicBezTo>
                  <a:cubicBezTo>
                    <a:pt x="68185" y="27339"/>
                    <a:pt x="69211" y="27115"/>
                    <a:pt x="70228" y="27115"/>
                  </a:cubicBezTo>
                  <a:cubicBezTo>
                    <a:pt x="73014" y="27115"/>
                    <a:pt x="75744" y="28795"/>
                    <a:pt x="76632" y="31461"/>
                  </a:cubicBezTo>
                  <a:cubicBezTo>
                    <a:pt x="77464" y="33956"/>
                    <a:pt x="76493" y="36452"/>
                    <a:pt x="74310" y="37457"/>
                  </a:cubicBezTo>
                  <a:cubicBezTo>
                    <a:pt x="73803" y="37685"/>
                    <a:pt x="73265" y="37797"/>
                    <a:pt x="72729" y="37797"/>
                  </a:cubicBezTo>
                  <a:cubicBezTo>
                    <a:pt x="71798" y="37797"/>
                    <a:pt x="70877" y="37458"/>
                    <a:pt x="70151" y="36798"/>
                  </a:cubicBezTo>
                  <a:cubicBezTo>
                    <a:pt x="69076" y="35793"/>
                    <a:pt x="68938" y="34511"/>
                    <a:pt x="69666" y="32847"/>
                  </a:cubicBezTo>
                  <a:cubicBezTo>
                    <a:pt x="69770" y="32709"/>
                    <a:pt x="69839" y="32570"/>
                    <a:pt x="69908" y="32431"/>
                  </a:cubicBezTo>
                  <a:cubicBezTo>
                    <a:pt x="70047" y="32154"/>
                    <a:pt x="69943" y="31842"/>
                    <a:pt x="69700" y="31669"/>
                  </a:cubicBezTo>
                  <a:cubicBezTo>
                    <a:pt x="69615" y="31626"/>
                    <a:pt x="69524" y="31607"/>
                    <a:pt x="69434" y="31607"/>
                  </a:cubicBezTo>
                  <a:cubicBezTo>
                    <a:pt x="69230" y="31607"/>
                    <a:pt x="69034" y="31708"/>
                    <a:pt x="68938" y="31877"/>
                  </a:cubicBezTo>
                  <a:cubicBezTo>
                    <a:pt x="68660" y="32189"/>
                    <a:pt x="68452" y="32535"/>
                    <a:pt x="68279" y="32882"/>
                  </a:cubicBezTo>
                  <a:cubicBezTo>
                    <a:pt x="67343" y="35031"/>
                    <a:pt x="68349" y="37526"/>
                    <a:pt x="70463" y="38497"/>
                  </a:cubicBezTo>
                  <a:cubicBezTo>
                    <a:pt x="71185" y="38849"/>
                    <a:pt x="71945" y="39014"/>
                    <a:pt x="72695" y="39014"/>
                  </a:cubicBezTo>
                  <a:cubicBezTo>
                    <a:pt x="74970" y="39014"/>
                    <a:pt x="77150" y="37498"/>
                    <a:pt x="77880" y="35100"/>
                  </a:cubicBezTo>
                  <a:cubicBezTo>
                    <a:pt x="78850" y="32015"/>
                    <a:pt x="77395" y="28688"/>
                    <a:pt x="74310" y="26955"/>
                  </a:cubicBezTo>
                  <a:cubicBezTo>
                    <a:pt x="73825" y="26643"/>
                    <a:pt x="73131" y="26574"/>
                    <a:pt x="72785" y="25915"/>
                  </a:cubicBezTo>
                  <a:cubicBezTo>
                    <a:pt x="74275" y="24806"/>
                    <a:pt x="75696" y="23732"/>
                    <a:pt x="76736" y="22276"/>
                  </a:cubicBezTo>
                  <a:cubicBezTo>
                    <a:pt x="78608" y="19642"/>
                    <a:pt x="79128" y="16869"/>
                    <a:pt x="77776" y="13819"/>
                  </a:cubicBezTo>
                  <a:cubicBezTo>
                    <a:pt x="76667" y="11358"/>
                    <a:pt x="75558" y="8932"/>
                    <a:pt x="73651" y="6957"/>
                  </a:cubicBezTo>
                  <a:cubicBezTo>
                    <a:pt x="73097" y="6368"/>
                    <a:pt x="72681" y="5674"/>
                    <a:pt x="72404" y="4912"/>
                  </a:cubicBezTo>
                  <a:cubicBezTo>
                    <a:pt x="72126" y="4323"/>
                    <a:pt x="72057" y="3664"/>
                    <a:pt x="72161" y="3040"/>
                  </a:cubicBezTo>
                  <a:cubicBezTo>
                    <a:pt x="72334" y="2174"/>
                    <a:pt x="72993" y="1515"/>
                    <a:pt x="73859" y="1307"/>
                  </a:cubicBezTo>
                  <a:cubicBezTo>
                    <a:pt x="74024" y="1271"/>
                    <a:pt x="74186" y="1254"/>
                    <a:pt x="74344" y="1254"/>
                  </a:cubicBezTo>
                  <a:cubicBezTo>
                    <a:pt x="75849" y="1254"/>
                    <a:pt x="76982" y="2814"/>
                    <a:pt x="76355" y="4288"/>
                  </a:cubicBezTo>
                  <a:cubicBezTo>
                    <a:pt x="76251" y="4531"/>
                    <a:pt x="76043" y="4773"/>
                    <a:pt x="75904" y="5016"/>
                  </a:cubicBezTo>
                  <a:cubicBezTo>
                    <a:pt x="75766" y="5293"/>
                    <a:pt x="75835" y="5640"/>
                    <a:pt x="76112" y="5778"/>
                  </a:cubicBezTo>
                  <a:cubicBezTo>
                    <a:pt x="76194" y="5819"/>
                    <a:pt x="76282" y="5839"/>
                    <a:pt x="76370" y="5839"/>
                  </a:cubicBezTo>
                  <a:cubicBezTo>
                    <a:pt x="76506" y="5839"/>
                    <a:pt x="76645" y="5793"/>
                    <a:pt x="76771" y="5709"/>
                  </a:cubicBezTo>
                  <a:cubicBezTo>
                    <a:pt x="77083" y="5501"/>
                    <a:pt x="77360" y="5154"/>
                    <a:pt x="77499" y="4773"/>
                  </a:cubicBezTo>
                  <a:cubicBezTo>
                    <a:pt x="78511" y="2441"/>
                    <a:pt x="76726" y="0"/>
                    <a:pt x="743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20"/>
            <p:cNvSpPr/>
            <p:nvPr/>
          </p:nvSpPr>
          <p:spPr>
            <a:xfrm>
              <a:off x="8505184" y="4452752"/>
              <a:ext cx="334519" cy="322284"/>
            </a:xfrm>
            <a:custGeom>
              <a:avLst/>
              <a:gdLst/>
              <a:ahLst/>
              <a:cxnLst/>
              <a:rect l="l" t="t" r="r" b="b"/>
              <a:pathLst>
                <a:path w="14627" h="14092" extrusionOk="0">
                  <a:moveTo>
                    <a:pt x="5075" y="1246"/>
                  </a:moveTo>
                  <a:cubicBezTo>
                    <a:pt x="5678" y="1246"/>
                    <a:pt x="6281" y="1430"/>
                    <a:pt x="6794" y="1803"/>
                  </a:cubicBezTo>
                  <a:cubicBezTo>
                    <a:pt x="7695" y="2358"/>
                    <a:pt x="8388" y="3120"/>
                    <a:pt x="8908" y="4056"/>
                  </a:cubicBezTo>
                  <a:cubicBezTo>
                    <a:pt x="10253" y="6401"/>
                    <a:pt x="11083" y="9021"/>
                    <a:pt x="12013" y="11676"/>
                  </a:cubicBezTo>
                  <a:lnTo>
                    <a:pt x="12013" y="11676"/>
                  </a:lnTo>
                  <a:cubicBezTo>
                    <a:pt x="9245" y="10639"/>
                    <a:pt x="6443" y="9842"/>
                    <a:pt x="3986" y="8285"/>
                  </a:cubicBezTo>
                  <a:cubicBezTo>
                    <a:pt x="3466" y="7938"/>
                    <a:pt x="2981" y="7522"/>
                    <a:pt x="2565" y="7037"/>
                  </a:cubicBezTo>
                  <a:cubicBezTo>
                    <a:pt x="1110" y="5304"/>
                    <a:pt x="1283" y="3502"/>
                    <a:pt x="3016" y="2081"/>
                  </a:cubicBezTo>
                  <a:cubicBezTo>
                    <a:pt x="3590" y="1526"/>
                    <a:pt x="4332" y="1246"/>
                    <a:pt x="5075" y="1246"/>
                  </a:cubicBezTo>
                  <a:close/>
                  <a:moveTo>
                    <a:pt x="5719" y="1"/>
                  </a:moveTo>
                  <a:cubicBezTo>
                    <a:pt x="3362" y="36"/>
                    <a:pt x="1664" y="1145"/>
                    <a:pt x="832" y="2739"/>
                  </a:cubicBezTo>
                  <a:cubicBezTo>
                    <a:pt x="1" y="4333"/>
                    <a:pt x="278" y="5893"/>
                    <a:pt x="1179" y="7279"/>
                  </a:cubicBezTo>
                  <a:cubicBezTo>
                    <a:pt x="2115" y="8700"/>
                    <a:pt x="3466" y="9567"/>
                    <a:pt x="4922" y="10260"/>
                  </a:cubicBezTo>
                  <a:cubicBezTo>
                    <a:pt x="7660" y="11543"/>
                    <a:pt x="10572" y="12513"/>
                    <a:pt x="13275" y="13899"/>
                  </a:cubicBezTo>
                  <a:cubicBezTo>
                    <a:pt x="13459" y="14001"/>
                    <a:pt x="13643" y="14092"/>
                    <a:pt x="13827" y="14092"/>
                  </a:cubicBezTo>
                  <a:cubicBezTo>
                    <a:pt x="13955" y="14092"/>
                    <a:pt x="14083" y="14048"/>
                    <a:pt x="14211" y="13934"/>
                  </a:cubicBezTo>
                  <a:cubicBezTo>
                    <a:pt x="14627" y="13553"/>
                    <a:pt x="14384" y="13171"/>
                    <a:pt x="14211" y="12825"/>
                  </a:cubicBezTo>
                  <a:cubicBezTo>
                    <a:pt x="12928" y="10329"/>
                    <a:pt x="12027" y="7661"/>
                    <a:pt x="10849" y="5096"/>
                  </a:cubicBezTo>
                  <a:cubicBezTo>
                    <a:pt x="10364" y="3952"/>
                    <a:pt x="9705" y="2843"/>
                    <a:pt x="8873" y="1907"/>
                  </a:cubicBezTo>
                  <a:cubicBezTo>
                    <a:pt x="7799" y="798"/>
                    <a:pt x="6586" y="1"/>
                    <a:pt x="57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8" name="Google Shape;728;p20"/>
          <p:cNvGrpSpPr/>
          <p:nvPr/>
        </p:nvGrpSpPr>
        <p:grpSpPr>
          <a:xfrm>
            <a:off x="7546458" y="116644"/>
            <a:ext cx="1480740" cy="1471213"/>
            <a:chOff x="7228947" y="189325"/>
            <a:chExt cx="1798543" cy="1786970"/>
          </a:xfrm>
        </p:grpSpPr>
        <p:sp>
          <p:nvSpPr>
            <p:cNvPr id="729" name="Google Shape;729;p20"/>
            <p:cNvSpPr/>
            <p:nvPr/>
          </p:nvSpPr>
          <p:spPr>
            <a:xfrm>
              <a:off x="7228947" y="189325"/>
              <a:ext cx="1798543" cy="1786970"/>
            </a:xfrm>
            <a:custGeom>
              <a:avLst/>
              <a:gdLst/>
              <a:ahLst/>
              <a:cxnLst/>
              <a:rect l="l" t="t" r="r" b="b"/>
              <a:pathLst>
                <a:path w="78642" h="78136" extrusionOk="0">
                  <a:moveTo>
                    <a:pt x="17368" y="1"/>
                  </a:moveTo>
                  <a:cubicBezTo>
                    <a:pt x="16409" y="1"/>
                    <a:pt x="15436" y="197"/>
                    <a:pt x="14453" y="622"/>
                  </a:cubicBezTo>
                  <a:cubicBezTo>
                    <a:pt x="12062" y="1662"/>
                    <a:pt x="9566" y="2597"/>
                    <a:pt x="7660" y="4538"/>
                  </a:cubicBezTo>
                  <a:cubicBezTo>
                    <a:pt x="7140" y="4989"/>
                    <a:pt x="6585" y="5370"/>
                    <a:pt x="5962" y="5717"/>
                  </a:cubicBezTo>
                  <a:cubicBezTo>
                    <a:pt x="5442" y="6063"/>
                    <a:pt x="4853" y="6306"/>
                    <a:pt x="4229" y="6410"/>
                  </a:cubicBezTo>
                  <a:cubicBezTo>
                    <a:pt x="4108" y="6427"/>
                    <a:pt x="3988" y="6435"/>
                    <a:pt x="3868" y="6435"/>
                  </a:cubicBezTo>
                  <a:cubicBezTo>
                    <a:pt x="2997" y="6435"/>
                    <a:pt x="2191" y="5998"/>
                    <a:pt x="1733" y="5266"/>
                  </a:cubicBezTo>
                  <a:cubicBezTo>
                    <a:pt x="1283" y="4400"/>
                    <a:pt x="1421" y="3395"/>
                    <a:pt x="2045" y="2701"/>
                  </a:cubicBezTo>
                  <a:cubicBezTo>
                    <a:pt x="2445" y="2260"/>
                    <a:pt x="2959" y="2035"/>
                    <a:pt x="3534" y="2035"/>
                  </a:cubicBezTo>
                  <a:cubicBezTo>
                    <a:pt x="3907" y="2035"/>
                    <a:pt x="4305" y="2129"/>
                    <a:pt x="4714" y="2320"/>
                  </a:cubicBezTo>
                  <a:cubicBezTo>
                    <a:pt x="4922" y="2424"/>
                    <a:pt x="5095" y="2597"/>
                    <a:pt x="5303" y="2667"/>
                  </a:cubicBezTo>
                  <a:cubicBezTo>
                    <a:pt x="5370" y="2700"/>
                    <a:pt x="5444" y="2716"/>
                    <a:pt x="5518" y="2716"/>
                  </a:cubicBezTo>
                  <a:cubicBezTo>
                    <a:pt x="5675" y="2716"/>
                    <a:pt x="5833" y="2646"/>
                    <a:pt x="5927" y="2528"/>
                  </a:cubicBezTo>
                  <a:cubicBezTo>
                    <a:pt x="6066" y="2320"/>
                    <a:pt x="6100" y="2078"/>
                    <a:pt x="5962" y="1870"/>
                  </a:cubicBezTo>
                  <a:cubicBezTo>
                    <a:pt x="5754" y="1523"/>
                    <a:pt x="5442" y="1246"/>
                    <a:pt x="5060" y="1107"/>
                  </a:cubicBezTo>
                  <a:cubicBezTo>
                    <a:pt x="4585" y="873"/>
                    <a:pt x="4089" y="765"/>
                    <a:pt x="3603" y="765"/>
                  </a:cubicBezTo>
                  <a:cubicBezTo>
                    <a:pt x="2000" y="765"/>
                    <a:pt x="509" y="1943"/>
                    <a:pt x="243" y="3672"/>
                  </a:cubicBezTo>
                  <a:cubicBezTo>
                    <a:pt x="0" y="4954"/>
                    <a:pt x="555" y="6237"/>
                    <a:pt x="1629" y="6965"/>
                  </a:cubicBezTo>
                  <a:cubicBezTo>
                    <a:pt x="2344" y="7465"/>
                    <a:pt x="3086" y="7689"/>
                    <a:pt x="3827" y="7689"/>
                  </a:cubicBezTo>
                  <a:cubicBezTo>
                    <a:pt x="4524" y="7689"/>
                    <a:pt x="5220" y="7491"/>
                    <a:pt x="5892" y="7138"/>
                  </a:cubicBezTo>
                  <a:cubicBezTo>
                    <a:pt x="6967" y="6618"/>
                    <a:pt x="7972" y="5959"/>
                    <a:pt x="8873" y="5162"/>
                  </a:cubicBezTo>
                  <a:cubicBezTo>
                    <a:pt x="9310" y="4759"/>
                    <a:pt x="9715" y="4225"/>
                    <a:pt x="10371" y="4225"/>
                  </a:cubicBezTo>
                  <a:cubicBezTo>
                    <a:pt x="10391" y="4225"/>
                    <a:pt x="10412" y="4225"/>
                    <a:pt x="10433" y="4226"/>
                  </a:cubicBezTo>
                  <a:cubicBezTo>
                    <a:pt x="10641" y="4573"/>
                    <a:pt x="10502" y="4885"/>
                    <a:pt x="10433" y="5232"/>
                  </a:cubicBezTo>
                  <a:cubicBezTo>
                    <a:pt x="9977" y="8620"/>
                    <a:pt x="12093" y="11120"/>
                    <a:pt x="15342" y="11120"/>
                  </a:cubicBezTo>
                  <a:cubicBezTo>
                    <a:pt x="15550" y="11120"/>
                    <a:pt x="15762" y="11110"/>
                    <a:pt x="15978" y="11089"/>
                  </a:cubicBezTo>
                  <a:cubicBezTo>
                    <a:pt x="18404" y="10881"/>
                    <a:pt x="19895" y="8212"/>
                    <a:pt x="18786" y="6133"/>
                  </a:cubicBezTo>
                  <a:cubicBezTo>
                    <a:pt x="18508" y="5613"/>
                    <a:pt x="18092" y="5197"/>
                    <a:pt x="17572" y="4920"/>
                  </a:cubicBezTo>
                  <a:cubicBezTo>
                    <a:pt x="17450" y="4828"/>
                    <a:pt x="17300" y="4783"/>
                    <a:pt x="17150" y="4783"/>
                  </a:cubicBezTo>
                  <a:cubicBezTo>
                    <a:pt x="16961" y="4783"/>
                    <a:pt x="16772" y="4854"/>
                    <a:pt x="16637" y="4989"/>
                  </a:cubicBezTo>
                  <a:cubicBezTo>
                    <a:pt x="16359" y="5336"/>
                    <a:pt x="16567" y="5613"/>
                    <a:pt x="16845" y="5855"/>
                  </a:cubicBezTo>
                  <a:cubicBezTo>
                    <a:pt x="16983" y="5959"/>
                    <a:pt x="17122" y="6063"/>
                    <a:pt x="17261" y="6202"/>
                  </a:cubicBezTo>
                  <a:cubicBezTo>
                    <a:pt x="18335" y="7242"/>
                    <a:pt x="17988" y="9044"/>
                    <a:pt x="16602" y="9633"/>
                  </a:cubicBezTo>
                  <a:cubicBezTo>
                    <a:pt x="16142" y="9857"/>
                    <a:pt x="15648" y="9965"/>
                    <a:pt x="15156" y="9965"/>
                  </a:cubicBezTo>
                  <a:cubicBezTo>
                    <a:pt x="14350" y="9965"/>
                    <a:pt x="13552" y="9673"/>
                    <a:pt x="12928" y="9113"/>
                  </a:cubicBezTo>
                  <a:cubicBezTo>
                    <a:pt x="11126" y="7484"/>
                    <a:pt x="11126" y="4816"/>
                    <a:pt x="12997" y="3013"/>
                  </a:cubicBezTo>
                  <a:cubicBezTo>
                    <a:pt x="14118" y="1845"/>
                    <a:pt x="15648" y="1206"/>
                    <a:pt x="17217" y="1206"/>
                  </a:cubicBezTo>
                  <a:cubicBezTo>
                    <a:pt x="17881" y="1206"/>
                    <a:pt x="18552" y="1321"/>
                    <a:pt x="19201" y="1558"/>
                  </a:cubicBezTo>
                  <a:cubicBezTo>
                    <a:pt x="22771" y="2667"/>
                    <a:pt x="25405" y="5647"/>
                    <a:pt x="26099" y="9287"/>
                  </a:cubicBezTo>
                  <a:cubicBezTo>
                    <a:pt x="27034" y="13515"/>
                    <a:pt x="30188" y="16392"/>
                    <a:pt x="34486" y="16565"/>
                  </a:cubicBezTo>
                  <a:cubicBezTo>
                    <a:pt x="34670" y="16573"/>
                    <a:pt x="34853" y="16577"/>
                    <a:pt x="35033" y="16577"/>
                  </a:cubicBezTo>
                  <a:cubicBezTo>
                    <a:pt x="38653" y="16577"/>
                    <a:pt x="41494" y="14933"/>
                    <a:pt x="43705" y="12094"/>
                  </a:cubicBezTo>
                  <a:cubicBezTo>
                    <a:pt x="44780" y="10708"/>
                    <a:pt x="45750" y="9183"/>
                    <a:pt x="46790" y="7727"/>
                  </a:cubicBezTo>
                  <a:cubicBezTo>
                    <a:pt x="46998" y="7380"/>
                    <a:pt x="47206" y="6930"/>
                    <a:pt x="47761" y="6861"/>
                  </a:cubicBezTo>
                  <a:cubicBezTo>
                    <a:pt x="47899" y="7484"/>
                    <a:pt x="48003" y="8074"/>
                    <a:pt x="48176" y="8594"/>
                  </a:cubicBezTo>
                  <a:cubicBezTo>
                    <a:pt x="48785" y="10676"/>
                    <a:pt x="50489" y="12018"/>
                    <a:pt x="52440" y="12018"/>
                  </a:cubicBezTo>
                  <a:cubicBezTo>
                    <a:pt x="52600" y="12018"/>
                    <a:pt x="52762" y="12009"/>
                    <a:pt x="52925" y="11990"/>
                  </a:cubicBezTo>
                  <a:cubicBezTo>
                    <a:pt x="55524" y="11713"/>
                    <a:pt x="57119" y="9391"/>
                    <a:pt x="56321" y="7103"/>
                  </a:cubicBezTo>
                  <a:cubicBezTo>
                    <a:pt x="55984" y="6029"/>
                    <a:pt x="54993" y="5335"/>
                    <a:pt x="53904" y="5335"/>
                  </a:cubicBezTo>
                  <a:cubicBezTo>
                    <a:pt x="53764" y="5335"/>
                    <a:pt x="53622" y="5346"/>
                    <a:pt x="53479" y="5370"/>
                  </a:cubicBezTo>
                  <a:cubicBezTo>
                    <a:pt x="53063" y="5440"/>
                    <a:pt x="52613" y="5578"/>
                    <a:pt x="52648" y="6098"/>
                  </a:cubicBezTo>
                  <a:cubicBezTo>
                    <a:pt x="52682" y="6514"/>
                    <a:pt x="53098" y="6514"/>
                    <a:pt x="53445" y="6583"/>
                  </a:cubicBezTo>
                  <a:cubicBezTo>
                    <a:pt x="54762" y="6791"/>
                    <a:pt x="55108" y="7103"/>
                    <a:pt x="55247" y="7970"/>
                  </a:cubicBezTo>
                  <a:cubicBezTo>
                    <a:pt x="55386" y="8940"/>
                    <a:pt x="54935" y="9841"/>
                    <a:pt x="54103" y="10292"/>
                  </a:cubicBezTo>
                  <a:cubicBezTo>
                    <a:pt x="53604" y="10607"/>
                    <a:pt x="53046" y="10758"/>
                    <a:pt x="52491" y="10758"/>
                  </a:cubicBezTo>
                  <a:cubicBezTo>
                    <a:pt x="51583" y="10758"/>
                    <a:pt x="50686" y="10352"/>
                    <a:pt x="50083" y="9599"/>
                  </a:cubicBezTo>
                  <a:cubicBezTo>
                    <a:pt x="49043" y="8386"/>
                    <a:pt x="48800" y="6687"/>
                    <a:pt x="49494" y="5232"/>
                  </a:cubicBezTo>
                  <a:cubicBezTo>
                    <a:pt x="50288" y="3388"/>
                    <a:pt x="52102" y="2186"/>
                    <a:pt x="54082" y="2186"/>
                  </a:cubicBezTo>
                  <a:cubicBezTo>
                    <a:pt x="54261" y="2186"/>
                    <a:pt x="54442" y="2196"/>
                    <a:pt x="54623" y="2216"/>
                  </a:cubicBezTo>
                  <a:cubicBezTo>
                    <a:pt x="56599" y="2355"/>
                    <a:pt x="58436" y="3048"/>
                    <a:pt x="60273" y="3741"/>
                  </a:cubicBezTo>
                  <a:cubicBezTo>
                    <a:pt x="62449" y="4530"/>
                    <a:pt x="64654" y="5146"/>
                    <a:pt x="66966" y="5146"/>
                  </a:cubicBezTo>
                  <a:cubicBezTo>
                    <a:pt x="67195" y="5146"/>
                    <a:pt x="67424" y="5140"/>
                    <a:pt x="67655" y="5128"/>
                  </a:cubicBezTo>
                  <a:cubicBezTo>
                    <a:pt x="67736" y="5128"/>
                    <a:pt x="67828" y="5116"/>
                    <a:pt x="67917" y="5116"/>
                  </a:cubicBezTo>
                  <a:cubicBezTo>
                    <a:pt x="68094" y="5116"/>
                    <a:pt x="68256" y="5162"/>
                    <a:pt x="68279" y="5440"/>
                  </a:cubicBezTo>
                  <a:cubicBezTo>
                    <a:pt x="66625" y="6382"/>
                    <a:pt x="65143" y="6844"/>
                    <a:pt x="63618" y="6844"/>
                  </a:cubicBezTo>
                  <a:cubicBezTo>
                    <a:pt x="62393" y="6844"/>
                    <a:pt x="61142" y="6546"/>
                    <a:pt x="59753" y="5959"/>
                  </a:cubicBezTo>
                  <a:cubicBezTo>
                    <a:pt x="59498" y="5853"/>
                    <a:pt x="59191" y="5617"/>
                    <a:pt x="58920" y="5617"/>
                  </a:cubicBezTo>
                  <a:cubicBezTo>
                    <a:pt x="58749" y="5617"/>
                    <a:pt x="58591" y="5712"/>
                    <a:pt x="58470" y="5994"/>
                  </a:cubicBezTo>
                  <a:cubicBezTo>
                    <a:pt x="58193" y="6653"/>
                    <a:pt x="58852" y="6861"/>
                    <a:pt x="59302" y="7103"/>
                  </a:cubicBezTo>
                  <a:cubicBezTo>
                    <a:pt x="59995" y="7484"/>
                    <a:pt x="60758" y="7762"/>
                    <a:pt x="61555" y="7900"/>
                  </a:cubicBezTo>
                  <a:cubicBezTo>
                    <a:pt x="62197" y="8037"/>
                    <a:pt x="62826" y="8100"/>
                    <a:pt x="63444" y="8100"/>
                  </a:cubicBezTo>
                  <a:cubicBezTo>
                    <a:pt x="65331" y="8100"/>
                    <a:pt x="67119" y="7514"/>
                    <a:pt x="68868" y="6653"/>
                  </a:cubicBezTo>
                  <a:cubicBezTo>
                    <a:pt x="70289" y="5925"/>
                    <a:pt x="71710" y="5128"/>
                    <a:pt x="73131" y="4400"/>
                  </a:cubicBezTo>
                  <a:cubicBezTo>
                    <a:pt x="73323" y="4314"/>
                    <a:pt x="73529" y="4150"/>
                    <a:pt x="73764" y="4150"/>
                  </a:cubicBezTo>
                  <a:cubicBezTo>
                    <a:pt x="73910" y="4150"/>
                    <a:pt x="74067" y="4214"/>
                    <a:pt x="74240" y="4400"/>
                  </a:cubicBezTo>
                  <a:cubicBezTo>
                    <a:pt x="73824" y="5543"/>
                    <a:pt x="73304" y="6618"/>
                    <a:pt x="72681" y="7623"/>
                  </a:cubicBezTo>
                  <a:cubicBezTo>
                    <a:pt x="71849" y="9009"/>
                    <a:pt x="71190" y="10465"/>
                    <a:pt x="70705" y="11990"/>
                  </a:cubicBezTo>
                  <a:cubicBezTo>
                    <a:pt x="70012" y="14070"/>
                    <a:pt x="70116" y="16357"/>
                    <a:pt x="70948" y="18402"/>
                  </a:cubicBezTo>
                  <a:cubicBezTo>
                    <a:pt x="71121" y="18818"/>
                    <a:pt x="71329" y="19234"/>
                    <a:pt x="71571" y="19615"/>
                  </a:cubicBezTo>
                  <a:cubicBezTo>
                    <a:pt x="71688" y="19825"/>
                    <a:pt x="71915" y="19941"/>
                    <a:pt x="72136" y="19941"/>
                  </a:cubicBezTo>
                  <a:cubicBezTo>
                    <a:pt x="72243" y="19941"/>
                    <a:pt x="72348" y="19914"/>
                    <a:pt x="72438" y="19858"/>
                  </a:cubicBezTo>
                  <a:cubicBezTo>
                    <a:pt x="72715" y="19684"/>
                    <a:pt x="72785" y="19338"/>
                    <a:pt x="72611" y="19095"/>
                  </a:cubicBezTo>
                  <a:cubicBezTo>
                    <a:pt x="72542" y="18922"/>
                    <a:pt x="72473" y="18783"/>
                    <a:pt x="72403" y="18610"/>
                  </a:cubicBezTo>
                  <a:cubicBezTo>
                    <a:pt x="70982" y="15941"/>
                    <a:pt x="71329" y="13307"/>
                    <a:pt x="72507" y="10673"/>
                  </a:cubicBezTo>
                  <a:cubicBezTo>
                    <a:pt x="72593" y="10445"/>
                    <a:pt x="72631" y="10100"/>
                    <a:pt x="72989" y="10100"/>
                  </a:cubicBezTo>
                  <a:cubicBezTo>
                    <a:pt x="73066" y="10100"/>
                    <a:pt x="73159" y="10116"/>
                    <a:pt x="73270" y="10153"/>
                  </a:cubicBezTo>
                  <a:cubicBezTo>
                    <a:pt x="72888" y="13411"/>
                    <a:pt x="73998" y="16461"/>
                    <a:pt x="75072" y="19477"/>
                  </a:cubicBezTo>
                  <a:cubicBezTo>
                    <a:pt x="75384" y="20308"/>
                    <a:pt x="75627" y="21106"/>
                    <a:pt x="75835" y="21937"/>
                  </a:cubicBezTo>
                  <a:cubicBezTo>
                    <a:pt x="76112" y="23012"/>
                    <a:pt x="76181" y="24121"/>
                    <a:pt x="76008" y="25195"/>
                  </a:cubicBezTo>
                  <a:cubicBezTo>
                    <a:pt x="75646" y="27575"/>
                    <a:pt x="73508" y="29182"/>
                    <a:pt x="71337" y="29182"/>
                  </a:cubicBezTo>
                  <a:cubicBezTo>
                    <a:pt x="70599" y="29182"/>
                    <a:pt x="69857" y="28996"/>
                    <a:pt x="69180" y="28592"/>
                  </a:cubicBezTo>
                  <a:cubicBezTo>
                    <a:pt x="67586" y="27725"/>
                    <a:pt x="67066" y="25646"/>
                    <a:pt x="68071" y="24086"/>
                  </a:cubicBezTo>
                  <a:cubicBezTo>
                    <a:pt x="68508" y="23416"/>
                    <a:pt x="69239" y="23040"/>
                    <a:pt x="70016" y="23040"/>
                  </a:cubicBezTo>
                  <a:cubicBezTo>
                    <a:pt x="70164" y="23040"/>
                    <a:pt x="70313" y="23053"/>
                    <a:pt x="70462" y="23081"/>
                  </a:cubicBezTo>
                  <a:cubicBezTo>
                    <a:pt x="71294" y="23185"/>
                    <a:pt x="71883" y="23982"/>
                    <a:pt x="71779" y="24814"/>
                  </a:cubicBezTo>
                  <a:cubicBezTo>
                    <a:pt x="71745" y="24918"/>
                    <a:pt x="71779" y="25022"/>
                    <a:pt x="71779" y="25161"/>
                  </a:cubicBezTo>
                  <a:cubicBezTo>
                    <a:pt x="71883" y="25369"/>
                    <a:pt x="71953" y="25577"/>
                    <a:pt x="72230" y="25611"/>
                  </a:cubicBezTo>
                  <a:cubicBezTo>
                    <a:pt x="72276" y="25620"/>
                    <a:pt x="72318" y="25625"/>
                    <a:pt x="72358" y="25625"/>
                  </a:cubicBezTo>
                  <a:cubicBezTo>
                    <a:pt x="72621" y="25625"/>
                    <a:pt x="72764" y="25436"/>
                    <a:pt x="72854" y="25195"/>
                  </a:cubicBezTo>
                  <a:cubicBezTo>
                    <a:pt x="73235" y="23982"/>
                    <a:pt x="72681" y="22700"/>
                    <a:pt x="71537" y="22145"/>
                  </a:cubicBezTo>
                  <a:cubicBezTo>
                    <a:pt x="71052" y="21919"/>
                    <a:pt x="70536" y="21810"/>
                    <a:pt x="70027" y="21810"/>
                  </a:cubicBezTo>
                  <a:cubicBezTo>
                    <a:pt x="68900" y="21810"/>
                    <a:pt x="67804" y="22345"/>
                    <a:pt x="67135" y="23324"/>
                  </a:cubicBezTo>
                  <a:cubicBezTo>
                    <a:pt x="65333" y="25854"/>
                    <a:pt x="66615" y="29216"/>
                    <a:pt x="69735" y="30186"/>
                  </a:cubicBezTo>
                  <a:cubicBezTo>
                    <a:pt x="70254" y="30360"/>
                    <a:pt x="70878" y="30290"/>
                    <a:pt x="71467" y="30775"/>
                  </a:cubicBezTo>
                  <a:cubicBezTo>
                    <a:pt x="70844" y="31434"/>
                    <a:pt x="70116" y="31954"/>
                    <a:pt x="69353" y="32404"/>
                  </a:cubicBezTo>
                  <a:cubicBezTo>
                    <a:pt x="68036" y="33236"/>
                    <a:pt x="66788" y="34137"/>
                    <a:pt x="65575" y="35143"/>
                  </a:cubicBezTo>
                  <a:cubicBezTo>
                    <a:pt x="63808" y="36633"/>
                    <a:pt x="62560" y="38643"/>
                    <a:pt x="62006" y="40861"/>
                  </a:cubicBezTo>
                  <a:cubicBezTo>
                    <a:pt x="60723" y="46164"/>
                    <a:pt x="63634" y="51120"/>
                    <a:pt x="68660" y="52091"/>
                  </a:cubicBezTo>
                  <a:cubicBezTo>
                    <a:pt x="71849" y="52715"/>
                    <a:pt x="74136" y="54586"/>
                    <a:pt x="75904" y="57186"/>
                  </a:cubicBezTo>
                  <a:cubicBezTo>
                    <a:pt x="76805" y="58538"/>
                    <a:pt x="77186" y="60167"/>
                    <a:pt x="76978" y="61761"/>
                  </a:cubicBezTo>
                  <a:cubicBezTo>
                    <a:pt x="76701" y="64222"/>
                    <a:pt x="75176" y="66128"/>
                    <a:pt x="72992" y="66613"/>
                  </a:cubicBezTo>
                  <a:cubicBezTo>
                    <a:pt x="72706" y="66680"/>
                    <a:pt x="72418" y="66712"/>
                    <a:pt x="72135" y="66712"/>
                  </a:cubicBezTo>
                  <a:cubicBezTo>
                    <a:pt x="70227" y="66712"/>
                    <a:pt x="68499" y="65265"/>
                    <a:pt x="68348" y="63424"/>
                  </a:cubicBezTo>
                  <a:cubicBezTo>
                    <a:pt x="68244" y="62211"/>
                    <a:pt x="68764" y="61033"/>
                    <a:pt x="69700" y="60652"/>
                  </a:cubicBezTo>
                  <a:cubicBezTo>
                    <a:pt x="70002" y="60484"/>
                    <a:pt x="70334" y="60402"/>
                    <a:pt x="70663" y="60402"/>
                  </a:cubicBezTo>
                  <a:cubicBezTo>
                    <a:pt x="71351" y="60402"/>
                    <a:pt x="72028" y="60758"/>
                    <a:pt x="72403" y="61414"/>
                  </a:cubicBezTo>
                  <a:cubicBezTo>
                    <a:pt x="72554" y="61615"/>
                    <a:pt x="72723" y="61834"/>
                    <a:pt x="72963" y="61834"/>
                  </a:cubicBezTo>
                  <a:cubicBezTo>
                    <a:pt x="73054" y="61834"/>
                    <a:pt x="73155" y="61803"/>
                    <a:pt x="73270" y="61726"/>
                  </a:cubicBezTo>
                  <a:cubicBezTo>
                    <a:pt x="73686" y="61449"/>
                    <a:pt x="73582" y="61033"/>
                    <a:pt x="73374" y="60652"/>
                  </a:cubicBezTo>
                  <a:cubicBezTo>
                    <a:pt x="72888" y="59924"/>
                    <a:pt x="72161" y="59439"/>
                    <a:pt x="71294" y="59300"/>
                  </a:cubicBezTo>
                  <a:cubicBezTo>
                    <a:pt x="71079" y="59259"/>
                    <a:pt x="70862" y="59239"/>
                    <a:pt x="70648" y="59239"/>
                  </a:cubicBezTo>
                  <a:cubicBezTo>
                    <a:pt x="69244" y="59239"/>
                    <a:pt x="67924" y="60100"/>
                    <a:pt x="67412" y="61484"/>
                  </a:cubicBezTo>
                  <a:cubicBezTo>
                    <a:pt x="66149" y="64557"/>
                    <a:pt x="68587" y="67967"/>
                    <a:pt x="72107" y="67967"/>
                  </a:cubicBezTo>
                  <a:cubicBezTo>
                    <a:pt x="72159" y="67967"/>
                    <a:pt x="72212" y="67966"/>
                    <a:pt x="72265" y="67965"/>
                  </a:cubicBezTo>
                  <a:cubicBezTo>
                    <a:pt x="72923" y="67965"/>
                    <a:pt x="73547" y="67861"/>
                    <a:pt x="74379" y="67792"/>
                  </a:cubicBezTo>
                  <a:lnTo>
                    <a:pt x="74379" y="67792"/>
                  </a:lnTo>
                  <a:cubicBezTo>
                    <a:pt x="73963" y="68519"/>
                    <a:pt x="73443" y="69247"/>
                    <a:pt x="72854" y="69871"/>
                  </a:cubicBezTo>
                  <a:cubicBezTo>
                    <a:pt x="72091" y="70703"/>
                    <a:pt x="71467" y="71708"/>
                    <a:pt x="71017" y="72748"/>
                  </a:cubicBezTo>
                  <a:cubicBezTo>
                    <a:pt x="70462" y="74307"/>
                    <a:pt x="70462" y="75798"/>
                    <a:pt x="71641" y="77080"/>
                  </a:cubicBezTo>
                  <a:cubicBezTo>
                    <a:pt x="72318" y="77776"/>
                    <a:pt x="73230" y="78135"/>
                    <a:pt x="74144" y="78135"/>
                  </a:cubicBezTo>
                  <a:cubicBezTo>
                    <a:pt x="74914" y="78135"/>
                    <a:pt x="75686" y="77880"/>
                    <a:pt x="76320" y="77358"/>
                  </a:cubicBezTo>
                  <a:cubicBezTo>
                    <a:pt x="77671" y="76248"/>
                    <a:pt x="77949" y="74134"/>
                    <a:pt x="76944" y="72852"/>
                  </a:cubicBezTo>
                  <a:cubicBezTo>
                    <a:pt x="76742" y="72574"/>
                    <a:pt x="76466" y="72315"/>
                    <a:pt x="76158" y="72315"/>
                  </a:cubicBezTo>
                  <a:cubicBezTo>
                    <a:pt x="76042" y="72315"/>
                    <a:pt x="75922" y="72351"/>
                    <a:pt x="75800" y="72436"/>
                  </a:cubicBezTo>
                  <a:cubicBezTo>
                    <a:pt x="75384" y="72748"/>
                    <a:pt x="75661" y="73129"/>
                    <a:pt x="75904" y="73476"/>
                  </a:cubicBezTo>
                  <a:cubicBezTo>
                    <a:pt x="76918" y="74896"/>
                    <a:pt x="75888" y="76876"/>
                    <a:pt x="74164" y="76876"/>
                  </a:cubicBezTo>
                  <a:cubicBezTo>
                    <a:pt x="74120" y="76876"/>
                    <a:pt x="74077" y="76875"/>
                    <a:pt x="74032" y="76872"/>
                  </a:cubicBezTo>
                  <a:cubicBezTo>
                    <a:pt x="72681" y="76768"/>
                    <a:pt x="71710" y="75590"/>
                    <a:pt x="71883" y="74273"/>
                  </a:cubicBezTo>
                  <a:cubicBezTo>
                    <a:pt x="72022" y="73233"/>
                    <a:pt x="72473" y="72263"/>
                    <a:pt x="73200" y="71500"/>
                  </a:cubicBezTo>
                  <a:cubicBezTo>
                    <a:pt x="74899" y="69455"/>
                    <a:pt x="76320" y="67202"/>
                    <a:pt x="77360" y="64776"/>
                  </a:cubicBezTo>
                  <a:cubicBezTo>
                    <a:pt x="78573" y="62073"/>
                    <a:pt x="78642" y="59473"/>
                    <a:pt x="77221" y="56874"/>
                  </a:cubicBezTo>
                  <a:cubicBezTo>
                    <a:pt x="76389" y="55418"/>
                    <a:pt x="75245" y="54170"/>
                    <a:pt x="73928" y="53165"/>
                  </a:cubicBezTo>
                  <a:cubicBezTo>
                    <a:pt x="73478" y="52819"/>
                    <a:pt x="72888" y="52611"/>
                    <a:pt x="72611" y="52056"/>
                  </a:cubicBezTo>
                  <a:cubicBezTo>
                    <a:pt x="72923" y="51502"/>
                    <a:pt x="73582" y="51467"/>
                    <a:pt x="74032" y="51190"/>
                  </a:cubicBezTo>
                  <a:cubicBezTo>
                    <a:pt x="76077" y="50011"/>
                    <a:pt x="77429" y="48313"/>
                    <a:pt x="77879" y="45956"/>
                  </a:cubicBezTo>
                  <a:cubicBezTo>
                    <a:pt x="78469" y="42560"/>
                    <a:pt x="76250" y="39406"/>
                    <a:pt x="72958" y="39128"/>
                  </a:cubicBezTo>
                  <a:cubicBezTo>
                    <a:pt x="72761" y="39110"/>
                    <a:pt x="72567" y="39101"/>
                    <a:pt x="72376" y="39101"/>
                  </a:cubicBezTo>
                  <a:cubicBezTo>
                    <a:pt x="70721" y="39101"/>
                    <a:pt x="69315" y="39782"/>
                    <a:pt x="68383" y="41243"/>
                  </a:cubicBezTo>
                  <a:cubicBezTo>
                    <a:pt x="67482" y="42594"/>
                    <a:pt x="67447" y="44293"/>
                    <a:pt x="68244" y="45679"/>
                  </a:cubicBezTo>
                  <a:cubicBezTo>
                    <a:pt x="68441" y="46017"/>
                    <a:pt x="68684" y="46491"/>
                    <a:pt x="69102" y="46491"/>
                  </a:cubicBezTo>
                  <a:cubicBezTo>
                    <a:pt x="69199" y="46491"/>
                    <a:pt x="69305" y="46466"/>
                    <a:pt x="69423" y="46407"/>
                  </a:cubicBezTo>
                  <a:cubicBezTo>
                    <a:pt x="70116" y="46060"/>
                    <a:pt x="69561" y="45540"/>
                    <a:pt x="69353" y="45124"/>
                  </a:cubicBezTo>
                  <a:cubicBezTo>
                    <a:pt x="68452" y="43149"/>
                    <a:pt x="69145" y="41381"/>
                    <a:pt x="71052" y="40584"/>
                  </a:cubicBezTo>
                  <a:cubicBezTo>
                    <a:pt x="71515" y="40398"/>
                    <a:pt x="71993" y="40312"/>
                    <a:pt x="72465" y="40312"/>
                  </a:cubicBezTo>
                  <a:cubicBezTo>
                    <a:pt x="74461" y="40312"/>
                    <a:pt x="76351" y="41863"/>
                    <a:pt x="76632" y="44050"/>
                  </a:cubicBezTo>
                  <a:cubicBezTo>
                    <a:pt x="76978" y="46164"/>
                    <a:pt x="76077" y="48278"/>
                    <a:pt x="74344" y="49491"/>
                  </a:cubicBezTo>
                  <a:cubicBezTo>
                    <a:pt x="73028" y="50506"/>
                    <a:pt x="71536" y="50976"/>
                    <a:pt x="70077" y="50976"/>
                  </a:cubicBezTo>
                  <a:cubicBezTo>
                    <a:pt x="67003" y="50976"/>
                    <a:pt x="64076" y="48892"/>
                    <a:pt x="63253" y="45436"/>
                  </a:cubicBezTo>
                  <a:cubicBezTo>
                    <a:pt x="62491" y="42213"/>
                    <a:pt x="63357" y="39406"/>
                    <a:pt x="65506" y="36979"/>
                  </a:cubicBezTo>
                  <a:cubicBezTo>
                    <a:pt x="66719" y="35628"/>
                    <a:pt x="68209" y="34657"/>
                    <a:pt x="69700" y="33687"/>
                  </a:cubicBezTo>
                  <a:cubicBezTo>
                    <a:pt x="71814" y="32335"/>
                    <a:pt x="73755" y="30671"/>
                    <a:pt x="75453" y="28835"/>
                  </a:cubicBezTo>
                  <a:cubicBezTo>
                    <a:pt x="77186" y="26928"/>
                    <a:pt x="77602" y="24849"/>
                    <a:pt x="77186" y="22457"/>
                  </a:cubicBezTo>
                  <a:cubicBezTo>
                    <a:pt x="76909" y="20898"/>
                    <a:pt x="76458" y="19338"/>
                    <a:pt x="75835" y="17848"/>
                  </a:cubicBezTo>
                  <a:cubicBezTo>
                    <a:pt x="73998" y="13515"/>
                    <a:pt x="74171" y="9148"/>
                    <a:pt x="75523" y="4712"/>
                  </a:cubicBezTo>
                  <a:cubicBezTo>
                    <a:pt x="75731" y="4053"/>
                    <a:pt x="76354" y="3256"/>
                    <a:pt x="75765" y="2632"/>
                  </a:cubicBezTo>
                  <a:cubicBezTo>
                    <a:pt x="75555" y="2411"/>
                    <a:pt x="75325" y="2331"/>
                    <a:pt x="75084" y="2331"/>
                  </a:cubicBezTo>
                  <a:cubicBezTo>
                    <a:pt x="74569" y="2331"/>
                    <a:pt x="74008" y="2698"/>
                    <a:pt x="73512" y="2840"/>
                  </a:cubicBezTo>
                  <a:cubicBezTo>
                    <a:pt x="71366" y="3470"/>
                    <a:pt x="69236" y="3841"/>
                    <a:pt x="67114" y="3841"/>
                  </a:cubicBezTo>
                  <a:cubicBezTo>
                    <a:pt x="64920" y="3841"/>
                    <a:pt x="62735" y="3444"/>
                    <a:pt x="60550" y="2528"/>
                  </a:cubicBezTo>
                  <a:cubicBezTo>
                    <a:pt x="59059" y="1870"/>
                    <a:pt x="57534" y="1419"/>
                    <a:pt x="55940" y="1142"/>
                  </a:cubicBezTo>
                  <a:cubicBezTo>
                    <a:pt x="55317" y="1040"/>
                    <a:pt x="54704" y="977"/>
                    <a:pt x="54104" y="977"/>
                  </a:cubicBezTo>
                  <a:cubicBezTo>
                    <a:pt x="52666" y="977"/>
                    <a:pt x="51305" y="1338"/>
                    <a:pt x="50083" y="2389"/>
                  </a:cubicBezTo>
                  <a:cubicBezTo>
                    <a:pt x="48107" y="4018"/>
                    <a:pt x="46374" y="5959"/>
                    <a:pt x="44953" y="8108"/>
                  </a:cubicBezTo>
                  <a:cubicBezTo>
                    <a:pt x="44191" y="9391"/>
                    <a:pt x="43324" y="10604"/>
                    <a:pt x="42354" y="11747"/>
                  </a:cubicBezTo>
                  <a:cubicBezTo>
                    <a:pt x="41106" y="13273"/>
                    <a:pt x="39442" y="14416"/>
                    <a:pt x="37571" y="14971"/>
                  </a:cubicBezTo>
                  <a:cubicBezTo>
                    <a:pt x="36701" y="15231"/>
                    <a:pt x="35829" y="15356"/>
                    <a:pt x="34981" y="15356"/>
                  </a:cubicBezTo>
                  <a:cubicBezTo>
                    <a:pt x="31877" y="15356"/>
                    <a:pt x="29091" y="13685"/>
                    <a:pt x="27866" y="10881"/>
                  </a:cubicBezTo>
                  <a:cubicBezTo>
                    <a:pt x="26307" y="7415"/>
                    <a:pt x="28247" y="2979"/>
                    <a:pt x="31748" y="1870"/>
                  </a:cubicBezTo>
                  <a:cubicBezTo>
                    <a:pt x="32305" y="1693"/>
                    <a:pt x="32861" y="1610"/>
                    <a:pt x="33400" y="1610"/>
                  </a:cubicBezTo>
                  <a:cubicBezTo>
                    <a:pt x="35613" y="1610"/>
                    <a:pt x="37527" y="3016"/>
                    <a:pt x="37917" y="5162"/>
                  </a:cubicBezTo>
                  <a:cubicBezTo>
                    <a:pt x="38229" y="6479"/>
                    <a:pt x="37744" y="7866"/>
                    <a:pt x="36670" y="8697"/>
                  </a:cubicBezTo>
                  <a:cubicBezTo>
                    <a:pt x="36108" y="9159"/>
                    <a:pt x="35418" y="9400"/>
                    <a:pt x="34729" y="9400"/>
                  </a:cubicBezTo>
                  <a:cubicBezTo>
                    <a:pt x="34227" y="9400"/>
                    <a:pt x="33726" y="9272"/>
                    <a:pt x="33273" y="9009"/>
                  </a:cubicBezTo>
                  <a:cubicBezTo>
                    <a:pt x="33030" y="8871"/>
                    <a:pt x="32753" y="8732"/>
                    <a:pt x="32511" y="8628"/>
                  </a:cubicBezTo>
                  <a:cubicBezTo>
                    <a:pt x="32435" y="8596"/>
                    <a:pt x="32360" y="8580"/>
                    <a:pt x="32288" y="8580"/>
                  </a:cubicBezTo>
                  <a:cubicBezTo>
                    <a:pt x="32128" y="8580"/>
                    <a:pt x="31982" y="8658"/>
                    <a:pt x="31887" y="8801"/>
                  </a:cubicBezTo>
                  <a:cubicBezTo>
                    <a:pt x="31748" y="9009"/>
                    <a:pt x="31748" y="9252"/>
                    <a:pt x="31887" y="9460"/>
                  </a:cubicBezTo>
                  <a:cubicBezTo>
                    <a:pt x="32129" y="9772"/>
                    <a:pt x="32441" y="10015"/>
                    <a:pt x="32822" y="10188"/>
                  </a:cubicBezTo>
                  <a:cubicBezTo>
                    <a:pt x="33433" y="10488"/>
                    <a:pt x="34087" y="10632"/>
                    <a:pt x="34733" y="10632"/>
                  </a:cubicBezTo>
                  <a:cubicBezTo>
                    <a:pt x="36178" y="10632"/>
                    <a:pt x="37588" y="9911"/>
                    <a:pt x="38403" y="8594"/>
                  </a:cubicBezTo>
                  <a:cubicBezTo>
                    <a:pt x="40274" y="5682"/>
                    <a:pt x="38749" y="1766"/>
                    <a:pt x="35353" y="657"/>
                  </a:cubicBezTo>
                  <a:cubicBezTo>
                    <a:pt x="34712" y="455"/>
                    <a:pt x="34061" y="358"/>
                    <a:pt x="33415" y="358"/>
                  </a:cubicBezTo>
                  <a:cubicBezTo>
                    <a:pt x="30953" y="358"/>
                    <a:pt x="28574" y="1768"/>
                    <a:pt x="27173" y="4157"/>
                  </a:cubicBezTo>
                  <a:cubicBezTo>
                    <a:pt x="26861" y="4677"/>
                    <a:pt x="26792" y="5405"/>
                    <a:pt x="26168" y="5751"/>
                  </a:cubicBezTo>
                  <a:cubicBezTo>
                    <a:pt x="25995" y="5578"/>
                    <a:pt x="25856" y="5440"/>
                    <a:pt x="25717" y="5232"/>
                  </a:cubicBezTo>
                  <a:cubicBezTo>
                    <a:pt x="24712" y="3707"/>
                    <a:pt x="23395" y="2389"/>
                    <a:pt x="21870" y="1384"/>
                  </a:cubicBezTo>
                  <a:cubicBezTo>
                    <a:pt x="20417" y="508"/>
                    <a:pt x="18911" y="1"/>
                    <a:pt x="173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20"/>
            <p:cNvSpPr/>
            <p:nvPr/>
          </p:nvSpPr>
          <p:spPr>
            <a:xfrm>
              <a:off x="8506763" y="373141"/>
              <a:ext cx="332164" cy="321872"/>
            </a:xfrm>
            <a:custGeom>
              <a:avLst/>
              <a:gdLst/>
              <a:ahLst/>
              <a:cxnLst/>
              <a:rect l="l" t="t" r="r" b="b"/>
              <a:pathLst>
                <a:path w="14524" h="14074" extrusionOk="0">
                  <a:moveTo>
                    <a:pt x="12028" y="2393"/>
                  </a:moveTo>
                  <a:cubicBezTo>
                    <a:pt x="10884" y="5305"/>
                    <a:pt x="10121" y="8320"/>
                    <a:pt x="8319" y="10816"/>
                  </a:cubicBezTo>
                  <a:cubicBezTo>
                    <a:pt x="8042" y="11197"/>
                    <a:pt x="7730" y="11543"/>
                    <a:pt x="7383" y="11821"/>
                  </a:cubicBezTo>
                  <a:cubicBezTo>
                    <a:pt x="6622" y="12479"/>
                    <a:pt x="5769" y="12791"/>
                    <a:pt x="4950" y="12791"/>
                  </a:cubicBezTo>
                  <a:cubicBezTo>
                    <a:pt x="3570" y="12791"/>
                    <a:pt x="2286" y="11905"/>
                    <a:pt x="1699" y="10296"/>
                  </a:cubicBezTo>
                  <a:cubicBezTo>
                    <a:pt x="1491" y="9707"/>
                    <a:pt x="1491" y="9048"/>
                    <a:pt x="1699" y="8459"/>
                  </a:cubicBezTo>
                  <a:cubicBezTo>
                    <a:pt x="2011" y="7592"/>
                    <a:pt x="2566" y="6830"/>
                    <a:pt x="3293" y="6275"/>
                  </a:cubicBezTo>
                  <a:cubicBezTo>
                    <a:pt x="5893" y="4334"/>
                    <a:pt x="9012" y="3537"/>
                    <a:pt x="12028" y="2393"/>
                  </a:cubicBezTo>
                  <a:close/>
                  <a:moveTo>
                    <a:pt x="13790" y="0"/>
                  </a:moveTo>
                  <a:cubicBezTo>
                    <a:pt x="13607" y="0"/>
                    <a:pt x="13424" y="94"/>
                    <a:pt x="13241" y="175"/>
                  </a:cubicBezTo>
                  <a:cubicBezTo>
                    <a:pt x="10953" y="1354"/>
                    <a:pt x="8527" y="2255"/>
                    <a:pt x="6136" y="3260"/>
                  </a:cubicBezTo>
                  <a:cubicBezTo>
                    <a:pt x="5130" y="3676"/>
                    <a:pt x="4160" y="4161"/>
                    <a:pt x="3259" y="4750"/>
                  </a:cubicBezTo>
                  <a:cubicBezTo>
                    <a:pt x="2323" y="5339"/>
                    <a:pt x="1560" y="6137"/>
                    <a:pt x="971" y="7072"/>
                  </a:cubicBezTo>
                  <a:cubicBezTo>
                    <a:pt x="139" y="8528"/>
                    <a:pt x="1" y="10018"/>
                    <a:pt x="902" y="11474"/>
                  </a:cubicBezTo>
                  <a:cubicBezTo>
                    <a:pt x="1838" y="13069"/>
                    <a:pt x="3155" y="14074"/>
                    <a:pt x="5061" y="14074"/>
                  </a:cubicBezTo>
                  <a:cubicBezTo>
                    <a:pt x="6101" y="14039"/>
                    <a:pt x="7106" y="13692"/>
                    <a:pt x="7938" y="12999"/>
                  </a:cubicBezTo>
                  <a:cubicBezTo>
                    <a:pt x="8943" y="12237"/>
                    <a:pt x="9740" y="11232"/>
                    <a:pt x="10260" y="10088"/>
                  </a:cubicBezTo>
                  <a:cubicBezTo>
                    <a:pt x="11612" y="7107"/>
                    <a:pt x="12929" y="4126"/>
                    <a:pt x="14246" y="1146"/>
                  </a:cubicBezTo>
                  <a:cubicBezTo>
                    <a:pt x="14384" y="799"/>
                    <a:pt x="14523" y="487"/>
                    <a:pt x="14176" y="175"/>
                  </a:cubicBezTo>
                  <a:cubicBezTo>
                    <a:pt x="14048" y="47"/>
                    <a:pt x="13919" y="0"/>
                    <a:pt x="137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1" name="Google Shape;731;p20"/>
          <p:cNvGrpSpPr/>
          <p:nvPr/>
        </p:nvGrpSpPr>
        <p:grpSpPr>
          <a:xfrm>
            <a:off x="166117" y="2184870"/>
            <a:ext cx="8811767" cy="703262"/>
            <a:chOff x="166117" y="2184870"/>
            <a:chExt cx="8811767" cy="703262"/>
          </a:xfrm>
        </p:grpSpPr>
        <p:grpSp>
          <p:nvGrpSpPr>
            <p:cNvPr id="732" name="Google Shape;732;p20"/>
            <p:cNvGrpSpPr/>
            <p:nvPr/>
          </p:nvGrpSpPr>
          <p:grpSpPr>
            <a:xfrm rot="5400000">
              <a:off x="-82837" y="2433824"/>
              <a:ext cx="702848" cy="204940"/>
              <a:chOff x="4178673" y="526929"/>
              <a:chExt cx="1503419" cy="438375"/>
            </a:xfrm>
          </p:grpSpPr>
          <p:grpSp>
            <p:nvGrpSpPr>
              <p:cNvPr id="733" name="Google Shape;733;p20"/>
              <p:cNvGrpSpPr/>
              <p:nvPr/>
            </p:nvGrpSpPr>
            <p:grpSpPr>
              <a:xfrm rot="10800000">
                <a:off x="5032945" y="526941"/>
                <a:ext cx="649147" cy="438363"/>
                <a:chOff x="3343070" y="162016"/>
                <a:chExt cx="649147" cy="438363"/>
              </a:xfrm>
            </p:grpSpPr>
            <p:sp>
              <p:nvSpPr>
                <p:cNvPr id="734" name="Google Shape;734;p20"/>
                <p:cNvSpPr/>
                <p:nvPr/>
              </p:nvSpPr>
              <p:spPr>
                <a:xfrm>
                  <a:off x="3506343" y="162016"/>
                  <a:ext cx="485874" cy="4383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72" h="22891" extrusionOk="0">
                      <a:moveTo>
                        <a:pt x="23534" y="1"/>
                      </a:moveTo>
                      <a:cubicBezTo>
                        <a:pt x="23222" y="244"/>
                        <a:pt x="22945" y="486"/>
                        <a:pt x="22668" y="763"/>
                      </a:cubicBezTo>
                      <a:cubicBezTo>
                        <a:pt x="22287" y="1179"/>
                        <a:pt x="21836" y="1561"/>
                        <a:pt x="21386" y="1942"/>
                      </a:cubicBezTo>
                      <a:cubicBezTo>
                        <a:pt x="21975" y="4160"/>
                        <a:pt x="22113" y="6448"/>
                        <a:pt x="21697" y="8735"/>
                      </a:cubicBezTo>
                      <a:cubicBezTo>
                        <a:pt x="20598" y="15096"/>
                        <a:pt x="15500" y="20721"/>
                        <a:pt x="8122" y="20721"/>
                      </a:cubicBezTo>
                      <a:cubicBezTo>
                        <a:pt x="7822" y="20721"/>
                        <a:pt x="7518" y="20711"/>
                        <a:pt x="7210" y="20692"/>
                      </a:cubicBezTo>
                      <a:cubicBezTo>
                        <a:pt x="5962" y="20589"/>
                        <a:pt x="4749" y="20311"/>
                        <a:pt x="3501" y="20138"/>
                      </a:cubicBezTo>
                      <a:cubicBezTo>
                        <a:pt x="3326" y="20106"/>
                        <a:pt x="3151" y="20091"/>
                        <a:pt x="2976" y="20091"/>
                      </a:cubicBezTo>
                      <a:cubicBezTo>
                        <a:pt x="2010" y="20091"/>
                        <a:pt x="1084" y="20569"/>
                        <a:pt x="555" y="21420"/>
                      </a:cubicBezTo>
                      <a:cubicBezTo>
                        <a:pt x="1" y="22183"/>
                        <a:pt x="35" y="22321"/>
                        <a:pt x="971" y="22460"/>
                      </a:cubicBezTo>
                      <a:cubicBezTo>
                        <a:pt x="2505" y="22746"/>
                        <a:pt x="3993" y="22890"/>
                        <a:pt x="5432" y="22890"/>
                      </a:cubicBezTo>
                      <a:cubicBezTo>
                        <a:pt x="11146" y="22890"/>
                        <a:pt x="16096" y="20616"/>
                        <a:pt x="20138" y="15910"/>
                      </a:cubicBezTo>
                      <a:cubicBezTo>
                        <a:pt x="23881" y="11542"/>
                        <a:pt x="25371" y="6378"/>
                        <a:pt x="23777" y="729"/>
                      </a:cubicBezTo>
                      <a:cubicBezTo>
                        <a:pt x="23673" y="486"/>
                        <a:pt x="23604" y="244"/>
                        <a:pt x="23534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5" name="Google Shape;735;p20"/>
                <p:cNvSpPr/>
                <p:nvPr/>
              </p:nvSpPr>
              <p:spPr>
                <a:xfrm>
                  <a:off x="3422715" y="296104"/>
                  <a:ext cx="448704" cy="2646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31" h="13821" extrusionOk="0">
                      <a:moveTo>
                        <a:pt x="23014" y="0"/>
                      </a:moveTo>
                      <a:cubicBezTo>
                        <a:pt x="22183" y="4298"/>
                        <a:pt x="20138" y="7729"/>
                        <a:pt x="16152" y="9462"/>
                      </a:cubicBezTo>
                      <a:cubicBezTo>
                        <a:pt x="14557" y="10150"/>
                        <a:pt x="12989" y="10488"/>
                        <a:pt x="11452" y="10488"/>
                      </a:cubicBezTo>
                      <a:cubicBezTo>
                        <a:pt x="9117" y="10488"/>
                        <a:pt x="6854" y="9706"/>
                        <a:pt x="4680" y="8180"/>
                      </a:cubicBezTo>
                      <a:cubicBezTo>
                        <a:pt x="4299" y="10987"/>
                        <a:pt x="3016" y="13067"/>
                        <a:pt x="1" y="13101"/>
                      </a:cubicBezTo>
                      <a:cubicBezTo>
                        <a:pt x="139" y="13205"/>
                        <a:pt x="278" y="13309"/>
                        <a:pt x="417" y="13413"/>
                      </a:cubicBezTo>
                      <a:cubicBezTo>
                        <a:pt x="903" y="13689"/>
                        <a:pt x="1430" y="13821"/>
                        <a:pt x="1949" y="13821"/>
                      </a:cubicBezTo>
                      <a:cubicBezTo>
                        <a:pt x="2798" y="13821"/>
                        <a:pt x="3627" y="13469"/>
                        <a:pt x="4229" y="12824"/>
                      </a:cubicBezTo>
                      <a:cubicBezTo>
                        <a:pt x="5269" y="11810"/>
                        <a:pt x="6364" y="11371"/>
                        <a:pt x="7636" y="11371"/>
                      </a:cubicBezTo>
                      <a:cubicBezTo>
                        <a:pt x="8104" y="11371"/>
                        <a:pt x="8595" y="11430"/>
                        <a:pt x="9116" y="11542"/>
                      </a:cubicBezTo>
                      <a:cubicBezTo>
                        <a:pt x="10102" y="11740"/>
                        <a:pt x="11054" y="11840"/>
                        <a:pt x="11971" y="11840"/>
                      </a:cubicBezTo>
                      <a:cubicBezTo>
                        <a:pt x="15695" y="11840"/>
                        <a:pt x="18834" y="10193"/>
                        <a:pt x="21282" y="6828"/>
                      </a:cubicBezTo>
                      <a:cubicBezTo>
                        <a:pt x="22737" y="4748"/>
                        <a:pt x="23430" y="2010"/>
                        <a:pt x="2301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6" name="Google Shape;736;p20"/>
                <p:cNvSpPr/>
                <p:nvPr/>
              </p:nvSpPr>
              <p:spPr>
                <a:xfrm>
                  <a:off x="3343070" y="271803"/>
                  <a:ext cx="226353" cy="121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0" h="6330" extrusionOk="0">
                      <a:moveTo>
                        <a:pt x="6859" y="1"/>
                      </a:moveTo>
                      <a:cubicBezTo>
                        <a:pt x="6605" y="1"/>
                        <a:pt x="6352" y="8"/>
                        <a:pt x="6101" y="21"/>
                      </a:cubicBezTo>
                      <a:cubicBezTo>
                        <a:pt x="2912" y="229"/>
                        <a:pt x="521" y="2725"/>
                        <a:pt x="1" y="6329"/>
                      </a:cubicBezTo>
                      <a:cubicBezTo>
                        <a:pt x="382" y="5809"/>
                        <a:pt x="590" y="5463"/>
                        <a:pt x="832" y="5116"/>
                      </a:cubicBezTo>
                      <a:cubicBezTo>
                        <a:pt x="1926" y="3727"/>
                        <a:pt x="3297" y="2968"/>
                        <a:pt x="4945" y="2968"/>
                      </a:cubicBezTo>
                      <a:cubicBezTo>
                        <a:pt x="5229" y="2968"/>
                        <a:pt x="5522" y="2991"/>
                        <a:pt x="5823" y="3037"/>
                      </a:cubicBezTo>
                      <a:cubicBezTo>
                        <a:pt x="6794" y="3245"/>
                        <a:pt x="7764" y="3487"/>
                        <a:pt x="8700" y="3799"/>
                      </a:cubicBezTo>
                      <a:cubicBezTo>
                        <a:pt x="9002" y="3900"/>
                        <a:pt x="9300" y="3948"/>
                        <a:pt x="9583" y="3948"/>
                      </a:cubicBezTo>
                      <a:cubicBezTo>
                        <a:pt x="10470" y="3948"/>
                        <a:pt x="11210" y="3478"/>
                        <a:pt x="11473" y="2690"/>
                      </a:cubicBezTo>
                      <a:cubicBezTo>
                        <a:pt x="11819" y="1650"/>
                        <a:pt x="11265" y="680"/>
                        <a:pt x="9948" y="368"/>
                      </a:cubicBezTo>
                      <a:cubicBezTo>
                        <a:pt x="8945" y="117"/>
                        <a:pt x="7897" y="1"/>
                        <a:pt x="68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7" name="Google Shape;737;p20"/>
                <p:cNvSpPr/>
                <p:nvPr/>
              </p:nvSpPr>
              <p:spPr>
                <a:xfrm>
                  <a:off x="3371623" y="364450"/>
                  <a:ext cx="108197" cy="1474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0" h="7700" extrusionOk="0">
                      <a:moveTo>
                        <a:pt x="3778" y="1"/>
                      </a:moveTo>
                      <a:lnTo>
                        <a:pt x="3778" y="1"/>
                      </a:lnTo>
                      <a:cubicBezTo>
                        <a:pt x="3431" y="36"/>
                        <a:pt x="3085" y="70"/>
                        <a:pt x="2773" y="140"/>
                      </a:cubicBezTo>
                      <a:cubicBezTo>
                        <a:pt x="1005" y="590"/>
                        <a:pt x="0" y="2288"/>
                        <a:pt x="277" y="4229"/>
                      </a:cubicBezTo>
                      <a:cubicBezTo>
                        <a:pt x="547" y="5948"/>
                        <a:pt x="2422" y="7700"/>
                        <a:pt x="3928" y="7700"/>
                      </a:cubicBezTo>
                      <a:cubicBezTo>
                        <a:pt x="3970" y="7700"/>
                        <a:pt x="4013" y="7698"/>
                        <a:pt x="4055" y="7695"/>
                      </a:cubicBezTo>
                      <a:cubicBezTo>
                        <a:pt x="4818" y="7661"/>
                        <a:pt x="5442" y="7106"/>
                        <a:pt x="5545" y="6344"/>
                      </a:cubicBezTo>
                      <a:cubicBezTo>
                        <a:pt x="5649" y="5581"/>
                        <a:pt x="5164" y="4853"/>
                        <a:pt x="4436" y="4680"/>
                      </a:cubicBezTo>
                      <a:cubicBezTo>
                        <a:pt x="4055" y="4541"/>
                        <a:pt x="3639" y="4507"/>
                        <a:pt x="3258" y="4403"/>
                      </a:cubicBezTo>
                      <a:cubicBezTo>
                        <a:pt x="2495" y="4264"/>
                        <a:pt x="1906" y="3710"/>
                        <a:pt x="1768" y="2982"/>
                      </a:cubicBezTo>
                      <a:cubicBezTo>
                        <a:pt x="1560" y="2185"/>
                        <a:pt x="1837" y="1353"/>
                        <a:pt x="2495" y="867"/>
                      </a:cubicBezTo>
                      <a:cubicBezTo>
                        <a:pt x="2911" y="556"/>
                        <a:pt x="3327" y="278"/>
                        <a:pt x="377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38" name="Google Shape;738;p20"/>
              <p:cNvGrpSpPr/>
              <p:nvPr/>
            </p:nvGrpSpPr>
            <p:grpSpPr>
              <a:xfrm rot="10800000" flipH="1">
                <a:off x="4178673" y="526929"/>
                <a:ext cx="649147" cy="438363"/>
                <a:chOff x="3343070" y="162016"/>
                <a:chExt cx="649147" cy="438363"/>
              </a:xfrm>
            </p:grpSpPr>
            <p:sp>
              <p:nvSpPr>
                <p:cNvPr id="739" name="Google Shape;739;p20"/>
                <p:cNvSpPr/>
                <p:nvPr/>
              </p:nvSpPr>
              <p:spPr>
                <a:xfrm>
                  <a:off x="3506343" y="162016"/>
                  <a:ext cx="485874" cy="4383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72" h="22891" extrusionOk="0">
                      <a:moveTo>
                        <a:pt x="23534" y="1"/>
                      </a:moveTo>
                      <a:cubicBezTo>
                        <a:pt x="23222" y="244"/>
                        <a:pt x="22945" y="486"/>
                        <a:pt x="22668" y="763"/>
                      </a:cubicBezTo>
                      <a:cubicBezTo>
                        <a:pt x="22287" y="1179"/>
                        <a:pt x="21836" y="1561"/>
                        <a:pt x="21386" y="1942"/>
                      </a:cubicBezTo>
                      <a:cubicBezTo>
                        <a:pt x="21975" y="4160"/>
                        <a:pt x="22113" y="6448"/>
                        <a:pt x="21697" y="8735"/>
                      </a:cubicBezTo>
                      <a:cubicBezTo>
                        <a:pt x="20598" y="15096"/>
                        <a:pt x="15500" y="20721"/>
                        <a:pt x="8122" y="20721"/>
                      </a:cubicBezTo>
                      <a:cubicBezTo>
                        <a:pt x="7822" y="20721"/>
                        <a:pt x="7518" y="20711"/>
                        <a:pt x="7210" y="20692"/>
                      </a:cubicBezTo>
                      <a:cubicBezTo>
                        <a:pt x="5962" y="20589"/>
                        <a:pt x="4749" y="20311"/>
                        <a:pt x="3501" y="20138"/>
                      </a:cubicBezTo>
                      <a:cubicBezTo>
                        <a:pt x="3326" y="20106"/>
                        <a:pt x="3151" y="20091"/>
                        <a:pt x="2976" y="20091"/>
                      </a:cubicBezTo>
                      <a:cubicBezTo>
                        <a:pt x="2010" y="20091"/>
                        <a:pt x="1084" y="20569"/>
                        <a:pt x="555" y="21420"/>
                      </a:cubicBezTo>
                      <a:cubicBezTo>
                        <a:pt x="1" y="22183"/>
                        <a:pt x="35" y="22321"/>
                        <a:pt x="971" y="22460"/>
                      </a:cubicBezTo>
                      <a:cubicBezTo>
                        <a:pt x="2505" y="22746"/>
                        <a:pt x="3993" y="22890"/>
                        <a:pt x="5432" y="22890"/>
                      </a:cubicBezTo>
                      <a:cubicBezTo>
                        <a:pt x="11146" y="22890"/>
                        <a:pt x="16096" y="20616"/>
                        <a:pt x="20138" y="15910"/>
                      </a:cubicBezTo>
                      <a:cubicBezTo>
                        <a:pt x="23881" y="11542"/>
                        <a:pt x="25371" y="6378"/>
                        <a:pt x="23777" y="729"/>
                      </a:cubicBezTo>
                      <a:cubicBezTo>
                        <a:pt x="23673" y="486"/>
                        <a:pt x="23604" y="244"/>
                        <a:pt x="23534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0" name="Google Shape;740;p20"/>
                <p:cNvSpPr/>
                <p:nvPr/>
              </p:nvSpPr>
              <p:spPr>
                <a:xfrm>
                  <a:off x="3422715" y="296104"/>
                  <a:ext cx="448704" cy="2646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31" h="13821" extrusionOk="0">
                      <a:moveTo>
                        <a:pt x="23014" y="0"/>
                      </a:moveTo>
                      <a:cubicBezTo>
                        <a:pt x="22183" y="4298"/>
                        <a:pt x="20138" y="7729"/>
                        <a:pt x="16152" y="9462"/>
                      </a:cubicBezTo>
                      <a:cubicBezTo>
                        <a:pt x="14557" y="10150"/>
                        <a:pt x="12989" y="10488"/>
                        <a:pt x="11452" y="10488"/>
                      </a:cubicBezTo>
                      <a:cubicBezTo>
                        <a:pt x="9117" y="10488"/>
                        <a:pt x="6854" y="9706"/>
                        <a:pt x="4680" y="8180"/>
                      </a:cubicBezTo>
                      <a:cubicBezTo>
                        <a:pt x="4299" y="10987"/>
                        <a:pt x="3016" y="13067"/>
                        <a:pt x="1" y="13101"/>
                      </a:cubicBezTo>
                      <a:cubicBezTo>
                        <a:pt x="139" y="13205"/>
                        <a:pt x="278" y="13309"/>
                        <a:pt x="417" y="13413"/>
                      </a:cubicBezTo>
                      <a:cubicBezTo>
                        <a:pt x="903" y="13689"/>
                        <a:pt x="1430" y="13821"/>
                        <a:pt x="1949" y="13821"/>
                      </a:cubicBezTo>
                      <a:cubicBezTo>
                        <a:pt x="2798" y="13821"/>
                        <a:pt x="3627" y="13469"/>
                        <a:pt x="4229" y="12824"/>
                      </a:cubicBezTo>
                      <a:cubicBezTo>
                        <a:pt x="5269" y="11810"/>
                        <a:pt x="6364" y="11371"/>
                        <a:pt x="7636" y="11371"/>
                      </a:cubicBezTo>
                      <a:cubicBezTo>
                        <a:pt x="8104" y="11371"/>
                        <a:pt x="8595" y="11430"/>
                        <a:pt x="9116" y="11542"/>
                      </a:cubicBezTo>
                      <a:cubicBezTo>
                        <a:pt x="10102" y="11740"/>
                        <a:pt x="11054" y="11840"/>
                        <a:pt x="11971" y="11840"/>
                      </a:cubicBezTo>
                      <a:cubicBezTo>
                        <a:pt x="15695" y="11840"/>
                        <a:pt x="18834" y="10193"/>
                        <a:pt x="21282" y="6828"/>
                      </a:cubicBezTo>
                      <a:cubicBezTo>
                        <a:pt x="22737" y="4748"/>
                        <a:pt x="23430" y="2010"/>
                        <a:pt x="2301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1" name="Google Shape;741;p20"/>
                <p:cNvSpPr/>
                <p:nvPr/>
              </p:nvSpPr>
              <p:spPr>
                <a:xfrm>
                  <a:off x="3343070" y="271803"/>
                  <a:ext cx="226353" cy="121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0" h="6330" extrusionOk="0">
                      <a:moveTo>
                        <a:pt x="6859" y="1"/>
                      </a:moveTo>
                      <a:cubicBezTo>
                        <a:pt x="6605" y="1"/>
                        <a:pt x="6352" y="8"/>
                        <a:pt x="6101" y="21"/>
                      </a:cubicBezTo>
                      <a:cubicBezTo>
                        <a:pt x="2912" y="229"/>
                        <a:pt x="521" y="2725"/>
                        <a:pt x="1" y="6329"/>
                      </a:cubicBezTo>
                      <a:cubicBezTo>
                        <a:pt x="382" y="5809"/>
                        <a:pt x="590" y="5463"/>
                        <a:pt x="832" y="5116"/>
                      </a:cubicBezTo>
                      <a:cubicBezTo>
                        <a:pt x="1926" y="3727"/>
                        <a:pt x="3297" y="2968"/>
                        <a:pt x="4945" y="2968"/>
                      </a:cubicBezTo>
                      <a:cubicBezTo>
                        <a:pt x="5229" y="2968"/>
                        <a:pt x="5522" y="2991"/>
                        <a:pt x="5823" y="3037"/>
                      </a:cubicBezTo>
                      <a:cubicBezTo>
                        <a:pt x="6794" y="3245"/>
                        <a:pt x="7764" y="3487"/>
                        <a:pt x="8700" y="3799"/>
                      </a:cubicBezTo>
                      <a:cubicBezTo>
                        <a:pt x="9002" y="3900"/>
                        <a:pt x="9300" y="3948"/>
                        <a:pt x="9583" y="3948"/>
                      </a:cubicBezTo>
                      <a:cubicBezTo>
                        <a:pt x="10470" y="3948"/>
                        <a:pt x="11210" y="3478"/>
                        <a:pt x="11473" y="2690"/>
                      </a:cubicBezTo>
                      <a:cubicBezTo>
                        <a:pt x="11819" y="1650"/>
                        <a:pt x="11265" y="680"/>
                        <a:pt x="9948" y="368"/>
                      </a:cubicBezTo>
                      <a:cubicBezTo>
                        <a:pt x="8945" y="117"/>
                        <a:pt x="7897" y="1"/>
                        <a:pt x="68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2" name="Google Shape;742;p20"/>
                <p:cNvSpPr/>
                <p:nvPr/>
              </p:nvSpPr>
              <p:spPr>
                <a:xfrm>
                  <a:off x="3371623" y="364450"/>
                  <a:ext cx="108197" cy="1474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0" h="7700" extrusionOk="0">
                      <a:moveTo>
                        <a:pt x="3778" y="1"/>
                      </a:moveTo>
                      <a:lnTo>
                        <a:pt x="3778" y="1"/>
                      </a:lnTo>
                      <a:cubicBezTo>
                        <a:pt x="3431" y="36"/>
                        <a:pt x="3085" y="70"/>
                        <a:pt x="2773" y="140"/>
                      </a:cubicBezTo>
                      <a:cubicBezTo>
                        <a:pt x="1005" y="590"/>
                        <a:pt x="0" y="2288"/>
                        <a:pt x="277" y="4229"/>
                      </a:cubicBezTo>
                      <a:cubicBezTo>
                        <a:pt x="547" y="5948"/>
                        <a:pt x="2422" y="7700"/>
                        <a:pt x="3928" y="7700"/>
                      </a:cubicBezTo>
                      <a:cubicBezTo>
                        <a:pt x="3970" y="7700"/>
                        <a:pt x="4013" y="7698"/>
                        <a:pt x="4055" y="7695"/>
                      </a:cubicBezTo>
                      <a:cubicBezTo>
                        <a:pt x="4818" y="7661"/>
                        <a:pt x="5442" y="7106"/>
                        <a:pt x="5545" y="6344"/>
                      </a:cubicBezTo>
                      <a:cubicBezTo>
                        <a:pt x="5649" y="5581"/>
                        <a:pt x="5164" y="4853"/>
                        <a:pt x="4436" y="4680"/>
                      </a:cubicBezTo>
                      <a:cubicBezTo>
                        <a:pt x="4055" y="4541"/>
                        <a:pt x="3639" y="4507"/>
                        <a:pt x="3258" y="4403"/>
                      </a:cubicBezTo>
                      <a:cubicBezTo>
                        <a:pt x="2495" y="4264"/>
                        <a:pt x="1906" y="3710"/>
                        <a:pt x="1768" y="2982"/>
                      </a:cubicBezTo>
                      <a:cubicBezTo>
                        <a:pt x="1560" y="2185"/>
                        <a:pt x="1837" y="1353"/>
                        <a:pt x="2495" y="867"/>
                      </a:cubicBezTo>
                      <a:cubicBezTo>
                        <a:pt x="2911" y="556"/>
                        <a:pt x="3327" y="278"/>
                        <a:pt x="377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43" name="Google Shape;743;p20"/>
            <p:cNvGrpSpPr/>
            <p:nvPr/>
          </p:nvGrpSpPr>
          <p:grpSpPr>
            <a:xfrm rot="-5400000">
              <a:off x="8523990" y="2434237"/>
              <a:ext cx="702848" cy="204940"/>
              <a:chOff x="4178673" y="526929"/>
              <a:chExt cx="1503419" cy="438375"/>
            </a:xfrm>
          </p:grpSpPr>
          <p:grpSp>
            <p:nvGrpSpPr>
              <p:cNvPr id="744" name="Google Shape;744;p20"/>
              <p:cNvGrpSpPr/>
              <p:nvPr/>
            </p:nvGrpSpPr>
            <p:grpSpPr>
              <a:xfrm rot="10800000">
                <a:off x="5032945" y="526941"/>
                <a:ext cx="649147" cy="438363"/>
                <a:chOff x="3343070" y="162016"/>
                <a:chExt cx="649147" cy="438363"/>
              </a:xfrm>
            </p:grpSpPr>
            <p:sp>
              <p:nvSpPr>
                <p:cNvPr id="745" name="Google Shape;745;p20"/>
                <p:cNvSpPr/>
                <p:nvPr/>
              </p:nvSpPr>
              <p:spPr>
                <a:xfrm>
                  <a:off x="3506343" y="162016"/>
                  <a:ext cx="485874" cy="4383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72" h="22891" extrusionOk="0">
                      <a:moveTo>
                        <a:pt x="23534" y="1"/>
                      </a:moveTo>
                      <a:cubicBezTo>
                        <a:pt x="23222" y="244"/>
                        <a:pt x="22945" y="486"/>
                        <a:pt x="22668" y="763"/>
                      </a:cubicBezTo>
                      <a:cubicBezTo>
                        <a:pt x="22287" y="1179"/>
                        <a:pt x="21836" y="1561"/>
                        <a:pt x="21386" y="1942"/>
                      </a:cubicBezTo>
                      <a:cubicBezTo>
                        <a:pt x="21975" y="4160"/>
                        <a:pt x="22113" y="6448"/>
                        <a:pt x="21697" y="8735"/>
                      </a:cubicBezTo>
                      <a:cubicBezTo>
                        <a:pt x="20598" y="15096"/>
                        <a:pt x="15500" y="20721"/>
                        <a:pt x="8122" y="20721"/>
                      </a:cubicBezTo>
                      <a:cubicBezTo>
                        <a:pt x="7822" y="20721"/>
                        <a:pt x="7518" y="20711"/>
                        <a:pt x="7210" y="20692"/>
                      </a:cubicBezTo>
                      <a:cubicBezTo>
                        <a:pt x="5962" y="20589"/>
                        <a:pt x="4749" y="20311"/>
                        <a:pt x="3501" y="20138"/>
                      </a:cubicBezTo>
                      <a:cubicBezTo>
                        <a:pt x="3326" y="20106"/>
                        <a:pt x="3151" y="20091"/>
                        <a:pt x="2976" y="20091"/>
                      </a:cubicBezTo>
                      <a:cubicBezTo>
                        <a:pt x="2010" y="20091"/>
                        <a:pt x="1084" y="20569"/>
                        <a:pt x="555" y="21420"/>
                      </a:cubicBezTo>
                      <a:cubicBezTo>
                        <a:pt x="1" y="22183"/>
                        <a:pt x="35" y="22321"/>
                        <a:pt x="971" y="22460"/>
                      </a:cubicBezTo>
                      <a:cubicBezTo>
                        <a:pt x="2505" y="22746"/>
                        <a:pt x="3993" y="22890"/>
                        <a:pt x="5432" y="22890"/>
                      </a:cubicBezTo>
                      <a:cubicBezTo>
                        <a:pt x="11146" y="22890"/>
                        <a:pt x="16096" y="20616"/>
                        <a:pt x="20138" y="15910"/>
                      </a:cubicBezTo>
                      <a:cubicBezTo>
                        <a:pt x="23881" y="11542"/>
                        <a:pt x="25371" y="6378"/>
                        <a:pt x="23777" y="729"/>
                      </a:cubicBezTo>
                      <a:cubicBezTo>
                        <a:pt x="23673" y="486"/>
                        <a:pt x="23604" y="244"/>
                        <a:pt x="23534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6" name="Google Shape;746;p20"/>
                <p:cNvSpPr/>
                <p:nvPr/>
              </p:nvSpPr>
              <p:spPr>
                <a:xfrm>
                  <a:off x="3422715" y="296104"/>
                  <a:ext cx="448704" cy="2646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31" h="13821" extrusionOk="0">
                      <a:moveTo>
                        <a:pt x="23014" y="0"/>
                      </a:moveTo>
                      <a:cubicBezTo>
                        <a:pt x="22183" y="4298"/>
                        <a:pt x="20138" y="7729"/>
                        <a:pt x="16152" y="9462"/>
                      </a:cubicBezTo>
                      <a:cubicBezTo>
                        <a:pt x="14557" y="10150"/>
                        <a:pt x="12989" y="10488"/>
                        <a:pt x="11452" y="10488"/>
                      </a:cubicBezTo>
                      <a:cubicBezTo>
                        <a:pt x="9117" y="10488"/>
                        <a:pt x="6854" y="9706"/>
                        <a:pt x="4680" y="8180"/>
                      </a:cubicBezTo>
                      <a:cubicBezTo>
                        <a:pt x="4299" y="10987"/>
                        <a:pt x="3016" y="13067"/>
                        <a:pt x="1" y="13101"/>
                      </a:cubicBezTo>
                      <a:cubicBezTo>
                        <a:pt x="139" y="13205"/>
                        <a:pt x="278" y="13309"/>
                        <a:pt x="417" y="13413"/>
                      </a:cubicBezTo>
                      <a:cubicBezTo>
                        <a:pt x="903" y="13689"/>
                        <a:pt x="1430" y="13821"/>
                        <a:pt x="1949" y="13821"/>
                      </a:cubicBezTo>
                      <a:cubicBezTo>
                        <a:pt x="2798" y="13821"/>
                        <a:pt x="3627" y="13469"/>
                        <a:pt x="4229" y="12824"/>
                      </a:cubicBezTo>
                      <a:cubicBezTo>
                        <a:pt x="5269" y="11810"/>
                        <a:pt x="6364" y="11371"/>
                        <a:pt x="7636" y="11371"/>
                      </a:cubicBezTo>
                      <a:cubicBezTo>
                        <a:pt x="8104" y="11371"/>
                        <a:pt x="8595" y="11430"/>
                        <a:pt x="9116" y="11542"/>
                      </a:cubicBezTo>
                      <a:cubicBezTo>
                        <a:pt x="10102" y="11740"/>
                        <a:pt x="11054" y="11840"/>
                        <a:pt x="11971" y="11840"/>
                      </a:cubicBezTo>
                      <a:cubicBezTo>
                        <a:pt x="15695" y="11840"/>
                        <a:pt x="18834" y="10193"/>
                        <a:pt x="21282" y="6828"/>
                      </a:cubicBezTo>
                      <a:cubicBezTo>
                        <a:pt x="22737" y="4748"/>
                        <a:pt x="23430" y="2010"/>
                        <a:pt x="2301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7" name="Google Shape;747;p20"/>
                <p:cNvSpPr/>
                <p:nvPr/>
              </p:nvSpPr>
              <p:spPr>
                <a:xfrm>
                  <a:off x="3343070" y="271803"/>
                  <a:ext cx="226353" cy="121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0" h="6330" extrusionOk="0">
                      <a:moveTo>
                        <a:pt x="6859" y="1"/>
                      </a:moveTo>
                      <a:cubicBezTo>
                        <a:pt x="6605" y="1"/>
                        <a:pt x="6352" y="8"/>
                        <a:pt x="6101" y="21"/>
                      </a:cubicBezTo>
                      <a:cubicBezTo>
                        <a:pt x="2912" y="229"/>
                        <a:pt x="521" y="2725"/>
                        <a:pt x="1" y="6329"/>
                      </a:cubicBezTo>
                      <a:cubicBezTo>
                        <a:pt x="382" y="5809"/>
                        <a:pt x="590" y="5463"/>
                        <a:pt x="832" y="5116"/>
                      </a:cubicBezTo>
                      <a:cubicBezTo>
                        <a:pt x="1926" y="3727"/>
                        <a:pt x="3297" y="2968"/>
                        <a:pt x="4945" y="2968"/>
                      </a:cubicBezTo>
                      <a:cubicBezTo>
                        <a:pt x="5229" y="2968"/>
                        <a:pt x="5522" y="2991"/>
                        <a:pt x="5823" y="3037"/>
                      </a:cubicBezTo>
                      <a:cubicBezTo>
                        <a:pt x="6794" y="3245"/>
                        <a:pt x="7764" y="3487"/>
                        <a:pt x="8700" y="3799"/>
                      </a:cubicBezTo>
                      <a:cubicBezTo>
                        <a:pt x="9002" y="3900"/>
                        <a:pt x="9300" y="3948"/>
                        <a:pt x="9583" y="3948"/>
                      </a:cubicBezTo>
                      <a:cubicBezTo>
                        <a:pt x="10470" y="3948"/>
                        <a:pt x="11210" y="3478"/>
                        <a:pt x="11473" y="2690"/>
                      </a:cubicBezTo>
                      <a:cubicBezTo>
                        <a:pt x="11819" y="1650"/>
                        <a:pt x="11265" y="680"/>
                        <a:pt x="9948" y="368"/>
                      </a:cubicBezTo>
                      <a:cubicBezTo>
                        <a:pt x="8945" y="117"/>
                        <a:pt x="7897" y="1"/>
                        <a:pt x="68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8" name="Google Shape;748;p20"/>
                <p:cNvSpPr/>
                <p:nvPr/>
              </p:nvSpPr>
              <p:spPr>
                <a:xfrm>
                  <a:off x="3371623" y="364450"/>
                  <a:ext cx="108197" cy="1474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0" h="7700" extrusionOk="0">
                      <a:moveTo>
                        <a:pt x="3778" y="1"/>
                      </a:moveTo>
                      <a:lnTo>
                        <a:pt x="3778" y="1"/>
                      </a:lnTo>
                      <a:cubicBezTo>
                        <a:pt x="3431" y="36"/>
                        <a:pt x="3085" y="70"/>
                        <a:pt x="2773" y="140"/>
                      </a:cubicBezTo>
                      <a:cubicBezTo>
                        <a:pt x="1005" y="590"/>
                        <a:pt x="0" y="2288"/>
                        <a:pt x="277" y="4229"/>
                      </a:cubicBezTo>
                      <a:cubicBezTo>
                        <a:pt x="547" y="5948"/>
                        <a:pt x="2422" y="7700"/>
                        <a:pt x="3928" y="7700"/>
                      </a:cubicBezTo>
                      <a:cubicBezTo>
                        <a:pt x="3970" y="7700"/>
                        <a:pt x="4013" y="7698"/>
                        <a:pt x="4055" y="7695"/>
                      </a:cubicBezTo>
                      <a:cubicBezTo>
                        <a:pt x="4818" y="7661"/>
                        <a:pt x="5442" y="7106"/>
                        <a:pt x="5545" y="6344"/>
                      </a:cubicBezTo>
                      <a:cubicBezTo>
                        <a:pt x="5649" y="5581"/>
                        <a:pt x="5164" y="4853"/>
                        <a:pt x="4436" y="4680"/>
                      </a:cubicBezTo>
                      <a:cubicBezTo>
                        <a:pt x="4055" y="4541"/>
                        <a:pt x="3639" y="4507"/>
                        <a:pt x="3258" y="4403"/>
                      </a:cubicBezTo>
                      <a:cubicBezTo>
                        <a:pt x="2495" y="4264"/>
                        <a:pt x="1906" y="3710"/>
                        <a:pt x="1768" y="2982"/>
                      </a:cubicBezTo>
                      <a:cubicBezTo>
                        <a:pt x="1560" y="2185"/>
                        <a:pt x="1837" y="1353"/>
                        <a:pt x="2495" y="867"/>
                      </a:cubicBezTo>
                      <a:cubicBezTo>
                        <a:pt x="2911" y="556"/>
                        <a:pt x="3327" y="278"/>
                        <a:pt x="377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49" name="Google Shape;749;p20"/>
              <p:cNvGrpSpPr/>
              <p:nvPr/>
            </p:nvGrpSpPr>
            <p:grpSpPr>
              <a:xfrm rot="10800000" flipH="1">
                <a:off x="4178673" y="526929"/>
                <a:ext cx="649147" cy="438363"/>
                <a:chOff x="3343070" y="162016"/>
                <a:chExt cx="649147" cy="438363"/>
              </a:xfrm>
            </p:grpSpPr>
            <p:sp>
              <p:nvSpPr>
                <p:cNvPr id="750" name="Google Shape;750;p20"/>
                <p:cNvSpPr/>
                <p:nvPr/>
              </p:nvSpPr>
              <p:spPr>
                <a:xfrm>
                  <a:off x="3506343" y="162016"/>
                  <a:ext cx="485874" cy="4383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72" h="22891" extrusionOk="0">
                      <a:moveTo>
                        <a:pt x="23534" y="1"/>
                      </a:moveTo>
                      <a:cubicBezTo>
                        <a:pt x="23222" y="244"/>
                        <a:pt x="22945" y="486"/>
                        <a:pt x="22668" y="763"/>
                      </a:cubicBezTo>
                      <a:cubicBezTo>
                        <a:pt x="22287" y="1179"/>
                        <a:pt x="21836" y="1561"/>
                        <a:pt x="21386" y="1942"/>
                      </a:cubicBezTo>
                      <a:cubicBezTo>
                        <a:pt x="21975" y="4160"/>
                        <a:pt x="22113" y="6448"/>
                        <a:pt x="21697" y="8735"/>
                      </a:cubicBezTo>
                      <a:cubicBezTo>
                        <a:pt x="20598" y="15096"/>
                        <a:pt x="15500" y="20721"/>
                        <a:pt x="8122" y="20721"/>
                      </a:cubicBezTo>
                      <a:cubicBezTo>
                        <a:pt x="7822" y="20721"/>
                        <a:pt x="7518" y="20711"/>
                        <a:pt x="7210" y="20692"/>
                      </a:cubicBezTo>
                      <a:cubicBezTo>
                        <a:pt x="5962" y="20589"/>
                        <a:pt x="4749" y="20311"/>
                        <a:pt x="3501" y="20138"/>
                      </a:cubicBezTo>
                      <a:cubicBezTo>
                        <a:pt x="3326" y="20106"/>
                        <a:pt x="3151" y="20091"/>
                        <a:pt x="2976" y="20091"/>
                      </a:cubicBezTo>
                      <a:cubicBezTo>
                        <a:pt x="2010" y="20091"/>
                        <a:pt x="1084" y="20569"/>
                        <a:pt x="555" y="21420"/>
                      </a:cubicBezTo>
                      <a:cubicBezTo>
                        <a:pt x="1" y="22183"/>
                        <a:pt x="35" y="22321"/>
                        <a:pt x="971" y="22460"/>
                      </a:cubicBezTo>
                      <a:cubicBezTo>
                        <a:pt x="2505" y="22746"/>
                        <a:pt x="3993" y="22890"/>
                        <a:pt x="5432" y="22890"/>
                      </a:cubicBezTo>
                      <a:cubicBezTo>
                        <a:pt x="11146" y="22890"/>
                        <a:pt x="16096" y="20616"/>
                        <a:pt x="20138" y="15910"/>
                      </a:cubicBezTo>
                      <a:cubicBezTo>
                        <a:pt x="23881" y="11542"/>
                        <a:pt x="25371" y="6378"/>
                        <a:pt x="23777" y="729"/>
                      </a:cubicBezTo>
                      <a:cubicBezTo>
                        <a:pt x="23673" y="486"/>
                        <a:pt x="23604" y="244"/>
                        <a:pt x="23534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1" name="Google Shape;751;p20"/>
                <p:cNvSpPr/>
                <p:nvPr/>
              </p:nvSpPr>
              <p:spPr>
                <a:xfrm>
                  <a:off x="3422715" y="296104"/>
                  <a:ext cx="448704" cy="2646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31" h="13821" extrusionOk="0">
                      <a:moveTo>
                        <a:pt x="23014" y="0"/>
                      </a:moveTo>
                      <a:cubicBezTo>
                        <a:pt x="22183" y="4298"/>
                        <a:pt x="20138" y="7729"/>
                        <a:pt x="16152" y="9462"/>
                      </a:cubicBezTo>
                      <a:cubicBezTo>
                        <a:pt x="14557" y="10150"/>
                        <a:pt x="12989" y="10488"/>
                        <a:pt x="11452" y="10488"/>
                      </a:cubicBezTo>
                      <a:cubicBezTo>
                        <a:pt x="9117" y="10488"/>
                        <a:pt x="6854" y="9706"/>
                        <a:pt x="4680" y="8180"/>
                      </a:cubicBezTo>
                      <a:cubicBezTo>
                        <a:pt x="4299" y="10987"/>
                        <a:pt x="3016" y="13067"/>
                        <a:pt x="1" y="13101"/>
                      </a:cubicBezTo>
                      <a:cubicBezTo>
                        <a:pt x="139" y="13205"/>
                        <a:pt x="278" y="13309"/>
                        <a:pt x="417" y="13413"/>
                      </a:cubicBezTo>
                      <a:cubicBezTo>
                        <a:pt x="903" y="13689"/>
                        <a:pt x="1430" y="13821"/>
                        <a:pt x="1949" y="13821"/>
                      </a:cubicBezTo>
                      <a:cubicBezTo>
                        <a:pt x="2798" y="13821"/>
                        <a:pt x="3627" y="13469"/>
                        <a:pt x="4229" y="12824"/>
                      </a:cubicBezTo>
                      <a:cubicBezTo>
                        <a:pt x="5269" y="11810"/>
                        <a:pt x="6364" y="11371"/>
                        <a:pt x="7636" y="11371"/>
                      </a:cubicBezTo>
                      <a:cubicBezTo>
                        <a:pt x="8104" y="11371"/>
                        <a:pt x="8595" y="11430"/>
                        <a:pt x="9116" y="11542"/>
                      </a:cubicBezTo>
                      <a:cubicBezTo>
                        <a:pt x="10102" y="11740"/>
                        <a:pt x="11054" y="11840"/>
                        <a:pt x="11971" y="11840"/>
                      </a:cubicBezTo>
                      <a:cubicBezTo>
                        <a:pt x="15695" y="11840"/>
                        <a:pt x="18834" y="10193"/>
                        <a:pt x="21282" y="6828"/>
                      </a:cubicBezTo>
                      <a:cubicBezTo>
                        <a:pt x="22737" y="4748"/>
                        <a:pt x="23430" y="2010"/>
                        <a:pt x="2301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2" name="Google Shape;752;p20"/>
                <p:cNvSpPr/>
                <p:nvPr/>
              </p:nvSpPr>
              <p:spPr>
                <a:xfrm>
                  <a:off x="3343070" y="271803"/>
                  <a:ext cx="226353" cy="121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0" h="6330" extrusionOk="0">
                      <a:moveTo>
                        <a:pt x="6859" y="1"/>
                      </a:moveTo>
                      <a:cubicBezTo>
                        <a:pt x="6605" y="1"/>
                        <a:pt x="6352" y="8"/>
                        <a:pt x="6101" y="21"/>
                      </a:cubicBezTo>
                      <a:cubicBezTo>
                        <a:pt x="2912" y="229"/>
                        <a:pt x="521" y="2725"/>
                        <a:pt x="1" y="6329"/>
                      </a:cubicBezTo>
                      <a:cubicBezTo>
                        <a:pt x="382" y="5809"/>
                        <a:pt x="590" y="5463"/>
                        <a:pt x="832" y="5116"/>
                      </a:cubicBezTo>
                      <a:cubicBezTo>
                        <a:pt x="1926" y="3727"/>
                        <a:pt x="3297" y="2968"/>
                        <a:pt x="4945" y="2968"/>
                      </a:cubicBezTo>
                      <a:cubicBezTo>
                        <a:pt x="5229" y="2968"/>
                        <a:pt x="5522" y="2991"/>
                        <a:pt x="5823" y="3037"/>
                      </a:cubicBezTo>
                      <a:cubicBezTo>
                        <a:pt x="6794" y="3245"/>
                        <a:pt x="7764" y="3487"/>
                        <a:pt x="8700" y="3799"/>
                      </a:cubicBezTo>
                      <a:cubicBezTo>
                        <a:pt x="9002" y="3900"/>
                        <a:pt x="9300" y="3948"/>
                        <a:pt x="9583" y="3948"/>
                      </a:cubicBezTo>
                      <a:cubicBezTo>
                        <a:pt x="10470" y="3948"/>
                        <a:pt x="11210" y="3478"/>
                        <a:pt x="11473" y="2690"/>
                      </a:cubicBezTo>
                      <a:cubicBezTo>
                        <a:pt x="11819" y="1650"/>
                        <a:pt x="11265" y="680"/>
                        <a:pt x="9948" y="368"/>
                      </a:cubicBezTo>
                      <a:cubicBezTo>
                        <a:pt x="8945" y="117"/>
                        <a:pt x="7897" y="1"/>
                        <a:pt x="68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3" name="Google Shape;753;p20"/>
                <p:cNvSpPr/>
                <p:nvPr/>
              </p:nvSpPr>
              <p:spPr>
                <a:xfrm>
                  <a:off x="3371623" y="364450"/>
                  <a:ext cx="108197" cy="1474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0" h="7700" extrusionOk="0">
                      <a:moveTo>
                        <a:pt x="3778" y="1"/>
                      </a:moveTo>
                      <a:lnTo>
                        <a:pt x="3778" y="1"/>
                      </a:lnTo>
                      <a:cubicBezTo>
                        <a:pt x="3431" y="36"/>
                        <a:pt x="3085" y="70"/>
                        <a:pt x="2773" y="140"/>
                      </a:cubicBezTo>
                      <a:cubicBezTo>
                        <a:pt x="1005" y="590"/>
                        <a:pt x="0" y="2288"/>
                        <a:pt x="277" y="4229"/>
                      </a:cubicBezTo>
                      <a:cubicBezTo>
                        <a:pt x="547" y="5948"/>
                        <a:pt x="2422" y="7700"/>
                        <a:pt x="3928" y="7700"/>
                      </a:cubicBezTo>
                      <a:cubicBezTo>
                        <a:pt x="3970" y="7700"/>
                        <a:pt x="4013" y="7698"/>
                        <a:pt x="4055" y="7695"/>
                      </a:cubicBezTo>
                      <a:cubicBezTo>
                        <a:pt x="4818" y="7661"/>
                        <a:pt x="5442" y="7106"/>
                        <a:pt x="5545" y="6344"/>
                      </a:cubicBezTo>
                      <a:cubicBezTo>
                        <a:pt x="5649" y="5581"/>
                        <a:pt x="5164" y="4853"/>
                        <a:pt x="4436" y="4680"/>
                      </a:cubicBezTo>
                      <a:cubicBezTo>
                        <a:pt x="4055" y="4541"/>
                        <a:pt x="3639" y="4507"/>
                        <a:pt x="3258" y="4403"/>
                      </a:cubicBezTo>
                      <a:cubicBezTo>
                        <a:pt x="2495" y="4264"/>
                        <a:pt x="1906" y="3710"/>
                        <a:pt x="1768" y="2982"/>
                      </a:cubicBezTo>
                      <a:cubicBezTo>
                        <a:pt x="1560" y="2185"/>
                        <a:pt x="1837" y="1353"/>
                        <a:pt x="2495" y="867"/>
                      </a:cubicBezTo>
                      <a:cubicBezTo>
                        <a:pt x="2911" y="556"/>
                        <a:pt x="3327" y="278"/>
                        <a:pt x="377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754" name="Google Shape;754;p20"/>
          <p:cNvSpPr txBox="1">
            <a:spLocks noGrp="1"/>
          </p:cNvSpPr>
          <p:nvPr>
            <p:ph type="subTitle" idx="1"/>
          </p:nvPr>
        </p:nvSpPr>
        <p:spPr>
          <a:xfrm>
            <a:off x="2711925" y="2264100"/>
            <a:ext cx="3720000" cy="14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1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2" name="Google Shape;1152;p33"/>
          <p:cNvGrpSpPr/>
          <p:nvPr/>
        </p:nvGrpSpPr>
        <p:grpSpPr>
          <a:xfrm>
            <a:off x="673638" y="552686"/>
            <a:ext cx="879999" cy="976231"/>
            <a:chOff x="671723" y="534992"/>
            <a:chExt cx="995249" cy="1104084"/>
          </a:xfrm>
        </p:grpSpPr>
        <p:grpSp>
          <p:nvGrpSpPr>
            <p:cNvPr id="1153" name="Google Shape;1153;p33"/>
            <p:cNvGrpSpPr/>
            <p:nvPr/>
          </p:nvGrpSpPr>
          <p:grpSpPr>
            <a:xfrm rot="-3969763" flipH="1">
              <a:off x="740770" y="634465"/>
              <a:ext cx="548687" cy="508402"/>
              <a:chOff x="715097" y="2053758"/>
              <a:chExt cx="593382" cy="549816"/>
            </a:xfrm>
          </p:grpSpPr>
          <p:sp>
            <p:nvSpPr>
              <p:cNvPr id="1154" name="Google Shape;1154;p33"/>
              <p:cNvSpPr/>
              <p:nvPr/>
            </p:nvSpPr>
            <p:spPr>
              <a:xfrm>
                <a:off x="1080805" y="2053758"/>
                <a:ext cx="227674" cy="549816"/>
              </a:xfrm>
              <a:custGeom>
                <a:avLst/>
                <a:gdLst/>
                <a:ahLst/>
                <a:cxnLst/>
                <a:rect l="l" t="t" r="r" b="b"/>
                <a:pathLst>
                  <a:path w="11889" h="28711" extrusionOk="0">
                    <a:moveTo>
                      <a:pt x="11003" y="1"/>
                    </a:moveTo>
                    <a:cubicBezTo>
                      <a:pt x="9665" y="1"/>
                      <a:pt x="8333" y="318"/>
                      <a:pt x="7140" y="914"/>
                    </a:cubicBezTo>
                    <a:cubicBezTo>
                      <a:pt x="3675" y="2647"/>
                      <a:pt x="1907" y="5662"/>
                      <a:pt x="1179" y="9302"/>
                    </a:cubicBezTo>
                    <a:cubicBezTo>
                      <a:pt x="1" y="15194"/>
                      <a:pt x="1422" y="20531"/>
                      <a:pt x="5096" y="25245"/>
                    </a:cubicBezTo>
                    <a:cubicBezTo>
                      <a:pt x="6031" y="26493"/>
                      <a:pt x="7210" y="27567"/>
                      <a:pt x="8284" y="28711"/>
                    </a:cubicBezTo>
                    <a:lnTo>
                      <a:pt x="8423" y="28572"/>
                    </a:lnTo>
                    <a:cubicBezTo>
                      <a:pt x="7972" y="27914"/>
                      <a:pt x="7522" y="27290"/>
                      <a:pt x="7106" y="26666"/>
                    </a:cubicBezTo>
                    <a:cubicBezTo>
                      <a:pt x="4992" y="23616"/>
                      <a:pt x="3709" y="20115"/>
                      <a:pt x="3328" y="16476"/>
                    </a:cubicBezTo>
                    <a:cubicBezTo>
                      <a:pt x="2877" y="11485"/>
                      <a:pt x="3986" y="6945"/>
                      <a:pt x="7626" y="3340"/>
                    </a:cubicBezTo>
                    <a:cubicBezTo>
                      <a:pt x="8908" y="2058"/>
                      <a:pt x="10502" y="1087"/>
                      <a:pt x="11889" y="48"/>
                    </a:cubicBezTo>
                    <a:cubicBezTo>
                      <a:pt x="11594" y="16"/>
                      <a:pt x="11298" y="1"/>
                      <a:pt x="1100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5" name="Google Shape;1155;p33"/>
              <p:cNvSpPr/>
              <p:nvPr/>
            </p:nvSpPr>
            <p:spPr>
              <a:xfrm>
                <a:off x="715097" y="2182427"/>
                <a:ext cx="348473" cy="231983"/>
              </a:xfrm>
              <a:custGeom>
                <a:avLst/>
                <a:gdLst/>
                <a:ahLst/>
                <a:cxnLst/>
                <a:rect l="l" t="t" r="r" b="b"/>
                <a:pathLst>
                  <a:path w="18197" h="12114" extrusionOk="0">
                    <a:moveTo>
                      <a:pt x="4644" y="1"/>
                    </a:moveTo>
                    <a:cubicBezTo>
                      <a:pt x="3078" y="1"/>
                      <a:pt x="1643" y="592"/>
                      <a:pt x="382" y="1924"/>
                    </a:cubicBezTo>
                    <a:cubicBezTo>
                      <a:pt x="208" y="2132"/>
                      <a:pt x="104" y="2375"/>
                      <a:pt x="0" y="2583"/>
                    </a:cubicBezTo>
                    <a:cubicBezTo>
                      <a:pt x="208" y="2617"/>
                      <a:pt x="451" y="2687"/>
                      <a:pt x="694" y="2687"/>
                    </a:cubicBezTo>
                    <a:cubicBezTo>
                      <a:pt x="2357" y="2860"/>
                      <a:pt x="4056" y="2825"/>
                      <a:pt x="5650" y="3241"/>
                    </a:cubicBezTo>
                    <a:cubicBezTo>
                      <a:pt x="10086" y="4281"/>
                      <a:pt x="13448" y="7019"/>
                      <a:pt x="16498" y="10312"/>
                    </a:cubicBezTo>
                    <a:cubicBezTo>
                      <a:pt x="17018" y="10901"/>
                      <a:pt x="17538" y="11525"/>
                      <a:pt x="18058" y="12114"/>
                    </a:cubicBezTo>
                    <a:lnTo>
                      <a:pt x="18197" y="12045"/>
                    </a:lnTo>
                    <a:cubicBezTo>
                      <a:pt x="18162" y="11733"/>
                      <a:pt x="18058" y="11455"/>
                      <a:pt x="17954" y="11178"/>
                    </a:cubicBezTo>
                    <a:cubicBezTo>
                      <a:pt x="16775" y="9341"/>
                      <a:pt x="15666" y="7400"/>
                      <a:pt x="14315" y="5702"/>
                    </a:cubicBezTo>
                    <a:cubicBezTo>
                      <a:pt x="12408" y="3276"/>
                      <a:pt x="10017" y="1335"/>
                      <a:pt x="7002" y="399"/>
                    </a:cubicBezTo>
                    <a:cubicBezTo>
                      <a:pt x="6188" y="139"/>
                      <a:pt x="5401" y="1"/>
                      <a:pt x="464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6" name="Google Shape;1156;p33"/>
              <p:cNvSpPr/>
              <p:nvPr/>
            </p:nvSpPr>
            <p:spPr>
              <a:xfrm>
                <a:off x="915540" y="2111782"/>
                <a:ext cx="136080" cy="197762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10327" extrusionOk="0">
                    <a:moveTo>
                      <a:pt x="2024" y="0"/>
                    </a:moveTo>
                    <a:cubicBezTo>
                      <a:pt x="1071" y="0"/>
                      <a:pt x="170" y="653"/>
                      <a:pt x="1" y="1697"/>
                    </a:cubicBezTo>
                    <a:cubicBezTo>
                      <a:pt x="1" y="2009"/>
                      <a:pt x="139" y="2251"/>
                      <a:pt x="347" y="2424"/>
                    </a:cubicBezTo>
                    <a:cubicBezTo>
                      <a:pt x="2496" y="3360"/>
                      <a:pt x="3917" y="5024"/>
                      <a:pt x="5165" y="6895"/>
                    </a:cubicBezTo>
                    <a:cubicBezTo>
                      <a:pt x="5858" y="8005"/>
                      <a:pt x="6447" y="9183"/>
                      <a:pt x="7106" y="10327"/>
                    </a:cubicBezTo>
                    <a:cubicBezTo>
                      <a:pt x="6620" y="7381"/>
                      <a:pt x="6031" y="4435"/>
                      <a:pt x="4576" y="1801"/>
                    </a:cubicBezTo>
                    <a:cubicBezTo>
                      <a:pt x="4264" y="1211"/>
                      <a:pt x="3778" y="726"/>
                      <a:pt x="3224" y="380"/>
                    </a:cubicBezTo>
                    <a:cubicBezTo>
                      <a:pt x="2850" y="120"/>
                      <a:pt x="2432" y="0"/>
                      <a:pt x="20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7" name="Google Shape;1157;p33"/>
              <p:cNvSpPr/>
              <p:nvPr/>
            </p:nvSpPr>
            <p:spPr>
              <a:xfrm>
                <a:off x="1053592" y="2070476"/>
                <a:ext cx="51131" cy="154119"/>
              </a:xfrm>
              <a:custGeom>
                <a:avLst/>
                <a:gdLst/>
                <a:ahLst/>
                <a:cxnLst/>
                <a:rect l="l" t="t" r="r" b="b"/>
                <a:pathLst>
                  <a:path w="2670" h="8048" extrusionOk="0">
                    <a:moveTo>
                      <a:pt x="1458" y="1"/>
                    </a:moveTo>
                    <a:cubicBezTo>
                      <a:pt x="1045" y="1"/>
                      <a:pt x="642" y="226"/>
                      <a:pt x="451" y="630"/>
                    </a:cubicBezTo>
                    <a:cubicBezTo>
                      <a:pt x="174" y="1150"/>
                      <a:pt x="1" y="1774"/>
                      <a:pt x="35" y="2363"/>
                    </a:cubicBezTo>
                    <a:cubicBezTo>
                      <a:pt x="209" y="4269"/>
                      <a:pt x="486" y="6141"/>
                      <a:pt x="728" y="8047"/>
                    </a:cubicBezTo>
                    <a:lnTo>
                      <a:pt x="798" y="8013"/>
                    </a:lnTo>
                    <a:cubicBezTo>
                      <a:pt x="1387" y="5864"/>
                      <a:pt x="1976" y="3680"/>
                      <a:pt x="2531" y="1531"/>
                    </a:cubicBezTo>
                    <a:cubicBezTo>
                      <a:pt x="2669" y="977"/>
                      <a:pt x="2600" y="388"/>
                      <a:pt x="2011" y="145"/>
                    </a:cubicBezTo>
                    <a:cubicBezTo>
                      <a:pt x="1837" y="47"/>
                      <a:pt x="1647" y="1"/>
                      <a:pt x="145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58" name="Google Shape;1158;p33"/>
            <p:cNvGrpSpPr/>
            <p:nvPr/>
          </p:nvGrpSpPr>
          <p:grpSpPr>
            <a:xfrm>
              <a:off x="682280" y="683861"/>
              <a:ext cx="984691" cy="955214"/>
              <a:chOff x="682280" y="683861"/>
              <a:chExt cx="984691" cy="955214"/>
            </a:xfrm>
          </p:grpSpPr>
          <p:grpSp>
            <p:nvGrpSpPr>
              <p:cNvPr id="1159" name="Google Shape;1159;p33"/>
              <p:cNvGrpSpPr/>
              <p:nvPr/>
            </p:nvGrpSpPr>
            <p:grpSpPr>
              <a:xfrm rot="-5400000">
                <a:off x="629924" y="1184321"/>
                <a:ext cx="507111" cy="402399"/>
                <a:chOff x="1555649" y="1841658"/>
                <a:chExt cx="507111" cy="402399"/>
              </a:xfrm>
            </p:grpSpPr>
            <p:sp>
              <p:nvSpPr>
                <p:cNvPr id="1160" name="Google Shape;1160;p33"/>
                <p:cNvSpPr/>
                <p:nvPr/>
              </p:nvSpPr>
              <p:spPr>
                <a:xfrm>
                  <a:off x="1555649" y="1841658"/>
                  <a:ext cx="507111" cy="4023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1" h="21013" extrusionOk="0">
                      <a:moveTo>
                        <a:pt x="15286" y="1946"/>
                      </a:moveTo>
                      <a:cubicBezTo>
                        <a:pt x="18497" y="1946"/>
                        <a:pt x="21472" y="4092"/>
                        <a:pt x="22564" y="7246"/>
                      </a:cubicBezTo>
                      <a:cubicBezTo>
                        <a:pt x="23465" y="9810"/>
                        <a:pt x="23326" y="12306"/>
                        <a:pt x="21836" y="14628"/>
                      </a:cubicBezTo>
                      <a:cubicBezTo>
                        <a:pt x="21662" y="14836"/>
                        <a:pt x="21524" y="15009"/>
                        <a:pt x="21316" y="15148"/>
                      </a:cubicBezTo>
                      <a:cubicBezTo>
                        <a:pt x="21246" y="14905"/>
                        <a:pt x="21177" y="14663"/>
                        <a:pt x="21143" y="14420"/>
                      </a:cubicBezTo>
                      <a:cubicBezTo>
                        <a:pt x="21177" y="13380"/>
                        <a:pt x="21350" y="12271"/>
                        <a:pt x="21281" y="11197"/>
                      </a:cubicBezTo>
                      <a:cubicBezTo>
                        <a:pt x="21246" y="9013"/>
                        <a:pt x="19583" y="7142"/>
                        <a:pt x="17399" y="6864"/>
                      </a:cubicBezTo>
                      <a:cubicBezTo>
                        <a:pt x="17018" y="6795"/>
                        <a:pt x="16706" y="6795"/>
                        <a:pt x="16706" y="6275"/>
                      </a:cubicBezTo>
                      <a:cubicBezTo>
                        <a:pt x="16741" y="4577"/>
                        <a:pt x="15770" y="3017"/>
                        <a:pt x="14245" y="2289"/>
                      </a:cubicBezTo>
                      <a:lnTo>
                        <a:pt x="13899" y="2081"/>
                      </a:lnTo>
                      <a:cubicBezTo>
                        <a:pt x="14363" y="1990"/>
                        <a:pt x="14827" y="1946"/>
                        <a:pt x="15286" y="1946"/>
                      </a:cubicBezTo>
                      <a:close/>
                      <a:moveTo>
                        <a:pt x="15480" y="1"/>
                      </a:moveTo>
                      <a:cubicBezTo>
                        <a:pt x="13604" y="1"/>
                        <a:pt x="11686" y="527"/>
                        <a:pt x="9878" y="1596"/>
                      </a:cubicBezTo>
                      <a:cubicBezTo>
                        <a:pt x="9358" y="1908"/>
                        <a:pt x="8839" y="2289"/>
                        <a:pt x="8319" y="2636"/>
                      </a:cubicBezTo>
                      <a:cubicBezTo>
                        <a:pt x="8769" y="2775"/>
                        <a:pt x="9254" y="2844"/>
                        <a:pt x="9740" y="2844"/>
                      </a:cubicBezTo>
                      <a:cubicBezTo>
                        <a:pt x="12790" y="2983"/>
                        <a:pt x="15077" y="4819"/>
                        <a:pt x="14939" y="7800"/>
                      </a:cubicBezTo>
                      <a:cubicBezTo>
                        <a:pt x="14908" y="8262"/>
                        <a:pt x="15068" y="8505"/>
                        <a:pt x="15518" y="8505"/>
                      </a:cubicBezTo>
                      <a:cubicBezTo>
                        <a:pt x="15574" y="8505"/>
                        <a:pt x="15635" y="8501"/>
                        <a:pt x="15701" y="8493"/>
                      </a:cubicBezTo>
                      <a:cubicBezTo>
                        <a:pt x="15853" y="8470"/>
                        <a:pt x="16005" y="8459"/>
                        <a:pt x="16155" y="8459"/>
                      </a:cubicBezTo>
                      <a:cubicBezTo>
                        <a:pt x="17367" y="8459"/>
                        <a:pt x="18462" y="9189"/>
                        <a:pt x="18924" y="10330"/>
                      </a:cubicBezTo>
                      <a:cubicBezTo>
                        <a:pt x="19583" y="11578"/>
                        <a:pt x="19514" y="13103"/>
                        <a:pt x="18786" y="14281"/>
                      </a:cubicBezTo>
                      <a:cubicBezTo>
                        <a:pt x="18058" y="15598"/>
                        <a:pt x="16914" y="16604"/>
                        <a:pt x="15528" y="17158"/>
                      </a:cubicBezTo>
                      <a:cubicBezTo>
                        <a:pt x="14257" y="17620"/>
                        <a:pt x="12924" y="17851"/>
                        <a:pt x="11592" y="17851"/>
                      </a:cubicBezTo>
                      <a:cubicBezTo>
                        <a:pt x="10926" y="17851"/>
                        <a:pt x="10260" y="17794"/>
                        <a:pt x="9601" y="17678"/>
                      </a:cubicBezTo>
                      <a:cubicBezTo>
                        <a:pt x="6274" y="17124"/>
                        <a:pt x="3778" y="15183"/>
                        <a:pt x="2045" y="12341"/>
                      </a:cubicBezTo>
                      <a:cubicBezTo>
                        <a:pt x="1248" y="11023"/>
                        <a:pt x="659" y="9533"/>
                        <a:pt x="35" y="8251"/>
                      </a:cubicBezTo>
                      <a:cubicBezTo>
                        <a:pt x="0" y="8459"/>
                        <a:pt x="0" y="8667"/>
                        <a:pt x="35" y="8875"/>
                      </a:cubicBezTo>
                      <a:cubicBezTo>
                        <a:pt x="798" y="14351"/>
                        <a:pt x="4957" y="20277"/>
                        <a:pt x="11958" y="20901"/>
                      </a:cubicBezTo>
                      <a:cubicBezTo>
                        <a:pt x="12545" y="20976"/>
                        <a:pt x="13135" y="21013"/>
                        <a:pt x="13724" y="21013"/>
                      </a:cubicBezTo>
                      <a:cubicBezTo>
                        <a:pt x="15323" y="21013"/>
                        <a:pt x="16910" y="20740"/>
                        <a:pt x="18404" y="20208"/>
                      </a:cubicBezTo>
                      <a:cubicBezTo>
                        <a:pt x="21420" y="19099"/>
                        <a:pt x="23777" y="16708"/>
                        <a:pt x="24851" y="13692"/>
                      </a:cubicBezTo>
                      <a:cubicBezTo>
                        <a:pt x="26480" y="9429"/>
                        <a:pt x="24539" y="4715"/>
                        <a:pt x="22252" y="2636"/>
                      </a:cubicBezTo>
                      <a:cubicBezTo>
                        <a:pt x="20292" y="892"/>
                        <a:pt x="17922" y="1"/>
                        <a:pt x="1548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1" name="Google Shape;1161;p33"/>
                <p:cNvSpPr/>
                <p:nvPr/>
              </p:nvSpPr>
              <p:spPr>
                <a:xfrm>
                  <a:off x="1566258" y="1913375"/>
                  <a:ext cx="223710" cy="118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2" h="619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44" y="2288"/>
                        <a:pt x="1595" y="4367"/>
                        <a:pt x="3606" y="5511"/>
                      </a:cubicBezTo>
                      <a:cubicBezTo>
                        <a:pt x="4639" y="6038"/>
                        <a:pt x="5709" y="6197"/>
                        <a:pt x="6786" y="6197"/>
                      </a:cubicBezTo>
                      <a:cubicBezTo>
                        <a:pt x="7551" y="6197"/>
                        <a:pt x="8319" y="6117"/>
                        <a:pt x="9082" y="6031"/>
                      </a:cubicBezTo>
                      <a:cubicBezTo>
                        <a:pt x="9671" y="5927"/>
                        <a:pt x="10260" y="5719"/>
                        <a:pt x="10780" y="5372"/>
                      </a:cubicBezTo>
                      <a:cubicBezTo>
                        <a:pt x="11404" y="5060"/>
                        <a:pt x="11681" y="4332"/>
                        <a:pt x="11438" y="3639"/>
                      </a:cubicBezTo>
                      <a:cubicBezTo>
                        <a:pt x="11300" y="2981"/>
                        <a:pt x="10745" y="2461"/>
                        <a:pt x="10052" y="2357"/>
                      </a:cubicBezTo>
                      <a:cubicBezTo>
                        <a:pt x="9917" y="2337"/>
                        <a:pt x="9778" y="2329"/>
                        <a:pt x="9639" y="2329"/>
                      </a:cubicBezTo>
                      <a:cubicBezTo>
                        <a:pt x="9279" y="2329"/>
                        <a:pt x="8912" y="2386"/>
                        <a:pt x="8562" y="2461"/>
                      </a:cubicBezTo>
                      <a:cubicBezTo>
                        <a:pt x="8007" y="2599"/>
                        <a:pt x="7487" y="2842"/>
                        <a:pt x="6933" y="2981"/>
                      </a:cubicBezTo>
                      <a:cubicBezTo>
                        <a:pt x="6226" y="3179"/>
                        <a:pt x="5567" y="3279"/>
                        <a:pt x="4949" y="3279"/>
                      </a:cubicBezTo>
                      <a:cubicBezTo>
                        <a:pt x="3084" y="3279"/>
                        <a:pt x="1606" y="2369"/>
                        <a:pt x="382" y="520"/>
                      </a:cubicBezTo>
                      <a:cubicBezTo>
                        <a:pt x="278" y="347"/>
                        <a:pt x="174" y="208"/>
                        <a:pt x="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2" name="Google Shape;1162;p33"/>
                <p:cNvSpPr/>
                <p:nvPr/>
              </p:nvSpPr>
              <p:spPr>
                <a:xfrm>
                  <a:off x="1645922" y="2047253"/>
                  <a:ext cx="241596" cy="899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16" h="4695" extrusionOk="0">
                      <a:moveTo>
                        <a:pt x="10788" y="0"/>
                      </a:moveTo>
                      <a:cubicBezTo>
                        <a:pt x="10509" y="0"/>
                        <a:pt x="10213" y="59"/>
                        <a:pt x="9913" y="183"/>
                      </a:cubicBezTo>
                      <a:cubicBezTo>
                        <a:pt x="9323" y="495"/>
                        <a:pt x="8734" y="807"/>
                        <a:pt x="8145" y="1154"/>
                      </a:cubicBezTo>
                      <a:cubicBezTo>
                        <a:pt x="6784" y="1954"/>
                        <a:pt x="5412" y="2431"/>
                        <a:pt x="4015" y="2431"/>
                      </a:cubicBezTo>
                      <a:cubicBezTo>
                        <a:pt x="2992" y="2431"/>
                        <a:pt x="1956" y="2176"/>
                        <a:pt x="901" y="1605"/>
                      </a:cubicBezTo>
                      <a:lnTo>
                        <a:pt x="0" y="1119"/>
                      </a:lnTo>
                      <a:lnTo>
                        <a:pt x="0" y="1119"/>
                      </a:lnTo>
                      <a:cubicBezTo>
                        <a:pt x="1040" y="2991"/>
                        <a:pt x="2738" y="3927"/>
                        <a:pt x="4644" y="4447"/>
                      </a:cubicBezTo>
                      <a:cubicBezTo>
                        <a:pt x="5290" y="4618"/>
                        <a:pt x="5923" y="4695"/>
                        <a:pt x="6545" y="4695"/>
                      </a:cubicBezTo>
                      <a:cubicBezTo>
                        <a:pt x="8192" y="4695"/>
                        <a:pt x="9764" y="4152"/>
                        <a:pt x="11299" y="3372"/>
                      </a:cubicBezTo>
                      <a:cubicBezTo>
                        <a:pt x="12200" y="2922"/>
                        <a:pt x="12616" y="1847"/>
                        <a:pt x="12269" y="911"/>
                      </a:cubicBezTo>
                      <a:cubicBezTo>
                        <a:pt x="12002" y="328"/>
                        <a:pt x="11444" y="0"/>
                        <a:pt x="10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63" name="Google Shape;1163;p33"/>
              <p:cNvGrpSpPr/>
              <p:nvPr/>
            </p:nvGrpSpPr>
            <p:grpSpPr>
              <a:xfrm flipH="1">
                <a:off x="1159860" y="683861"/>
                <a:ext cx="507111" cy="402399"/>
                <a:chOff x="1555649" y="1841658"/>
                <a:chExt cx="507111" cy="402399"/>
              </a:xfrm>
            </p:grpSpPr>
            <p:sp>
              <p:nvSpPr>
                <p:cNvPr id="1164" name="Google Shape;1164;p33"/>
                <p:cNvSpPr/>
                <p:nvPr/>
              </p:nvSpPr>
              <p:spPr>
                <a:xfrm>
                  <a:off x="1555649" y="1841658"/>
                  <a:ext cx="507111" cy="4023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1" h="21013" extrusionOk="0">
                      <a:moveTo>
                        <a:pt x="15286" y="1946"/>
                      </a:moveTo>
                      <a:cubicBezTo>
                        <a:pt x="18497" y="1946"/>
                        <a:pt x="21472" y="4092"/>
                        <a:pt x="22564" y="7246"/>
                      </a:cubicBezTo>
                      <a:cubicBezTo>
                        <a:pt x="23465" y="9810"/>
                        <a:pt x="23326" y="12306"/>
                        <a:pt x="21836" y="14628"/>
                      </a:cubicBezTo>
                      <a:cubicBezTo>
                        <a:pt x="21662" y="14836"/>
                        <a:pt x="21524" y="15009"/>
                        <a:pt x="21316" y="15148"/>
                      </a:cubicBezTo>
                      <a:cubicBezTo>
                        <a:pt x="21246" y="14905"/>
                        <a:pt x="21177" y="14663"/>
                        <a:pt x="21143" y="14420"/>
                      </a:cubicBezTo>
                      <a:cubicBezTo>
                        <a:pt x="21177" y="13380"/>
                        <a:pt x="21350" y="12271"/>
                        <a:pt x="21281" y="11197"/>
                      </a:cubicBezTo>
                      <a:cubicBezTo>
                        <a:pt x="21246" y="9013"/>
                        <a:pt x="19583" y="7142"/>
                        <a:pt x="17399" y="6864"/>
                      </a:cubicBezTo>
                      <a:cubicBezTo>
                        <a:pt x="17018" y="6795"/>
                        <a:pt x="16706" y="6795"/>
                        <a:pt x="16706" y="6275"/>
                      </a:cubicBezTo>
                      <a:cubicBezTo>
                        <a:pt x="16741" y="4577"/>
                        <a:pt x="15770" y="3017"/>
                        <a:pt x="14245" y="2289"/>
                      </a:cubicBezTo>
                      <a:lnTo>
                        <a:pt x="13899" y="2081"/>
                      </a:lnTo>
                      <a:cubicBezTo>
                        <a:pt x="14363" y="1990"/>
                        <a:pt x="14827" y="1946"/>
                        <a:pt x="15286" y="1946"/>
                      </a:cubicBezTo>
                      <a:close/>
                      <a:moveTo>
                        <a:pt x="15480" y="1"/>
                      </a:moveTo>
                      <a:cubicBezTo>
                        <a:pt x="13604" y="1"/>
                        <a:pt x="11686" y="527"/>
                        <a:pt x="9878" y="1596"/>
                      </a:cubicBezTo>
                      <a:cubicBezTo>
                        <a:pt x="9358" y="1908"/>
                        <a:pt x="8839" y="2289"/>
                        <a:pt x="8319" y="2636"/>
                      </a:cubicBezTo>
                      <a:cubicBezTo>
                        <a:pt x="8769" y="2775"/>
                        <a:pt x="9254" y="2844"/>
                        <a:pt x="9740" y="2844"/>
                      </a:cubicBezTo>
                      <a:cubicBezTo>
                        <a:pt x="12790" y="2983"/>
                        <a:pt x="15077" y="4819"/>
                        <a:pt x="14939" y="7800"/>
                      </a:cubicBezTo>
                      <a:cubicBezTo>
                        <a:pt x="14908" y="8262"/>
                        <a:pt x="15068" y="8505"/>
                        <a:pt x="15518" y="8505"/>
                      </a:cubicBezTo>
                      <a:cubicBezTo>
                        <a:pt x="15574" y="8505"/>
                        <a:pt x="15635" y="8501"/>
                        <a:pt x="15701" y="8493"/>
                      </a:cubicBezTo>
                      <a:cubicBezTo>
                        <a:pt x="15853" y="8470"/>
                        <a:pt x="16005" y="8459"/>
                        <a:pt x="16155" y="8459"/>
                      </a:cubicBezTo>
                      <a:cubicBezTo>
                        <a:pt x="17367" y="8459"/>
                        <a:pt x="18462" y="9189"/>
                        <a:pt x="18924" y="10330"/>
                      </a:cubicBezTo>
                      <a:cubicBezTo>
                        <a:pt x="19583" y="11578"/>
                        <a:pt x="19514" y="13103"/>
                        <a:pt x="18786" y="14281"/>
                      </a:cubicBezTo>
                      <a:cubicBezTo>
                        <a:pt x="18058" y="15598"/>
                        <a:pt x="16914" y="16604"/>
                        <a:pt x="15528" y="17158"/>
                      </a:cubicBezTo>
                      <a:cubicBezTo>
                        <a:pt x="14257" y="17620"/>
                        <a:pt x="12924" y="17851"/>
                        <a:pt x="11592" y="17851"/>
                      </a:cubicBezTo>
                      <a:cubicBezTo>
                        <a:pt x="10926" y="17851"/>
                        <a:pt x="10260" y="17794"/>
                        <a:pt x="9601" y="17678"/>
                      </a:cubicBezTo>
                      <a:cubicBezTo>
                        <a:pt x="6274" y="17124"/>
                        <a:pt x="3778" y="15183"/>
                        <a:pt x="2045" y="12341"/>
                      </a:cubicBezTo>
                      <a:cubicBezTo>
                        <a:pt x="1248" y="11023"/>
                        <a:pt x="659" y="9533"/>
                        <a:pt x="35" y="8251"/>
                      </a:cubicBezTo>
                      <a:cubicBezTo>
                        <a:pt x="0" y="8459"/>
                        <a:pt x="0" y="8667"/>
                        <a:pt x="35" y="8875"/>
                      </a:cubicBezTo>
                      <a:cubicBezTo>
                        <a:pt x="798" y="14351"/>
                        <a:pt x="4957" y="20277"/>
                        <a:pt x="11958" y="20901"/>
                      </a:cubicBezTo>
                      <a:cubicBezTo>
                        <a:pt x="12545" y="20976"/>
                        <a:pt x="13135" y="21013"/>
                        <a:pt x="13724" y="21013"/>
                      </a:cubicBezTo>
                      <a:cubicBezTo>
                        <a:pt x="15323" y="21013"/>
                        <a:pt x="16910" y="20740"/>
                        <a:pt x="18404" y="20208"/>
                      </a:cubicBezTo>
                      <a:cubicBezTo>
                        <a:pt x="21420" y="19099"/>
                        <a:pt x="23777" y="16708"/>
                        <a:pt x="24851" y="13692"/>
                      </a:cubicBezTo>
                      <a:cubicBezTo>
                        <a:pt x="26480" y="9429"/>
                        <a:pt x="24539" y="4715"/>
                        <a:pt x="22252" y="2636"/>
                      </a:cubicBezTo>
                      <a:cubicBezTo>
                        <a:pt x="20292" y="892"/>
                        <a:pt x="17922" y="1"/>
                        <a:pt x="1548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5" name="Google Shape;1165;p33"/>
                <p:cNvSpPr/>
                <p:nvPr/>
              </p:nvSpPr>
              <p:spPr>
                <a:xfrm>
                  <a:off x="1566258" y="1913375"/>
                  <a:ext cx="223710" cy="118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2" h="619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44" y="2288"/>
                        <a:pt x="1595" y="4367"/>
                        <a:pt x="3606" y="5511"/>
                      </a:cubicBezTo>
                      <a:cubicBezTo>
                        <a:pt x="4639" y="6038"/>
                        <a:pt x="5709" y="6197"/>
                        <a:pt x="6786" y="6197"/>
                      </a:cubicBezTo>
                      <a:cubicBezTo>
                        <a:pt x="7551" y="6197"/>
                        <a:pt x="8319" y="6117"/>
                        <a:pt x="9082" y="6031"/>
                      </a:cubicBezTo>
                      <a:cubicBezTo>
                        <a:pt x="9671" y="5927"/>
                        <a:pt x="10260" y="5719"/>
                        <a:pt x="10780" y="5372"/>
                      </a:cubicBezTo>
                      <a:cubicBezTo>
                        <a:pt x="11404" y="5060"/>
                        <a:pt x="11681" y="4332"/>
                        <a:pt x="11438" y="3639"/>
                      </a:cubicBezTo>
                      <a:cubicBezTo>
                        <a:pt x="11300" y="2981"/>
                        <a:pt x="10745" y="2461"/>
                        <a:pt x="10052" y="2357"/>
                      </a:cubicBezTo>
                      <a:cubicBezTo>
                        <a:pt x="9917" y="2337"/>
                        <a:pt x="9778" y="2329"/>
                        <a:pt x="9639" y="2329"/>
                      </a:cubicBezTo>
                      <a:cubicBezTo>
                        <a:pt x="9279" y="2329"/>
                        <a:pt x="8912" y="2386"/>
                        <a:pt x="8562" y="2461"/>
                      </a:cubicBezTo>
                      <a:cubicBezTo>
                        <a:pt x="8007" y="2599"/>
                        <a:pt x="7487" y="2842"/>
                        <a:pt x="6933" y="2981"/>
                      </a:cubicBezTo>
                      <a:cubicBezTo>
                        <a:pt x="6226" y="3179"/>
                        <a:pt x="5567" y="3279"/>
                        <a:pt x="4949" y="3279"/>
                      </a:cubicBezTo>
                      <a:cubicBezTo>
                        <a:pt x="3084" y="3279"/>
                        <a:pt x="1606" y="2369"/>
                        <a:pt x="382" y="520"/>
                      </a:cubicBezTo>
                      <a:cubicBezTo>
                        <a:pt x="278" y="347"/>
                        <a:pt x="174" y="208"/>
                        <a:pt x="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6" name="Google Shape;1166;p33"/>
                <p:cNvSpPr/>
                <p:nvPr/>
              </p:nvSpPr>
              <p:spPr>
                <a:xfrm>
                  <a:off x="1645922" y="2047253"/>
                  <a:ext cx="241596" cy="899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16" h="4695" extrusionOk="0">
                      <a:moveTo>
                        <a:pt x="10788" y="0"/>
                      </a:moveTo>
                      <a:cubicBezTo>
                        <a:pt x="10509" y="0"/>
                        <a:pt x="10213" y="59"/>
                        <a:pt x="9913" y="183"/>
                      </a:cubicBezTo>
                      <a:cubicBezTo>
                        <a:pt x="9323" y="495"/>
                        <a:pt x="8734" y="807"/>
                        <a:pt x="8145" y="1154"/>
                      </a:cubicBezTo>
                      <a:cubicBezTo>
                        <a:pt x="6784" y="1954"/>
                        <a:pt x="5412" y="2431"/>
                        <a:pt x="4015" y="2431"/>
                      </a:cubicBezTo>
                      <a:cubicBezTo>
                        <a:pt x="2992" y="2431"/>
                        <a:pt x="1956" y="2176"/>
                        <a:pt x="901" y="1605"/>
                      </a:cubicBezTo>
                      <a:lnTo>
                        <a:pt x="0" y="1119"/>
                      </a:lnTo>
                      <a:lnTo>
                        <a:pt x="0" y="1119"/>
                      </a:lnTo>
                      <a:cubicBezTo>
                        <a:pt x="1040" y="2991"/>
                        <a:pt x="2738" y="3927"/>
                        <a:pt x="4644" y="4447"/>
                      </a:cubicBezTo>
                      <a:cubicBezTo>
                        <a:pt x="5290" y="4618"/>
                        <a:pt x="5923" y="4695"/>
                        <a:pt x="6545" y="4695"/>
                      </a:cubicBezTo>
                      <a:cubicBezTo>
                        <a:pt x="8192" y="4695"/>
                        <a:pt x="9764" y="4152"/>
                        <a:pt x="11299" y="3372"/>
                      </a:cubicBezTo>
                      <a:cubicBezTo>
                        <a:pt x="12200" y="2922"/>
                        <a:pt x="12616" y="1847"/>
                        <a:pt x="12269" y="911"/>
                      </a:cubicBezTo>
                      <a:cubicBezTo>
                        <a:pt x="12002" y="328"/>
                        <a:pt x="11444" y="0"/>
                        <a:pt x="10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167" name="Google Shape;1167;p33"/>
          <p:cNvGrpSpPr/>
          <p:nvPr/>
        </p:nvGrpSpPr>
        <p:grpSpPr>
          <a:xfrm rot="5400000">
            <a:off x="7681025" y="591549"/>
            <a:ext cx="879999" cy="976231"/>
            <a:chOff x="671723" y="534992"/>
            <a:chExt cx="995249" cy="1104084"/>
          </a:xfrm>
        </p:grpSpPr>
        <p:grpSp>
          <p:nvGrpSpPr>
            <p:cNvPr id="1168" name="Google Shape;1168;p33"/>
            <p:cNvGrpSpPr/>
            <p:nvPr/>
          </p:nvGrpSpPr>
          <p:grpSpPr>
            <a:xfrm rot="-3969763" flipH="1">
              <a:off x="740770" y="634465"/>
              <a:ext cx="548687" cy="508402"/>
              <a:chOff x="715097" y="2053758"/>
              <a:chExt cx="593382" cy="549816"/>
            </a:xfrm>
          </p:grpSpPr>
          <p:sp>
            <p:nvSpPr>
              <p:cNvPr id="1169" name="Google Shape;1169;p33"/>
              <p:cNvSpPr/>
              <p:nvPr/>
            </p:nvSpPr>
            <p:spPr>
              <a:xfrm>
                <a:off x="1080805" y="2053758"/>
                <a:ext cx="227674" cy="549816"/>
              </a:xfrm>
              <a:custGeom>
                <a:avLst/>
                <a:gdLst/>
                <a:ahLst/>
                <a:cxnLst/>
                <a:rect l="l" t="t" r="r" b="b"/>
                <a:pathLst>
                  <a:path w="11889" h="28711" extrusionOk="0">
                    <a:moveTo>
                      <a:pt x="11003" y="1"/>
                    </a:moveTo>
                    <a:cubicBezTo>
                      <a:pt x="9665" y="1"/>
                      <a:pt x="8333" y="318"/>
                      <a:pt x="7140" y="914"/>
                    </a:cubicBezTo>
                    <a:cubicBezTo>
                      <a:pt x="3675" y="2647"/>
                      <a:pt x="1907" y="5662"/>
                      <a:pt x="1179" y="9302"/>
                    </a:cubicBezTo>
                    <a:cubicBezTo>
                      <a:pt x="1" y="15194"/>
                      <a:pt x="1422" y="20531"/>
                      <a:pt x="5096" y="25245"/>
                    </a:cubicBezTo>
                    <a:cubicBezTo>
                      <a:pt x="6031" y="26493"/>
                      <a:pt x="7210" y="27567"/>
                      <a:pt x="8284" y="28711"/>
                    </a:cubicBezTo>
                    <a:lnTo>
                      <a:pt x="8423" y="28572"/>
                    </a:lnTo>
                    <a:cubicBezTo>
                      <a:pt x="7972" y="27914"/>
                      <a:pt x="7522" y="27290"/>
                      <a:pt x="7106" y="26666"/>
                    </a:cubicBezTo>
                    <a:cubicBezTo>
                      <a:pt x="4992" y="23616"/>
                      <a:pt x="3709" y="20115"/>
                      <a:pt x="3328" y="16476"/>
                    </a:cubicBezTo>
                    <a:cubicBezTo>
                      <a:pt x="2877" y="11485"/>
                      <a:pt x="3986" y="6945"/>
                      <a:pt x="7626" y="3340"/>
                    </a:cubicBezTo>
                    <a:cubicBezTo>
                      <a:pt x="8908" y="2058"/>
                      <a:pt x="10502" y="1087"/>
                      <a:pt x="11889" y="48"/>
                    </a:cubicBezTo>
                    <a:cubicBezTo>
                      <a:pt x="11594" y="16"/>
                      <a:pt x="11298" y="1"/>
                      <a:pt x="1100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0" name="Google Shape;1170;p33"/>
              <p:cNvSpPr/>
              <p:nvPr/>
            </p:nvSpPr>
            <p:spPr>
              <a:xfrm>
                <a:off x="715097" y="2182427"/>
                <a:ext cx="348473" cy="231983"/>
              </a:xfrm>
              <a:custGeom>
                <a:avLst/>
                <a:gdLst/>
                <a:ahLst/>
                <a:cxnLst/>
                <a:rect l="l" t="t" r="r" b="b"/>
                <a:pathLst>
                  <a:path w="18197" h="12114" extrusionOk="0">
                    <a:moveTo>
                      <a:pt x="4644" y="1"/>
                    </a:moveTo>
                    <a:cubicBezTo>
                      <a:pt x="3078" y="1"/>
                      <a:pt x="1643" y="592"/>
                      <a:pt x="382" y="1924"/>
                    </a:cubicBezTo>
                    <a:cubicBezTo>
                      <a:pt x="208" y="2132"/>
                      <a:pt x="104" y="2375"/>
                      <a:pt x="0" y="2583"/>
                    </a:cubicBezTo>
                    <a:cubicBezTo>
                      <a:pt x="208" y="2617"/>
                      <a:pt x="451" y="2687"/>
                      <a:pt x="694" y="2687"/>
                    </a:cubicBezTo>
                    <a:cubicBezTo>
                      <a:pt x="2357" y="2860"/>
                      <a:pt x="4056" y="2825"/>
                      <a:pt x="5650" y="3241"/>
                    </a:cubicBezTo>
                    <a:cubicBezTo>
                      <a:pt x="10086" y="4281"/>
                      <a:pt x="13448" y="7019"/>
                      <a:pt x="16498" y="10312"/>
                    </a:cubicBezTo>
                    <a:cubicBezTo>
                      <a:pt x="17018" y="10901"/>
                      <a:pt x="17538" y="11525"/>
                      <a:pt x="18058" y="12114"/>
                    </a:cubicBezTo>
                    <a:lnTo>
                      <a:pt x="18197" y="12045"/>
                    </a:lnTo>
                    <a:cubicBezTo>
                      <a:pt x="18162" y="11733"/>
                      <a:pt x="18058" y="11455"/>
                      <a:pt x="17954" y="11178"/>
                    </a:cubicBezTo>
                    <a:cubicBezTo>
                      <a:pt x="16775" y="9341"/>
                      <a:pt x="15666" y="7400"/>
                      <a:pt x="14315" y="5702"/>
                    </a:cubicBezTo>
                    <a:cubicBezTo>
                      <a:pt x="12408" y="3276"/>
                      <a:pt x="10017" y="1335"/>
                      <a:pt x="7002" y="399"/>
                    </a:cubicBezTo>
                    <a:cubicBezTo>
                      <a:pt x="6188" y="139"/>
                      <a:pt x="5401" y="1"/>
                      <a:pt x="464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1" name="Google Shape;1171;p33"/>
              <p:cNvSpPr/>
              <p:nvPr/>
            </p:nvSpPr>
            <p:spPr>
              <a:xfrm>
                <a:off x="915540" y="2111782"/>
                <a:ext cx="136080" cy="197762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10327" extrusionOk="0">
                    <a:moveTo>
                      <a:pt x="2024" y="0"/>
                    </a:moveTo>
                    <a:cubicBezTo>
                      <a:pt x="1071" y="0"/>
                      <a:pt x="170" y="653"/>
                      <a:pt x="1" y="1697"/>
                    </a:cubicBezTo>
                    <a:cubicBezTo>
                      <a:pt x="1" y="2009"/>
                      <a:pt x="139" y="2251"/>
                      <a:pt x="347" y="2424"/>
                    </a:cubicBezTo>
                    <a:cubicBezTo>
                      <a:pt x="2496" y="3360"/>
                      <a:pt x="3917" y="5024"/>
                      <a:pt x="5165" y="6895"/>
                    </a:cubicBezTo>
                    <a:cubicBezTo>
                      <a:pt x="5858" y="8005"/>
                      <a:pt x="6447" y="9183"/>
                      <a:pt x="7106" y="10327"/>
                    </a:cubicBezTo>
                    <a:cubicBezTo>
                      <a:pt x="6620" y="7381"/>
                      <a:pt x="6031" y="4435"/>
                      <a:pt x="4576" y="1801"/>
                    </a:cubicBezTo>
                    <a:cubicBezTo>
                      <a:pt x="4264" y="1211"/>
                      <a:pt x="3778" y="726"/>
                      <a:pt x="3224" y="380"/>
                    </a:cubicBezTo>
                    <a:cubicBezTo>
                      <a:pt x="2850" y="120"/>
                      <a:pt x="2432" y="0"/>
                      <a:pt x="20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2" name="Google Shape;1172;p33"/>
              <p:cNvSpPr/>
              <p:nvPr/>
            </p:nvSpPr>
            <p:spPr>
              <a:xfrm>
                <a:off x="1053592" y="2070476"/>
                <a:ext cx="51131" cy="154119"/>
              </a:xfrm>
              <a:custGeom>
                <a:avLst/>
                <a:gdLst/>
                <a:ahLst/>
                <a:cxnLst/>
                <a:rect l="l" t="t" r="r" b="b"/>
                <a:pathLst>
                  <a:path w="2670" h="8048" extrusionOk="0">
                    <a:moveTo>
                      <a:pt x="1458" y="1"/>
                    </a:moveTo>
                    <a:cubicBezTo>
                      <a:pt x="1045" y="1"/>
                      <a:pt x="642" y="226"/>
                      <a:pt x="451" y="630"/>
                    </a:cubicBezTo>
                    <a:cubicBezTo>
                      <a:pt x="174" y="1150"/>
                      <a:pt x="1" y="1774"/>
                      <a:pt x="35" y="2363"/>
                    </a:cubicBezTo>
                    <a:cubicBezTo>
                      <a:pt x="209" y="4269"/>
                      <a:pt x="486" y="6141"/>
                      <a:pt x="728" y="8047"/>
                    </a:cubicBezTo>
                    <a:lnTo>
                      <a:pt x="798" y="8013"/>
                    </a:lnTo>
                    <a:cubicBezTo>
                      <a:pt x="1387" y="5864"/>
                      <a:pt x="1976" y="3680"/>
                      <a:pt x="2531" y="1531"/>
                    </a:cubicBezTo>
                    <a:cubicBezTo>
                      <a:pt x="2669" y="977"/>
                      <a:pt x="2600" y="388"/>
                      <a:pt x="2011" y="145"/>
                    </a:cubicBezTo>
                    <a:cubicBezTo>
                      <a:pt x="1837" y="47"/>
                      <a:pt x="1647" y="1"/>
                      <a:pt x="145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73" name="Google Shape;1173;p33"/>
            <p:cNvGrpSpPr/>
            <p:nvPr/>
          </p:nvGrpSpPr>
          <p:grpSpPr>
            <a:xfrm>
              <a:off x="682280" y="683861"/>
              <a:ext cx="984691" cy="955214"/>
              <a:chOff x="682280" y="683861"/>
              <a:chExt cx="984691" cy="955214"/>
            </a:xfrm>
          </p:grpSpPr>
          <p:grpSp>
            <p:nvGrpSpPr>
              <p:cNvPr id="1174" name="Google Shape;1174;p33"/>
              <p:cNvGrpSpPr/>
              <p:nvPr/>
            </p:nvGrpSpPr>
            <p:grpSpPr>
              <a:xfrm rot="-5400000">
                <a:off x="629924" y="1184321"/>
                <a:ext cx="507111" cy="402399"/>
                <a:chOff x="1555649" y="1841658"/>
                <a:chExt cx="507111" cy="402399"/>
              </a:xfrm>
            </p:grpSpPr>
            <p:sp>
              <p:nvSpPr>
                <p:cNvPr id="1175" name="Google Shape;1175;p33"/>
                <p:cNvSpPr/>
                <p:nvPr/>
              </p:nvSpPr>
              <p:spPr>
                <a:xfrm>
                  <a:off x="1555649" y="1841658"/>
                  <a:ext cx="507111" cy="4023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1" h="21013" extrusionOk="0">
                      <a:moveTo>
                        <a:pt x="15286" y="1946"/>
                      </a:moveTo>
                      <a:cubicBezTo>
                        <a:pt x="18497" y="1946"/>
                        <a:pt x="21472" y="4092"/>
                        <a:pt x="22564" y="7246"/>
                      </a:cubicBezTo>
                      <a:cubicBezTo>
                        <a:pt x="23465" y="9810"/>
                        <a:pt x="23326" y="12306"/>
                        <a:pt x="21836" y="14628"/>
                      </a:cubicBezTo>
                      <a:cubicBezTo>
                        <a:pt x="21662" y="14836"/>
                        <a:pt x="21524" y="15009"/>
                        <a:pt x="21316" y="15148"/>
                      </a:cubicBezTo>
                      <a:cubicBezTo>
                        <a:pt x="21246" y="14905"/>
                        <a:pt x="21177" y="14663"/>
                        <a:pt x="21143" y="14420"/>
                      </a:cubicBezTo>
                      <a:cubicBezTo>
                        <a:pt x="21177" y="13380"/>
                        <a:pt x="21350" y="12271"/>
                        <a:pt x="21281" y="11197"/>
                      </a:cubicBezTo>
                      <a:cubicBezTo>
                        <a:pt x="21246" y="9013"/>
                        <a:pt x="19583" y="7142"/>
                        <a:pt x="17399" y="6864"/>
                      </a:cubicBezTo>
                      <a:cubicBezTo>
                        <a:pt x="17018" y="6795"/>
                        <a:pt x="16706" y="6795"/>
                        <a:pt x="16706" y="6275"/>
                      </a:cubicBezTo>
                      <a:cubicBezTo>
                        <a:pt x="16741" y="4577"/>
                        <a:pt x="15770" y="3017"/>
                        <a:pt x="14245" y="2289"/>
                      </a:cubicBezTo>
                      <a:lnTo>
                        <a:pt x="13899" y="2081"/>
                      </a:lnTo>
                      <a:cubicBezTo>
                        <a:pt x="14363" y="1990"/>
                        <a:pt x="14827" y="1946"/>
                        <a:pt x="15286" y="1946"/>
                      </a:cubicBezTo>
                      <a:close/>
                      <a:moveTo>
                        <a:pt x="15480" y="1"/>
                      </a:moveTo>
                      <a:cubicBezTo>
                        <a:pt x="13604" y="1"/>
                        <a:pt x="11686" y="527"/>
                        <a:pt x="9878" y="1596"/>
                      </a:cubicBezTo>
                      <a:cubicBezTo>
                        <a:pt x="9358" y="1908"/>
                        <a:pt x="8839" y="2289"/>
                        <a:pt x="8319" y="2636"/>
                      </a:cubicBezTo>
                      <a:cubicBezTo>
                        <a:pt x="8769" y="2775"/>
                        <a:pt x="9254" y="2844"/>
                        <a:pt x="9740" y="2844"/>
                      </a:cubicBezTo>
                      <a:cubicBezTo>
                        <a:pt x="12790" y="2983"/>
                        <a:pt x="15077" y="4819"/>
                        <a:pt x="14939" y="7800"/>
                      </a:cubicBezTo>
                      <a:cubicBezTo>
                        <a:pt x="14908" y="8262"/>
                        <a:pt x="15068" y="8505"/>
                        <a:pt x="15518" y="8505"/>
                      </a:cubicBezTo>
                      <a:cubicBezTo>
                        <a:pt x="15574" y="8505"/>
                        <a:pt x="15635" y="8501"/>
                        <a:pt x="15701" y="8493"/>
                      </a:cubicBezTo>
                      <a:cubicBezTo>
                        <a:pt x="15853" y="8470"/>
                        <a:pt x="16005" y="8459"/>
                        <a:pt x="16155" y="8459"/>
                      </a:cubicBezTo>
                      <a:cubicBezTo>
                        <a:pt x="17367" y="8459"/>
                        <a:pt x="18462" y="9189"/>
                        <a:pt x="18924" y="10330"/>
                      </a:cubicBezTo>
                      <a:cubicBezTo>
                        <a:pt x="19583" y="11578"/>
                        <a:pt x="19514" y="13103"/>
                        <a:pt x="18786" y="14281"/>
                      </a:cubicBezTo>
                      <a:cubicBezTo>
                        <a:pt x="18058" y="15598"/>
                        <a:pt x="16914" y="16604"/>
                        <a:pt x="15528" y="17158"/>
                      </a:cubicBezTo>
                      <a:cubicBezTo>
                        <a:pt x="14257" y="17620"/>
                        <a:pt x="12924" y="17851"/>
                        <a:pt x="11592" y="17851"/>
                      </a:cubicBezTo>
                      <a:cubicBezTo>
                        <a:pt x="10926" y="17851"/>
                        <a:pt x="10260" y="17794"/>
                        <a:pt x="9601" y="17678"/>
                      </a:cubicBezTo>
                      <a:cubicBezTo>
                        <a:pt x="6274" y="17124"/>
                        <a:pt x="3778" y="15183"/>
                        <a:pt x="2045" y="12341"/>
                      </a:cubicBezTo>
                      <a:cubicBezTo>
                        <a:pt x="1248" y="11023"/>
                        <a:pt x="659" y="9533"/>
                        <a:pt x="35" y="8251"/>
                      </a:cubicBezTo>
                      <a:cubicBezTo>
                        <a:pt x="0" y="8459"/>
                        <a:pt x="0" y="8667"/>
                        <a:pt x="35" y="8875"/>
                      </a:cubicBezTo>
                      <a:cubicBezTo>
                        <a:pt x="798" y="14351"/>
                        <a:pt x="4957" y="20277"/>
                        <a:pt x="11958" y="20901"/>
                      </a:cubicBezTo>
                      <a:cubicBezTo>
                        <a:pt x="12545" y="20976"/>
                        <a:pt x="13135" y="21013"/>
                        <a:pt x="13724" y="21013"/>
                      </a:cubicBezTo>
                      <a:cubicBezTo>
                        <a:pt x="15323" y="21013"/>
                        <a:pt x="16910" y="20740"/>
                        <a:pt x="18404" y="20208"/>
                      </a:cubicBezTo>
                      <a:cubicBezTo>
                        <a:pt x="21420" y="19099"/>
                        <a:pt x="23777" y="16708"/>
                        <a:pt x="24851" y="13692"/>
                      </a:cubicBezTo>
                      <a:cubicBezTo>
                        <a:pt x="26480" y="9429"/>
                        <a:pt x="24539" y="4715"/>
                        <a:pt x="22252" y="2636"/>
                      </a:cubicBezTo>
                      <a:cubicBezTo>
                        <a:pt x="20292" y="892"/>
                        <a:pt x="17922" y="1"/>
                        <a:pt x="1548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6" name="Google Shape;1176;p33"/>
                <p:cNvSpPr/>
                <p:nvPr/>
              </p:nvSpPr>
              <p:spPr>
                <a:xfrm>
                  <a:off x="1566258" y="1913375"/>
                  <a:ext cx="223710" cy="118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2" h="619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44" y="2288"/>
                        <a:pt x="1595" y="4367"/>
                        <a:pt x="3606" y="5511"/>
                      </a:cubicBezTo>
                      <a:cubicBezTo>
                        <a:pt x="4639" y="6038"/>
                        <a:pt x="5709" y="6197"/>
                        <a:pt x="6786" y="6197"/>
                      </a:cubicBezTo>
                      <a:cubicBezTo>
                        <a:pt x="7551" y="6197"/>
                        <a:pt x="8319" y="6117"/>
                        <a:pt x="9082" y="6031"/>
                      </a:cubicBezTo>
                      <a:cubicBezTo>
                        <a:pt x="9671" y="5927"/>
                        <a:pt x="10260" y="5719"/>
                        <a:pt x="10780" y="5372"/>
                      </a:cubicBezTo>
                      <a:cubicBezTo>
                        <a:pt x="11404" y="5060"/>
                        <a:pt x="11681" y="4332"/>
                        <a:pt x="11438" y="3639"/>
                      </a:cubicBezTo>
                      <a:cubicBezTo>
                        <a:pt x="11300" y="2981"/>
                        <a:pt x="10745" y="2461"/>
                        <a:pt x="10052" y="2357"/>
                      </a:cubicBezTo>
                      <a:cubicBezTo>
                        <a:pt x="9917" y="2337"/>
                        <a:pt x="9778" y="2329"/>
                        <a:pt x="9639" y="2329"/>
                      </a:cubicBezTo>
                      <a:cubicBezTo>
                        <a:pt x="9279" y="2329"/>
                        <a:pt x="8912" y="2386"/>
                        <a:pt x="8562" y="2461"/>
                      </a:cubicBezTo>
                      <a:cubicBezTo>
                        <a:pt x="8007" y="2599"/>
                        <a:pt x="7487" y="2842"/>
                        <a:pt x="6933" y="2981"/>
                      </a:cubicBezTo>
                      <a:cubicBezTo>
                        <a:pt x="6226" y="3179"/>
                        <a:pt x="5567" y="3279"/>
                        <a:pt x="4949" y="3279"/>
                      </a:cubicBezTo>
                      <a:cubicBezTo>
                        <a:pt x="3084" y="3279"/>
                        <a:pt x="1606" y="2369"/>
                        <a:pt x="382" y="520"/>
                      </a:cubicBezTo>
                      <a:cubicBezTo>
                        <a:pt x="278" y="347"/>
                        <a:pt x="174" y="208"/>
                        <a:pt x="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7" name="Google Shape;1177;p33"/>
                <p:cNvSpPr/>
                <p:nvPr/>
              </p:nvSpPr>
              <p:spPr>
                <a:xfrm>
                  <a:off x="1645922" y="2047253"/>
                  <a:ext cx="241596" cy="899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16" h="4695" extrusionOk="0">
                      <a:moveTo>
                        <a:pt x="10788" y="0"/>
                      </a:moveTo>
                      <a:cubicBezTo>
                        <a:pt x="10509" y="0"/>
                        <a:pt x="10213" y="59"/>
                        <a:pt x="9913" y="183"/>
                      </a:cubicBezTo>
                      <a:cubicBezTo>
                        <a:pt x="9323" y="495"/>
                        <a:pt x="8734" y="807"/>
                        <a:pt x="8145" y="1154"/>
                      </a:cubicBezTo>
                      <a:cubicBezTo>
                        <a:pt x="6784" y="1954"/>
                        <a:pt x="5412" y="2431"/>
                        <a:pt x="4015" y="2431"/>
                      </a:cubicBezTo>
                      <a:cubicBezTo>
                        <a:pt x="2992" y="2431"/>
                        <a:pt x="1956" y="2176"/>
                        <a:pt x="901" y="1605"/>
                      </a:cubicBezTo>
                      <a:lnTo>
                        <a:pt x="0" y="1119"/>
                      </a:lnTo>
                      <a:lnTo>
                        <a:pt x="0" y="1119"/>
                      </a:lnTo>
                      <a:cubicBezTo>
                        <a:pt x="1040" y="2991"/>
                        <a:pt x="2738" y="3927"/>
                        <a:pt x="4644" y="4447"/>
                      </a:cubicBezTo>
                      <a:cubicBezTo>
                        <a:pt x="5290" y="4618"/>
                        <a:pt x="5923" y="4695"/>
                        <a:pt x="6545" y="4695"/>
                      </a:cubicBezTo>
                      <a:cubicBezTo>
                        <a:pt x="8192" y="4695"/>
                        <a:pt x="9764" y="4152"/>
                        <a:pt x="11299" y="3372"/>
                      </a:cubicBezTo>
                      <a:cubicBezTo>
                        <a:pt x="12200" y="2922"/>
                        <a:pt x="12616" y="1847"/>
                        <a:pt x="12269" y="911"/>
                      </a:cubicBezTo>
                      <a:cubicBezTo>
                        <a:pt x="12002" y="328"/>
                        <a:pt x="11444" y="0"/>
                        <a:pt x="10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78" name="Google Shape;1178;p33"/>
              <p:cNvGrpSpPr/>
              <p:nvPr/>
            </p:nvGrpSpPr>
            <p:grpSpPr>
              <a:xfrm flipH="1">
                <a:off x="1159860" y="683861"/>
                <a:ext cx="507111" cy="402399"/>
                <a:chOff x="1555649" y="1841658"/>
                <a:chExt cx="507111" cy="402399"/>
              </a:xfrm>
            </p:grpSpPr>
            <p:sp>
              <p:nvSpPr>
                <p:cNvPr id="1179" name="Google Shape;1179;p33"/>
                <p:cNvSpPr/>
                <p:nvPr/>
              </p:nvSpPr>
              <p:spPr>
                <a:xfrm>
                  <a:off x="1555649" y="1841658"/>
                  <a:ext cx="507111" cy="4023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1" h="21013" extrusionOk="0">
                      <a:moveTo>
                        <a:pt x="15286" y="1946"/>
                      </a:moveTo>
                      <a:cubicBezTo>
                        <a:pt x="18497" y="1946"/>
                        <a:pt x="21472" y="4092"/>
                        <a:pt x="22564" y="7246"/>
                      </a:cubicBezTo>
                      <a:cubicBezTo>
                        <a:pt x="23465" y="9810"/>
                        <a:pt x="23326" y="12306"/>
                        <a:pt x="21836" y="14628"/>
                      </a:cubicBezTo>
                      <a:cubicBezTo>
                        <a:pt x="21662" y="14836"/>
                        <a:pt x="21524" y="15009"/>
                        <a:pt x="21316" y="15148"/>
                      </a:cubicBezTo>
                      <a:cubicBezTo>
                        <a:pt x="21246" y="14905"/>
                        <a:pt x="21177" y="14663"/>
                        <a:pt x="21143" y="14420"/>
                      </a:cubicBezTo>
                      <a:cubicBezTo>
                        <a:pt x="21177" y="13380"/>
                        <a:pt x="21350" y="12271"/>
                        <a:pt x="21281" y="11197"/>
                      </a:cubicBezTo>
                      <a:cubicBezTo>
                        <a:pt x="21246" y="9013"/>
                        <a:pt x="19583" y="7142"/>
                        <a:pt x="17399" y="6864"/>
                      </a:cubicBezTo>
                      <a:cubicBezTo>
                        <a:pt x="17018" y="6795"/>
                        <a:pt x="16706" y="6795"/>
                        <a:pt x="16706" y="6275"/>
                      </a:cubicBezTo>
                      <a:cubicBezTo>
                        <a:pt x="16741" y="4577"/>
                        <a:pt x="15770" y="3017"/>
                        <a:pt x="14245" y="2289"/>
                      </a:cubicBezTo>
                      <a:lnTo>
                        <a:pt x="13899" y="2081"/>
                      </a:lnTo>
                      <a:cubicBezTo>
                        <a:pt x="14363" y="1990"/>
                        <a:pt x="14827" y="1946"/>
                        <a:pt x="15286" y="1946"/>
                      </a:cubicBezTo>
                      <a:close/>
                      <a:moveTo>
                        <a:pt x="15480" y="1"/>
                      </a:moveTo>
                      <a:cubicBezTo>
                        <a:pt x="13604" y="1"/>
                        <a:pt x="11686" y="527"/>
                        <a:pt x="9878" y="1596"/>
                      </a:cubicBezTo>
                      <a:cubicBezTo>
                        <a:pt x="9358" y="1908"/>
                        <a:pt x="8839" y="2289"/>
                        <a:pt x="8319" y="2636"/>
                      </a:cubicBezTo>
                      <a:cubicBezTo>
                        <a:pt x="8769" y="2775"/>
                        <a:pt x="9254" y="2844"/>
                        <a:pt x="9740" y="2844"/>
                      </a:cubicBezTo>
                      <a:cubicBezTo>
                        <a:pt x="12790" y="2983"/>
                        <a:pt x="15077" y="4819"/>
                        <a:pt x="14939" y="7800"/>
                      </a:cubicBezTo>
                      <a:cubicBezTo>
                        <a:pt x="14908" y="8262"/>
                        <a:pt x="15068" y="8505"/>
                        <a:pt x="15518" y="8505"/>
                      </a:cubicBezTo>
                      <a:cubicBezTo>
                        <a:pt x="15574" y="8505"/>
                        <a:pt x="15635" y="8501"/>
                        <a:pt x="15701" y="8493"/>
                      </a:cubicBezTo>
                      <a:cubicBezTo>
                        <a:pt x="15853" y="8470"/>
                        <a:pt x="16005" y="8459"/>
                        <a:pt x="16155" y="8459"/>
                      </a:cubicBezTo>
                      <a:cubicBezTo>
                        <a:pt x="17367" y="8459"/>
                        <a:pt x="18462" y="9189"/>
                        <a:pt x="18924" y="10330"/>
                      </a:cubicBezTo>
                      <a:cubicBezTo>
                        <a:pt x="19583" y="11578"/>
                        <a:pt x="19514" y="13103"/>
                        <a:pt x="18786" y="14281"/>
                      </a:cubicBezTo>
                      <a:cubicBezTo>
                        <a:pt x="18058" y="15598"/>
                        <a:pt x="16914" y="16604"/>
                        <a:pt x="15528" y="17158"/>
                      </a:cubicBezTo>
                      <a:cubicBezTo>
                        <a:pt x="14257" y="17620"/>
                        <a:pt x="12924" y="17851"/>
                        <a:pt x="11592" y="17851"/>
                      </a:cubicBezTo>
                      <a:cubicBezTo>
                        <a:pt x="10926" y="17851"/>
                        <a:pt x="10260" y="17794"/>
                        <a:pt x="9601" y="17678"/>
                      </a:cubicBezTo>
                      <a:cubicBezTo>
                        <a:pt x="6274" y="17124"/>
                        <a:pt x="3778" y="15183"/>
                        <a:pt x="2045" y="12341"/>
                      </a:cubicBezTo>
                      <a:cubicBezTo>
                        <a:pt x="1248" y="11023"/>
                        <a:pt x="659" y="9533"/>
                        <a:pt x="35" y="8251"/>
                      </a:cubicBezTo>
                      <a:cubicBezTo>
                        <a:pt x="0" y="8459"/>
                        <a:pt x="0" y="8667"/>
                        <a:pt x="35" y="8875"/>
                      </a:cubicBezTo>
                      <a:cubicBezTo>
                        <a:pt x="798" y="14351"/>
                        <a:pt x="4957" y="20277"/>
                        <a:pt x="11958" y="20901"/>
                      </a:cubicBezTo>
                      <a:cubicBezTo>
                        <a:pt x="12545" y="20976"/>
                        <a:pt x="13135" y="21013"/>
                        <a:pt x="13724" y="21013"/>
                      </a:cubicBezTo>
                      <a:cubicBezTo>
                        <a:pt x="15323" y="21013"/>
                        <a:pt x="16910" y="20740"/>
                        <a:pt x="18404" y="20208"/>
                      </a:cubicBezTo>
                      <a:cubicBezTo>
                        <a:pt x="21420" y="19099"/>
                        <a:pt x="23777" y="16708"/>
                        <a:pt x="24851" y="13692"/>
                      </a:cubicBezTo>
                      <a:cubicBezTo>
                        <a:pt x="26480" y="9429"/>
                        <a:pt x="24539" y="4715"/>
                        <a:pt x="22252" y="2636"/>
                      </a:cubicBezTo>
                      <a:cubicBezTo>
                        <a:pt x="20292" y="892"/>
                        <a:pt x="17922" y="1"/>
                        <a:pt x="1548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0" name="Google Shape;1180;p33"/>
                <p:cNvSpPr/>
                <p:nvPr/>
              </p:nvSpPr>
              <p:spPr>
                <a:xfrm>
                  <a:off x="1566258" y="1913375"/>
                  <a:ext cx="223710" cy="118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2" h="619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44" y="2288"/>
                        <a:pt x="1595" y="4367"/>
                        <a:pt x="3606" y="5511"/>
                      </a:cubicBezTo>
                      <a:cubicBezTo>
                        <a:pt x="4639" y="6038"/>
                        <a:pt x="5709" y="6197"/>
                        <a:pt x="6786" y="6197"/>
                      </a:cubicBezTo>
                      <a:cubicBezTo>
                        <a:pt x="7551" y="6197"/>
                        <a:pt x="8319" y="6117"/>
                        <a:pt x="9082" y="6031"/>
                      </a:cubicBezTo>
                      <a:cubicBezTo>
                        <a:pt x="9671" y="5927"/>
                        <a:pt x="10260" y="5719"/>
                        <a:pt x="10780" y="5372"/>
                      </a:cubicBezTo>
                      <a:cubicBezTo>
                        <a:pt x="11404" y="5060"/>
                        <a:pt x="11681" y="4332"/>
                        <a:pt x="11438" y="3639"/>
                      </a:cubicBezTo>
                      <a:cubicBezTo>
                        <a:pt x="11300" y="2981"/>
                        <a:pt x="10745" y="2461"/>
                        <a:pt x="10052" y="2357"/>
                      </a:cubicBezTo>
                      <a:cubicBezTo>
                        <a:pt x="9917" y="2337"/>
                        <a:pt x="9778" y="2329"/>
                        <a:pt x="9639" y="2329"/>
                      </a:cubicBezTo>
                      <a:cubicBezTo>
                        <a:pt x="9279" y="2329"/>
                        <a:pt x="8912" y="2386"/>
                        <a:pt x="8562" y="2461"/>
                      </a:cubicBezTo>
                      <a:cubicBezTo>
                        <a:pt x="8007" y="2599"/>
                        <a:pt x="7487" y="2842"/>
                        <a:pt x="6933" y="2981"/>
                      </a:cubicBezTo>
                      <a:cubicBezTo>
                        <a:pt x="6226" y="3179"/>
                        <a:pt x="5567" y="3279"/>
                        <a:pt x="4949" y="3279"/>
                      </a:cubicBezTo>
                      <a:cubicBezTo>
                        <a:pt x="3084" y="3279"/>
                        <a:pt x="1606" y="2369"/>
                        <a:pt x="382" y="520"/>
                      </a:cubicBezTo>
                      <a:cubicBezTo>
                        <a:pt x="278" y="347"/>
                        <a:pt x="174" y="208"/>
                        <a:pt x="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1" name="Google Shape;1181;p33"/>
                <p:cNvSpPr/>
                <p:nvPr/>
              </p:nvSpPr>
              <p:spPr>
                <a:xfrm>
                  <a:off x="1645922" y="2047253"/>
                  <a:ext cx="241596" cy="899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16" h="4695" extrusionOk="0">
                      <a:moveTo>
                        <a:pt x="10788" y="0"/>
                      </a:moveTo>
                      <a:cubicBezTo>
                        <a:pt x="10509" y="0"/>
                        <a:pt x="10213" y="59"/>
                        <a:pt x="9913" y="183"/>
                      </a:cubicBezTo>
                      <a:cubicBezTo>
                        <a:pt x="9323" y="495"/>
                        <a:pt x="8734" y="807"/>
                        <a:pt x="8145" y="1154"/>
                      </a:cubicBezTo>
                      <a:cubicBezTo>
                        <a:pt x="6784" y="1954"/>
                        <a:pt x="5412" y="2431"/>
                        <a:pt x="4015" y="2431"/>
                      </a:cubicBezTo>
                      <a:cubicBezTo>
                        <a:pt x="2992" y="2431"/>
                        <a:pt x="1956" y="2176"/>
                        <a:pt x="901" y="1605"/>
                      </a:cubicBezTo>
                      <a:lnTo>
                        <a:pt x="0" y="1119"/>
                      </a:lnTo>
                      <a:lnTo>
                        <a:pt x="0" y="1119"/>
                      </a:lnTo>
                      <a:cubicBezTo>
                        <a:pt x="1040" y="2991"/>
                        <a:pt x="2738" y="3927"/>
                        <a:pt x="4644" y="4447"/>
                      </a:cubicBezTo>
                      <a:cubicBezTo>
                        <a:pt x="5290" y="4618"/>
                        <a:pt x="5923" y="4695"/>
                        <a:pt x="6545" y="4695"/>
                      </a:cubicBezTo>
                      <a:cubicBezTo>
                        <a:pt x="8192" y="4695"/>
                        <a:pt x="9764" y="4152"/>
                        <a:pt x="11299" y="3372"/>
                      </a:cubicBezTo>
                      <a:cubicBezTo>
                        <a:pt x="12200" y="2922"/>
                        <a:pt x="12616" y="1847"/>
                        <a:pt x="12269" y="911"/>
                      </a:cubicBezTo>
                      <a:cubicBezTo>
                        <a:pt x="12002" y="328"/>
                        <a:pt x="11444" y="0"/>
                        <a:pt x="10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182" name="Google Shape;1182;p33"/>
          <p:cNvGrpSpPr/>
          <p:nvPr/>
        </p:nvGrpSpPr>
        <p:grpSpPr>
          <a:xfrm>
            <a:off x="166171" y="116744"/>
            <a:ext cx="1480843" cy="1460612"/>
            <a:chOff x="166175" y="189420"/>
            <a:chExt cx="1809657" cy="1784935"/>
          </a:xfrm>
        </p:grpSpPr>
        <p:sp>
          <p:nvSpPr>
            <p:cNvPr id="1183" name="Google Shape;1183;p33"/>
            <p:cNvSpPr/>
            <p:nvPr/>
          </p:nvSpPr>
          <p:spPr>
            <a:xfrm rot="10800000">
              <a:off x="166175" y="189420"/>
              <a:ext cx="1809657" cy="1784935"/>
            </a:xfrm>
            <a:custGeom>
              <a:avLst/>
              <a:gdLst/>
              <a:ahLst/>
              <a:cxnLst/>
              <a:rect l="l" t="t" r="r" b="b"/>
              <a:pathLst>
                <a:path w="79128" h="78047" extrusionOk="0">
                  <a:moveTo>
                    <a:pt x="74379" y="0"/>
                  </a:moveTo>
                  <a:cubicBezTo>
                    <a:pt x="74075" y="0"/>
                    <a:pt x="73761" y="41"/>
                    <a:pt x="73443" y="129"/>
                  </a:cubicBezTo>
                  <a:cubicBezTo>
                    <a:pt x="72196" y="441"/>
                    <a:pt x="71260" y="1481"/>
                    <a:pt x="71017" y="2728"/>
                  </a:cubicBezTo>
                  <a:cubicBezTo>
                    <a:pt x="70636" y="4357"/>
                    <a:pt x="71260" y="5778"/>
                    <a:pt x="72196" y="7061"/>
                  </a:cubicBezTo>
                  <a:cubicBezTo>
                    <a:pt x="72958" y="8135"/>
                    <a:pt x="73755" y="9140"/>
                    <a:pt x="74553" y="10180"/>
                  </a:cubicBezTo>
                  <a:cubicBezTo>
                    <a:pt x="74518" y="10284"/>
                    <a:pt x="74449" y="10388"/>
                    <a:pt x="74379" y="10492"/>
                  </a:cubicBezTo>
                  <a:cubicBezTo>
                    <a:pt x="73741" y="10270"/>
                    <a:pt x="73059" y="10159"/>
                    <a:pt x="72368" y="10159"/>
                  </a:cubicBezTo>
                  <a:cubicBezTo>
                    <a:pt x="72196" y="10159"/>
                    <a:pt x="72022" y="10166"/>
                    <a:pt x="71849" y="10180"/>
                  </a:cubicBezTo>
                  <a:cubicBezTo>
                    <a:pt x="68556" y="10492"/>
                    <a:pt x="66408" y="13923"/>
                    <a:pt x="67759" y="16835"/>
                  </a:cubicBezTo>
                  <a:cubicBezTo>
                    <a:pt x="68360" y="18181"/>
                    <a:pt x="69691" y="18921"/>
                    <a:pt x="70983" y="18921"/>
                  </a:cubicBezTo>
                  <a:cubicBezTo>
                    <a:pt x="71853" y="18921"/>
                    <a:pt x="72705" y="18586"/>
                    <a:pt x="73305" y="17874"/>
                  </a:cubicBezTo>
                  <a:cubicBezTo>
                    <a:pt x="73617" y="17493"/>
                    <a:pt x="74067" y="16973"/>
                    <a:pt x="73617" y="16523"/>
                  </a:cubicBezTo>
                  <a:cubicBezTo>
                    <a:pt x="73461" y="16357"/>
                    <a:pt x="73327" y="16293"/>
                    <a:pt x="73207" y="16293"/>
                  </a:cubicBezTo>
                  <a:cubicBezTo>
                    <a:pt x="72901" y="16293"/>
                    <a:pt x="72688" y="16714"/>
                    <a:pt x="72438" y="16939"/>
                  </a:cubicBezTo>
                  <a:cubicBezTo>
                    <a:pt x="71921" y="17428"/>
                    <a:pt x="71342" y="17663"/>
                    <a:pt x="70791" y="17663"/>
                  </a:cubicBezTo>
                  <a:cubicBezTo>
                    <a:pt x="69977" y="17663"/>
                    <a:pt x="69227" y="17148"/>
                    <a:pt x="68834" y="16176"/>
                  </a:cubicBezTo>
                  <a:cubicBezTo>
                    <a:pt x="68314" y="14963"/>
                    <a:pt x="68591" y="13577"/>
                    <a:pt x="69492" y="12676"/>
                  </a:cubicBezTo>
                  <a:cubicBezTo>
                    <a:pt x="70286" y="11801"/>
                    <a:pt x="71345" y="11365"/>
                    <a:pt x="72424" y="11365"/>
                  </a:cubicBezTo>
                  <a:cubicBezTo>
                    <a:pt x="73655" y="11365"/>
                    <a:pt x="74912" y="11931"/>
                    <a:pt x="75835" y="13057"/>
                  </a:cubicBezTo>
                  <a:cubicBezTo>
                    <a:pt x="77464" y="14859"/>
                    <a:pt x="77810" y="17493"/>
                    <a:pt x="76771" y="19677"/>
                  </a:cubicBezTo>
                  <a:cubicBezTo>
                    <a:pt x="75419" y="22935"/>
                    <a:pt x="72508" y="25257"/>
                    <a:pt x="69076" y="25950"/>
                  </a:cubicBezTo>
                  <a:cubicBezTo>
                    <a:pt x="65680" y="26678"/>
                    <a:pt x="63392" y="28619"/>
                    <a:pt x="62422" y="31946"/>
                  </a:cubicBezTo>
                  <a:cubicBezTo>
                    <a:pt x="61347" y="35655"/>
                    <a:pt x="62214" y="38982"/>
                    <a:pt x="64744" y="41859"/>
                  </a:cubicBezTo>
                  <a:cubicBezTo>
                    <a:pt x="65749" y="42898"/>
                    <a:pt x="66858" y="43834"/>
                    <a:pt x="68037" y="44631"/>
                  </a:cubicBezTo>
                  <a:cubicBezTo>
                    <a:pt x="69042" y="45290"/>
                    <a:pt x="70047" y="45948"/>
                    <a:pt x="71017" y="46642"/>
                  </a:cubicBezTo>
                  <a:cubicBezTo>
                    <a:pt x="71329" y="46884"/>
                    <a:pt x="71814" y="47023"/>
                    <a:pt x="71676" y="47612"/>
                  </a:cubicBezTo>
                  <a:cubicBezTo>
                    <a:pt x="70567" y="47647"/>
                    <a:pt x="69527" y="47959"/>
                    <a:pt x="68591" y="48548"/>
                  </a:cubicBezTo>
                  <a:cubicBezTo>
                    <a:pt x="66442" y="49900"/>
                    <a:pt x="65888" y="52846"/>
                    <a:pt x="67447" y="54891"/>
                  </a:cubicBezTo>
                  <a:cubicBezTo>
                    <a:pt x="68128" y="55783"/>
                    <a:pt x="69175" y="56277"/>
                    <a:pt x="70253" y="56277"/>
                  </a:cubicBezTo>
                  <a:cubicBezTo>
                    <a:pt x="70767" y="56277"/>
                    <a:pt x="71288" y="56165"/>
                    <a:pt x="71780" y="55930"/>
                  </a:cubicBezTo>
                  <a:cubicBezTo>
                    <a:pt x="72820" y="55480"/>
                    <a:pt x="73409" y="54371"/>
                    <a:pt x="73201" y="53262"/>
                  </a:cubicBezTo>
                  <a:cubicBezTo>
                    <a:pt x="73134" y="52861"/>
                    <a:pt x="73067" y="52428"/>
                    <a:pt x="72566" y="52428"/>
                  </a:cubicBezTo>
                  <a:cubicBezTo>
                    <a:pt x="72547" y="52428"/>
                    <a:pt x="72528" y="52428"/>
                    <a:pt x="72508" y="52430"/>
                  </a:cubicBezTo>
                  <a:cubicBezTo>
                    <a:pt x="72057" y="52464"/>
                    <a:pt x="72022" y="52880"/>
                    <a:pt x="72022" y="53227"/>
                  </a:cubicBezTo>
                  <a:cubicBezTo>
                    <a:pt x="72022" y="54128"/>
                    <a:pt x="71676" y="54752"/>
                    <a:pt x="70740" y="54960"/>
                  </a:cubicBezTo>
                  <a:cubicBezTo>
                    <a:pt x="70584" y="54992"/>
                    <a:pt x="70428" y="55008"/>
                    <a:pt x="70273" y="55008"/>
                  </a:cubicBezTo>
                  <a:cubicBezTo>
                    <a:pt x="69436" y="55008"/>
                    <a:pt x="68660" y="54548"/>
                    <a:pt x="68279" y="53816"/>
                  </a:cubicBezTo>
                  <a:cubicBezTo>
                    <a:pt x="67482" y="52534"/>
                    <a:pt x="67759" y="50870"/>
                    <a:pt x="68868" y="49900"/>
                  </a:cubicBezTo>
                  <a:cubicBezTo>
                    <a:pt x="69642" y="49230"/>
                    <a:pt x="70631" y="48876"/>
                    <a:pt x="71629" y="48876"/>
                  </a:cubicBezTo>
                  <a:cubicBezTo>
                    <a:pt x="72284" y="48876"/>
                    <a:pt x="72943" y="49029"/>
                    <a:pt x="73547" y="49345"/>
                  </a:cubicBezTo>
                  <a:cubicBezTo>
                    <a:pt x="75350" y="50316"/>
                    <a:pt x="76355" y="51806"/>
                    <a:pt x="76355" y="53920"/>
                  </a:cubicBezTo>
                  <a:cubicBezTo>
                    <a:pt x="76355" y="55861"/>
                    <a:pt x="75731" y="57629"/>
                    <a:pt x="75038" y="59396"/>
                  </a:cubicBezTo>
                  <a:cubicBezTo>
                    <a:pt x="74067" y="62100"/>
                    <a:pt x="73305" y="64768"/>
                    <a:pt x="73443" y="67645"/>
                  </a:cubicBezTo>
                  <a:cubicBezTo>
                    <a:pt x="73443" y="67784"/>
                    <a:pt x="73443" y="67992"/>
                    <a:pt x="73028" y="67992"/>
                  </a:cubicBezTo>
                  <a:cubicBezTo>
                    <a:pt x="71780" y="65462"/>
                    <a:pt x="71156" y="62862"/>
                    <a:pt x="72369" y="60020"/>
                  </a:cubicBezTo>
                  <a:cubicBezTo>
                    <a:pt x="72577" y="59604"/>
                    <a:pt x="72785" y="59223"/>
                    <a:pt x="72924" y="58772"/>
                  </a:cubicBezTo>
                  <a:cubicBezTo>
                    <a:pt x="72993" y="58530"/>
                    <a:pt x="72854" y="58287"/>
                    <a:pt x="72646" y="58218"/>
                  </a:cubicBezTo>
                  <a:cubicBezTo>
                    <a:pt x="72559" y="58160"/>
                    <a:pt x="72461" y="58132"/>
                    <a:pt x="72365" y="58132"/>
                  </a:cubicBezTo>
                  <a:cubicBezTo>
                    <a:pt x="72231" y="58132"/>
                    <a:pt x="72103" y="58186"/>
                    <a:pt x="72022" y="58287"/>
                  </a:cubicBezTo>
                  <a:cubicBezTo>
                    <a:pt x="71780" y="58599"/>
                    <a:pt x="71537" y="58911"/>
                    <a:pt x="71364" y="59292"/>
                  </a:cubicBezTo>
                  <a:cubicBezTo>
                    <a:pt x="70116" y="61892"/>
                    <a:pt x="70289" y="64491"/>
                    <a:pt x="71260" y="67125"/>
                  </a:cubicBezTo>
                  <a:cubicBezTo>
                    <a:pt x="71884" y="68824"/>
                    <a:pt x="72854" y="70314"/>
                    <a:pt x="73686" y="71908"/>
                  </a:cubicBezTo>
                  <a:cubicBezTo>
                    <a:pt x="73998" y="72532"/>
                    <a:pt x="74483" y="73121"/>
                    <a:pt x="74414" y="74092"/>
                  </a:cubicBezTo>
                  <a:cubicBezTo>
                    <a:pt x="73374" y="73745"/>
                    <a:pt x="72334" y="73260"/>
                    <a:pt x="71399" y="72671"/>
                  </a:cubicBezTo>
                  <a:cubicBezTo>
                    <a:pt x="69700" y="71735"/>
                    <a:pt x="68002" y="70764"/>
                    <a:pt x="66061" y="70349"/>
                  </a:cubicBezTo>
                  <a:cubicBezTo>
                    <a:pt x="65210" y="70145"/>
                    <a:pt x="64368" y="70035"/>
                    <a:pt x="63540" y="70035"/>
                  </a:cubicBezTo>
                  <a:cubicBezTo>
                    <a:pt x="62106" y="70035"/>
                    <a:pt x="60711" y="70364"/>
                    <a:pt x="59372" y="71111"/>
                  </a:cubicBezTo>
                  <a:cubicBezTo>
                    <a:pt x="58991" y="71319"/>
                    <a:pt x="58471" y="71527"/>
                    <a:pt x="58713" y="72116"/>
                  </a:cubicBezTo>
                  <a:cubicBezTo>
                    <a:pt x="58820" y="72392"/>
                    <a:pt x="58975" y="72485"/>
                    <a:pt x="59150" y="72485"/>
                  </a:cubicBezTo>
                  <a:cubicBezTo>
                    <a:pt x="59371" y="72485"/>
                    <a:pt x="59625" y="72336"/>
                    <a:pt x="59857" y="72220"/>
                  </a:cubicBezTo>
                  <a:cubicBezTo>
                    <a:pt x="60100" y="72116"/>
                    <a:pt x="60377" y="71978"/>
                    <a:pt x="60620" y="71874"/>
                  </a:cubicBezTo>
                  <a:cubicBezTo>
                    <a:pt x="61665" y="71453"/>
                    <a:pt x="62678" y="71267"/>
                    <a:pt x="63668" y="71267"/>
                  </a:cubicBezTo>
                  <a:cubicBezTo>
                    <a:pt x="65370" y="71267"/>
                    <a:pt x="67005" y="71816"/>
                    <a:pt x="68626" y="72671"/>
                  </a:cubicBezTo>
                  <a:cubicBezTo>
                    <a:pt x="68522" y="72983"/>
                    <a:pt x="68349" y="72983"/>
                    <a:pt x="68175" y="72983"/>
                  </a:cubicBezTo>
                  <a:cubicBezTo>
                    <a:pt x="67929" y="72971"/>
                    <a:pt x="67685" y="72965"/>
                    <a:pt x="67441" y="72965"/>
                  </a:cubicBezTo>
                  <a:cubicBezTo>
                    <a:pt x="64837" y="72965"/>
                    <a:pt x="62370" y="73626"/>
                    <a:pt x="59961" y="74577"/>
                  </a:cubicBezTo>
                  <a:cubicBezTo>
                    <a:pt x="58505" y="75132"/>
                    <a:pt x="57015" y="75547"/>
                    <a:pt x="55490" y="75825"/>
                  </a:cubicBezTo>
                  <a:cubicBezTo>
                    <a:pt x="55146" y="75898"/>
                    <a:pt x="54802" y="75933"/>
                    <a:pt x="54460" y="75933"/>
                  </a:cubicBezTo>
                  <a:cubicBezTo>
                    <a:pt x="53836" y="75933"/>
                    <a:pt x="53218" y="75818"/>
                    <a:pt x="52613" y="75617"/>
                  </a:cubicBezTo>
                  <a:cubicBezTo>
                    <a:pt x="49771" y="74612"/>
                    <a:pt x="48489" y="71319"/>
                    <a:pt x="50014" y="68928"/>
                  </a:cubicBezTo>
                  <a:cubicBezTo>
                    <a:pt x="50546" y="67926"/>
                    <a:pt x="51588" y="67348"/>
                    <a:pt x="52704" y="67348"/>
                  </a:cubicBezTo>
                  <a:cubicBezTo>
                    <a:pt x="52823" y="67348"/>
                    <a:pt x="52943" y="67354"/>
                    <a:pt x="53064" y="67368"/>
                  </a:cubicBezTo>
                  <a:cubicBezTo>
                    <a:pt x="54312" y="67437"/>
                    <a:pt x="55317" y="68408"/>
                    <a:pt x="55490" y="69655"/>
                  </a:cubicBezTo>
                  <a:cubicBezTo>
                    <a:pt x="55594" y="70730"/>
                    <a:pt x="55178" y="71111"/>
                    <a:pt x="53445" y="71527"/>
                  </a:cubicBezTo>
                  <a:cubicBezTo>
                    <a:pt x="53168" y="71631"/>
                    <a:pt x="52891" y="71700"/>
                    <a:pt x="52856" y="72047"/>
                  </a:cubicBezTo>
                  <a:cubicBezTo>
                    <a:pt x="52856" y="72393"/>
                    <a:pt x="53098" y="72567"/>
                    <a:pt x="53376" y="72671"/>
                  </a:cubicBezTo>
                  <a:cubicBezTo>
                    <a:pt x="53601" y="72762"/>
                    <a:pt x="53841" y="72805"/>
                    <a:pt x="54085" y="72805"/>
                  </a:cubicBezTo>
                  <a:cubicBezTo>
                    <a:pt x="55038" y="72805"/>
                    <a:pt x="56046" y="72147"/>
                    <a:pt x="56460" y="71180"/>
                  </a:cubicBezTo>
                  <a:cubicBezTo>
                    <a:pt x="57084" y="69621"/>
                    <a:pt x="56564" y="67853"/>
                    <a:pt x="55213" y="66917"/>
                  </a:cubicBezTo>
                  <a:cubicBezTo>
                    <a:pt x="54424" y="66355"/>
                    <a:pt x="53554" y="66093"/>
                    <a:pt x="52701" y="66093"/>
                  </a:cubicBezTo>
                  <a:cubicBezTo>
                    <a:pt x="50819" y="66093"/>
                    <a:pt x="49018" y="67370"/>
                    <a:pt x="48350" y="69517"/>
                  </a:cubicBezTo>
                  <a:cubicBezTo>
                    <a:pt x="48177" y="70106"/>
                    <a:pt x="48212" y="70730"/>
                    <a:pt x="47865" y="71250"/>
                  </a:cubicBezTo>
                  <a:cubicBezTo>
                    <a:pt x="47380" y="71111"/>
                    <a:pt x="47241" y="70764"/>
                    <a:pt x="47033" y="70487"/>
                  </a:cubicBezTo>
                  <a:cubicBezTo>
                    <a:pt x="45993" y="68997"/>
                    <a:pt x="44988" y="67437"/>
                    <a:pt x="43879" y="65982"/>
                  </a:cubicBezTo>
                  <a:cubicBezTo>
                    <a:pt x="42285" y="63763"/>
                    <a:pt x="39893" y="62238"/>
                    <a:pt x="37225" y="61718"/>
                  </a:cubicBezTo>
                  <a:cubicBezTo>
                    <a:pt x="36530" y="61586"/>
                    <a:pt x="35857" y="61523"/>
                    <a:pt x="35208" y="61523"/>
                  </a:cubicBezTo>
                  <a:cubicBezTo>
                    <a:pt x="30425" y="61523"/>
                    <a:pt x="27001" y="64941"/>
                    <a:pt x="26238" y="69032"/>
                  </a:cubicBezTo>
                  <a:cubicBezTo>
                    <a:pt x="25510" y="72809"/>
                    <a:pt x="22980" y="75478"/>
                    <a:pt x="19202" y="76587"/>
                  </a:cubicBezTo>
                  <a:cubicBezTo>
                    <a:pt x="18595" y="76776"/>
                    <a:pt x="17985" y="76864"/>
                    <a:pt x="17390" y="76864"/>
                  </a:cubicBezTo>
                  <a:cubicBezTo>
                    <a:pt x="15029" y="76864"/>
                    <a:pt x="12899" y="75468"/>
                    <a:pt x="12097" y="73364"/>
                  </a:cubicBezTo>
                  <a:cubicBezTo>
                    <a:pt x="11196" y="71354"/>
                    <a:pt x="12235" y="68997"/>
                    <a:pt x="14315" y="68304"/>
                  </a:cubicBezTo>
                  <a:cubicBezTo>
                    <a:pt x="14669" y="68162"/>
                    <a:pt x="15035" y="68094"/>
                    <a:pt x="15396" y="68094"/>
                  </a:cubicBezTo>
                  <a:cubicBezTo>
                    <a:pt x="16273" y="68094"/>
                    <a:pt x="17122" y="68493"/>
                    <a:pt x="17711" y="69205"/>
                  </a:cubicBezTo>
                  <a:cubicBezTo>
                    <a:pt x="18370" y="70141"/>
                    <a:pt x="18197" y="70972"/>
                    <a:pt x="17088" y="72186"/>
                  </a:cubicBezTo>
                  <a:cubicBezTo>
                    <a:pt x="17018" y="72220"/>
                    <a:pt x="16984" y="72255"/>
                    <a:pt x="16949" y="72324"/>
                  </a:cubicBezTo>
                  <a:cubicBezTo>
                    <a:pt x="16706" y="72463"/>
                    <a:pt x="16637" y="72809"/>
                    <a:pt x="16810" y="73052"/>
                  </a:cubicBezTo>
                  <a:cubicBezTo>
                    <a:pt x="16932" y="73222"/>
                    <a:pt x="17121" y="73307"/>
                    <a:pt x="17319" y="73307"/>
                  </a:cubicBezTo>
                  <a:cubicBezTo>
                    <a:pt x="17403" y="73307"/>
                    <a:pt x="17490" y="73291"/>
                    <a:pt x="17573" y="73260"/>
                  </a:cubicBezTo>
                  <a:cubicBezTo>
                    <a:pt x="18058" y="73052"/>
                    <a:pt x="18474" y="72740"/>
                    <a:pt x="18786" y="72289"/>
                  </a:cubicBezTo>
                  <a:cubicBezTo>
                    <a:pt x="19895" y="70626"/>
                    <a:pt x="19340" y="68338"/>
                    <a:pt x="17538" y="67437"/>
                  </a:cubicBezTo>
                  <a:cubicBezTo>
                    <a:pt x="16890" y="67072"/>
                    <a:pt x="16177" y="66904"/>
                    <a:pt x="15464" y="66904"/>
                  </a:cubicBezTo>
                  <a:cubicBezTo>
                    <a:pt x="13469" y="66904"/>
                    <a:pt x="11471" y="68218"/>
                    <a:pt x="10884" y="70210"/>
                  </a:cubicBezTo>
                  <a:cubicBezTo>
                    <a:pt x="10502" y="71492"/>
                    <a:pt x="10641" y="72740"/>
                    <a:pt x="10780" y="74265"/>
                  </a:cubicBezTo>
                  <a:cubicBezTo>
                    <a:pt x="9636" y="73364"/>
                    <a:pt x="8735" y="72601"/>
                    <a:pt x="7764" y="71908"/>
                  </a:cubicBezTo>
                  <a:cubicBezTo>
                    <a:pt x="6652" y="71129"/>
                    <a:pt x="5517" y="70418"/>
                    <a:pt x="4180" y="70418"/>
                  </a:cubicBezTo>
                  <a:cubicBezTo>
                    <a:pt x="3852" y="70418"/>
                    <a:pt x="3511" y="70461"/>
                    <a:pt x="3155" y="70557"/>
                  </a:cubicBezTo>
                  <a:cubicBezTo>
                    <a:pt x="1214" y="70972"/>
                    <a:pt x="1" y="72948"/>
                    <a:pt x="555" y="74889"/>
                  </a:cubicBezTo>
                  <a:cubicBezTo>
                    <a:pt x="1000" y="76363"/>
                    <a:pt x="2360" y="77323"/>
                    <a:pt x="3829" y="77323"/>
                  </a:cubicBezTo>
                  <a:cubicBezTo>
                    <a:pt x="4191" y="77323"/>
                    <a:pt x="4559" y="77265"/>
                    <a:pt x="4922" y="77142"/>
                  </a:cubicBezTo>
                  <a:cubicBezTo>
                    <a:pt x="5373" y="76968"/>
                    <a:pt x="5754" y="76726"/>
                    <a:pt x="6066" y="76379"/>
                  </a:cubicBezTo>
                  <a:cubicBezTo>
                    <a:pt x="6274" y="76171"/>
                    <a:pt x="6309" y="75825"/>
                    <a:pt x="6170" y="75582"/>
                  </a:cubicBezTo>
                  <a:cubicBezTo>
                    <a:pt x="6056" y="75423"/>
                    <a:pt x="5868" y="75338"/>
                    <a:pt x="5683" y="75338"/>
                  </a:cubicBezTo>
                  <a:cubicBezTo>
                    <a:pt x="5586" y="75338"/>
                    <a:pt x="5491" y="75361"/>
                    <a:pt x="5407" y="75409"/>
                  </a:cubicBezTo>
                  <a:cubicBezTo>
                    <a:pt x="5269" y="75513"/>
                    <a:pt x="5130" y="75617"/>
                    <a:pt x="4992" y="75721"/>
                  </a:cubicBezTo>
                  <a:cubicBezTo>
                    <a:pt x="4544" y="75923"/>
                    <a:pt x="4120" y="76023"/>
                    <a:pt x="3728" y="76023"/>
                  </a:cubicBezTo>
                  <a:cubicBezTo>
                    <a:pt x="3179" y="76023"/>
                    <a:pt x="2692" y="75827"/>
                    <a:pt x="2288" y="75443"/>
                  </a:cubicBezTo>
                  <a:cubicBezTo>
                    <a:pt x="1630" y="74681"/>
                    <a:pt x="1491" y="73572"/>
                    <a:pt x="1976" y="72705"/>
                  </a:cubicBezTo>
                  <a:cubicBezTo>
                    <a:pt x="2313" y="72062"/>
                    <a:pt x="3191" y="71717"/>
                    <a:pt x="4132" y="71717"/>
                  </a:cubicBezTo>
                  <a:cubicBezTo>
                    <a:pt x="4256" y="71717"/>
                    <a:pt x="4381" y="71723"/>
                    <a:pt x="4506" y="71735"/>
                  </a:cubicBezTo>
                  <a:cubicBezTo>
                    <a:pt x="5927" y="71874"/>
                    <a:pt x="6932" y="72671"/>
                    <a:pt x="7903" y="73607"/>
                  </a:cubicBezTo>
                  <a:cubicBezTo>
                    <a:pt x="9844" y="75478"/>
                    <a:pt x="12339" y="76379"/>
                    <a:pt x="14696" y="77488"/>
                  </a:cubicBezTo>
                  <a:cubicBezTo>
                    <a:pt x="15532" y="77842"/>
                    <a:pt x="16428" y="78047"/>
                    <a:pt x="17356" y="78047"/>
                  </a:cubicBezTo>
                  <a:cubicBezTo>
                    <a:pt x="17428" y="78047"/>
                    <a:pt x="17500" y="78045"/>
                    <a:pt x="17573" y="78043"/>
                  </a:cubicBezTo>
                  <a:cubicBezTo>
                    <a:pt x="20484" y="78043"/>
                    <a:pt x="22702" y="76622"/>
                    <a:pt x="24574" y="74577"/>
                  </a:cubicBezTo>
                  <a:cubicBezTo>
                    <a:pt x="25233" y="73849"/>
                    <a:pt x="25787" y="73052"/>
                    <a:pt x="26411" y="72289"/>
                  </a:cubicBezTo>
                  <a:cubicBezTo>
                    <a:pt x="27000" y="72740"/>
                    <a:pt x="27104" y="73433"/>
                    <a:pt x="27416" y="73953"/>
                  </a:cubicBezTo>
                  <a:cubicBezTo>
                    <a:pt x="28896" y="76315"/>
                    <a:pt x="30920" y="77704"/>
                    <a:pt x="33618" y="77704"/>
                  </a:cubicBezTo>
                  <a:cubicBezTo>
                    <a:pt x="33889" y="77704"/>
                    <a:pt x="34167" y="77690"/>
                    <a:pt x="34452" y="77662"/>
                  </a:cubicBezTo>
                  <a:cubicBezTo>
                    <a:pt x="37675" y="77384"/>
                    <a:pt x="39928" y="74404"/>
                    <a:pt x="39339" y="71215"/>
                  </a:cubicBezTo>
                  <a:cubicBezTo>
                    <a:pt x="38927" y="68948"/>
                    <a:pt x="37002" y="67467"/>
                    <a:pt x="34974" y="67467"/>
                  </a:cubicBezTo>
                  <a:cubicBezTo>
                    <a:pt x="34273" y="67467"/>
                    <a:pt x="33560" y="67644"/>
                    <a:pt x="32892" y="68026"/>
                  </a:cubicBezTo>
                  <a:cubicBezTo>
                    <a:pt x="32407" y="68338"/>
                    <a:pt x="31714" y="68616"/>
                    <a:pt x="32164" y="69343"/>
                  </a:cubicBezTo>
                  <a:cubicBezTo>
                    <a:pt x="32270" y="69520"/>
                    <a:pt x="32397" y="69585"/>
                    <a:pt x="32532" y="69585"/>
                  </a:cubicBezTo>
                  <a:cubicBezTo>
                    <a:pt x="32794" y="69585"/>
                    <a:pt x="33091" y="69342"/>
                    <a:pt x="33343" y="69205"/>
                  </a:cubicBezTo>
                  <a:cubicBezTo>
                    <a:pt x="33447" y="69135"/>
                    <a:pt x="33551" y="69101"/>
                    <a:pt x="33655" y="69032"/>
                  </a:cubicBezTo>
                  <a:cubicBezTo>
                    <a:pt x="34086" y="68825"/>
                    <a:pt x="34539" y="68728"/>
                    <a:pt x="34986" y="68728"/>
                  </a:cubicBezTo>
                  <a:cubicBezTo>
                    <a:pt x="36191" y="68728"/>
                    <a:pt x="37343" y="69437"/>
                    <a:pt x="37848" y="70626"/>
                  </a:cubicBezTo>
                  <a:cubicBezTo>
                    <a:pt x="38992" y="72983"/>
                    <a:pt x="37433" y="75894"/>
                    <a:pt x="34729" y="76379"/>
                  </a:cubicBezTo>
                  <a:cubicBezTo>
                    <a:pt x="34348" y="76459"/>
                    <a:pt x="33966" y="76498"/>
                    <a:pt x="33588" y="76498"/>
                  </a:cubicBezTo>
                  <a:cubicBezTo>
                    <a:pt x="32004" y="76498"/>
                    <a:pt x="30489" y="75815"/>
                    <a:pt x="29426" y="74612"/>
                  </a:cubicBezTo>
                  <a:cubicBezTo>
                    <a:pt x="26030" y="70938"/>
                    <a:pt x="27485" y="64976"/>
                    <a:pt x="32199" y="63347"/>
                  </a:cubicBezTo>
                  <a:cubicBezTo>
                    <a:pt x="33297" y="62948"/>
                    <a:pt x="34367" y="62755"/>
                    <a:pt x="35403" y="62755"/>
                  </a:cubicBezTo>
                  <a:cubicBezTo>
                    <a:pt x="37603" y="62755"/>
                    <a:pt x="39649" y="63628"/>
                    <a:pt x="41488" y="65254"/>
                  </a:cubicBezTo>
                  <a:cubicBezTo>
                    <a:pt x="42770" y="66501"/>
                    <a:pt x="43879" y="67888"/>
                    <a:pt x="44780" y="69447"/>
                  </a:cubicBezTo>
                  <a:cubicBezTo>
                    <a:pt x="46201" y="71596"/>
                    <a:pt x="47865" y="73572"/>
                    <a:pt x="49806" y="75270"/>
                  </a:cubicBezTo>
                  <a:cubicBezTo>
                    <a:pt x="51071" y="76472"/>
                    <a:pt x="52740" y="77125"/>
                    <a:pt x="54470" y="77125"/>
                  </a:cubicBezTo>
                  <a:cubicBezTo>
                    <a:pt x="54636" y="77125"/>
                    <a:pt x="54803" y="77119"/>
                    <a:pt x="54970" y="77107"/>
                  </a:cubicBezTo>
                  <a:cubicBezTo>
                    <a:pt x="56876" y="76934"/>
                    <a:pt x="58713" y="76449"/>
                    <a:pt x="60446" y="75686"/>
                  </a:cubicBezTo>
                  <a:cubicBezTo>
                    <a:pt x="62763" y="74696"/>
                    <a:pt x="65070" y="74256"/>
                    <a:pt x="67387" y="74256"/>
                  </a:cubicBezTo>
                  <a:cubicBezTo>
                    <a:pt x="69612" y="74256"/>
                    <a:pt x="71844" y="74661"/>
                    <a:pt x="74102" y="75374"/>
                  </a:cubicBezTo>
                  <a:cubicBezTo>
                    <a:pt x="74520" y="75490"/>
                    <a:pt x="74984" y="75762"/>
                    <a:pt x="75412" y="75762"/>
                  </a:cubicBezTo>
                  <a:cubicBezTo>
                    <a:pt x="75623" y="75762"/>
                    <a:pt x="75825" y="75696"/>
                    <a:pt x="76008" y="75513"/>
                  </a:cubicBezTo>
                  <a:cubicBezTo>
                    <a:pt x="76563" y="74924"/>
                    <a:pt x="76008" y="74196"/>
                    <a:pt x="75800" y="73572"/>
                  </a:cubicBezTo>
                  <a:cubicBezTo>
                    <a:pt x="74379" y="69032"/>
                    <a:pt x="74206" y="64560"/>
                    <a:pt x="76112" y="60089"/>
                  </a:cubicBezTo>
                  <a:cubicBezTo>
                    <a:pt x="76736" y="58668"/>
                    <a:pt x="77152" y="57178"/>
                    <a:pt x="77429" y="55653"/>
                  </a:cubicBezTo>
                  <a:cubicBezTo>
                    <a:pt x="77741" y="53677"/>
                    <a:pt x="77706" y="51737"/>
                    <a:pt x="76320" y="50108"/>
                  </a:cubicBezTo>
                  <a:cubicBezTo>
                    <a:pt x="74760" y="48132"/>
                    <a:pt x="72889" y="46399"/>
                    <a:pt x="70809" y="44978"/>
                  </a:cubicBezTo>
                  <a:cubicBezTo>
                    <a:pt x="69458" y="44111"/>
                    <a:pt x="68141" y="43176"/>
                    <a:pt x="66858" y="42205"/>
                  </a:cubicBezTo>
                  <a:cubicBezTo>
                    <a:pt x="65299" y="40992"/>
                    <a:pt x="64155" y="39329"/>
                    <a:pt x="63600" y="37457"/>
                  </a:cubicBezTo>
                  <a:cubicBezTo>
                    <a:pt x="62387" y="33540"/>
                    <a:pt x="63912" y="29555"/>
                    <a:pt x="67239" y="27822"/>
                  </a:cubicBezTo>
                  <a:cubicBezTo>
                    <a:pt x="68185" y="27339"/>
                    <a:pt x="69211" y="27115"/>
                    <a:pt x="70228" y="27115"/>
                  </a:cubicBezTo>
                  <a:cubicBezTo>
                    <a:pt x="73014" y="27115"/>
                    <a:pt x="75744" y="28795"/>
                    <a:pt x="76632" y="31461"/>
                  </a:cubicBezTo>
                  <a:cubicBezTo>
                    <a:pt x="77464" y="33956"/>
                    <a:pt x="76493" y="36452"/>
                    <a:pt x="74310" y="37457"/>
                  </a:cubicBezTo>
                  <a:cubicBezTo>
                    <a:pt x="73803" y="37685"/>
                    <a:pt x="73265" y="37797"/>
                    <a:pt x="72729" y="37797"/>
                  </a:cubicBezTo>
                  <a:cubicBezTo>
                    <a:pt x="71798" y="37797"/>
                    <a:pt x="70877" y="37458"/>
                    <a:pt x="70151" y="36798"/>
                  </a:cubicBezTo>
                  <a:cubicBezTo>
                    <a:pt x="69076" y="35793"/>
                    <a:pt x="68938" y="34511"/>
                    <a:pt x="69666" y="32847"/>
                  </a:cubicBezTo>
                  <a:cubicBezTo>
                    <a:pt x="69770" y="32709"/>
                    <a:pt x="69839" y="32570"/>
                    <a:pt x="69908" y="32431"/>
                  </a:cubicBezTo>
                  <a:cubicBezTo>
                    <a:pt x="70047" y="32154"/>
                    <a:pt x="69943" y="31842"/>
                    <a:pt x="69700" y="31669"/>
                  </a:cubicBezTo>
                  <a:cubicBezTo>
                    <a:pt x="69615" y="31626"/>
                    <a:pt x="69524" y="31607"/>
                    <a:pt x="69434" y="31607"/>
                  </a:cubicBezTo>
                  <a:cubicBezTo>
                    <a:pt x="69230" y="31607"/>
                    <a:pt x="69034" y="31708"/>
                    <a:pt x="68938" y="31877"/>
                  </a:cubicBezTo>
                  <a:cubicBezTo>
                    <a:pt x="68660" y="32189"/>
                    <a:pt x="68452" y="32535"/>
                    <a:pt x="68279" y="32882"/>
                  </a:cubicBezTo>
                  <a:cubicBezTo>
                    <a:pt x="67343" y="35031"/>
                    <a:pt x="68349" y="37526"/>
                    <a:pt x="70463" y="38497"/>
                  </a:cubicBezTo>
                  <a:cubicBezTo>
                    <a:pt x="71185" y="38849"/>
                    <a:pt x="71945" y="39014"/>
                    <a:pt x="72695" y="39014"/>
                  </a:cubicBezTo>
                  <a:cubicBezTo>
                    <a:pt x="74970" y="39014"/>
                    <a:pt x="77150" y="37498"/>
                    <a:pt x="77880" y="35100"/>
                  </a:cubicBezTo>
                  <a:cubicBezTo>
                    <a:pt x="78850" y="32015"/>
                    <a:pt x="77395" y="28688"/>
                    <a:pt x="74310" y="26955"/>
                  </a:cubicBezTo>
                  <a:cubicBezTo>
                    <a:pt x="73825" y="26643"/>
                    <a:pt x="73131" y="26574"/>
                    <a:pt x="72785" y="25915"/>
                  </a:cubicBezTo>
                  <a:cubicBezTo>
                    <a:pt x="74275" y="24806"/>
                    <a:pt x="75696" y="23732"/>
                    <a:pt x="76736" y="22276"/>
                  </a:cubicBezTo>
                  <a:cubicBezTo>
                    <a:pt x="78608" y="19642"/>
                    <a:pt x="79128" y="16869"/>
                    <a:pt x="77776" y="13819"/>
                  </a:cubicBezTo>
                  <a:cubicBezTo>
                    <a:pt x="76667" y="11358"/>
                    <a:pt x="75558" y="8932"/>
                    <a:pt x="73651" y="6957"/>
                  </a:cubicBezTo>
                  <a:cubicBezTo>
                    <a:pt x="73097" y="6368"/>
                    <a:pt x="72681" y="5674"/>
                    <a:pt x="72404" y="4912"/>
                  </a:cubicBezTo>
                  <a:cubicBezTo>
                    <a:pt x="72126" y="4323"/>
                    <a:pt x="72057" y="3664"/>
                    <a:pt x="72161" y="3040"/>
                  </a:cubicBezTo>
                  <a:cubicBezTo>
                    <a:pt x="72334" y="2174"/>
                    <a:pt x="72993" y="1515"/>
                    <a:pt x="73859" y="1307"/>
                  </a:cubicBezTo>
                  <a:cubicBezTo>
                    <a:pt x="74024" y="1271"/>
                    <a:pt x="74186" y="1254"/>
                    <a:pt x="74344" y="1254"/>
                  </a:cubicBezTo>
                  <a:cubicBezTo>
                    <a:pt x="75849" y="1254"/>
                    <a:pt x="76982" y="2814"/>
                    <a:pt x="76355" y="4288"/>
                  </a:cubicBezTo>
                  <a:cubicBezTo>
                    <a:pt x="76251" y="4531"/>
                    <a:pt x="76043" y="4773"/>
                    <a:pt x="75904" y="5016"/>
                  </a:cubicBezTo>
                  <a:cubicBezTo>
                    <a:pt x="75766" y="5293"/>
                    <a:pt x="75835" y="5640"/>
                    <a:pt x="76112" y="5778"/>
                  </a:cubicBezTo>
                  <a:cubicBezTo>
                    <a:pt x="76194" y="5819"/>
                    <a:pt x="76282" y="5839"/>
                    <a:pt x="76370" y="5839"/>
                  </a:cubicBezTo>
                  <a:cubicBezTo>
                    <a:pt x="76506" y="5839"/>
                    <a:pt x="76645" y="5793"/>
                    <a:pt x="76771" y="5709"/>
                  </a:cubicBezTo>
                  <a:cubicBezTo>
                    <a:pt x="77083" y="5501"/>
                    <a:pt x="77360" y="5154"/>
                    <a:pt x="77499" y="4773"/>
                  </a:cubicBezTo>
                  <a:cubicBezTo>
                    <a:pt x="78511" y="2441"/>
                    <a:pt x="76726" y="0"/>
                    <a:pt x="743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33"/>
            <p:cNvSpPr/>
            <p:nvPr/>
          </p:nvSpPr>
          <p:spPr>
            <a:xfrm rot="10800000">
              <a:off x="359518" y="372106"/>
              <a:ext cx="334519" cy="322284"/>
            </a:xfrm>
            <a:custGeom>
              <a:avLst/>
              <a:gdLst/>
              <a:ahLst/>
              <a:cxnLst/>
              <a:rect l="l" t="t" r="r" b="b"/>
              <a:pathLst>
                <a:path w="14627" h="14092" extrusionOk="0">
                  <a:moveTo>
                    <a:pt x="5075" y="1246"/>
                  </a:moveTo>
                  <a:cubicBezTo>
                    <a:pt x="5678" y="1246"/>
                    <a:pt x="6281" y="1430"/>
                    <a:pt x="6794" y="1803"/>
                  </a:cubicBezTo>
                  <a:cubicBezTo>
                    <a:pt x="7695" y="2358"/>
                    <a:pt x="8388" y="3120"/>
                    <a:pt x="8908" y="4056"/>
                  </a:cubicBezTo>
                  <a:cubicBezTo>
                    <a:pt x="10253" y="6401"/>
                    <a:pt x="11083" y="9021"/>
                    <a:pt x="12013" y="11676"/>
                  </a:cubicBezTo>
                  <a:lnTo>
                    <a:pt x="12013" y="11676"/>
                  </a:lnTo>
                  <a:cubicBezTo>
                    <a:pt x="9245" y="10639"/>
                    <a:pt x="6443" y="9842"/>
                    <a:pt x="3986" y="8285"/>
                  </a:cubicBezTo>
                  <a:cubicBezTo>
                    <a:pt x="3466" y="7938"/>
                    <a:pt x="2981" y="7522"/>
                    <a:pt x="2565" y="7037"/>
                  </a:cubicBezTo>
                  <a:cubicBezTo>
                    <a:pt x="1110" y="5304"/>
                    <a:pt x="1283" y="3502"/>
                    <a:pt x="3016" y="2081"/>
                  </a:cubicBezTo>
                  <a:cubicBezTo>
                    <a:pt x="3590" y="1526"/>
                    <a:pt x="4332" y="1246"/>
                    <a:pt x="5075" y="1246"/>
                  </a:cubicBezTo>
                  <a:close/>
                  <a:moveTo>
                    <a:pt x="5719" y="1"/>
                  </a:moveTo>
                  <a:cubicBezTo>
                    <a:pt x="3362" y="36"/>
                    <a:pt x="1664" y="1145"/>
                    <a:pt x="832" y="2739"/>
                  </a:cubicBezTo>
                  <a:cubicBezTo>
                    <a:pt x="1" y="4333"/>
                    <a:pt x="278" y="5893"/>
                    <a:pt x="1179" y="7279"/>
                  </a:cubicBezTo>
                  <a:cubicBezTo>
                    <a:pt x="2115" y="8700"/>
                    <a:pt x="3466" y="9567"/>
                    <a:pt x="4922" y="10260"/>
                  </a:cubicBezTo>
                  <a:cubicBezTo>
                    <a:pt x="7660" y="11543"/>
                    <a:pt x="10572" y="12513"/>
                    <a:pt x="13275" y="13899"/>
                  </a:cubicBezTo>
                  <a:cubicBezTo>
                    <a:pt x="13459" y="14001"/>
                    <a:pt x="13643" y="14092"/>
                    <a:pt x="13827" y="14092"/>
                  </a:cubicBezTo>
                  <a:cubicBezTo>
                    <a:pt x="13955" y="14092"/>
                    <a:pt x="14083" y="14048"/>
                    <a:pt x="14211" y="13934"/>
                  </a:cubicBezTo>
                  <a:cubicBezTo>
                    <a:pt x="14627" y="13553"/>
                    <a:pt x="14384" y="13171"/>
                    <a:pt x="14211" y="12825"/>
                  </a:cubicBezTo>
                  <a:cubicBezTo>
                    <a:pt x="12928" y="10329"/>
                    <a:pt x="12027" y="7661"/>
                    <a:pt x="10849" y="5096"/>
                  </a:cubicBezTo>
                  <a:cubicBezTo>
                    <a:pt x="10364" y="3952"/>
                    <a:pt x="9705" y="2843"/>
                    <a:pt x="8873" y="1907"/>
                  </a:cubicBezTo>
                  <a:cubicBezTo>
                    <a:pt x="7799" y="798"/>
                    <a:pt x="6586" y="1"/>
                    <a:pt x="57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5" name="Google Shape;1185;p33"/>
          <p:cNvGrpSpPr/>
          <p:nvPr/>
        </p:nvGrpSpPr>
        <p:grpSpPr>
          <a:xfrm>
            <a:off x="171772" y="3486523"/>
            <a:ext cx="1480829" cy="1471301"/>
            <a:chOff x="171772" y="3486523"/>
            <a:chExt cx="1480829" cy="1471301"/>
          </a:xfrm>
        </p:grpSpPr>
        <p:sp>
          <p:nvSpPr>
            <p:cNvPr id="1186" name="Google Shape;1186;p33"/>
            <p:cNvSpPr/>
            <p:nvPr/>
          </p:nvSpPr>
          <p:spPr>
            <a:xfrm rot="10800000">
              <a:off x="171772" y="3486523"/>
              <a:ext cx="1480829" cy="1471301"/>
            </a:xfrm>
            <a:custGeom>
              <a:avLst/>
              <a:gdLst/>
              <a:ahLst/>
              <a:cxnLst/>
              <a:rect l="l" t="t" r="r" b="b"/>
              <a:pathLst>
                <a:path w="78642" h="78136" extrusionOk="0">
                  <a:moveTo>
                    <a:pt x="17368" y="1"/>
                  </a:moveTo>
                  <a:cubicBezTo>
                    <a:pt x="16409" y="1"/>
                    <a:pt x="15436" y="197"/>
                    <a:pt x="14453" y="622"/>
                  </a:cubicBezTo>
                  <a:cubicBezTo>
                    <a:pt x="12062" y="1662"/>
                    <a:pt x="9566" y="2597"/>
                    <a:pt x="7660" y="4538"/>
                  </a:cubicBezTo>
                  <a:cubicBezTo>
                    <a:pt x="7140" y="4989"/>
                    <a:pt x="6585" y="5370"/>
                    <a:pt x="5962" y="5717"/>
                  </a:cubicBezTo>
                  <a:cubicBezTo>
                    <a:pt x="5442" y="6063"/>
                    <a:pt x="4853" y="6306"/>
                    <a:pt x="4229" y="6410"/>
                  </a:cubicBezTo>
                  <a:cubicBezTo>
                    <a:pt x="4108" y="6427"/>
                    <a:pt x="3988" y="6435"/>
                    <a:pt x="3868" y="6435"/>
                  </a:cubicBezTo>
                  <a:cubicBezTo>
                    <a:pt x="2997" y="6435"/>
                    <a:pt x="2191" y="5998"/>
                    <a:pt x="1733" y="5266"/>
                  </a:cubicBezTo>
                  <a:cubicBezTo>
                    <a:pt x="1283" y="4400"/>
                    <a:pt x="1421" y="3395"/>
                    <a:pt x="2045" y="2701"/>
                  </a:cubicBezTo>
                  <a:cubicBezTo>
                    <a:pt x="2445" y="2260"/>
                    <a:pt x="2959" y="2035"/>
                    <a:pt x="3534" y="2035"/>
                  </a:cubicBezTo>
                  <a:cubicBezTo>
                    <a:pt x="3907" y="2035"/>
                    <a:pt x="4305" y="2129"/>
                    <a:pt x="4714" y="2320"/>
                  </a:cubicBezTo>
                  <a:cubicBezTo>
                    <a:pt x="4922" y="2424"/>
                    <a:pt x="5095" y="2597"/>
                    <a:pt x="5303" y="2667"/>
                  </a:cubicBezTo>
                  <a:cubicBezTo>
                    <a:pt x="5370" y="2700"/>
                    <a:pt x="5444" y="2716"/>
                    <a:pt x="5518" y="2716"/>
                  </a:cubicBezTo>
                  <a:cubicBezTo>
                    <a:pt x="5675" y="2716"/>
                    <a:pt x="5833" y="2646"/>
                    <a:pt x="5927" y="2528"/>
                  </a:cubicBezTo>
                  <a:cubicBezTo>
                    <a:pt x="6066" y="2320"/>
                    <a:pt x="6100" y="2078"/>
                    <a:pt x="5962" y="1870"/>
                  </a:cubicBezTo>
                  <a:cubicBezTo>
                    <a:pt x="5754" y="1523"/>
                    <a:pt x="5442" y="1246"/>
                    <a:pt x="5060" y="1107"/>
                  </a:cubicBezTo>
                  <a:cubicBezTo>
                    <a:pt x="4585" y="873"/>
                    <a:pt x="4089" y="765"/>
                    <a:pt x="3603" y="765"/>
                  </a:cubicBezTo>
                  <a:cubicBezTo>
                    <a:pt x="2000" y="765"/>
                    <a:pt x="509" y="1943"/>
                    <a:pt x="243" y="3672"/>
                  </a:cubicBezTo>
                  <a:cubicBezTo>
                    <a:pt x="0" y="4954"/>
                    <a:pt x="555" y="6237"/>
                    <a:pt x="1629" y="6965"/>
                  </a:cubicBezTo>
                  <a:cubicBezTo>
                    <a:pt x="2344" y="7465"/>
                    <a:pt x="3086" y="7689"/>
                    <a:pt x="3827" y="7689"/>
                  </a:cubicBezTo>
                  <a:cubicBezTo>
                    <a:pt x="4524" y="7689"/>
                    <a:pt x="5220" y="7491"/>
                    <a:pt x="5892" y="7138"/>
                  </a:cubicBezTo>
                  <a:cubicBezTo>
                    <a:pt x="6967" y="6618"/>
                    <a:pt x="7972" y="5959"/>
                    <a:pt x="8873" y="5162"/>
                  </a:cubicBezTo>
                  <a:cubicBezTo>
                    <a:pt x="9310" y="4759"/>
                    <a:pt x="9715" y="4225"/>
                    <a:pt x="10371" y="4225"/>
                  </a:cubicBezTo>
                  <a:cubicBezTo>
                    <a:pt x="10391" y="4225"/>
                    <a:pt x="10412" y="4225"/>
                    <a:pt x="10433" y="4226"/>
                  </a:cubicBezTo>
                  <a:cubicBezTo>
                    <a:pt x="10641" y="4573"/>
                    <a:pt x="10502" y="4885"/>
                    <a:pt x="10433" y="5232"/>
                  </a:cubicBezTo>
                  <a:cubicBezTo>
                    <a:pt x="9977" y="8620"/>
                    <a:pt x="12093" y="11120"/>
                    <a:pt x="15342" y="11120"/>
                  </a:cubicBezTo>
                  <a:cubicBezTo>
                    <a:pt x="15550" y="11120"/>
                    <a:pt x="15762" y="11110"/>
                    <a:pt x="15978" y="11089"/>
                  </a:cubicBezTo>
                  <a:cubicBezTo>
                    <a:pt x="18404" y="10881"/>
                    <a:pt x="19895" y="8212"/>
                    <a:pt x="18786" y="6133"/>
                  </a:cubicBezTo>
                  <a:cubicBezTo>
                    <a:pt x="18508" y="5613"/>
                    <a:pt x="18092" y="5197"/>
                    <a:pt x="17572" y="4920"/>
                  </a:cubicBezTo>
                  <a:cubicBezTo>
                    <a:pt x="17450" y="4828"/>
                    <a:pt x="17300" y="4783"/>
                    <a:pt x="17150" y="4783"/>
                  </a:cubicBezTo>
                  <a:cubicBezTo>
                    <a:pt x="16961" y="4783"/>
                    <a:pt x="16772" y="4854"/>
                    <a:pt x="16637" y="4989"/>
                  </a:cubicBezTo>
                  <a:cubicBezTo>
                    <a:pt x="16359" y="5336"/>
                    <a:pt x="16567" y="5613"/>
                    <a:pt x="16845" y="5855"/>
                  </a:cubicBezTo>
                  <a:cubicBezTo>
                    <a:pt x="16983" y="5959"/>
                    <a:pt x="17122" y="6063"/>
                    <a:pt x="17261" y="6202"/>
                  </a:cubicBezTo>
                  <a:cubicBezTo>
                    <a:pt x="18335" y="7242"/>
                    <a:pt x="17988" y="9044"/>
                    <a:pt x="16602" y="9633"/>
                  </a:cubicBezTo>
                  <a:cubicBezTo>
                    <a:pt x="16142" y="9857"/>
                    <a:pt x="15648" y="9965"/>
                    <a:pt x="15156" y="9965"/>
                  </a:cubicBezTo>
                  <a:cubicBezTo>
                    <a:pt x="14350" y="9965"/>
                    <a:pt x="13552" y="9673"/>
                    <a:pt x="12928" y="9113"/>
                  </a:cubicBezTo>
                  <a:cubicBezTo>
                    <a:pt x="11126" y="7484"/>
                    <a:pt x="11126" y="4816"/>
                    <a:pt x="12997" y="3013"/>
                  </a:cubicBezTo>
                  <a:cubicBezTo>
                    <a:pt x="14118" y="1845"/>
                    <a:pt x="15648" y="1206"/>
                    <a:pt x="17217" y="1206"/>
                  </a:cubicBezTo>
                  <a:cubicBezTo>
                    <a:pt x="17881" y="1206"/>
                    <a:pt x="18552" y="1321"/>
                    <a:pt x="19201" y="1558"/>
                  </a:cubicBezTo>
                  <a:cubicBezTo>
                    <a:pt x="22771" y="2667"/>
                    <a:pt x="25405" y="5647"/>
                    <a:pt x="26099" y="9287"/>
                  </a:cubicBezTo>
                  <a:cubicBezTo>
                    <a:pt x="27034" y="13515"/>
                    <a:pt x="30188" y="16392"/>
                    <a:pt x="34486" y="16565"/>
                  </a:cubicBezTo>
                  <a:cubicBezTo>
                    <a:pt x="34670" y="16573"/>
                    <a:pt x="34853" y="16577"/>
                    <a:pt x="35033" y="16577"/>
                  </a:cubicBezTo>
                  <a:cubicBezTo>
                    <a:pt x="38653" y="16577"/>
                    <a:pt x="41494" y="14933"/>
                    <a:pt x="43705" y="12094"/>
                  </a:cubicBezTo>
                  <a:cubicBezTo>
                    <a:pt x="44780" y="10708"/>
                    <a:pt x="45750" y="9183"/>
                    <a:pt x="46790" y="7727"/>
                  </a:cubicBezTo>
                  <a:cubicBezTo>
                    <a:pt x="46998" y="7380"/>
                    <a:pt x="47206" y="6930"/>
                    <a:pt x="47761" y="6861"/>
                  </a:cubicBezTo>
                  <a:cubicBezTo>
                    <a:pt x="47899" y="7484"/>
                    <a:pt x="48003" y="8074"/>
                    <a:pt x="48176" y="8594"/>
                  </a:cubicBezTo>
                  <a:cubicBezTo>
                    <a:pt x="48785" y="10676"/>
                    <a:pt x="50489" y="12018"/>
                    <a:pt x="52440" y="12018"/>
                  </a:cubicBezTo>
                  <a:cubicBezTo>
                    <a:pt x="52600" y="12018"/>
                    <a:pt x="52762" y="12009"/>
                    <a:pt x="52925" y="11990"/>
                  </a:cubicBezTo>
                  <a:cubicBezTo>
                    <a:pt x="55524" y="11713"/>
                    <a:pt x="57119" y="9391"/>
                    <a:pt x="56321" y="7103"/>
                  </a:cubicBezTo>
                  <a:cubicBezTo>
                    <a:pt x="55984" y="6029"/>
                    <a:pt x="54993" y="5335"/>
                    <a:pt x="53904" y="5335"/>
                  </a:cubicBezTo>
                  <a:cubicBezTo>
                    <a:pt x="53764" y="5335"/>
                    <a:pt x="53622" y="5346"/>
                    <a:pt x="53479" y="5370"/>
                  </a:cubicBezTo>
                  <a:cubicBezTo>
                    <a:pt x="53063" y="5440"/>
                    <a:pt x="52613" y="5578"/>
                    <a:pt x="52648" y="6098"/>
                  </a:cubicBezTo>
                  <a:cubicBezTo>
                    <a:pt x="52682" y="6514"/>
                    <a:pt x="53098" y="6514"/>
                    <a:pt x="53445" y="6583"/>
                  </a:cubicBezTo>
                  <a:cubicBezTo>
                    <a:pt x="54762" y="6791"/>
                    <a:pt x="55108" y="7103"/>
                    <a:pt x="55247" y="7970"/>
                  </a:cubicBezTo>
                  <a:cubicBezTo>
                    <a:pt x="55386" y="8940"/>
                    <a:pt x="54935" y="9841"/>
                    <a:pt x="54103" y="10292"/>
                  </a:cubicBezTo>
                  <a:cubicBezTo>
                    <a:pt x="53604" y="10607"/>
                    <a:pt x="53046" y="10758"/>
                    <a:pt x="52491" y="10758"/>
                  </a:cubicBezTo>
                  <a:cubicBezTo>
                    <a:pt x="51583" y="10758"/>
                    <a:pt x="50686" y="10352"/>
                    <a:pt x="50083" y="9599"/>
                  </a:cubicBezTo>
                  <a:cubicBezTo>
                    <a:pt x="49043" y="8386"/>
                    <a:pt x="48800" y="6687"/>
                    <a:pt x="49494" y="5232"/>
                  </a:cubicBezTo>
                  <a:cubicBezTo>
                    <a:pt x="50288" y="3388"/>
                    <a:pt x="52102" y="2186"/>
                    <a:pt x="54082" y="2186"/>
                  </a:cubicBezTo>
                  <a:cubicBezTo>
                    <a:pt x="54261" y="2186"/>
                    <a:pt x="54442" y="2196"/>
                    <a:pt x="54623" y="2216"/>
                  </a:cubicBezTo>
                  <a:cubicBezTo>
                    <a:pt x="56599" y="2355"/>
                    <a:pt x="58436" y="3048"/>
                    <a:pt x="60273" y="3741"/>
                  </a:cubicBezTo>
                  <a:cubicBezTo>
                    <a:pt x="62449" y="4530"/>
                    <a:pt x="64654" y="5146"/>
                    <a:pt x="66966" y="5146"/>
                  </a:cubicBezTo>
                  <a:cubicBezTo>
                    <a:pt x="67195" y="5146"/>
                    <a:pt x="67424" y="5140"/>
                    <a:pt x="67655" y="5128"/>
                  </a:cubicBezTo>
                  <a:cubicBezTo>
                    <a:pt x="67736" y="5128"/>
                    <a:pt x="67828" y="5116"/>
                    <a:pt x="67917" y="5116"/>
                  </a:cubicBezTo>
                  <a:cubicBezTo>
                    <a:pt x="68094" y="5116"/>
                    <a:pt x="68256" y="5162"/>
                    <a:pt x="68279" y="5440"/>
                  </a:cubicBezTo>
                  <a:cubicBezTo>
                    <a:pt x="66625" y="6382"/>
                    <a:pt x="65143" y="6844"/>
                    <a:pt x="63618" y="6844"/>
                  </a:cubicBezTo>
                  <a:cubicBezTo>
                    <a:pt x="62393" y="6844"/>
                    <a:pt x="61142" y="6546"/>
                    <a:pt x="59753" y="5959"/>
                  </a:cubicBezTo>
                  <a:cubicBezTo>
                    <a:pt x="59498" y="5853"/>
                    <a:pt x="59191" y="5617"/>
                    <a:pt x="58920" y="5617"/>
                  </a:cubicBezTo>
                  <a:cubicBezTo>
                    <a:pt x="58749" y="5617"/>
                    <a:pt x="58591" y="5712"/>
                    <a:pt x="58470" y="5994"/>
                  </a:cubicBezTo>
                  <a:cubicBezTo>
                    <a:pt x="58193" y="6653"/>
                    <a:pt x="58852" y="6861"/>
                    <a:pt x="59302" y="7103"/>
                  </a:cubicBezTo>
                  <a:cubicBezTo>
                    <a:pt x="59995" y="7484"/>
                    <a:pt x="60758" y="7762"/>
                    <a:pt x="61555" y="7900"/>
                  </a:cubicBezTo>
                  <a:cubicBezTo>
                    <a:pt x="62197" y="8037"/>
                    <a:pt x="62826" y="8100"/>
                    <a:pt x="63444" y="8100"/>
                  </a:cubicBezTo>
                  <a:cubicBezTo>
                    <a:pt x="65331" y="8100"/>
                    <a:pt x="67119" y="7514"/>
                    <a:pt x="68868" y="6653"/>
                  </a:cubicBezTo>
                  <a:cubicBezTo>
                    <a:pt x="70289" y="5925"/>
                    <a:pt x="71710" y="5128"/>
                    <a:pt x="73131" y="4400"/>
                  </a:cubicBezTo>
                  <a:cubicBezTo>
                    <a:pt x="73323" y="4314"/>
                    <a:pt x="73529" y="4150"/>
                    <a:pt x="73764" y="4150"/>
                  </a:cubicBezTo>
                  <a:cubicBezTo>
                    <a:pt x="73910" y="4150"/>
                    <a:pt x="74067" y="4214"/>
                    <a:pt x="74240" y="4400"/>
                  </a:cubicBezTo>
                  <a:cubicBezTo>
                    <a:pt x="73824" y="5543"/>
                    <a:pt x="73304" y="6618"/>
                    <a:pt x="72681" y="7623"/>
                  </a:cubicBezTo>
                  <a:cubicBezTo>
                    <a:pt x="71849" y="9009"/>
                    <a:pt x="71190" y="10465"/>
                    <a:pt x="70705" y="11990"/>
                  </a:cubicBezTo>
                  <a:cubicBezTo>
                    <a:pt x="70012" y="14070"/>
                    <a:pt x="70116" y="16357"/>
                    <a:pt x="70948" y="18402"/>
                  </a:cubicBezTo>
                  <a:cubicBezTo>
                    <a:pt x="71121" y="18818"/>
                    <a:pt x="71329" y="19234"/>
                    <a:pt x="71571" y="19615"/>
                  </a:cubicBezTo>
                  <a:cubicBezTo>
                    <a:pt x="71688" y="19825"/>
                    <a:pt x="71915" y="19941"/>
                    <a:pt x="72136" y="19941"/>
                  </a:cubicBezTo>
                  <a:cubicBezTo>
                    <a:pt x="72243" y="19941"/>
                    <a:pt x="72348" y="19914"/>
                    <a:pt x="72438" y="19858"/>
                  </a:cubicBezTo>
                  <a:cubicBezTo>
                    <a:pt x="72715" y="19684"/>
                    <a:pt x="72785" y="19338"/>
                    <a:pt x="72611" y="19095"/>
                  </a:cubicBezTo>
                  <a:cubicBezTo>
                    <a:pt x="72542" y="18922"/>
                    <a:pt x="72473" y="18783"/>
                    <a:pt x="72403" y="18610"/>
                  </a:cubicBezTo>
                  <a:cubicBezTo>
                    <a:pt x="70982" y="15941"/>
                    <a:pt x="71329" y="13307"/>
                    <a:pt x="72507" y="10673"/>
                  </a:cubicBezTo>
                  <a:cubicBezTo>
                    <a:pt x="72593" y="10445"/>
                    <a:pt x="72631" y="10100"/>
                    <a:pt x="72989" y="10100"/>
                  </a:cubicBezTo>
                  <a:cubicBezTo>
                    <a:pt x="73066" y="10100"/>
                    <a:pt x="73159" y="10116"/>
                    <a:pt x="73270" y="10153"/>
                  </a:cubicBezTo>
                  <a:cubicBezTo>
                    <a:pt x="72888" y="13411"/>
                    <a:pt x="73998" y="16461"/>
                    <a:pt x="75072" y="19477"/>
                  </a:cubicBezTo>
                  <a:cubicBezTo>
                    <a:pt x="75384" y="20308"/>
                    <a:pt x="75627" y="21106"/>
                    <a:pt x="75835" y="21937"/>
                  </a:cubicBezTo>
                  <a:cubicBezTo>
                    <a:pt x="76112" y="23012"/>
                    <a:pt x="76181" y="24121"/>
                    <a:pt x="76008" y="25195"/>
                  </a:cubicBezTo>
                  <a:cubicBezTo>
                    <a:pt x="75646" y="27575"/>
                    <a:pt x="73508" y="29182"/>
                    <a:pt x="71337" y="29182"/>
                  </a:cubicBezTo>
                  <a:cubicBezTo>
                    <a:pt x="70599" y="29182"/>
                    <a:pt x="69857" y="28996"/>
                    <a:pt x="69180" y="28592"/>
                  </a:cubicBezTo>
                  <a:cubicBezTo>
                    <a:pt x="67586" y="27725"/>
                    <a:pt x="67066" y="25646"/>
                    <a:pt x="68071" y="24086"/>
                  </a:cubicBezTo>
                  <a:cubicBezTo>
                    <a:pt x="68508" y="23416"/>
                    <a:pt x="69239" y="23040"/>
                    <a:pt x="70016" y="23040"/>
                  </a:cubicBezTo>
                  <a:cubicBezTo>
                    <a:pt x="70164" y="23040"/>
                    <a:pt x="70313" y="23053"/>
                    <a:pt x="70462" y="23081"/>
                  </a:cubicBezTo>
                  <a:cubicBezTo>
                    <a:pt x="71294" y="23185"/>
                    <a:pt x="71883" y="23982"/>
                    <a:pt x="71779" y="24814"/>
                  </a:cubicBezTo>
                  <a:cubicBezTo>
                    <a:pt x="71745" y="24918"/>
                    <a:pt x="71779" y="25022"/>
                    <a:pt x="71779" y="25161"/>
                  </a:cubicBezTo>
                  <a:cubicBezTo>
                    <a:pt x="71883" y="25369"/>
                    <a:pt x="71953" y="25577"/>
                    <a:pt x="72230" y="25611"/>
                  </a:cubicBezTo>
                  <a:cubicBezTo>
                    <a:pt x="72276" y="25620"/>
                    <a:pt x="72318" y="25625"/>
                    <a:pt x="72358" y="25625"/>
                  </a:cubicBezTo>
                  <a:cubicBezTo>
                    <a:pt x="72621" y="25625"/>
                    <a:pt x="72764" y="25436"/>
                    <a:pt x="72854" y="25195"/>
                  </a:cubicBezTo>
                  <a:cubicBezTo>
                    <a:pt x="73235" y="23982"/>
                    <a:pt x="72681" y="22700"/>
                    <a:pt x="71537" y="22145"/>
                  </a:cubicBezTo>
                  <a:cubicBezTo>
                    <a:pt x="71052" y="21919"/>
                    <a:pt x="70536" y="21810"/>
                    <a:pt x="70027" y="21810"/>
                  </a:cubicBezTo>
                  <a:cubicBezTo>
                    <a:pt x="68900" y="21810"/>
                    <a:pt x="67804" y="22345"/>
                    <a:pt x="67135" y="23324"/>
                  </a:cubicBezTo>
                  <a:cubicBezTo>
                    <a:pt x="65333" y="25854"/>
                    <a:pt x="66615" y="29216"/>
                    <a:pt x="69735" y="30186"/>
                  </a:cubicBezTo>
                  <a:cubicBezTo>
                    <a:pt x="70254" y="30360"/>
                    <a:pt x="70878" y="30290"/>
                    <a:pt x="71467" y="30775"/>
                  </a:cubicBezTo>
                  <a:cubicBezTo>
                    <a:pt x="70844" y="31434"/>
                    <a:pt x="70116" y="31954"/>
                    <a:pt x="69353" y="32404"/>
                  </a:cubicBezTo>
                  <a:cubicBezTo>
                    <a:pt x="68036" y="33236"/>
                    <a:pt x="66788" y="34137"/>
                    <a:pt x="65575" y="35143"/>
                  </a:cubicBezTo>
                  <a:cubicBezTo>
                    <a:pt x="63808" y="36633"/>
                    <a:pt x="62560" y="38643"/>
                    <a:pt x="62006" y="40861"/>
                  </a:cubicBezTo>
                  <a:cubicBezTo>
                    <a:pt x="60723" y="46164"/>
                    <a:pt x="63634" y="51120"/>
                    <a:pt x="68660" y="52091"/>
                  </a:cubicBezTo>
                  <a:cubicBezTo>
                    <a:pt x="71849" y="52715"/>
                    <a:pt x="74136" y="54586"/>
                    <a:pt x="75904" y="57186"/>
                  </a:cubicBezTo>
                  <a:cubicBezTo>
                    <a:pt x="76805" y="58538"/>
                    <a:pt x="77186" y="60167"/>
                    <a:pt x="76978" y="61761"/>
                  </a:cubicBezTo>
                  <a:cubicBezTo>
                    <a:pt x="76701" y="64222"/>
                    <a:pt x="75176" y="66128"/>
                    <a:pt x="72992" y="66613"/>
                  </a:cubicBezTo>
                  <a:cubicBezTo>
                    <a:pt x="72706" y="66680"/>
                    <a:pt x="72418" y="66712"/>
                    <a:pt x="72135" y="66712"/>
                  </a:cubicBezTo>
                  <a:cubicBezTo>
                    <a:pt x="70227" y="66712"/>
                    <a:pt x="68499" y="65265"/>
                    <a:pt x="68348" y="63424"/>
                  </a:cubicBezTo>
                  <a:cubicBezTo>
                    <a:pt x="68244" y="62211"/>
                    <a:pt x="68764" y="61033"/>
                    <a:pt x="69700" y="60652"/>
                  </a:cubicBezTo>
                  <a:cubicBezTo>
                    <a:pt x="70002" y="60484"/>
                    <a:pt x="70334" y="60402"/>
                    <a:pt x="70663" y="60402"/>
                  </a:cubicBezTo>
                  <a:cubicBezTo>
                    <a:pt x="71351" y="60402"/>
                    <a:pt x="72028" y="60758"/>
                    <a:pt x="72403" y="61414"/>
                  </a:cubicBezTo>
                  <a:cubicBezTo>
                    <a:pt x="72554" y="61615"/>
                    <a:pt x="72723" y="61834"/>
                    <a:pt x="72963" y="61834"/>
                  </a:cubicBezTo>
                  <a:cubicBezTo>
                    <a:pt x="73054" y="61834"/>
                    <a:pt x="73155" y="61803"/>
                    <a:pt x="73270" y="61726"/>
                  </a:cubicBezTo>
                  <a:cubicBezTo>
                    <a:pt x="73686" y="61449"/>
                    <a:pt x="73582" y="61033"/>
                    <a:pt x="73374" y="60652"/>
                  </a:cubicBezTo>
                  <a:cubicBezTo>
                    <a:pt x="72888" y="59924"/>
                    <a:pt x="72161" y="59439"/>
                    <a:pt x="71294" y="59300"/>
                  </a:cubicBezTo>
                  <a:cubicBezTo>
                    <a:pt x="71079" y="59259"/>
                    <a:pt x="70862" y="59239"/>
                    <a:pt x="70648" y="59239"/>
                  </a:cubicBezTo>
                  <a:cubicBezTo>
                    <a:pt x="69244" y="59239"/>
                    <a:pt x="67924" y="60100"/>
                    <a:pt x="67412" y="61484"/>
                  </a:cubicBezTo>
                  <a:cubicBezTo>
                    <a:pt x="66149" y="64557"/>
                    <a:pt x="68587" y="67967"/>
                    <a:pt x="72107" y="67967"/>
                  </a:cubicBezTo>
                  <a:cubicBezTo>
                    <a:pt x="72159" y="67967"/>
                    <a:pt x="72212" y="67966"/>
                    <a:pt x="72265" y="67965"/>
                  </a:cubicBezTo>
                  <a:cubicBezTo>
                    <a:pt x="72923" y="67965"/>
                    <a:pt x="73547" y="67861"/>
                    <a:pt x="74379" y="67792"/>
                  </a:cubicBezTo>
                  <a:lnTo>
                    <a:pt x="74379" y="67792"/>
                  </a:lnTo>
                  <a:cubicBezTo>
                    <a:pt x="73963" y="68519"/>
                    <a:pt x="73443" y="69247"/>
                    <a:pt x="72854" y="69871"/>
                  </a:cubicBezTo>
                  <a:cubicBezTo>
                    <a:pt x="72091" y="70703"/>
                    <a:pt x="71467" y="71708"/>
                    <a:pt x="71017" y="72748"/>
                  </a:cubicBezTo>
                  <a:cubicBezTo>
                    <a:pt x="70462" y="74307"/>
                    <a:pt x="70462" y="75798"/>
                    <a:pt x="71641" y="77080"/>
                  </a:cubicBezTo>
                  <a:cubicBezTo>
                    <a:pt x="72318" y="77776"/>
                    <a:pt x="73230" y="78135"/>
                    <a:pt x="74144" y="78135"/>
                  </a:cubicBezTo>
                  <a:cubicBezTo>
                    <a:pt x="74914" y="78135"/>
                    <a:pt x="75686" y="77880"/>
                    <a:pt x="76320" y="77358"/>
                  </a:cubicBezTo>
                  <a:cubicBezTo>
                    <a:pt x="77671" y="76248"/>
                    <a:pt x="77949" y="74134"/>
                    <a:pt x="76944" y="72852"/>
                  </a:cubicBezTo>
                  <a:cubicBezTo>
                    <a:pt x="76742" y="72574"/>
                    <a:pt x="76466" y="72315"/>
                    <a:pt x="76158" y="72315"/>
                  </a:cubicBezTo>
                  <a:cubicBezTo>
                    <a:pt x="76042" y="72315"/>
                    <a:pt x="75922" y="72351"/>
                    <a:pt x="75800" y="72436"/>
                  </a:cubicBezTo>
                  <a:cubicBezTo>
                    <a:pt x="75384" y="72748"/>
                    <a:pt x="75661" y="73129"/>
                    <a:pt x="75904" y="73476"/>
                  </a:cubicBezTo>
                  <a:cubicBezTo>
                    <a:pt x="76918" y="74896"/>
                    <a:pt x="75888" y="76876"/>
                    <a:pt x="74164" y="76876"/>
                  </a:cubicBezTo>
                  <a:cubicBezTo>
                    <a:pt x="74120" y="76876"/>
                    <a:pt x="74077" y="76875"/>
                    <a:pt x="74032" y="76872"/>
                  </a:cubicBezTo>
                  <a:cubicBezTo>
                    <a:pt x="72681" y="76768"/>
                    <a:pt x="71710" y="75590"/>
                    <a:pt x="71883" y="74273"/>
                  </a:cubicBezTo>
                  <a:cubicBezTo>
                    <a:pt x="72022" y="73233"/>
                    <a:pt x="72473" y="72263"/>
                    <a:pt x="73200" y="71500"/>
                  </a:cubicBezTo>
                  <a:cubicBezTo>
                    <a:pt x="74899" y="69455"/>
                    <a:pt x="76320" y="67202"/>
                    <a:pt x="77360" y="64776"/>
                  </a:cubicBezTo>
                  <a:cubicBezTo>
                    <a:pt x="78573" y="62073"/>
                    <a:pt x="78642" y="59473"/>
                    <a:pt x="77221" y="56874"/>
                  </a:cubicBezTo>
                  <a:cubicBezTo>
                    <a:pt x="76389" y="55418"/>
                    <a:pt x="75245" y="54170"/>
                    <a:pt x="73928" y="53165"/>
                  </a:cubicBezTo>
                  <a:cubicBezTo>
                    <a:pt x="73478" y="52819"/>
                    <a:pt x="72888" y="52611"/>
                    <a:pt x="72611" y="52056"/>
                  </a:cubicBezTo>
                  <a:cubicBezTo>
                    <a:pt x="72923" y="51502"/>
                    <a:pt x="73582" y="51467"/>
                    <a:pt x="74032" y="51190"/>
                  </a:cubicBezTo>
                  <a:cubicBezTo>
                    <a:pt x="76077" y="50011"/>
                    <a:pt x="77429" y="48313"/>
                    <a:pt x="77879" y="45956"/>
                  </a:cubicBezTo>
                  <a:cubicBezTo>
                    <a:pt x="78469" y="42560"/>
                    <a:pt x="76250" y="39406"/>
                    <a:pt x="72958" y="39128"/>
                  </a:cubicBezTo>
                  <a:cubicBezTo>
                    <a:pt x="72761" y="39110"/>
                    <a:pt x="72567" y="39101"/>
                    <a:pt x="72376" y="39101"/>
                  </a:cubicBezTo>
                  <a:cubicBezTo>
                    <a:pt x="70721" y="39101"/>
                    <a:pt x="69315" y="39782"/>
                    <a:pt x="68383" y="41243"/>
                  </a:cubicBezTo>
                  <a:cubicBezTo>
                    <a:pt x="67482" y="42594"/>
                    <a:pt x="67447" y="44293"/>
                    <a:pt x="68244" y="45679"/>
                  </a:cubicBezTo>
                  <a:cubicBezTo>
                    <a:pt x="68441" y="46017"/>
                    <a:pt x="68684" y="46491"/>
                    <a:pt x="69102" y="46491"/>
                  </a:cubicBezTo>
                  <a:cubicBezTo>
                    <a:pt x="69199" y="46491"/>
                    <a:pt x="69305" y="46466"/>
                    <a:pt x="69423" y="46407"/>
                  </a:cubicBezTo>
                  <a:cubicBezTo>
                    <a:pt x="70116" y="46060"/>
                    <a:pt x="69561" y="45540"/>
                    <a:pt x="69353" y="45124"/>
                  </a:cubicBezTo>
                  <a:cubicBezTo>
                    <a:pt x="68452" y="43149"/>
                    <a:pt x="69145" y="41381"/>
                    <a:pt x="71052" y="40584"/>
                  </a:cubicBezTo>
                  <a:cubicBezTo>
                    <a:pt x="71515" y="40398"/>
                    <a:pt x="71993" y="40312"/>
                    <a:pt x="72465" y="40312"/>
                  </a:cubicBezTo>
                  <a:cubicBezTo>
                    <a:pt x="74461" y="40312"/>
                    <a:pt x="76351" y="41863"/>
                    <a:pt x="76632" y="44050"/>
                  </a:cubicBezTo>
                  <a:cubicBezTo>
                    <a:pt x="76978" y="46164"/>
                    <a:pt x="76077" y="48278"/>
                    <a:pt x="74344" y="49491"/>
                  </a:cubicBezTo>
                  <a:cubicBezTo>
                    <a:pt x="73028" y="50506"/>
                    <a:pt x="71536" y="50976"/>
                    <a:pt x="70077" y="50976"/>
                  </a:cubicBezTo>
                  <a:cubicBezTo>
                    <a:pt x="67003" y="50976"/>
                    <a:pt x="64076" y="48892"/>
                    <a:pt x="63253" y="45436"/>
                  </a:cubicBezTo>
                  <a:cubicBezTo>
                    <a:pt x="62491" y="42213"/>
                    <a:pt x="63357" y="39406"/>
                    <a:pt x="65506" y="36979"/>
                  </a:cubicBezTo>
                  <a:cubicBezTo>
                    <a:pt x="66719" y="35628"/>
                    <a:pt x="68209" y="34657"/>
                    <a:pt x="69700" y="33687"/>
                  </a:cubicBezTo>
                  <a:cubicBezTo>
                    <a:pt x="71814" y="32335"/>
                    <a:pt x="73755" y="30671"/>
                    <a:pt x="75453" y="28835"/>
                  </a:cubicBezTo>
                  <a:cubicBezTo>
                    <a:pt x="77186" y="26928"/>
                    <a:pt x="77602" y="24849"/>
                    <a:pt x="77186" y="22457"/>
                  </a:cubicBezTo>
                  <a:cubicBezTo>
                    <a:pt x="76909" y="20898"/>
                    <a:pt x="76458" y="19338"/>
                    <a:pt x="75835" y="17848"/>
                  </a:cubicBezTo>
                  <a:cubicBezTo>
                    <a:pt x="73998" y="13515"/>
                    <a:pt x="74171" y="9148"/>
                    <a:pt x="75523" y="4712"/>
                  </a:cubicBezTo>
                  <a:cubicBezTo>
                    <a:pt x="75731" y="4053"/>
                    <a:pt x="76354" y="3256"/>
                    <a:pt x="75765" y="2632"/>
                  </a:cubicBezTo>
                  <a:cubicBezTo>
                    <a:pt x="75555" y="2411"/>
                    <a:pt x="75325" y="2331"/>
                    <a:pt x="75084" y="2331"/>
                  </a:cubicBezTo>
                  <a:cubicBezTo>
                    <a:pt x="74569" y="2331"/>
                    <a:pt x="74008" y="2698"/>
                    <a:pt x="73512" y="2840"/>
                  </a:cubicBezTo>
                  <a:cubicBezTo>
                    <a:pt x="71366" y="3470"/>
                    <a:pt x="69236" y="3841"/>
                    <a:pt x="67114" y="3841"/>
                  </a:cubicBezTo>
                  <a:cubicBezTo>
                    <a:pt x="64920" y="3841"/>
                    <a:pt x="62735" y="3444"/>
                    <a:pt x="60550" y="2528"/>
                  </a:cubicBezTo>
                  <a:cubicBezTo>
                    <a:pt x="59059" y="1870"/>
                    <a:pt x="57534" y="1419"/>
                    <a:pt x="55940" y="1142"/>
                  </a:cubicBezTo>
                  <a:cubicBezTo>
                    <a:pt x="55317" y="1040"/>
                    <a:pt x="54704" y="977"/>
                    <a:pt x="54104" y="977"/>
                  </a:cubicBezTo>
                  <a:cubicBezTo>
                    <a:pt x="52666" y="977"/>
                    <a:pt x="51305" y="1338"/>
                    <a:pt x="50083" y="2389"/>
                  </a:cubicBezTo>
                  <a:cubicBezTo>
                    <a:pt x="48107" y="4018"/>
                    <a:pt x="46374" y="5959"/>
                    <a:pt x="44953" y="8108"/>
                  </a:cubicBezTo>
                  <a:cubicBezTo>
                    <a:pt x="44191" y="9391"/>
                    <a:pt x="43324" y="10604"/>
                    <a:pt x="42354" y="11747"/>
                  </a:cubicBezTo>
                  <a:cubicBezTo>
                    <a:pt x="41106" y="13273"/>
                    <a:pt x="39442" y="14416"/>
                    <a:pt x="37571" y="14971"/>
                  </a:cubicBezTo>
                  <a:cubicBezTo>
                    <a:pt x="36701" y="15231"/>
                    <a:pt x="35829" y="15356"/>
                    <a:pt x="34981" y="15356"/>
                  </a:cubicBezTo>
                  <a:cubicBezTo>
                    <a:pt x="31877" y="15356"/>
                    <a:pt x="29091" y="13685"/>
                    <a:pt x="27866" y="10881"/>
                  </a:cubicBezTo>
                  <a:cubicBezTo>
                    <a:pt x="26307" y="7415"/>
                    <a:pt x="28247" y="2979"/>
                    <a:pt x="31748" y="1870"/>
                  </a:cubicBezTo>
                  <a:cubicBezTo>
                    <a:pt x="32305" y="1693"/>
                    <a:pt x="32861" y="1610"/>
                    <a:pt x="33400" y="1610"/>
                  </a:cubicBezTo>
                  <a:cubicBezTo>
                    <a:pt x="35613" y="1610"/>
                    <a:pt x="37527" y="3016"/>
                    <a:pt x="37917" y="5162"/>
                  </a:cubicBezTo>
                  <a:cubicBezTo>
                    <a:pt x="38229" y="6479"/>
                    <a:pt x="37744" y="7866"/>
                    <a:pt x="36670" y="8697"/>
                  </a:cubicBezTo>
                  <a:cubicBezTo>
                    <a:pt x="36108" y="9159"/>
                    <a:pt x="35418" y="9400"/>
                    <a:pt x="34729" y="9400"/>
                  </a:cubicBezTo>
                  <a:cubicBezTo>
                    <a:pt x="34227" y="9400"/>
                    <a:pt x="33726" y="9272"/>
                    <a:pt x="33273" y="9009"/>
                  </a:cubicBezTo>
                  <a:cubicBezTo>
                    <a:pt x="33030" y="8871"/>
                    <a:pt x="32753" y="8732"/>
                    <a:pt x="32511" y="8628"/>
                  </a:cubicBezTo>
                  <a:cubicBezTo>
                    <a:pt x="32435" y="8596"/>
                    <a:pt x="32360" y="8580"/>
                    <a:pt x="32288" y="8580"/>
                  </a:cubicBezTo>
                  <a:cubicBezTo>
                    <a:pt x="32128" y="8580"/>
                    <a:pt x="31982" y="8658"/>
                    <a:pt x="31887" y="8801"/>
                  </a:cubicBezTo>
                  <a:cubicBezTo>
                    <a:pt x="31748" y="9009"/>
                    <a:pt x="31748" y="9252"/>
                    <a:pt x="31887" y="9460"/>
                  </a:cubicBezTo>
                  <a:cubicBezTo>
                    <a:pt x="32129" y="9772"/>
                    <a:pt x="32441" y="10015"/>
                    <a:pt x="32822" y="10188"/>
                  </a:cubicBezTo>
                  <a:cubicBezTo>
                    <a:pt x="33433" y="10488"/>
                    <a:pt x="34087" y="10632"/>
                    <a:pt x="34733" y="10632"/>
                  </a:cubicBezTo>
                  <a:cubicBezTo>
                    <a:pt x="36178" y="10632"/>
                    <a:pt x="37588" y="9911"/>
                    <a:pt x="38403" y="8594"/>
                  </a:cubicBezTo>
                  <a:cubicBezTo>
                    <a:pt x="40274" y="5682"/>
                    <a:pt x="38749" y="1766"/>
                    <a:pt x="35353" y="657"/>
                  </a:cubicBezTo>
                  <a:cubicBezTo>
                    <a:pt x="34712" y="455"/>
                    <a:pt x="34061" y="358"/>
                    <a:pt x="33415" y="358"/>
                  </a:cubicBezTo>
                  <a:cubicBezTo>
                    <a:pt x="30953" y="358"/>
                    <a:pt x="28574" y="1768"/>
                    <a:pt x="27173" y="4157"/>
                  </a:cubicBezTo>
                  <a:cubicBezTo>
                    <a:pt x="26861" y="4677"/>
                    <a:pt x="26792" y="5405"/>
                    <a:pt x="26168" y="5751"/>
                  </a:cubicBezTo>
                  <a:cubicBezTo>
                    <a:pt x="25995" y="5578"/>
                    <a:pt x="25856" y="5440"/>
                    <a:pt x="25717" y="5232"/>
                  </a:cubicBezTo>
                  <a:cubicBezTo>
                    <a:pt x="24712" y="3707"/>
                    <a:pt x="23395" y="2389"/>
                    <a:pt x="21870" y="1384"/>
                  </a:cubicBezTo>
                  <a:cubicBezTo>
                    <a:pt x="20417" y="508"/>
                    <a:pt x="18911" y="1"/>
                    <a:pt x="173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33"/>
            <p:cNvSpPr/>
            <p:nvPr/>
          </p:nvSpPr>
          <p:spPr>
            <a:xfrm rot="10800000">
              <a:off x="326993" y="4541461"/>
              <a:ext cx="273487" cy="265013"/>
            </a:xfrm>
            <a:custGeom>
              <a:avLst/>
              <a:gdLst/>
              <a:ahLst/>
              <a:cxnLst/>
              <a:rect l="l" t="t" r="r" b="b"/>
              <a:pathLst>
                <a:path w="14524" h="14074" extrusionOk="0">
                  <a:moveTo>
                    <a:pt x="12028" y="2393"/>
                  </a:moveTo>
                  <a:cubicBezTo>
                    <a:pt x="10884" y="5305"/>
                    <a:pt x="10121" y="8320"/>
                    <a:pt x="8319" y="10816"/>
                  </a:cubicBezTo>
                  <a:cubicBezTo>
                    <a:pt x="8042" y="11197"/>
                    <a:pt x="7730" y="11543"/>
                    <a:pt x="7383" y="11821"/>
                  </a:cubicBezTo>
                  <a:cubicBezTo>
                    <a:pt x="6622" y="12479"/>
                    <a:pt x="5769" y="12791"/>
                    <a:pt x="4950" y="12791"/>
                  </a:cubicBezTo>
                  <a:cubicBezTo>
                    <a:pt x="3570" y="12791"/>
                    <a:pt x="2286" y="11905"/>
                    <a:pt x="1699" y="10296"/>
                  </a:cubicBezTo>
                  <a:cubicBezTo>
                    <a:pt x="1491" y="9707"/>
                    <a:pt x="1491" y="9048"/>
                    <a:pt x="1699" y="8459"/>
                  </a:cubicBezTo>
                  <a:cubicBezTo>
                    <a:pt x="2011" y="7592"/>
                    <a:pt x="2566" y="6830"/>
                    <a:pt x="3293" y="6275"/>
                  </a:cubicBezTo>
                  <a:cubicBezTo>
                    <a:pt x="5893" y="4334"/>
                    <a:pt x="9012" y="3537"/>
                    <a:pt x="12028" y="2393"/>
                  </a:cubicBezTo>
                  <a:close/>
                  <a:moveTo>
                    <a:pt x="13790" y="0"/>
                  </a:moveTo>
                  <a:cubicBezTo>
                    <a:pt x="13607" y="0"/>
                    <a:pt x="13424" y="94"/>
                    <a:pt x="13241" y="175"/>
                  </a:cubicBezTo>
                  <a:cubicBezTo>
                    <a:pt x="10953" y="1354"/>
                    <a:pt x="8527" y="2255"/>
                    <a:pt x="6136" y="3260"/>
                  </a:cubicBezTo>
                  <a:cubicBezTo>
                    <a:pt x="5130" y="3676"/>
                    <a:pt x="4160" y="4161"/>
                    <a:pt x="3259" y="4750"/>
                  </a:cubicBezTo>
                  <a:cubicBezTo>
                    <a:pt x="2323" y="5339"/>
                    <a:pt x="1560" y="6137"/>
                    <a:pt x="971" y="7072"/>
                  </a:cubicBezTo>
                  <a:cubicBezTo>
                    <a:pt x="139" y="8528"/>
                    <a:pt x="1" y="10018"/>
                    <a:pt x="902" y="11474"/>
                  </a:cubicBezTo>
                  <a:cubicBezTo>
                    <a:pt x="1838" y="13069"/>
                    <a:pt x="3155" y="14074"/>
                    <a:pt x="5061" y="14074"/>
                  </a:cubicBezTo>
                  <a:cubicBezTo>
                    <a:pt x="6101" y="14039"/>
                    <a:pt x="7106" y="13692"/>
                    <a:pt x="7938" y="12999"/>
                  </a:cubicBezTo>
                  <a:cubicBezTo>
                    <a:pt x="8943" y="12237"/>
                    <a:pt x="9740" y="11232"/>
                    <a:pt x="10260" y="10088"/>
                  </a:cubicBezTo>
                  <a:cubicBezTo>
                    <a:pt x="11612" y="7107"/>
                    <a:pt x="12929" y="4126"/>
                    <a:pt x="14246" y="1146"/>
                  </a:cubicBezTo>
                  <a:cubicBezTo>
                    <a:pt x="14384" y="799"/>
                    <a:pt x="14523" y="487"/>
                    <a:pt x="14176" y="175"/>
                  </a:cubicBezTo>
                  <a:cubicBezTo>
                    <a:pt x="14048" y="47"/>
                    <a:pt x="13919" y="0"/>
                    <a:pt x="137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8" name="Google Shape;1188;p33"/>
          <p:cNvGrpSpPr/>
          <p:nvPr/>
        </p:nvGrpSpPr>
        <p:grpSpPr>
          <a:xfrm>
            <a:off x="7552045" y="3496973"/>
            <a:ext cx="1480843" cy="1460612"/>
            <a:chOff x="7223390" y="3172787"/>
            <a:chExt cx="1809657" cy="1784935"/>
          </a:xfrm>
        </p:grpSpPr>
        <p:sp>
          <p:nvSpPr>
            <p:cNvPr id="1189" name="Google Shape;1189;p33"/>
            <p:cNvSpPr/>
            <p:nvPr/>
          </p:nvSpPr>
          <p:spPr>
            <a:xfrm>
              <a:off x="7223390" y="3172787"/>
              <a:ext cx="1809657" cy="1784935"/>
            </a:xfrm>
            <a:custGeom>
              <a:avLst/>
              <a:gdLst/>
              <a:ahLst/>
              <a:cxnLst/>
              <a:rect l="l" t="t" r="r" b="b"/>
              <a:pathLst>
                <a:path w="79128" h="78047" extrusionOk="0">
                  <a:moveTo>
                    <a:pt x="74379" y="0"/>
                  </a:moveTo>
                  <a:cubicBezTo>
                    <a:pt x="74075" y="0"/>
                    <a:pt x="73761" y="41"/>
                    <a:pt x="73443" y="129"/>
                  </a:cubicBezTo>
                  <a:cubicBezTo>
                    <a:pt x="72196" y="441"/>
                    <a:pt x="71260" y="1481"/>
                    <a:pt x="71017" y="2728"/>
                  </a:cubicBezTo>
                  <a:cubicBezTo>
                    <a:pt x="70636" y="4357"/>
                    <a:pt x="71260" y="5778"/>
                    <a:pt x="72196" y="7061"/>
                  </a:cubicBezTo>
                  <a:cubicBezTo>
                    <a:pt x="72958" y="8135"/>
                    <a:pt x="73755" y="9140"/>
                    <a:pt x="74553" y="10180"/>
                  </a:cubicBezTo>
                  <a:cubicBezTo>
                    <a:pt x="74518" y="10284"/>
                    <a:pt x="74449" y="10388"/>
                    <a:pt x="74379" y="10492"/>
                  </a:cubicBezTo>
                  <a:cubicBezTo>
                    <a:pt x="73741" y="10270"/>
                    <a:pt x="73059" y="10159"/>
                    <a:pt x="72368" y="10159"/>
                  </a:cubicBezTo>
                  <a:cubicBezTo>
                    <a:pt x="72196" y="10159"/>
                    <a:pt x="72022" y="10166"/>
                    <a:pt x="71849" y="10180"/>
                  </a:cubicBezTo>
                  <a:cubicBezTo>
                    <a:pt x="68556" y="10492"/>
                    <a:pt x="66408" y="13923"/>
                    <a:pt x="67759" y="16835"/>
                  </a:cubicBezTo>
                  <a:cubicBezTo>
                    <a:pt x="68360" y="18181"/>
                    <a:pt x="69691" y="18921"/>
                    <a:pt x="70983" y="18921"/>
                  </a:cubicBezTo>
                  <a:cubicBezTo>
                    <a:pt x="71853" y="18921"/>
                    <a:pt x="72705" y="18586"/>
                    <a:pt x="73305" y="17874"/>
                  </a:cubicBezTo>
                  <a:cubicBezTo>
                    <a:pt x="73617" y="17493"/>
                    <a:pt x="74067" y="16973"/>
                    <a:pt x="73617" y="16523"/>
                  </a:cubicBezTo>
                  <a:cubicBezTo>
                    <a:pt x="73461" y="16357"/>
                    <a:pt x="73327" y="16293"/>
                    <a:pt x="73207" y="16293"/>
                  </a:cubicBezTo>
                  <a:cubicBezTo>
                    <a:pt x="72901" y="16293"/>
                    <a:pt x="72688" y="16714"/>
                    <a:pt x="72438" y="16939"/>
                  </a:cubicBezTo>
                  <a:cubicBezTo>
                    <a:pt x="71921" y="17428"/>
                    <a:pt x="71342" y="17663"/>
                    <a:pt x="70791" y="17663"/>
                  </a:cubicBezTo>
                  <a:cubicBezTo>
                    <a:pt x="69977" y="17663"/>
                    <a:pt x="69227" y="17148"/>
                    <a:pt x="68834" y="16176"/>
                  </a:cubicBezTo>
                  <a:cubicBezTo>
                    <a:pt x="68314" y="14963"/>
                    <a:pt x="68591" y="13577"/>
                    <a:pt x="69492" y="12676"/>
                  </a:cubicBezTo>
                  <a:cubicBezTo>
                    <a:pt x="70286" y="11801"/>
                    <a:pt x="71345" y="11365"/>
                    <a:pt x="72424" y="11365"/>
                  </a:cubicBezTo>
                  <a:cubicBezTo>
                    <a:pt x="73655" y="11365"/>
                    <a:pt x="74912" y="11931"/>
                    <a:pt x="75835" y="13057"/>
                  </a:cubicBezTo>
                  <a:cubicBezTo>
                    <a:pt x="77464" y="14859"/>
                    <a:pt x="77810" y="17493"/>
                    <a:pt x="76771" y="19677"/>
                  </a:cubicBezTo>
                  <a:cubicBezTo>
                    <a:pt x="75419" y="22935"/>
                    <a:pt x="72508" y="25257"/>
                    <a:pt x="69076" y="25950"/>
                  </a:cubicBezTo>
                  <a:cubicBezTo>
                    <a:pt x="65680" y="26678"/>
                    <a:pt x="63392" y="28619"/>
                    <a:pt x="62422" y="31946"/>
                  </a:cubicBezTo>
                  <a:cubicBezTo>
                    <a:pt x="61347" y="35655"/>
                    <a:pt x="62214" y="38982"/>
                    <a:pt x="64744" y="41859"/>
                  </a:cubicBezTo>
                  <a:cubicBezTo>
                    <a:pt x="65749" y="42898"/>
                    <a:pt x="66858" y="43834"/>
                    <a:pt x="68037" y="44631"/>
                  </a:cubicBezTo>
                  <a:cubicBezTo>
                    <a:pt x="69042" y="45290"/>
                    <a:pt x="70047" y="45948"/>
                    <a:pt x="71017" y="46642"/>
                  </a:cubicBezTo>
                  <a:cubicBezTo>
                    <a:pt x="71329" y="46884"/>
                    <a:pt x="71814" y="47023"/>
                    <a:pt x="71676" y="47612"/>
                  </a:cubicBezTo>
                  <a:cubicBezTo>
                    <a:pt x="70567" y="47647"/>
                    <a:pt x="69527" y="47959"/>
                    <a:pt x="68591" y="48548"/>
                  </a:cubicBezTo>
                  <a:cubicBezTo>
                    <a:pt x="66442" y="49900"/>
                    <a:pt x="65888" y="52846"/>
                    <a:pt x="67447" y="54891"/>
                  </a:cubicBezTo>
                  <a:cubicBezTo>
                    <a:pt x="68128" y="55783"/>
                    <a:pt x="69175" y="56277"/>
                    <a:pt x="70253" y="56277"/>
                  </a:cubicBezTo>
                  <a:cubicBezTo>
                    <a:pt x="70767" y="56277"/>
                    <a:pt x="71288" y="56165"/>
                    <a:pt x="71780" y="55930"/>
                  </a:cubicBezTo>
                  <a:cubicBezTo>
                    <a:pt x="72820" y="55480"/>
                    <a:pt x="73409" y="54371"/>
                    <a:pt x="73201" y="53262"/>
                  </a:cubicBezTo>
                  <a:cubicBezTo>
                    <a:pt x="73134" y="52861"/>
                    <a:pt x="73067" y="52428"/>
                    <a:pt x="72566" y="52428"/>
                  </a:cubicBezTo>
                  <a:cubicBezTo>
                    <a:pt x="72547" y="52428"/>
                    <a:pt x="72528" y="52428"/>
                    <a:pt x="72508" y="52430"/>
                  </a:cubicBezTo>
                  <a:cubicBezTo>
                    <a:pt x="72057" y="52464"/>
                    <a:pt x="72022" y="52880"/>
                    <a:pt x="72022" y="53227"/>
                  </a:cubicBezTo>
                  <a:cubicBezTo>
                    <a:pt x="72022" y="54128"/>
                    <a:pt x="71676" y="54752"/>
                    <a:pt x="70740" y="54960"/>
                  </a:cubicBezTo>
                  <a:cubicBezTo>
                    <a:pt x="70584" y="54992"/>
                    <a:pt x="70428" y="55008"/>
                    <a:pt x="70273" y="55008"/>
                  </a:cubicBezTo>
                  <a:cubicBezTo>
                    <a:pt x="69436" y="55008"/>
                    <a:pt x="68660" y="54548"/>
                    <a:pt x="68279" y="53816"/>
                  </a:cubicBezTo>
                  <a:cubicBezTo>
                    <a:pt x="67482" y="52534"/>
                    <a:pt x="67759" y="50870"/>
                    <a:pt x="68868" y="49900"/>
                  </a:cubicBezTo>
                  <a:cubicBezTo>
                    <a:pt x="69642" y="49230"/>
                    <a:pt x="70631" y="48876"/>
                    <a:pt x="71629" y="48876"/>
                  </a:cubicBezTo>
                  <a:cubicBezTo>
                    <a:pt x="72284" y="48876"/>
                    <a:pt x="72943" y="49029"/>
                    <a:pt x="73547" y="49345"/>
                  </a:cubicBezTo>
                  <a:cubicBezTo>
                    <a:pt x="75350" y="50316"/>
                    <a:pt x="76355" y="51806"/>
                    <a:pt x="76355" y="53920"/>
                  </a:cubicBezTo>
                  <a:cubicBezTo>
                    <a:pt x="76355" y="55861"/>
                    <a:pt x="75731" y="57629"/>
                    <a:pt x="75038" y="59396"/>
                  </a:cubicBezTo>
                  <a:cubicBezTo>
                    <a:pt x="74067" y="62100"/>
                    <a:pt x="73305" y="64768"/>
                    <a:pt x="73443" y="67645"/>
                  </a:cubicBezTo>
                  <a:cubicBezTo>
                    <a:pt x="73443" y="67784"/>
                    <a:pt x="73443" y="67992"/>
                    <a:pt x="73028" y="67992"/>
                  </a:cubicBezTo>
                  <a:cubicBezTo>
                    <a:pt x="71780" y="65462"/>
                    <a:pt x="71156" y="62862"/>
                    <a:pt x="72369" y="60020"/>
                  </a:cubicBezTo>
                  <a:cubicBezTo>
                    <a:pt x="72577" y="59604"/>
                    <a:pt x="72785" y="59223"/>
                    <a:pt x="72924" y="58772"/>
                  </a:cubicBezTo>
                  <a:cubicBezTo>
                    <a:pt x="72993" y="58530"/>
                    <a:pt x="72854" y="58287"/>
                    <a:pt x="72646" y="58218"/>
                  </a:cubicBezTo>
                  <a:cubicBezTo>
                    <a:pt x="72559" y="58160"/>
                    <a:pt x="72461" y="58132"/>
                    <a:pt x="72365" y="58132"/>
                  </a:cubicBezTo>
                  <a:cubicBezTo>
                    <a:pt x="72231" y="58132"/>
                    <a:pt x="72103" y="58186"/>
                    <a:pt x="72022" y="58287"/>
                  </a:cubicBezTo>
                  <a:cubicBezTo>
                    <a:pt x="71780" y="58599"/>
                    <a:pt x="71537" y="58911"/>
                    <a:pt x="71364" y="59292"/>
                  </a:cubicBezTo>
                  <a:cubicBezTo>
                    <a:pt x="70116" y="61892"/>
                    <a:pt x="70289" y="64491"/>
                    <a:pt x="71260" y="67125"/>
                  </a:cubicBezTo>
                  <a:cubicBezTo>
                    <a:pt x="71884" y="68824"/>
                    <a:pt x="72854" y="70314"/>
                    <a:pt x="73686" y="71908"/>
                  </a:cubicBezTo>
                  <a:cubicBezTo>
                    <a:pt x="73998" y="72532"/>
                    <a:pt x="74483" y="73121"/>
                    <a:pt x="74414" y="74092"/>
                  </a:cubicBezTo>
                  <a:cubicBezTo>
                    <a:pt x="73374" y="73745"/>
                    <a:pt x="72334" y="73260"/>
                    <a:pt x="71399" y="72671"/>
                  </a:cubicBezTo>
                  <a:cubicBezTo>
                    <a:pt x="69700" y="71735"/>
                    <a:pt x="68002" y="70764"/>
                    <a:pt x="66061" y="70349"/>
                  </a:cubicBezTo>
                  <a:cubicBezTo>
                    <a:pt x="65210" y="70145"/>
                    <a:pt x="64368" y="70035"/>
                    <a:pt x="63540" y="70035"/>
                  </a:cubicBezTo>
                  <a:cubicBezTo>
                    <a:pt x="62106" y="70035"/>
                    <a:pt x="60711" y="70364"/>
                    <a:pt x="59372" y="71111"/>
                  </a:cubicBezTo>
                  <a:cubicBezTo>
                    <a:pt x="58991" y="71319"/>
                    <a:pt x="58471" y="71527"/>
                    <a:pt x="58713" y="72116"/>
                  </a:cubicBezTo>
                  <a:cubicBezTo>
                    <a:pt x="58820" y="72392"/>
                    <a:pt x="58975" y="72485"/>
                    <a:pt x="59150" y="72485"/>
                  </a:cubicBezTo>
                  <a:cubicBezTo>
                    <a:pt x="59371" y="72485"/>
                    <a:pt x="59625" y="72336"/>
                    <a:pt x="59857" y="72220"/>
                  </a:cubicBezTo>
                  <a:cubicBezTo>
                    <a:pt x="60100" y="72116"/>
                    <a:pt x="60377" y="71978"/>
                    <a:pt x="60620" y="71874"/>
                  </a:cubicBezTo>
                  <a:cubicBezTo>
                    <a:pt x="61665" y="71453"/>
                    <a:pt x="62678" y="71267"/>
                    <a:pt x="63668" y="71267"/>
                  </a:cubicBezTo>
                  <a:cubicBezTo>
                    <a:pt x="65370" y="71267"/>
                    <a:pt x="67005" y="71816"/>
                    <a:pt x="68626" y="72671"/>
                  </a:cubicBezTo>
                  <a:cubicBezTo>
                    <a:pt x="68522" y="72983"/>
                    <a:pt x="68349" y="72983"/>
                    <a:pt x="68175" y="72983"/>
                  </a:cubicBezTo>
                  <a:cubicBezTo>
                    <a:pt x="67929" y="72971"/>
                    <a:pt x="67685" y="72965"/>
                    <a:pt x="67441" y="72965"/>
                  </a:cubicBezTo>
                  <a:cubicBezTo>
                    <a:pt x="64837" y="72965"/>
                    <a:pt x="62370" y="73626"/>
                    <a:pt x="59961" y="74577"/>
                  </a:cubicBezTo>
                  <a:cubicBezTo>
                    <a:pt x="58505" y="75132"/>
                    <a:pt x="57015" y="75547"/>
                    <a:pt x="55490" y="75825"/>
                  </a:cubicBezTo>
                  <a:cubicBezTo>
                    <a:pt x="55146" y="75898"/>
                    <a:pt x="54802" y="75933"/>
                    <a:pt x="54460" y="75933"/>
                  </a:cubicBezTo>
                  <a:cubicBezTo>
                    <a:pt x="53836" y="75933"/>
                    <a:pt x="53218" y="75818"/>
                    <a:pt x="52613" y="75617"/>
                  </a:cubicBezTo>
                  <a:cubicBezTo>
                    <a:pt x="49771" y="74612"/>
                    <a:pt x="48489" y="71319"/>
                    <a:pt x="50014" y="68928"/>
                  </a:cubicBezTo>
                  <a:cubicBezTo>
                    <a:pt x="50546" y="67926"/>
                    <a:pt x="51588" y="67348"/>
                    <a:pt x="52704" y="67348"/>
                  </a:cubicBezTo>
                  <a:cubicBezTo>
                    <a:pt x="52823" y="67348"/>
                    <a:pt x="52943" y="67354"/>
                    <a:pt x="53064" y="67368"/>
                  </a:cubicBezTo>
                  <a:cubicBezTo>
                    <a:pt x="54312" y="67437"/>
                    <a:pt x="55317" y="68408"/>
                    <a:pt x="55490" y="69655"/>
                  </a:cubicBezTo>
                  <a:cubicBezTo>
                    <a:pt x="55594" y="70730"/>
                    <a:pt x="55178" y="71111"/>
                    <a:pt x="53445" y="71527"/>
                  </a:cubicBezTo>
                  <a:cubicBezTo>
                    <a:pt x="53168" y="71631"/>
                    <a:pt x="52891" y="71700"/>
                    <a:pt x="52856" y="72047"/>
                  </a:cubicBezTo>
                  <a:cubicBezTo>
                    <a:pt x="52856" y="72393"/>
                    <a:pt x="53098" y="72567"/>
                    <a:pt x="53376" y="72671"/>
                  </a:cubicBezTo>
                  <a:cubicBezTo>
                    <a:pt x="53601" y="72762"/>
                    <a:pt x="53841" y="72805"/>
                    <a:pt x="54085" y="72805"/>
                  </a:cubicBezTo>
                  <a:cubicBezTo>
                    <a:pt x="55038" y="72805"/>
                    <a:pt x="56046" y="72147"/>
                    <a:pt x="56460" y="71180"/>
                  </a:cubicBezTo>
                  <a:cubicBezTo>
                    <a:pt x="57084" y="69621"/>
                    <a:pt x="56564" y="67853"/>
                    <a:pt x="55213" y="66917"/>
                  </a:cubicBezTo>
                  <a:cubicBezTo>
                    <a:pt x="54424" y="66355"/>
                    <a:pt x="53554" y="66093"/>
                    <a:pt x="52701" y="66093"/>
                  </a:cubicBezTo>
                  <a:cubicBezTo>
                    <a:pt x="50819" y="66093"/>
                    <a:pt x="49018" y="67370"/>
                    <a:pt x="48350" y="69517"/>
                  </a:cubicBezTo>
                  <a:cubicBezTo>
                    <a:pt x="48177" y="70106"/>
                    <a:pt x="48212" y="70730"/>
                    <a:pt x="47865" y="71250"/>
                  </a:cubicBezTo>
                  <a:cubicBezTo>
                    <a:pt x="47380" y="71111"/>
                    <a:pt x="47241" y="70764"/>
                    <a:pt x="47033" y="70487"/>
                  </a:cubicBezTo>
                  <a:cubicBezTo>
                    <a:pt x="45993" y="68997"/>
                    <a:pt x="44988" y="67437"/>
                    <a:pt x="43879" y="65982"/>
                  </a:cubicBezTo>
                  <a:cubicBezTo>
                    <a:pt x="42285" y="63763"/>
                    <a:pt x="39893" y="62238"/>
                    <a:pt x="37225" y="61718"/>
                  </a:cubicBezTo>
                  <a:cubicBezTo>
                    <a:pt x="36530" y="61586"/>
                    <a:pt x="35857" y="61523"/>
                    <a:pt x="35208" y="61523"/>
                  </a:cubicBezTo>
                  <a:cubicBezTo>
                    <a:pt x="30425" y="61523"/>
                    <a:pt x="27001" y="64941"/>
                    <a:pt x="26238" y="69032"/>
                  </a:cubicBezTo>
                  <a:cubicBezTo>
                    <a:pt x="25510" y="72809"/>
                    <a:pt x="22980" y="75478"/>
                    <a:pt x="19202" y="76587"/>
                  </a:cubicBezTo>
                  <a:cubicBezTo>
                    <a:pt x="18595" y="76776"/>
                    <a:pt x="17985" y="76864"/>
                    <a:pt x="17390" y="76864"/>
                  </a:cubicBezTo>
                  <a:cubicBezTo>
                    <a:pt x="15029" y="76864"/>
                    <a:pt x="12899" y="75468"/>
                    <a:pt x="12097" y="73364"/>
                  </a:cubicBezTo>
                  <a:cubicBezTo>
                    <a:pt x="11196" y="71354"/>
                    <a:pt x="12235" y="68997"/>
                    <a:pt x="14315" y="68304"/>
                  </a:cubicBezTo>
                  <a:cubicBezTo>
                    <a:pt x="14669" y="68162"/>
                    <a:pt x="15035" y="68094"/>
                    <a:pt x="15396" y="68094"/>
                  </a:cubicBezTo>
                  <a:cubicBezTo>
                    <a:pt x="16273" y="68094"/>
                    <a:pt x="17122" y="68493"/>
                    <a:pt x="17711" y="69205"/>
                  </a:cubicBezTo>
                  <a:cubicBezTo>
                    <a:pt x="18370" y="70141"/>
                    <a:pt x="18197" y="70972"/>
                    <a:pt x="17088" y="72186"/>
                  </a:cubicBezTo>
                  <a:cubicBezTo>
                    <a:pt x="17018" y="72220"/>
                    <a:pt x="16984" y="72255"/>
                    <a:pt x="16949" y="72324"/>
                  </a:cubicBezTo>
                  <a:cubicBezTo>
                    <a:pt x="16706" y="72463"/>
                    <a:pt x="16637" y="72809"/>
                    <a:pt x="16810" y="73052"/>
                  </a:cubicBezTo>
                  <a:cubicBezTo>
                    <a:pt x="16932" y="73222"/>
                    <a:pt x="17121" y="73307"/>
                    <a:pt x="17319" y="73307"/>
                  </a:cubicBezTo>
                  <a:cubicBezTo>
                    <a:pt x="17403" y="73307"/>
                    <a:pt x="17490" y="73291"/>
                    <a:pt x="17573" y="73260"/>
                  </a:cubicBezTo>
                  <a:cubicBezTo>
                    <a:pt x="18058" y="73052"/>
                    <a:pt x="18474" y="72740"/>
                    <a:pt x="18786" y="72289"/>
                  </a:cubicBezTo>
                  <a:cubicBezTo>
                    <a:pt x="19895" y="70626"/>
                    <a:pt x="19340" y="68338"/>
                    <a:pt x="17538" y="67437"/>
                  </a:cubicBezTo>
                  <a:cubicBezTo>
                    <a:pt x="16890" y="67072"/>
                    <a:pt x="16177" y="66904"/>
                    <a:pt x="15464" y="66904"/>
                  </a:cubicBezTo>
                  <a:cubicBezTo>
                    <a:pt x="13469" y="66904"/>
                    <a:pt x="11471" y="68218"/>
                    <a:pt x="10884" y="70210"/>
                  </a:cubicBezTo>
                  <a:cubicBezTo>
                    <a:pt x="10502" y="71492"/>
                    <a:pt x="10641" y="72740"/>
                    <a:pt x="10780" y="74265"/>
                  </a:cubicBezTo>
                  <a:cubicBezTo>
                    <a:pt x="9636" y="73364"/>
                    <a:pt x="8735" y="72601"/>
                    <a:pt x="7764" y="71908"/>
                  </a:cubicBezTo>
                  <a:cubicBezTo>
                    <a:pt x="6652" y="71129"/>
                    <a:pt x="5517" y="70418"/>
                    <a:pt x="4180" y="70418"/>
                  </a:cubicBezTo>
                  <a:cubicBezTo>
                    <a:pt x="3852" y="70418"/>
                    <a:pt x="3511" y="70461"/>
                    <a:pt x="3155" y="70557"/>
                  </a:cubicBezTo>
                  <a:cubicBezTo>
                    <a:pt x="1214" y="70972"/>
                    <a:pt x="1" y="72948"/>
                    <a:pt x="555" y="74889"/>
                  </a:cubicBezTo>
                  <a:cubicBezTo>
                    <a:pt x="1000" y="76363"/>
                    <a:pt x="2360" y="77323"/>
                    <a:pt x="3829" y="77323"/>
                  </a:cubicBezTo>
                  <a:cubicBezTo>
                    <a:pt x="4191" y="77323"/>
                    <a:pt x="4559" y="77265"/>
                    <a:pt x="4922" y="77142"/>
                  </a:cubicBezTo>
                  <a:cubicBezTo>
                    <a:pt x="5373" y="76968"/>
                    <a:pt x="5754" y="76726"/>
                    <a:pt x="6066" y="76379"/>
                  </a:cubicBezTo>
                  <a:cubicBezTo>
                    <a:pt x="6274" y="76171"/>
                    <a:pt x="6309" y="75825"/>
                    <a:pt x="6170" y="75582"/>
                  </a:cubicBezTo>
                  <a:cubicBezTo>
                    <a:pt x="6056" y="75423"/>
                    <a:pt x="5868" y="75338"/>
                    <a:pt x="5683" y="75338"/>
                  </a:cubicBezTo>
                  <a:cubicBezTo>
                    <a:pt x="5586" y="75338"/>
                    <a:pt x="5491" y="75361"/>
                    <a:pt x="5407" y="75409"/>
                  </a:cubicBezTo>
                  <a:cubicBezTo>
                    <a:pt x="5269" y="75513"/>
                    <a:pt x="5130" y="75617"/>
                    <a:pt x="4992" y="75721"/>
                  </a:cubicBezTo>
                  <a:cubicBezTo>
                    <a:pt x="4544" y="75923"/>
                    <a:pt x="4120" y="76023"/>
                    <a:pt x="3728" y="76023"/>
                  </a:cubicBezTo>
                  <a:cubicBezTo>
                    <a:pt x="3179" y="76023"/>
                    <a:pt x="2692" y="75827"/>
                    <a:pt x="2288" y="75443"/>
                  </a:cubicBezTo>
                  <a:cubicBezTo>
                    <a:pt x="1630" y="74681"/>
                    <a:pt x="1491" y="73572"/>
                    <a:pt x="1976" y="72705"/>
                  </a:cubicBezTo>
                  <a:cubicBezTo>
                    <a:pt x="2313" y="72062"/>
                    <a:pt x="3191" y="71717"/>
                    <a:pt x="4132" y="71717"/>
                  </a:cubicBezTo>
                  <a:cubicBezTo>
                    <a:pt x="4256" y="71717"/>
                    <a:pt x="4381" y="71723"/>
                    <a:pt x="4506" y="71735"/>
                  </a:cubicBezTo>
                  <a:cubicBezTo>
                    <a:pt x="5927" y="71874"/>
                    <a:pt x="6932" y="72671"/>
                    <a:pt x="7903" y="73607"/>
                  </a:cubicBezTo>
                  <a:cubicBezTo>
                    <a:pt x="9844" y="75478"/>
                    <a:pt x="12339" y="76379"/>
                    <a:pt x="14696" y="77488"/>
                  </a:cubicBezTo>
                  <a:cubicBezTo>
                    <a:pt x="15532" y="77842"/>
                    <a:pt x="16428" y="78047"/>
                    <a:pt x="17356" y="78047"/>
                  </a:cubicBezTo>
                  <a:cubicBezTo>
                    <a:pt x="17428" y="78047"/>
                    <a:pt x="17500" y="78045"/>
                    <a:pt x="17573" y="78043"/>
                  </a:cubicBezTo>
                  <a:cubicBezTo>
                    <a:pt x="20484" y="78043"/>
                    <a:pt x="22702" y="76622"/>
                    <a:pt x="24574" y="74577"/>
                  </a:cubicBezTo>
                  <a:cubicBezTo>
                    <a:pt x="25233" y="73849"/>
                    <a:pt x="25787" y="73052"/>
                    <a:pt x="26411" y="72289"/>
                  </a:cubicBezTo>
                  <a:cubicBezTo>
                    <a:pt x="27000" y="72740"/>
                    <a:pt x="27104" y="73433"/>
                    <a:pt x="27416" y="73953"/>
                  </a:cubicBezTo>
                  <a:cubicBezTo>
                    <a:pt x="28896" y="76315"/>
                    <a:pt x="30920" y="77704"/>
                    <a:pt x="33618" y="77704"/>
                  </a:cubicBezTo>
                  <a:cubicBezTo>
                    <a:pt x="33889" y="77704"/>
                    <a:pt x="34167" y="77690"/>
                    <a:pt x="34452" y="77662"/>
                  </a:cubicBezTo>
                  <a:cubicBezTo>
                    <a:pt x="37675" y="77384"/>
                    <a:pt x="39928" y="74404"/>
                    <a:pt x="39339" y="71215"/>
                  </a:cubicBezTo>
                  <a:cubicBezTo>
                    <a:pt x="38927" y="68948"/>
                    <a:pt x="37002" y="67467"/>
                    <a:pt x="34974" y="67467"/>
                  </a:cubicBezTo>
                  <a:cubicBezTo>
                    <a:pt x="34273" y="67467"/>
                    <a:pt x="33560" y="67644"/>
                    <a:pt x="32892" y="68026"/>
                  </a:cubicBezTo>
                  <a:cubicBezTo>
                    <a:pt x="32407" y="68338"/>
                    <a:pt x="31714" y="68616"/>
                    <a:pt x="32164" y="69343"/>
                  </a:cubicBezTo>
                  <a:cubicBezTo>
                    <a:pt x="32270" y="69520"/>
                    <a:pt x="32397" y="69585"/>
                    <a:pt x="32532" y="69585"/>
                  </a:cubicBezTo>
                  <a:cubicBezTo>
                    <a:pt x="32794" y="69585"/>
                    <a:pt x="33091" y="69342"/>
                    <a:pt x="33343" y="69205"/>
                  </a:cubicBezTo>
                  <a:cubicBezTo>
                    <a:pt x="33447" y="69135"/>
                    <a:pt x="33551" y="69101"/>
                    <a:pt x="33655" y="69032"/>
                  </a:cubicBezTo>
                  <a:cubicBezTo>
                    <a:pt x="34086" y="68825"/>
                    <a:pt x="34539" y="68728"/>
                    <a:pt x="34986" y="68728"/>
                  </a:cubicBezTo>
                  <a:cubicBezTo>
                    <a:pt x="36191" y="68728"/>
                    <a:pt x="37343" y="69437"/>
                    <a:pt x="37848" y="70626"/>
                  </a:cubicBezTo>
                  <a:cubicBezTo>
                    <a:pt x="38992" y="72983"/>
                    <a:pt x="37433" y="75894"/>
                    <a:pt x="34729" y="76379"/>
                  </a:cubicBezTo>
                  <a:cubicBezTo>
                    <a:pt x="34348" y="76459"/>
                    <a:pt x="33966" y="76498"/>
                    <a:pt x="33588" y="76498"/>
                  </a:cubicBezTo>
                  <a:cubicBezTo>
                    <a:pt x="32004" y="76498"/>
                    <a:pt x="30489" y="75815"/>
                    <a:pt x="29426" y="74612"/>
                  </a:cubicBezTo>
                  <a:cubicBezTo>
                    <a:pt x="26030" y="70938"/>
                    <a:pt x="27485" y="64976"/>
                    <a:pt x="32199" y="63347"/>
                  </a:cubicBezTo>
                  <a:cubicBezTo>
                    <a:pt x="33297" y="62948"/>
                    <a:pt x="34367" y="62755"/>
                    <a:pt x="35403" y="62755"/>
                  </a:cubicBezTo>
                  <a:cubicBezTo>
                    <a:pt x="37603" y="62755"/>
                    <a:pt x="39649" y="63628"/>
                    <a:pt x="41488" y="65254"/>
                  </a:cubicBezTo>
                  <a:cubicBezTo>
                    <a:pt x="42770" y="66501"/>
                    <a:pt x="43879" y="67888"/>
                    <a:pt x="44780" y="69447"/>
                  </a:cubicBezTo>
                  <a:cubicBezTo>
                    <a:pt x="46201" y="71596"/>
                    <a:pt x="47865" y="73572"/>
                    <a:pt x="49806" y="75270"/>
                  </a:cubicBezTo>
                  <a:cubicBezTo>
                    <a:pt x="51071" y="76472"/>
                    <a:pt x="52740" y="77125"/>
                    <a:pt x="54470" y="77125"/>
                  </a:cubicBezTo>
                  <a:cubicBezTo>
                    <a:pt x="54636" y="77125"/>
                    <a:pt x="54803" y="77119"/>
                    <a:pt x="54970" y="77107"/>
                  </a:cubicBezTo>
                  <a:cubicBezTo>
                    <a:pt x="56876" y="76934"/>
                    <a:pt x="58713" y="76449"/>
                    <a:pt x="60446" y="75686"/>
                  </a:cubicBezTo>
                  <a:cubicBezTo>
                    <a:pt x="62763" y="74696"/>
                    <a:pt x="65070" y="74256"/>
                    <a:pt x="67387" y="74256"/>
                  </a:cubicBezTo>
                  <a:cubicBezTo>
                    <a:pt x="69612" y="74256"/>
                    <a:pt x="71844" y="74661"/>
                    <a:pt x="74102" y="75374"/>
                  </a:cubicBezTo>
                  <a:cubicBezTo>
                    <a:pt x="74520" y="75490"/>
                    <a:pt x="74984" y="75762"/>
                    <a:pt x="75412" y="75762"/>
                  </a:cubicBezTo>
                  <a:cubicBezTo>
                    <a:pt x="75623" y="75762"/>
                    <a:pt x="75825" y="75696"/>
                    <a:pt x="76008" y="75513"/>
                  </a:cubicBezTo>
                  <a:cubicBezTo>
                    <a:pt x="76563" y="74924"/>
                    <a:pt x="76008" y="74196"/>
                    <a:pt x="75800" y="73572"/>
                  </a:cubicBezTo>
                  <a:cubicBezTo>
                    <a:pt x="74379" y="69032"/>
                    <a:pt x="74206" y="64560"/>
                    <a:pt x="76112" y="60089"/>
                  </a:cubicBezTo>
                  <a:cubicBezTo>
                    <a:pt x="76736" y="58668"/>
                    <a:pt x="77152" y="57178"/>
                    <a:pt x="77429" y="55653"/>
                  </a:cubicBezTo>
                  <a:cubicBezTo>
                    <a:pt x="77741" y="53677"/>
                    <a:pt x="77706" y="51737"/>
                    <a:pt x="76320" y="50108"/>
                  </a:cubicBezTo>
                  <a:cubicBezTo>
                    <a:pt x="74760" y="48132"/>
                    <a:pt x="72889" y="46399"/>
                    <a:pt x="70809" y="44978"/>
                  </a:cubicBezTo>
                  <a:cubicBezTo>
                    <a:pt x="69458" y="44111"/>
                    <a:pt x="68141" y="43176"/>
                    <a:pt x="66858" y="42205"/>
                  </a:cubicBezTo>
                  <a:cubicBezTo>
                    <a:pt x="65299" y="40992"/>
                    <a:pt x="64155" y="39329"/>
                    <a:pt x="63600" y="37457"/>
                  </a:cubicBezTo>
                  <a:cubicBezTo>
                    <a:pt x="62387" y="33540"/>
                    <a:pt x="63912" y="29555"/>
                    <a:pt x="67239" y="27822"/>
                  </a:cubicBezTo>
                  <a:cubicBezTo>
                    <a:pt x="68185" y="27339"/>
                    <a:pt x="69211" y="27115"/>
                    <a:pt x="70228" y="27115"/>
                  </a:cubicBezTo>
                  <a:cubicBezTo>
                    <a:pt x="73014" y="27115"/>
                    <a:pt x="75744" y="28795"/>
                    <a:pt x="76632" y="31461"/>
                  </a:cubicBezTo>
                  <a:cubicBezTo>
                    <a:pt x="77464" y="33956"/>
                    <a:pt x="76493" y="36452"/>
                    <a:pt x="74310" y="37457"/>
                  </a:cubicBezTo>
                  <a:cubicBezTo>
                    <a:pt x="73803" y="37685"/>
                    <a:pt x="73265" y="37797"/>
                    <a:pt x="72729" y="37797"/>
                  </a:cubicBezTo>
                  <a:cubicBezTo>
                    <a:pt x="71798" y="37797"/>
                    <a:pt x="70877" y="37458"/>
                    <a:pt x="70151" y="36798"/>
                  </a:cubicBezTo>
                  <a:cubicBezTo>
                    <a:pt x="69076" y="35793"/>
                    <a:pt x="68938" y="34511"/>
                    <a:pt x="69666" y="32847"/>
                  </a:cubicBezTo>
                  <a:cubicBezTo>
                    <a:pt x="69770" y="32709"/>
                    <a:pt x="69839" y="32570"/>
                    <a:pt x="69908" y="32431"/>
                  </a:cubicBezTo>
                  <a:cubicBezTo>
                    <a:pt x="70047" y="32154"/>
                    <a:pt x="69943" y="31842"/>
                    <a:pt x="69700" y="31669"/>
                  </a:cubicBezTo>
                  <a:cubicBezTo>
                    <a:pt x="69615" y="31626"/>
                    <a:pt x="69524" y="31607"/>
                    <a:pt x="69434" y="31607"/>
                  </a:cubicBezTo>
                  <a:cubicBezTo>
                    <a:pt x="69230" y="31607"/>
                    <a:pt x="69034" y="31708"/>
                    <a:pt x="68938" y="31877"/>
                  </a:cubicBezTo>
                  <a:cubicBezTo>
                    <a:pt x="68660" y="32189"/>
                    <a:pt x="68452" y="32535"/>
                    <a:pt x="68279" y="32882"/>
                  </a:cubicBezTo>
                  <a:cubicBezTo>
                    <a:pt x="67343" y="35031"/>
                    <a:pt x="68349" y="37526"/>
                    <a:pt x="70463" y="38497"/>
                  </a:cubicBezTo>
                  <a:cubicBezTo>
                    <a:pt x="71185" y="38849"/>
                    <a:pt x="71945" y="39014"/>
                    <a:pt x="72695" y="39014"/>
                  </a:cubicBezTo>
                  <a:cubicBezTo>
                    <a:pt x="74970" y="39014"/>
                    <a:pt x="77150" y="37498"/>
                    <a:pt x="77880" y="35100"/>
                  </a:cubicBezTo>
                  <a:cubicBezTo>
                    <a:pt x="78850" y="32015"/>
                    <a:pt x="77395" y="28688"/>
                    <a:pt x="74310" y="26955"/>
                  </a:cubicBezTo>
                  <a:cubicBezTo>
                    <a:pt x="73825" y="26643"/>
                    <a:pt x="73131" y="26574"/>
                    <a:pt x="72785" y="25915"/>
                  </a:cubicBezTo>
                  <a:cubicBezTo>
                    <a:pt x="74275" y="24806"/>
                    <a:pt x="75696" y="23732"/>
                    <a:pt x="76736" y="22276"/>
                  </a:cubicBezTo>
                  <a:cubicBezTo>
                    <a:pt x="78608" y="19642"/>
                    <a:pt x="79128" y="16869"/>
                    <a:pt x="77776" y="13819"/>
                  </a:cubicBezTo>
                  <a:cubicBezTo>
                    <a:pt x="76667" y="11358"/>
                    <a:pt x="75558" y="8932"/>
                    <a:pt x="73651" y="6957"/>
                  </a:cubicBezTo>
                  <a:cubicBezTo>
                    <a:pt x="73097" y="6368"/>
                    <a:pt x="72681" y="5674"/>
                    <a:pt x="72404" y="4912"/>
                  </a:cubicBezTo>
                  <a:cubicBezTo>
                    <a:pt x="72126" y="4323"/>
                    <a:pt x="72057" y="3664"/>
                    <a:pt x="72161" y="3040"/>
                  </a:cubicBezTo>
                  <a:cubicBezTo>
                    <a:pt x="72334" y="2174"/>
                    <a:pt x="72993" y="1515"/>
                    <a:pt x="73859" y="1307"/>
                  </a:cubicBezTo>
                  <a:cubicBezTo>
                    <a:pt x="74024" y="1271"/>
                    <a:pt x="74186" y="1254"/>
                    <a:pt x="74344" y="1254"/>
                  </a:cubicBezTo>
                  <a:cubicBezTo>
                    <a:pt x="75849" y="1254"/>
                    <a:pt x="76982" y="2814"/>
                    <a:pt x="76355" y="4288"/>
                  </a:cubicBezTo>
                  <a:cubicBezTo>
                    <a:pt x="76251" y="4531"/>
                    <a:pt x="76043" y="4773"/>
                    <a:pt x="75904" y="5016"/>
                  </a:cubicBezTo>
                  <a:cubicBezTo>
                    <a:pt x="75766" y="5293"/>
                    <a:pt x="75835" y="5640"/>
                    <a:pt x="76112" y="5778"/>
                  </a:cubicBezTo>
                  <a:cubicBezTo>
                    <a:pt x="76194" y="5819"/>
                    <a:pt x="76282" y="5839"/>
                    <a:pt x="76370" y="5839"/>
                  </a:cubicBezTo>
                  <a:cubicBezTo>
                    <a:pt x="76506" y="5839"/>
                    <a:pt x="76645" y="5793"/>
                    <a:pt x="76771" y="5709"/>
                  </a:cubicBezTo>
                  <a:cubicBezTo>
                    <a:pt x="77083" y="5501"/>
                    <a:pt x="77360" y="5154"/>
                    <a:pt x="77499" y="4773"/>
                  </a:cubicBezTo>
                  <a:cubicBezTo>
                    <a:pt x="78511" y="2441"/>
                    <a:pt x="76726" y="0"/>
                    <a:pt x="743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33"/>
            <p:cNvSpPr/>
            <p:nvPr/>
          </p:nvSpPr>
          <p:spPr>
            <a:xfrm>
              <a:off x="8505184" y="4452752"/>
              <a:ext cx="334519" cy="322284"/>
            </a:xfrm>
            <a:custGeom>
              <a:avLst/>
              <a:gdLst/>
              <a:ahLst/>
              <a:cxnLst/>
              <a:rect l="l" t="t" r="r" b="b"/>
              <a:pathLst>
                <a:path w="14627" h="14092" extrusionOk="0">
                  <a:moveTo>
                    <a:pt x="5075" y="1246"/>
                  </a:moveTo>
                  <a:cubicBezTo>
                    <a:pt x="5678" y="1246"/>
                    <a:pt x="6281" y="1430"/>
                    <a:pt x="6794" y="1803"/>
                  </a:cubicBezTo>
                  <a:cubicBezTo>
                    <a:pt x="7695" y="2358"/>
                    <a:pt x="8388" y="3120"/>
                    <a:pt x="8908" y="4056"/>
                  </a:cubicBezTo>
                  <a:cubicBezTo>
                    <a:pt x="10253" y="6401"/>
                    <a:pt x="11083" y="9021"/>
                    <a:pt x="12013" y="11676"/>
                  </a:cubicBezTo>
                  <a:lnTo>
                    <a:pt x="12013" y="11676"/>
                  </a:lnTo>
                  <a:cubicBezTo>
                    <a:pt x="9245" y="10639"/>
                    <a:pt x="6443" y="9842"/>
                    <a:pt x="3986" y="8285"/>
                  </a:cubicBezTo>
                  <a:cubicBezTo>
                    <a:pt x="3466" y="7938"/>
                    <a:pt x="2981" y="7522"/>
                    <a:pt x="2565" y="7037"/>
                  </a:cubicBezTo>
                  <a:cubicBezTo>
                    <a:pt x="1110" y="5304"/>
                    <a:pt x="1283" y="3502"/>
                    <a:pt x="3016" y="2081"/>
                  </a:cubicBezTo>
                  <a:cubicBezTo>
                    <a:pt x="3590" y="1526"/>
                    <a:pt x="4332" y="1246"/>
                    <a:pt x="5075" y="1246"/>
                  </a:cubicBezTo>
                  <a:close/>
                  <a:moveTo>
                    <a:pt x="5719" y="1"/>
                  </a:moveTo>
                  <a:cubicBezTo>
                    <a:pt x="3362" y="36"/>
                    <a:pt x="1664" y="1145"/>
                    <a:pt x="832" y="2739"/>
                  </a:cubicBezTo>
                  <a:cubicBezTo>
                    <a:pt x="1" y="4333"/>
                    <a:pt x="278" y="5893"/>
                    <a:pt x="1179" y="7279"/>
                  </a:cubicBezTo>
                  <a:cubicBezTo>
                    <a:pt x="2115" y="8700"/>
                    <a:pt x="3466" y="9567"/>
                    <a:pt x="4922" y="10260"/>
                  </a:cubicBezTo>
                  <a:cubicBezTo>
                    <a:pt x="7660" y="11543"/>
                    <a:pt x="10572" y="12513"/>
                    <a:pt x="13275" y="13899"/>
                  </a:cubicBezTo>
                  <a:cubicBezTo>
                    <a:pt x="13459" y="14001"/>
                    <a:pt x="13643" y="14092"/>
                    <a:pt x="13827" y="14092"/>
                  </a:cubicBezTo>
                  <a:cubicBezTo>
                    <a:pt x="13955" y="14092"/>
                    <a:pt x="14083" y="14048"/>
                    <a:pt x="14211" y="13934"/>
                  </a:cubicBezTo>
                  <a:cubicBezTo>
                    <a:pt x="14627" y="13553"/>
                    <a:pt x="14384" y="13171"/>
                    <a:pt x="14211" y="12825"/>
                  </a:cubicBezTo>
                  <a:cubicBezTo>
                    <a:pt x="12928" y="10329"/>
                    <a:pt x="12027" y="7661"/>
                    <a:pt x="10849" y="5096"/>
                  </a:cubicBezTo>
                  <a:cubicBezTo>
                    <a:pt x="10364" y="3952"/>
                    <a:pt x="9705" y="2843"/>
                    <a:pt x="8873" y="1907"/>
                  </a:cubicBezTo>
                  <a:cubicBezTo>
                    <a:pt x="7799" y="798"/>
                    <a:pt x="6586" y="1"/>
                    <a:pt x="57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1" name="Google Shape;1191;p33"/>
          <p:cNvGrpSpPr/>
          <p:nvPr/>
        </p:nvGrpSpPr>
        <p:grpSpPr>
          <a:xfrm>
            <a:off x="7546458" y="116644"/>
            <a:ext cx="1480740" cy="1471213"/>
            <a:chOff x="7228947" y="189325"/>
            <a:chExt cx="1798543" cy="1786970"/>
          </a:xfrm>
        </p:grpSpPr>
        <p:sp>
          <p:nvSpPr>
            <p:cNvPr id="1192" name="Google Shape;1192;p33"/>
            <p:cNvSpPr/>
            <p:nvPr/>
          </p:nvSpPr>
          <p:spPr>
            <a:xfrm>
              <a:off x="7228947" y="189325"/>
              <a:ext cx="1798543" cy="1786970"/>
            </a:xfrm>
            <a:custGeom>
              <a:avLst/>
              <a:gdLst/>
              <a:ahLst/>
              <a:cxnLst/>
              <a:rect l="l" t="t" r="r" b="b"/>
              <a:pathLst>
                <a:path w="78642" h="78136" extrusionOk="0">
                  <a:moveTo>
                    <a:pt x="17368" y="1"/>
                  </a:moveTo>
                  <a:cubicBezTo>
                    <a:pt x="16409" y="1"/>
                    <a:pt x="15436" y="197"/>
                    <a:pt x="14453" y="622"/>
                  </a:cubicBezTo>
                  <a:cubicBezTo>
                    <a:pt x="12062" y="1662"/>
                    <a:pt x="9566" y="2597"/>
                    <a:pt x="7660" y="4538"/>
                  </a:cubicBezTo>
                  <a:cubicBezTo>
                    <a:pt x="7140" y="4989"/>
                    <a:pt x="6585" y="5370"/>
                    <a:pt x="5962" y="5717"/>
                  </a:cubicBezTo>
                  <a:cubicBezTo>
                    <a:pt x="5442" y="6063"/>
                    <a:pt x="4853" y="6306"/>
                    <a:pt x="4229" y="6410"/>
                  </a:cubicBezTo>
                  <a:cubicBezTo>
                    <a:pt x="4108" y="6427"/>
                    <a:pt x="3988" y="6435"/>
                    <a:pt x="3868" y="6435"/>
                  </a:cubicBezTo>
                  <a:cubicBezTo>
                    <a:pt x="2997" y="6435"/>
                    <a:pt x="2191" y="5998"/>
                    <a:pt x="1733" y="5266"/>
                  </a:cubicBezTo>
                  <a:cubicBezTo>
                    <a:pt x="1283" y="4400"/>
                    <a:pt x="1421" y="3395"/>
                    <a:pt x="2045" y="2701"/>
                  </a:cubicBezTo>
                  <a:cubicBezTo>
                    <a:pt x="2445" y="2260"/>
                    <a:pt x="2959" y="2035"/>
                    <a:pt x="3534" y="2035"/>
                  </a:cubicBezTo>
                  <a:cubicBezTo>
                    <a:pt x="3907" y="2035"/>
                    <a:pt x="4305" y="2129"/>
                    <a:pt x="4714" y="2320"/>
                  </a:cubicBezTo>
                  <a:cubicBezTo>
                    <a:pt x="4922" y="2424"/>
                    <a:pt x="5095" y="2597"/>
                    <a:pt x="5303" y="2667"/>
                  </a:cubicBezTo>
                  <a:cubicBezTo>
                    <a:pt x="5370" y="2700"/>
                    <a:pt x="5444" y="2716"/>
                    <a:pt x="5518" y="2716"/>
                  </a:cubicBezTo>
                  <a:cubicBezTo>
                    <a:pt x="5675" y="2716"/>
                    <a:pt x="5833" y="2646"/>
                    <a:pt x="5927" y="2528"/>
                  </a:cubicBezTo>
                  <a:cubicBezTo>
                    <a:pt x="6066" y="2320"/>
                    <a:pt x="6100" y="2078"/>
                    <a:pt x="5962" y="1870"/>
                  </a:cubicBezTo>
                  <a:cubicBezTo>
                    <a:pt x="5754" y="1523"/>
                    <a:pt x="5442" y="1246"/>
                    <a:pt x="5060" y="1107"/>
                  </a:cubicBezTo>
                  <a:cubicBezTo>
                    <a:pt x="4585" y="873"/>
                    <a:pt x="4089" y="765"/>
                    <a:pt x="3603" y="765"/>
                  </a:cubicBezTo>
                  <a:cubicBezTo>
                    <a:pt x="2000" y="765"/>
                    <a:pt x="509" y="1943"/>
                    <a:pt x="243" y="3672"/>
                  </a:cubicBezTo>
                  <a:cubicBezTo>
                    <a:pt x="0" y="4954"/>
                    <a:pt x="555" y="6237"/>
                    <a:pt x="1629" y="6965"/>
                  </a:cubicBezTo>
                  <a:cubicBezTo>
                    <a:pt x="2344" y="7465"/>
                    <a:pt x="3086" y="7689"/>
                    <a:pt x="3827" y="7689"/>
                  </a:cubicBezTo>
                  <a:cubicBezTo>
                    <a:pt x="4524" y="7689"/>
                    <a:pt x="5220" y="7491"/>
                    <a:pt x="5892" y="7138"/>
                  </a:cubicBezTo>
                  <a:cubicBezTo>
                    <a:pt x="6967" y="6618"/>
                    <a:pt x="7972" y="5959"/>
                    <a:pt x="8873" y="5162"/>
                  </a:cubicBezTo>
                  <a:cubicBezTo>
                    <a:pt x="9310" y="4759"/>
                    <a:pt x="9715" y="4225"/>
                    <a:pt x="10371" y="4225"/>
                  </a:cubicBezTo>
                  <a:cubicBezTo>
                    <a:pt x="10391" y="4225"/>
                    <a:pt x="10412" y="4225"/>
                    <a:pt x="10433" y="4226"/>
                  </a:cubicBezTo>
                  <a:cubicBezTo>
                    <a:pt x="10641" y="4573"/>
                    <a:pt x="10502" y="4885"/>
                    <a:pt x="10433" y="5232"/>
                  </a:cubicBezTo>
                  <a:cubicBezTo>
                    <a:pt x="9977" y="8620"/>
                    <a:pt x="12093" y="11120"/>
                    <a:pt x="15342" y="11120"/>
                  </a:cubicBezTo>
                  <a:cubicBezTo>
                    <a:pt x="15550" y="11120"/>
                    <a:pt x="15762" y="11110"/>
                    <a:pt x="15978" y="11089"/>
                  </a:cubicBezTo>
                  <a:cubicBezTo>
                    <a:pt x="18404" y="10881"/>
                    <a:pt x="19895" y="8212"/>
                    <a:pt x="18786" y="6133"/>
                  </a:cubicBezTo>
                  <a:cubicBezTo>
                    <a:pt x="18508" y="5613"/>
                    <a:pt x="18092" y="5197"/>
                    <a:pt x="17572" y="4920"/>
                  </a:cubicBezTo>
                  <a:cubicBezTo>
                    <a:pt x="17450" y="4828"/>
                    <a:pt x="17300" y="4783"/>
                    <a:pt x="17150" y="4783"/>
                  </a:cubicBezTo>
                  <a:cubicBezTo>
                    <a:pt x="16961" y="4783"/>
                    <a:pt x="16772" y="4854"/>
                    <a:pt x="16637" y="4989"/>
                  </a:cubicBezTo>
                  <a:cubicBezTo>
                    <a:pt x="16359" y="5336"/>
                    <a:pt x="16567" y="5613"/>
                    <a:pt x="16845" y="5855"/>
                  </a:cubicBezTo>
                  <a:cubicBezTo>
                    <a:pt x="16983" y="5959"/>
                    <a:pt x="17122" y="6063"/>
                    <a:pt x="17261" y="6202"/>
                  </a:cubicBezTo>
                  <a:cubicBezTo>
                    <a:pt x="18335" y="7242"/>
                    <a:pt x="17988" y="9044"/>
                    <a:pt x="16602" y="9633"/>
                  </a:cubicBezTo>
                  <a:cubicBezTo>
                    <a:pt x="16142" y="9857"/>
                    <a:pt x="15648" y="9965"/>
                    <a:pt x="15156" y="9965"/>
                  </a:cubicBezTo>
                  <a:cubicBezTo>
                    <a:pt x="14350" y="9965"/>
                    <a:pt x="13552" y="9673"/>
                    <a:pt x="12928" y="9113"/>
                  </a:cubicBezTo>
                  <a:cubicBezTo>
                    <a:pt x="11126" y="7484"/>
                    <a:pt x="11126" y="4816"/>
                    <a:pt x="12997" y="3013"/>
                  </a:cubicBezTo>
                  <a:cubicBezTo>
                    <a:pt x="14118" y="1845"/>
                    <a:pt x="15648" y="1206"/>
                    <a:pt x="17217" y="1206"/>
                  </a:cubicBezTo>
                  <a:cubicBezTo>
                    <a:pt x="17881" y="1206"/>
                    <a:pt x="18552" y="1321"/>
                    <a:pt x="19201" y="1558"/>
                  </a:cubicBezTo>
                  <a:cubicBezTo>
                    <a:pt x="22771" y="2667"/>
                    <a:pt x="25405" y="5647"/>
                    <a:pt x="26099" y="9287"/>
                  </a:cubicBezTo>
                  <a:cubicBezTo>
                    <a:pt x="27034" y="13515"/>
                    <a:pt x="30188" y="16392"/>
                    <a:pt x="34486" y="16565"/>
                  </a:cubicBezTo>
                  <a:cubicBezTo>
                    <a:pt x="34670" y="16573"/>
                    <a:pt x="34853" y="16577"/>
                    <a:pt x="35033" y="16577"/>
                  </a:cubicBezTo>
                  <a:cubicBezTo>
                    <a:pt x="38653" y="16577"/>
                    <a:pt x="41494" y="14933"/>
                    <a:pt x="43705" y="12094"/>
                  </a:cubicBezTo>
                  <a:cubicBezTo>
                    <a:pt x="44780" y="10708"/>
                    <a:pt x="45750" y="9183"/>
                    <a:pt x="46790" y="7727"/>
                  </a:cubicBezTo>
                  <a:cubicBezTo>
                    <a:pt x="46998" y="7380"/>
                    <a:pt x="47206" y="6930"/>
                    <a:pt x="47761" y="6861"/>
                  </a:cubicBezTo>
                  <a:cubicBezTo>
                    <a:pt x="47899" y="7484"/>
                    <a:pt x="48003" y="8074"/>
                    <a:pt x="48176" y="8594"/>
                  </a:cubicBezTo>
                  <a:cubicBezTo>
                    <a:pt x="48785" y="10676"/>
                    <a:pt x="50489" y="12018"/>
                    <a:pt x="52440" y="12018"/>
                  </a:cubicBezTo>
                  <a:cubicBezTo>
                    <a:pt x="52600" y="12018"/>
                    <a:pt x="52762" y="12009"/>
                    <a:pt x="52925" y="11990"/>
                  </a:cubicBezTo>
                  <a:cubicBezTo>
                    <a:pt x="55524" y="11713"/>
                    <a:pt x="57119" y="9391"/>
                    <a:pt x="56321" y="7103"/>
                  </a:cubicBezTo>
                  <a:cubicBezTo>
                    <a:pt x="55984" y="6029"/>
                    <a:pt x="54993" y="5335"/>
                    <a:pt x="53904" y="5335"/>
                  </a:cubicBezTo>
                  <a:cubicBezTo>
                    <a:pt x="53764" y="5335"/>
                    <a:pt x="53622" y="5346"/>
                    <a:pt x="53479" y="5370"/>
                  </a:cubicBezTo>
                  <a:cubicBezTo>
                    <a:pt x="53063" y="5440"/>
                    <a:pt x="52613" y="5578"/>
                    <a:pt x="52648" y="6098"/>
                  </a:cubicBezTo>
                  <a:cubicBezTo>
                    <a:pt x="52682" y="6514"/>
                    <a:pt x="53098" y="6514"/>
                    <a:pt x="53445" y="6583"/>
                  </a:cubicBezTo>
                  <a:cubicBezTo>
                    <a:pt x="54762" y="6791"/>
                    <a:pt x="55108" y="7103"/>
                    <a:pt x="55247" y="7970"/>
                  </a:cubicBezTo>
                  <a:cubicBezTo>
                    <a:pt x="55386" y="8940"/>
                    <a:pt x="54935" y="9841"/>
                    <a:pt x="54103" y="10292"/>
                  </a:cubicBezTo>
                  <a:cubicBezTo>
                    <a:pt x="53604" y="10607"/>
                    <a:pt x="53046" y="10758"/>
                    <a:pt x="52491" y="10758"/>
                  </a:cubicBezTo>
                  <a:cubicBezTo>
                    <a:pt x="51583" y="10758"/>
                    <a:pt x="50686" y="10352"/>
                    <a:pt x="50083" y="9599"/>
                  </a:cubicBezTo>
                  <a:cubicBezTo>
                    <a:pt x="49043" y="8386"/>
                    <a:pt x="48800" y="6687"/>
                    <a:pt x="49494" y="5232"/>
                  </a:cubicBezTo>
                  <a:cubicBezTo>
                    <a:pt x="50288" y="3388"/>
                    <a:pt x="52102" y="2186"/>
                    <a:pt x="54082" y="2186"/>
                  </a:cubicBezTo>
                  <a:cubicBezTo>
                    <a:pt x="54261" y="2186"/>
                    <a:pt x="54442" y="2196"/>
                    <a:pt x="54623" y="2216"/>
                  </a:cubicBezTo>
                  <a:cubicBezTo>
                    <a:pt x="56599" y="2355"/>
                    <a:pt x="58436" y="3048"/>
                    <a:pt x="60273" y="3741"/>
                  </a:cubicBezTo>
                  <a:cubicBezTo>
                    <a:pt x="62449" y="4530"/>
                    <a:pt x="64654" y="5146"/>
                    <a:pt x="66966" y="5146"/>
                  </a:cubicBezTo>
                  <a:cubicBezTo>
                    <a:pt x="67195" y="5146"/>
                    <a:pt x="67424" y="5140"/>
                    <a:pt x="67655" y="5128"/>
                  </a:cubicBezTo>
                  <a:cubicBezTo>
                    <a:pt x="67736" y="5128"/>
                    <a:pt x="67828" y="5116"/>
                    <a:pt x="67917" y="5116"/>
                  </a:cubicBezTo>
                  <a:cubicBezTo>
                    <a:pt x="68094" y="5116"/>
                    <a:pt x="68256" y="5162"/>
                    <a:pt x="68279" y="5440"/>
                  </a:cubicBezTo>
                  <a:cubicBezTo>
                    <a:pt x="66625" y="6382"/>
                    <a:pt x="65143" y="6844"/>
                    <a:pt x="63618" y="6844"/>
                  </a:cubicBezTo>
                  <a:cubicBezTo>
                    <a:pt x="62393" y="6844"/>
                    <a:pt x="61142" y="6546"/>
                    <a:pt x="59753" y="5959"/>
                  </a:cubicBezTo>
                  <a:cubicBezTo>
                    <a:pt x="59498" y="5853"/>
                    <a:pt x="59191" y="5617"/>
                    <a:pt x="58920" y="5617"/>
                  </a:cubicBezTo>
                  <a:cubicBezTo>
                    <a:pt x="58749" y="5617"/>
                    <a:pt x="58591" y="5712"/>
                    <a:pt x="58470" y="5994"/>
                  </a:cubicBezTo>
                  <a:cubicBezTo>
                    <a:pt x="58193" y="6653"/>
                    <a:pt x="58852" y="6861"/>
                    <a:pt x="59302" y="7103"/>
                  </a:cubicBezTo>
                  <a:cubicBezTo>
                    <a:pt x="59995" y="7484"/>
                    <a:pt x="60758" y="7762"/>
                    <a:pt x="61555" y="7900"/>
                  </a:cubicBezTo>
                  <a:cubicBezTo>
                    <a:pt x="62197" y="8037"/>
                    <a:pt x="62826" y="8100"/>
                    <a:pt x="63444" y="8100"/>
                  </a:cubicBezTo>
                  <a:cubicBezTo>
                    <a:pt x="65331" y="8100"/>
                    <a:pt x="67119" y="7514"/>
                    <a:pt x="68868" y="6653"/>
                  </a:cubicBezTo>
                  <a:cubicBezTo>
                    <a:pt x="70289" y="5925"/>
                    <a:pt x="71710" y="5128"/>
                    <a:pt x="73131" y="4400"/>
                  </a:cubicBezTo>
                  <a:cubicBezTo>
                    <a:pt x="73323" y="4314"/>
                    <a:pt x="73529" y="4150"/>
                    <a:pt x="73764" y="4150"/>
                  </a:cubicBezTo>
                  <a:cubicBezTo>
                    <a:pt x="73910" y="4150"/>
                    <a:pt x="74067" y="4214"/>
                    <a:pt x="74240" y="4400"/>
                  </a:cubicBezTo>
                  <a:cubicBezTo>
                    <a:pt x="73824" y="5543"/>
                    <a:pt x="73304" y="6618"/>
                    <a:pt x="72681" y="7623"/>
                  </a:cubicBezTo>
                  <a:cubicBezTo>
                    <a:pt x="71849" y="9009"/>
                    <a:pt x="71190" y="10465"/>
                    <a:pt x="70705" y="11990"/>
                  </a:cubicBezTo>
                  <a:cubicBezTo>
                    <a:pt x="70012" y="14070"/>
                    <a:pt x="70116" y="16357"/>
                    <a:pt x="70948" y="18402"/>
                  </a:cubicBezTo>
                  <a:cubicBezTo>
                    <a:pt x="71121" y="18818"/>
                    <a:pt x="71329" y="19234"/>
                    <a:pt x="71571" y="19615"/>
                  </a:cubicBezTo>
                  <a:cubicBezTo>
                    <a:pt x="71688" y="19825"/>
                    <a:pt x="71915" y="19941"/>
                    <a:pt x="72136" y="19941"/>
                  </a:cubicBezTo>
                  <a:cubicBezTo>
                    <a:pt x="72243" y="19941"/>
                    <a:pt x="72348" y="19914"/>
                    <a:pt x="72438" y="19858"/>
                  </a:cubicBezTo>
                  <a:cubicBezTo>
                    <a:pt x="72715" y="19684"/>
                    <a:pt x="72785" y="19338"/>
                    <a:pt x="72611" y="19095"/>
                  </a:cubicBezTo>
                  <a:cubicBezTo>
                    <a:pt x="72542" y="18922"/>
                    <a:pt x="72473" y="18783"/>
                    <a:pt x="72403" y="18610"/>
                  </a:cubicBezTo>
                  <a:cubicBezTo>
                    <a:pt x="70982" y="15941"/>
                    <a:pt x="71329" y="13307"/>
                    <a:pt x="72507" y="10673"/>
                  </a:cubicBezTo>
                  <a:cubicBezTo>
                    <a:pt x="72593" y="10445"/>
                    <a:pt x="72631" y="10100"/>
                    <a:pt x="72989" y="10100"/>
                  </a:cubicBezTo>
                  <a:cubicBezTo>
                    <a:pt x="73066" y="10100"/>
                    <a:pt x="73159" y="10116"/>
                    <a:pt x="73270" y="10153"/>
                  </a:cubicBezTo>
                  <a:cubicBezTo>
                    <a:pt x="72888" y="13411"/>
                    <a:pt x="73998" y="16461"/>
                    <a:pt x="75072" y="19477"/>
                  </a:cubicBezTo>
                  <a:cubicBezTo>
                    <a:pt x="75384" y="20308"/>
                    <a:pt x="75627" y="21106"/>
                    <a:pt x="75835" y="21937"/>
                  </a:cubicBezTo>
                  <a:cubicBezTo>
                    <a:pt x="76112" y="23012"/>
                    <a:pt x="76181" y="24121"/>
                    <a:pt x="76008" y="25195"/>
                  </a:cubicBezTo>
                  <a:cubicBezTo>
                    <a:pt x="75646" y="27575"/>
                    <a:pt x="73508" y="29182"/>
                    <a:pt x="71337" y="29182"/>
                  </a:cubicBezTo>
                  <a:cubicBezTo>
                    <a:pt x="70599" y="29182"/>
                    <a:pt x="69857" y="28996"/>
                    <a:pt x="69180" y="28592"/>
                  </a:cubicBezTo>
                  <a:cubicBezTo>
                    <a:pt x="67586" y="27725"/>
                    <a:pt x="67066" y="25646"/>
                    <a:pt x="68071" y="24086"/>
                  </a:cubicBezTo>
                  <a:cubicBezTo>
                    <a:pt x="68508" y="23416"/>
                    <a:pt x="69239" y="23040"/>
                    <a:pt x="70016" y="23040"/>
                  </a:cubicBezTo>
                  <a:cubicBezTo>
                    <a:pt x="70164" y="23040"/>
                    <a:pt x="70313" y="23053"/>
                    <a:pt x="70462" y="23081"/>
                  </a:cubicBezTo>
                  <a:cubicBezTo>
                    <a:pt x="71294" y="23185"/>
                    <a:pt x="71883" y="23982"/>
                    <a:pt x="71779" y="24814"/>
                  </a:cubicBezTo>
                  <a:cubicBezTo>
                    <a:pt x="71745" y="24918"/>
                    <a:pt x="71779" y="25022"/>
                    <a:pt x="71779" y="25161"/>
                  </a:cubicBezTo>
                  <a:cubicBezTo>
                    <a:pt x="71883" y="25369"/>
                    <a:pt x="71953" y="25577"/>
                    <a:pt x="72230" y="25611"/>
                  </a:cubicBezTo>
                  <a:cubicBezTo>
                    <a:pt x="72276" y="25620"/>
                    <a:pt x="72318" y="25625"/>
                    <a:pt x="72358" y="25625"/>
                  </a:cubicBezTo>
                  <a:cubicBezTo>
                    <a:pt x="72621" y="25625"/>
                    <a:pt x="72764" y="25436"/>
                    <a:pt x="72854" y="25195"/>
                  </a:cubicBezTo>
                  <a:cubicBezTo>
                    <a:pt x="73235" y="23982"/>
                    <a:pt x="72681" y="22700"/>
                    <a:pt x="71537" y="22145"/>
                  </a:cubicBezTo>
                  <a:cubicBezTo>
                    <a:pt x="71052" y="21919"/>
                    <a:pt x="70536" y="21810"/>
                    <a:pt x="70027" y="21810"/>
                  </a:cubicBezTo>
                  <a:cubicBezTo>
                    <a:pt x="68900" y="21810"/>
                    <a:pt x="67804" y="22345"/>
                    <a:pt x="67135" y="23324"/>
                  </a:cubicBezTo>
                  <a:cubicBezTo>
                    <a:pt x="65333" y="25854"/>
                    <a:pt x="66615" y="29216"/>
                    <a:pt x="69735" y="30186"/>
                  </a:cubicBezTo>
                  <a:cubicBezTo>
                    <a:pt x="70254" y="30360"/>
                    <a:pt x="70878" y="30290"/>
                    <a:pt x="71467" y="30775"/>
                  </a:cubicBezTo>
                  <a:cubicBezTo>
                    <a:pt x="70844" y="31434"/>
                    <a:pt x="70116" y="31954"/>
                    <a:pt x="69353" y="32404"/>
                  </a:cubicBezTo>
                  <a:cubicBezTo>
                    <a:pt x="68036" y="33236"/>
                    <a:pt x="66788" y="34137"/>
                    <a:pt x="65575" y="35143"/>
                  </a:cubicBezTo>
                  <a:cubicBezTo>
                    <a:pt x="63808" y="36633"/>
                    <a:pt x="62560" y="38643"/>
                    <a:pt x="62006" y="40861"/>
                  </a:cubicBezTo>
                  <a:cubicBezTo>
                    <a:pt x="60723" y="46164"/>
                    <a:pt x="63634" y="51120"/>
                    <a:pt x="68660" y="52091"/>
                  </a:cubicBezTo>
                  <a:cubicBezTo>
                    <a:pt x="71849" y="52715"/>
                    <a:pt x="74136" y="54586"/>
                    <a:pt x="75904" y="57186"/>
                  </a:cubicBezTo>
                  <a:cubicBezTo>
                    <a:pt x="76805" y="58538"/>
                    <a:pt x="77186" y="60167"/>
                    <a:pt x="76978" y="61761"/>
                  </a:cubicBezTo>
                  <a:cubicBezTo>
                    <a:pt x="76701" y="64222"/>
                    <a:pt x="75176" y="66128"/>
                    <a:pt x="72992" y="66613"/>
                  </a:cubicBezTo>
                  <a:cubicBezTo>
                    <a:pt x="72706" y="66680"/>
                    <a:pt x="72418" y="66712"/>
                    <a:pt x="72135" y="66712"/>
                  </a:cubicBezTo>
                  <a:cubicBezTo>
                    <a:pt x="70227" y="66712"/>
                    <a:pt x="68499" y="65265"/>
                    <a:pt x="68348" y="63424"/>
                  </a:cubicBezTo>
                  <a:cubicBezTo>
                    <a:pt x="68244" y="62211"/>
                    <a:pt x="68764" y="61033"/>
                    <a:pt x="69700" y="60652"/>
                  </a:cubicBezTo>
                  <a:cubicBezTo>
                    <a:pt x="70002" y="60484"/>
                    <a:pt x="70334" y="60402"/>
                    <a:pt x="70663" y="60402"/>
                  </a:cubicBezTo>
                  <a:cubicBezTo>
                    <a:pt x="71351" y="60402"/>
                    <a:pt x="72028" y="60758"/>
                    <a:pt x="72403" y="61414"/>
                  </a:cubicBezTo>
                  <a:cubicBezTo>
                    <a:pt x="72554" y="61615"/>
                    <a:pt x="72723" y="61834"/>
                    <a:pt x="72963" y="61834"/>
                  </a:cubicBezTo>
                  <a:cubicBezTo>
                    <a:pt x="73054" y="61834"/>
                    <a:pt x="73155" y="61803"/>
                    <a:pt x="73270" y="61726"/>
                  </a:cubicBezTo>
                  <a:cubicBezTo>
                    <a:pt x="73686" y="61449"/>
                    <a:pt x="73582" y="61033"/>
                    <a:pt x="73374" y="60652"/>
                  </a:cubicBezTo>
                  <a:cubicBezTo>
                    <a:pt x="72888" y="59924"/>
                    <a:pt x="72161" y="59439"/>
                    <a:pt x="71294" y="59300"/>
                  </a:cubicBezTo>
                  <a:cubicBezTo>
                    <a:pt x="71079" y="59259"/>
                    <a:pt x="70862" y="59239"/>
                    <a:pt x="70648" y="59239"/>
                  </a:cubicBezTo>
                  <a:cubicBezTo>
                    <a:pt x="69244" y="59239"/>
                    <a:pt x="67924" y="60100"/>
                    <a:pt x="67412" y="61484"/>
                  </a:cubicBezTo>
                  <a:cubicBezTo>
                    <a:pt x="66149" y="64557"/>
                    <a:pt x="68587" y="67967"/>
                    <a:pt x="72107" y="67967"/>
                  </a:cubicBezTo>
                  <a:cubicBezTo>
                    <a:pt x="72159" y="67967"/>
                    <a:pt x="72212" y="67966"/>
                    <a:pt x="72265" y="67965"/>
                  </a:cubicBezTo>
                  <a:cubicBezTo>
                    <a:pt x="72923" y="67965"/>
                    <a:pt x="73547" y="67861"/>
                    <a:pt x="74379" y="67792"/>
                  </a:cubicBezTo>
                  <a:lnTo>
                    <a:pt x="74379" y="67792"/>
                  </a:lnTo>
                  <a:cubicBezTo>
                    <a:pt x="73963" y="68519"/>
                    <a:pt x="73443" y="69247"/>
                    <a:pt x="72854" y="69871"/>
                  </a:cubicBezTo>
                  <a:cubicBezTo>
                    <a:pt x="72091" y="70703"/>
                    <a:pt x="71467" y="71708"/>
                    <a:pt x="71017" y="72748"/>
                  </a:cubicBezTo>
                  <a:cubicBezTo>
                    <a:pt x="70462" y="74307"/>
                    <a:pt x="70462" y="75798"/>
                    <a:pt x="71641" y="77080"/>
                  </a:cubicBezTo>
                  <a:cubicBezTo>
                    <a:pt x="72318" y="77776"/>
                    <a:pt x="73230" y="78135"/>
                    <a:pt x="74144" y="78135"/>
                  </a:cubicBezTo>
                  <a:cubicBezTo>
                    <a:pt x="74914" y="78135"/>
                    <a:pt x="75686" y="77880"/>
                    <a:pt x="76320" y="77358"/>
                  </a:cubicBezTo>
                  <a:cubicBezTo>
                    <a:pt x="77671" y="76248"/>
                    <a:pt x="77949" y="74134"/>
                    <a:pt x="76944" y="72852"/>
                  </a:cubicBezTo>
                  <a:cubicBezTo>
                    <a:pt x="76742" y="72574"/>
                    <a:pt x="76466" y="72315"/>
                    <a:pt x="76158" y="72315"/>
                  </a:cubicBezTo>
                  <a:cubicBezTo>
                    <a:pt x="76042" y="72315"/>
                    <a:pt x="75922" y="72351"/>
                    <a:pt x="75800" y="72436"/>
                  </a:cubicBezTo>
                  <a:cubicBezTo>
                    <a:pt x="75384" y="72748"/>
                    <a:pt x="75661" y="73129"/>
                    <a:pt x="75904" y="73476"/>
                  </a:cubicBezTo>
                  <a:cubicBezTo>
                    <a:pt x="76918" y="74896"/>
                    <a:pt x="75888" y="76876"/>
                    <a:pt x="74164" y="76876"/>
                  </a:cubicBezTo>
                  <a:cubicBezTo>
                    <a:pt x="74120" y="76876"/>
                    <a:pt x="74077" y="76875"/>
                    <a:pt x="74032" y="76872"/>
                  </a:cubicBezTo>
                  <a:cubicBezTo>
                    <a:pt x="72681" y="76768"/>
                    <a:pt x="71710" y="75590"/>
                    <a:pt x="71883" y="74273"/>
                  </a:cubicBezTo>
                  <a:cubicBezTo>
                    <a:pt x="72022" y="73233"/>
                    <a:pt x="72473" y="72263"/>
                    <a:pt x="73200" y="71500"/>
                  </a:cubicBezTo>
                  <a:cubicBezTo>
                    <a:pt x="74899" y="69455"/>
                    <a:pt x="76320" y="67202"/>
                    <a:pt x="77360" y="64776"/>
                  </a:cubicBezTo>
                  <a:cubicBezTo>
                    <a:pt x="78573" y="62073"/>
                    <a:pt x="78642" y="59473"/>
                    <a:pt x="77221" y="56874"/>
                  </a:cubicBezTo>
                  <a:cubicBezTo>
                    <a:pt x="76389" y="55418"/>
                    <a:pt x="75245" y="54170"/>
                    <a:pt x="73928" y="53165"/>
                  </a:cubicBezTo>
                  <a:cubicBezTo>
                    <a:pt x="73478" y="52819"/>
                    <a:pt x="72888" y="52611"/>
                    <a:pt x="72611" y="52056"/>
                  </a:cubicBezTo>
                  <a:cubicBezTo>
                    <a:pt x="72923" y="51502"/>
                    <a:pt x="73582" y="51467"/>
                    <a:pt x="74032" y="51190"/>
                  </a:cubicBezTo>
                  <a:cubicBezTo>
                    <a:pt x="76077" y="50011"/>
                    <a:pt x="77429" y="48313"/>
                    <a:pt x="77879" y="45956"/>
                  </a:cubicBezTo>
                  <a:cubicBezTo>
                    <a:pt x="78469" y="42560"/>
                    <a:pt x="76250" y="39406"/>
                    <a:pt x="72958" y="39128"/>
                  </a:cubicBezTo>
                  <a:cubicBezTo>
                    <a:pt x="72761" y="39110"/>
                    <a:pt x="72567" y="39101"/>
                    <a:pt x="72376" y="39101"/>
                  </a:cubicBezTo>
                  <a:cubicBezTo>
                    <a:pt x="70721" y="39101"/>
                    <a:pt x="69315" y="39782"/>
                    <a:pt x="68383" y="41243"/>
                  </a:cubicBezTo>
                  <a:cubicBezTo>
                    <a:pt x="67482" y="42594"/>
                    <a:pt x="67447" y="44293"/>
                    <a:pt x="68244" y="45679"/>
                  </a:cubicBezTo>
                  <a:cubicBezTo>
                    <a:pt x="68441" y="46017"/>
                    <a:pt x="68684" y="46491"/>
                    <a:pt x="69102" y="46491"/>
                  </a:cubicBezTo>
                  <a:cubicBezTo>
                    <a:pt x="69199" y="46491"/>
                    <a:pt x="69305" y="46466"/>
                    <a:pt x="69423" y="46407"/>
                  </a:cubicBezTo>
                  <a:cubicBezTo>
                    <a:pt x="70116" y="46060"/>
                    <a:pt x="69561" y="45540"/>
                    <a:pt x="69353" y="45124"/>
                  </a:cubicBezTo>
                  <a:cubicBezTo>
                    <a:pt x="68452" y="43149"/>
                    <a:pt x="69145" y="41381"/>
                    <a:pt x="71052" y="40584"/>
                  </a:cubicBezTo>
                  <a:cubicBezTo>
                    <a:pt x="71515" y="40398"/>
                    <a:pt x="71993" y="40312"/>
                    <a:pt x="72465" y="40312"/>
                  </a:cubicBezTo>
                  <a:cubicBezTo>
                    <a:pt x="74461" y="40312"/>
                    <a:pt x="76351" y="41863"/>
                    <a:pt x="76632" y="44050"/>
                  </a:cubicBezTo>
                  <a:cubicBezTo>
                    <a:pt x="76978" y="46164"/>
                    <a:pt x="76077" y="48278"/>
                    <a:pt x="74344" y="49491"/>
                  </a:cubicBezTo>
                  <a:cubicBezTo>
                    <a:pt x="73028" y="50506"/>
                    <a:pt x="71536" y="50976"/>
                    <a:pt x="70077" y="50976"/>
                  </a:cubicBezTo>
                  <a:cubicBezTo>
                    <a:pt x="67003" y="50976"/>
                    <a:pt x="64076" y="48892"/>
                    <a:pt x="63253" y="45436"/>
                  </a:cubicBezTo>
                  <a:cubicBezTo>
                    <a:pt x="62491" y="42213"/>
                    <a:pt x="63357" y="39406"/>
                    <a:pt x="65506" y="36979"/>
                  </a:cubicBezTo>
                  <a:cubicBezTo>
                    <a:pt x="66719" y="35628"/>
                    <a:pt x="68209" y="34657"/>
                    <a:pt x="69700" y="33687"/>
                  </a:cubicBezTo>
                  <a:cubicBezTo>
                    <a:pt x="71814" y="32335"/>
                    <a:pt x="73755" y="30671"/>
                    <a:pt x="75453" y="28835"/>
                  </a:cubicBezTo>
                  <a:cubicBezTo>
                    <a:pt x="77186" y="26928"/>
                    <a:pt x="77602" y="24849"/>
                    <a:pt x="77186" y="22457"/>
                  </a:cubicBezTo>
                  <a:cubicBezTo>
                    <a:pt x="76909" y="20898"/>
                    <a:pt x="76458" y="19338"/>
                    <a:pt x="75835" y="17848"/>
                  </a:cubicBezTo>
                  <a:cubicBezTo>
                    <a:pt x="73998" y="13515"/>
                    <a:pt x="74171" y="9148"/>
                    <a:pt x="75523" y="4712"/>
                  </a:cubicBezTo>
                  <a:cubicBezTo>
                    <a:pt x="75731" y="4053"/>
                    <a:pt x="76354" y="3256"/>
                    <a:pt x="75765" y="2632"/>
                  </a:cubicBezTo>
                  <a:cubicBezTo>
                    <a:pt x="75555" y="2411"/>
                    <a:pt x="75325" y="2331"/>
                    <a:pt x="75084" y="2331"/>
                  </a:cubicBezTo>
                  <a:cubicBezTo>
                    <a:pt x="74569" y="2331"/>
                    <a:pt x="74008" y="2698"/>
                    <a:pt x="73512" y="2840"/>
                  </a:cubicBezTo>
                  <a:cubicBezTo>
                    <a:pt x="71366" y="3470"/>
                    <a:pt x="69236" y="3841"/>
                    <a:pt x="67114" y="3841"/>
                  </a:cubicBezTo>
                  <a:cubicBezTo>
                    <a:pt x="64920" y="3841"/>
                    <a:pt x="62735" y="3444"/>
                    <a:pt x="60550" y="2528"/>
                  </a:cubicBezTo>
                  <a:cubicBezTo>
                    <a:pt x="59059" y="1870"/>
                    <a:pt x="57534" y="1419"/>
                    <a:pt x="55940" y="1142"/>
                  </a:cubicBezTo>
                  <a:cubicBezTo>
                    <a:pt x="55317" y="1040"/>
                    <a:pt x="54704" y="977"/>
                    <a:pt x="54104" y="977"/>
                  </a:cubicBezTo>
                  <a:cubicBezTo>
                    <a:pt x="52666" y="977"/>
                    <a:pt x="51305" y="1338"/>
                    <a:pt x="50083" y="2389"/>
                  </a:cubicBezTo>
                  <a:cubicBezTo>
                    <a:pt x="48107" y="4018"/>
                    <a:pt x="46374" y="5959"/>
                    <a:pt x="44953" y="8108"/>
                  </a:cubicBezTo>
                  <a:cubicBezTo>
                    <a:pt x="44191" y="9391"/>
                    <a:pt x="43324" y="10604"/>
                    <a:pt x="42354" y="11747"/>
                  </a:cubicBezTo>
                  <a:cubicBezTo>
                    <a:pt x="41106" y="13273"/>
                    <a:pt x="39442" y="14416"/>
                    <a:pt x="37571" y="14971"/>
                  </a:cubicBezTo>
                  <a:cubicBezTo>
                    <a:pt x="36701" y="15231"/>
                    <a:pt x="35829" y="15356"/>
                    <a:pt x="34981" y="15356"/>
                  </a:cubicBezTo>
                  <a:cubicBezTo>
                    <a:pt x="31877" y="15356"/>
                    <a:pt x="29091" y="13685"/>
                    <a:pt x="27866" y="10881"/>
                  </a:cubicBezTo>
                  <a:cubicBezTo>
                    <a:pt x="26307" y="7415"/>
                    <a:pt x="28247" y="2979"/>
                    <a:pt x="31748" y="1870"/>
                  </a:cubicBezTo>
                  <a:cubicBezTo>
                    <a:pt x="32305" y="1693"/>
                    <a:pt x="32861" y="1610"/>
                    <a:pt x="33400" y="1610"/>
                  </a:cubicBezTo>
                  <a:cubicBezTo>
                    <a:pt x="35613" y="1610"/>
                    <a:pt x="37527" y="3016"/>
                    <a:pt x="37917" y="5162"/>
                  </a:cubicBezTo>
                  <a:cubicBezTo>
                    <a:pt x="38229" y="6479"/>
                    <a:pt x="37744" y="7866"/>
                    <a:pt x="36670" y="8697"/>
                  </a:cubicBezTo>
                  <a:cubicBezTo>
                    <a:pt x="36108" y="9159"/>
                    <a:pt x="35418" y="9400"/>
                    <a:pt x="34729" y="9400"/>
                  </a:cubicBezTo>
                  <a:cubicBezTo>
                    <a:pt x="34227" y="9400"/>
                    <a:pt x="33726" y="9272"/>
                    <a:pt x="33273" y="9009"/>
                  </a:cubicBezTo>
                  <a:cubicBezTo>
                    <a:pt x="33030" y="8871"/>
                    <a:pt x="32753" y="8732"/>
                    <a:pt x="32511" y="8628"/>
                  </a:cubicBezTo>
                  <a:cubicBezTo>
                    <a:pt x="32435" y="8596"/>
                    <a:pt x="32360" y="8580"/>
                    <a:pt x="32288" y="8580"/>
                  </a:cubicBezTo>
                  <a:cubicBezTo>
                    <a:pt x="32128" y="8580"/>
                    <a:pt x="31982" y="8658"/>
                    <a:pt x="31887" y="8801"/>
                  </a:cubicBezTo>
                  <a:cubicBezTo>
                    <a:pt x="31748" y="9009"/>
                    <a:pt x="31748" y="9252"/>
                    <a:pt x="31887" y="9460"/>
                  </a:cubicBezTo>
                  <a:cubicBezTo>
                    <a:pt x="32129" y="9772"/>
                    <a:pt x="32441" y="10015"/>
                    <a:pt x="32822" y="10188"/>
                  </a:cubicBezTo>
                  <a:cubicBezTo>
                    <a:pt x="33433" y="10488"/>
                    <a:pt x="34087" y="10632"/>
                    <a:pt x="34733" y="10632"/>
                  </a:cubicBezTo>
                  <a:cubicBezTo>
                    <a:pt x="36178" y="10632"/>
                    <a:pt x="37588" y="9911"/>
                    <a:pt x="38403" y="8594"/>
                  </a:cubicBezTo>
                  <a:cubicBezTo>
                    <a:pt x="40274" y="5682"/>
                    <a:pt x="38749" y="1766"/>
                    <a:pt x="35353" y="657"/>
                  </a:cubicBezTo>
                  <a:cubicBezTo>
                    <a:pt x="34712" y="455"/>
                    <a:pt x="34061" y="358"/>
                    <a:pt x="33415" y="358"/>
                  </a:cubicBezTo>
                  <a:cubicBezTo>
                    <a:pt x="30953" y="358"/>
                    <a:pt x="28574" y="1768"/>
                    <a:pt x="27173" y="4157"/>
                  </a:cubicBezTo>
                  <a:cubicBezTo>
                    <a:pt x="26861" y="4677"/>
                    <a:pt x="26792" y="5405"/>
                    <a:pt x="26168" y="5751"/>
                  </a:cubicBezTo>
                  <a:cubicBezTo>
                    <a:pt x="25995" y="5578"/>
                    <a:pt x="25856" y="5440"/>
                    <a:pt x="25717" y="5232"/>
                  </a:cubicBezTo>
                  <a:cubicBezTo>
                    <a:pt x="24712" y="3707"/>
                    <a:pt x="23395" y="2389"/>
                    <a:pt x="21870" y="1384"/>
                  </a:cubicBezTo>
                  <a:cubicBezTo>
                    <a:pt x="20417" y="508"/>
                    <a:pt x="18911" y="1"/>
                    <a:pt x="173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33"/>
            <p:cNvSpPr/>
            <p:nvPr/>
          </p:nvSpPr>
          <p:spPr>
            <a:xfrm>
              <a:off x="8506763" y="373141"/>
              <a:ext cx="332164" cy="321872"/>
            </a:xfrm>
            <a:custGeom>
              <a:avLst/>
              <a:gdLst/>
              <a:ahLst/>
              <a:cxnLst/>
              <a:rect l="l" t="t" r="r" b="b"/>
              <a:pathLst>
                <a:path w="14524" h="14074" extrusionOk="0">
                  <a:moveTo>
                    <a:pt x="12028" y="2393"/>
                  </a:moveTo>
                  <a:cubicBezTo>
                    <a:pt x="10884" y="5305"/>
                    <a:pt x="10121" y="8320"/>
                    <a:pt x="8319" y="10816"/>
                  </a:cubicBezTo>
                  <a:cubicBezTo>
                    <a:pt x="8042" y="11197"/>
                    <a:pt x="7730" y="11543"/>
                    <a:pt x="7383" y="11821"/>
                  </a:cubicBezTo>
                  <a:cubicBezTo>
                    <a:pt x="6622" y="12479"/>
                    <a:pt x="5769" y="12791"/>
                    <a:pt x="4950" y="12791"/>
                  </a:cubicBezTo>
                  <a:cubicBezTo>
                    <a:pt x="3570" y="12791"/>
                    <a:pt x="2286" y="11905"/>
                    <a:pt x="1699" y="10296"/>
                  </a:cubicBezTo>
                  <a:cubicBezTo>
                    <a:pt x="1491" y="9707"/>
                    <a:pt x="1491" y="9048"/>
                    <a:pt x="1699" y="8459"/>
                  </a:cubicBezTo>
                  <a:cubicBezTo>
                    <a:pt x="2011" y="7592"/>
                    <a:pt x="2566" y="6830"/>
                    <a:pt x="3293" y="6275"/>
                  </a:cubicBezTo>
                  <a:cubicBezTo>
                    <a:pt x="5893" y="4334"/>
                    <a:pt x="9012" y="3537"/>
                    <a:pt x="12028" y="2393"/>
                  </a:cubicBezTo>
                  <a:close/>
                  <a:moveTo>
                    <a:pt x="13790" y="0"/>
                  </a:moveTo>
                  <a:cubicBezTo>
                    <a:pt x="13607" y="0"/>
                    <a:pt x="13424" y="94"/>
                    <a:pt x="13241" y="175"/>
                  </a:cubicBezTo>
                  <a:cubicBezTo>
                    <a:pt x="10953" y="1354"/>
                    <a:pt x="8527" y="2255"/>
                    <a:pt x="6136" y="3260"/>
                  </a:cubicBezTo>
                  <a:cubicBezTo>
                    <a:pt x="5130" y="3676"/>
                    <a:pt x="4160" y="4161"/>
                    <a:pt x="3259" y="4750"/>
                  </a:cubicBezTo>
                  <a:cubicBezTo>
                    <a:pt x="2323" y="5339"/>
                    <a:pt x="1560" y="6137"/>
                    <a:pt x="971" y="7072"/>
                  </a:cubicBezTo>
                  <a:cubicBezTo>
                    <a:pt x="139" y="8528"/>
                    <a:pt x="1" y="10018"/>
                    <a:pt x="902" y="11474"/>
                  </a:cubicBezTo>
                  <a:cubicBezTo>
                    <a:pt x="1838" y="13069"/>
                    <a:pt x="3155" y="14074"/>
                    <a:pt x="5061" y="14074"/>
                  </a:cubicBezTo>
                  <a:cubicBezTo>
                    <a:pt x="6101" y="14039"/>
                    <a:pt x="7106" y="13692"/>
                    <a:pt x="7938" y="12999"/>
                  </a:cubicBezTo>
                  <a:cubicBezTo>
                    <a:pt x="8943" y="12237"/>
                    <a:pt x="9740" y="11232"/>
                    <a:pt x="10260" y="10088"/>
                  </a:cubicBezTo>
                  <a:cubicBezTo>
                    <a:pt x="11612" y="7107"/>
                    <a:pt x="12929" y="4126"/>
                    <a:pt x="14246" y="1146"/>
                  </a:cubicBezTo>
                  <a:cubicBezTo>
                    <a:pt x="14384" y="799"/>
                    <a:pt x="14523" y="487"/>
                    <a:pt x="14176" y="175"/>
                  </a:cubicBezTo>
                  <a:cubicBezTo>
                    <a:pt x="14048" y="47"/>
                    <a:pt x="13919" y="0"/>
                    <a:pt x="137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4" name="Google Shape;1194;p33"/>
          <p:cNvGrpSpPr/>
          <p:nvPr/>
        </p:nvGrpSpPr>
        <p:grpSpPr>
          <a:xfrm rot="10800000">
            <a:off x="7681016" y="3566486"/>
            <a:ext cx="879999" cy="976231"/>
            <a:chOff x="671723" y="534992"/>
            <a:chExt cx="995249" cy="1104084"/>
          </a:xfrm>
        </p:grpSpPr>
        <p:grpSp>
          <p:nvGrpSpPr>
            <p:cNvPr id="1195" name="Google Shape;1195;p33"/>
            <p:cNvGrpSpPr/>
            <p:nvPr/>
          </p:nvGrpSpPr>
          <p:grpSpPr>
            <a:xfrm rot="-3969763" flipH="1">
              <a:off x="740770" y="634465"/>
              <a:ext cx="548687" cy="508402"/>
              <a:chOff x="715097" y="2053758"/>
              <a:chExt cx="593382" cy="549816"/>
            </a:xfrm>
          </p:grpSpPr>
          <p:sp>
            <p:nvSpPr>
              <p:cNvPr id="1196" name="Google Shape;1196;p33"/>
              <p:cNvSpPr/>
              <p:nvPr/>
            </p:nvSpPr>
            <p:spPr>
              <a:xfrm>
                <a:off x="1080805" y="2053758"/>
                <a:ext cx="227674" cy="549816"/>
              </a:xfrm>
              <a:custGeom>
                <a:avLst/>
                <a:gdLst/>
                <a:ahLst/>
                <a:cxnLst/>
                <a:rect l="l" t="t" r="r" b="b"/>
                <a:pathLst>
                  <a:path w="11889" h="28711" extrusionOk="0">
                    <a:moveTo>
                      <a:pt x="11003" y="1"/>
                    </a:moveTo>
                    <a:cubicBezTo>
                      <a:pt x="9665" y="1"/>
                      <a:pt x="8333" y="318"/>
                      <a:pt x="7140" y="914"/>
                    </a:cubicBezTo>
                    <a:cubicBezTo>
                      <a:pt x="3675" y="2647"/>
                      <a:pt x="1907" y="5662"/>
                      <a:pt x="1179" y="9302"/>
                    </a:cubicBezTo>
                    <a:cubicBezTo>
                      <a:pt x="1" y="15194"/>
                      <a:pt x="1422" y="20531"/>
                      <a:pt x="5096" y="25245"/>
                    </a:cubicBezTo>
                    <a:cubicBezTo>
                      <a:pt x="6031" y="26493"/>
                      <a:pt x="7210" y="27567"/>
                      <a:pt x="8284" y="28711"/>
                    </a:cubicBezTo>
                    <a:lnTo>
                      <a:pt x="8423" y="28572"/>
                    </a:lnTo>
                    <a:cubicBezTo>
                      <a:pt x="7972" y="27914"/>
                      <a:pt x="7522" y="27290"/>
                      <a:pt x="7106" y="26666"/>
                    </a:cubicBezTo>
                    <a:cubicBezTo>
                      <a:pt x="4992" y="23616"/>
                      <a:pt x="3709" y="20115"/>
                      <a:pt x="3328" y="16476"/>
                    </a:cubicBezTo>
                    <a:cubicBezTo>
                      <a:pt x="2877" y="11485"/>
                      <a:pt x="3986" y="6945"/>
                      <a:pt x="7626" y="3340"/>
                    </a:cubicBezTo>
                    <a:cubicBezTo>
                      <a:pt x="8908" y="2058"/>
                      <a:pt x="10502" y="1087"/>
                      <a:pt x="11889" y="48"/>
                    </a:cubicBezTo>
                    <a:cubicBezTo>
                      <a:pt x="11594" y="16"/>
                      <a:pt x="11298" y="1"/>
                      <a:pt x="1100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7" name="Google Shape;1197;p33"/>
              <p:cNvSpPr/>
              <p:nvPr/>
            </p:nvSpPr>
            <p:spPr>
              <a:xfrm>
                <a:off x="715097" y="2182427"/>
                <a:ext cx="348473" cy="231983"/>
              </a:xfrm>
              <a:custGeom>
                <a:avLst/>
                <a:gdLst/>
                <a:ahLst/>
                <a:cxnLst/>
                <a:rect l="l" t="t" r="r" b="b"/>
                <a:pathLst>
                  <a:path w="18197" h="12114" extrusionOk="0">
                    <a:moveTo>
                      <a:pt x="4644" y="1"/>
                    </a:moveTo>
                    <a:cubicBezTo>
                      <a:pt x="3078" y="1"/>
                      <a:pt x="1643" y="592"/>
                      <a:pt x="382" y="1924"/>
                    </a:cubicBezTo>
                    <a:cubicBezTo>
                      <a:pt x="208" y="2132"/>
                      <a:pt x="104" y="2375"/>
                      <a:pt x="0" y="2583"/>
                    </a:cubicBezTo>
                    <a:cubicBezTo>
                      <a:pt x="208" y="2617"/>
                      <a:pt x="451" y="2687"/>
                      <a:pt x="694" y="2687"/>
                    </a:cubicBezTo>
                    <a:cubicBezTo>
                      <a:pt x="2357" y="2860"/>
                      <a:pt x="4056" y="2825"/>
                      <a:pt x="5650" y="3241"/>
                    </a:cubicBezTo>
                    <a:cubicBezTo>
                      <a:pt x="10086" y="4281"/>
                      <a:pt x="13448" y="7019"/>
                      <a:pt x="16498" y="10312"/>
                    </a:cubicBezTo>
                    <a:cubicBezTo>
                      <a:pt x="17018" y="10901"/>
                      <a:pt x="17538" y="11525"/>
                      <a:pt x="18058" y="12114"/>
                    </a:cubicBezTo>
                    <a:lnTo>
                      <a:pt x="18197" y="12045"/>
                    </a:lnTo>
                    <a:cubicBezTo>
                      <a:pt x="18162" y="11733"/>
                      <a:pt x="18058" y="11455"/>
                      <a:pt x="17954" y="11178"/>
                    </a:cubicBezTo>
                    <a:cubicBezTo>
                      <a:pt x="16775" y="9341"/>
                      <a:pt x="15666" y="7400"/>
                      <a:pt x="14315" y="5702"/>
                    </a:cubicBezTo>
                    <a:cubicBezTo>
                      <a:pt x="12408" y="3276"/>
                      <a:pt x="10017" y="1335"/>
                      <a:pt x="7002" y="399"/>
                    </a:cubicBezTo>
                    <a:cubicBezTo>
                      <a:pt x="6188" y="139"/>
                      <a:pt x="5401" y="1"/>
                      <a:pt x="464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8" name="Google Shape;1198;p33"/>
              <p:cNvSpPr/>
              <p:nvPr/>
            </p:nvSpPr>
            <p:spPr>
              <a:xfrm>
                <a:off x="915540" y="2111782"/>
                <a:ext cx="136080" cy="197762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10327" extrusionOk="0">
                    <a:moveTo>
                      <a:pt x="2024" y="0"/>
                    </a:moveTo>
                    <a:cubicBezTo>
                      <a:pt x="1071" y="0"/>
                      <a:pt x="170" y="653"/>
                      <a:pt x="1" y="1697"/>
                    </a:cubicBezTo>
                    <a:cubicBezTo>
                      <a:pt x="1" y="2009"/>
                      <a:pt x="139" y="2251"/>
                      <a:pt x="347" y="2424"/>
                    </a:cubicBezTo>
                    <a:cubicBezTo>
                      <a:pt x="2496" y="3360"/>
                      <a:pt x="3917" y="5024"/>
                      <a:pt x="5165" y="6895"/>
                    </a:cubicBezTo>
                    <a:cubicBezTo>
                      <a:pt x="5858" y="8005"/>
                      <a:pt x="6447" y="9183"/>
                      <a:pt x="7106" y="10327"/>
                    </a:cubicBezTo>
                    <a:cubicBezTo>
                      <a:pt x="6620" y="7381"/>
                      <a:pt x="6031" y="4435"/>
                      <a:pt x="4576" y="1801"/>
                    </a:cubicBezTo>
                    <a:cubicBezTo>
                      <a:pt x="4264" y="1211"/>
                      <a:pt x="3778" y="726"/>
                      <a:pt x="3224" y="380"/>
                    </a:cubicBezTo>
                    <a:cubicBezTo>
                      <a:pt x="2850" y="120"/>
                      <a:pt x="2432" y="0"/>
                      <a:pt x="20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9" name="Google Shape;1199;p33"/>
              <p:cNvSpPr/>
              <p:nvPr/>
            </p:nvSpPr>
            <p:spPr>
              <a:xfrm>
                <a:off x="1053592" y="2070476"/>
                <a:ext cx="51131" cy="154119"/>
              </a:xfrm>
              <a:custGeom>
                <a:avLst/>
                <a:gdLst/>
                <a:ahLst/>
                <a:cxnLst/>
                <a:rect l="l" t="t" r="r" b="b"/>
                <a:pathLst>
                  <a:path w="2670" h="8048" extrusionOk="0">
                    <a:moveTo>
                      <a:pt x="1458" y="1"/>
                    </a:moveTo>
                    <a:cubicBezTo>
                      <a:pt x="1045" y="1"/>
                      <a:pt x="642" y="226"/>
                      <a:pt x="451" y="630"/>
                    </a:cubicBezTo>
                    <a:cubicBezTo>
                      <a:pt x="174" y="1150"/>
                      <a:pt x="1" y="1774"/>
                      <a:pt x="35" y="2363"/>
                    </a:cubicBezTo>
                    <a:cubicBezTo>
                      <a:pt x="209" y="4269"/>
                      <a:pt x="486" y="6141"/>
                      <a:pt x="728" y="8047"/>
                    </a:cubicBezTo>
                    <a:lnTo>
                      <a:pt x="798" y="8013"/>
                    </a:lnTo>
                    <a:cubicBezTo>
                      <a:pt x="1387" y="5864"/>
                      <a:pt x="1976" y="3680"/>
                      <a:pt x="2531" y="1531"/>
                    </a:cubicBezTo>
                    <a:cubicBezTo>
                      <a:pt x="2669" y="977"/>
                      <a:pt x="2600" y="388"/>
                      <a:pt x="2011" y="145"/>
                    </a:cubicBezTo>
                    <a:cubicBezTo>
                      <a:pt x="1837" y="47"/>
                      <a:pt x="1647" y="1"/>
                      <a:pt x="145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00" name="Google Shape;1200;p33"/>
            <p:cNvGrpSpPr/>
            <p:nvPr/>
          </p:nvGrpSpPr>
          <p:grpSpPr>
            <a:xfrm>
              <a:off x="682280" y="683861"/>
              <a:ext cx="984691" cy="955214"/>
              <a:chOff x="682280" y="683861"/>
              <a:chExt cx="984691" cy="955214"/>
            </a:xfrm>
          </p:grpSpPr>
          <p:grpSp>
            <p:nvGrpSpPr>
              <p:cNvPr id="1201" name="Google Shape;1201;p33"/>
              <p:cNvGrpSpPr/>
              <p:nvPr/>
            </p:nvGrpSpPr>
            <p:grpSpPr>
              <a:xfrm rot="-5400000">
                <a:off x="629924" y="1184321"/>
                <a:ext cx="507111" cy="402399"/>
                <a:chOff x="1555649" y="1841658"/>
                <a:chExt cx="507111" cy="402399"/>
              </a:xfrm>
            </p:grpSpPr>
            <p:sp>
              <p:nvSpPr>
                <p:cNvPr id="1202" name="Google Shape;1202;p33"/>
                <p:cNvSpPr/>
                <p:nvPr/>
              </p:nvSpPr>
              <p:spPr>
                <a:xfrm>
                  <a:off x="1555649" y="1841658"/>
                  <a:ext cx="507111" cy="4023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1" h="21013" extrusionOk="0">
                      <a:moveTo>
                        <a:pt x="15286" y="1946"/>
                      </a:moveTo>
                      <a:cubicBezTo>
                        <a:pt x="18497" y="1946"/>
                        <a:pt x="21472" y="4092"/>
                        <a:pt x="22564" y="7246"/>
                      </a:cubicBezTo>
                      <a:cubicBezTo>
                        <a:pt x="23465" y="9810"/>
                        <a:pt x="23326" y="12306"/>
                        <a:pt x="21836" y="14628"/>
                      </a:cubicBezTo>
                      <a:cubicBezTo>
                        <a:pt x="21662" y="14836"/>
                        <a:pt x="21524" y="15009"/>
                        <a:pt x="21316" y="15148"/>
                      </a:cubicBezTo>
                      <a:cubicBezTo>
                        <a:pt x="21246" y="14905"/>
                        <a:pt x="21177" y="14663"/>
                        <a:pt x="21143" y="14420"/>
                      </a:cubicBezTo>
                      <a:cubicBezTo>
                        <a:pt x="21177" y="13380"/>
                        <a:pt x="21350" y="12271"/>
                        <a:pt x="21281" y="11197"/>
                      </a:cubicBezTo>
                      <a:cubicBezTo>
                        <a:pt x="21246" y="9013"/>
                        <a:pt x="19583" y="7142"/>
                        <a:pt x="17399" y="6864"/>
                      </a:cubicBezTo>
                      <a:cubicBezTo>
                        <a:pt x="17018" y="6795"/>
                        <a:pt x="16706" y="6795"/>
                        <a:pt x="16706" y="6275"/>
                      </a:cubicBezTo>
                      <a:cubicBezTo>
                        <a:pt x="16741" y="4577"/>
                        <a:pt x="15770" y="3017"/>
                        <a:pt x="14245" y="2289"/>
                      </a:cubicBezTo>
                      <a:lnTo>
                        <a:pt x="13899" y="2081"/>
                      </a:lnTo>
                      <a:cubicBezTo>
                        <a:pt x="14363" y="1990"/>
                        <a:pt x="14827" y="1946"/>
                        <a:pt x="15286" y="1946"/>
                      </a:cubicBezTo>
                      <a:close/>
                      <a:moveTo>
                        <a:pt x="15480" y="1"/>
                      </a:moveTo>
                      <a:cubicBezTo>
                        <a:pt x="13604" y="1"/>
                        <a:pt x="11686" y="527"/>
                        <a:pt x="9878" y="1596"/>
                      </a:cubicBezTo>
                      <a:cubicBezTo>
                        <a:pt x="9358" y="1908"/>
                        <a:pt x="8839" y="2289"/>
                        <a:pt x="8319" y="2636"/>
                      </a:cubicBezTo>
                      <a:cubicBezTo>
                        <a:pt x="8769" y="2775"/>
                        <a:pt x="9254" y="2844"/>
                        <a:pt x="9740" y="2844"/>
                      </a:cubicBezTo>
                      <a:cubicBezTo>
                        <a:pt x="12790" y="2983"/>
                        <a:pt x="15077" y="4819"/>
                        <a:pt x="14939" y="7800"/>
                      </a:cubicBezTo>
                      <a:cubicBezTo>
                        <a:pt x="14908" y="8262"/>
                        <a:pt x="15068" y="8505"/>
                        <a:pt x="15518" y="8505"/>
                      </a:cubicBezTo>
                      <a:cubicBezTo>
                        <a:pt x="15574" y="8505"/>
                        <a:pt x="15635" y="8501"/>
                        <a:pt x="15701" y="8493"/>
                      </a:cubicBezTo>
                      <a:cubicBezTo>
                        <a:pt x="15853" y="8470"/>
                        <a:pt x="16005" y="8459"/>
                        <a:pt x="16155" y="8459"/>
                      </a:cubicBezTo>
                      <a:cubicBezTo>
                        <a:pt x="17367" y="8459"/>
                        <a:pt x="18462" y="9189"/>
                        <a:pt x="18924" y="10330"/>
                      </a:cubicBezTo>
                      <a:cubicBezTo>
                        <a:pt x="19583" y="11578"/>
                        <a:pt x="19514" y="13103"/>
                        <a:pt x="18786" y="14281"/>
                      </a:cubicBezTo>
                      <a:cubicBezTo>
                        <a:pt x="18058" y="15598"/>
                        <a:pt x="16914" y="16604"/>
                        <a:pt x="15528" y="17158"/>
                      </a:cubicBezTo>
                      <a:cubicBezTo>
                        <a:pt x="14257" y="17620"/>
                        <a:pt x="12924" y="17851"/>
                        <a:pt x="11592" y="17851"/>
                      </a:cubicBezTo>
                      <a:cubicBezTo>
                        <a:pt x="10926" y="17851"/>
                        <a:pt x="10260" y="17794"/>
                        <a:pt x="9601" y="17678"/>
                      </a:cubicBezTo>
                      <a:cubicBezTo>
                        <a:pt x="6274" y="17124"/>
                        <a:pt x="3778" y="15183"/>
                        <a:pt x="2045" y="12341"/>
                      </a:cubicBezTo>
                      <a:cubicBezTo>
                        <a:pt x="1248" y="11023"/>
                        <a:pt x="659" y="9533"/>
                        <a:pt x="35" y="8251"/>
                      </a:cubicBezTo>
                      <a:cubicBezTo>
                        <a:pt x="0" y="8459"/>
                        <a:pt x="0" y="8667"/>
                        <a:pt x="35" y="8875"/>
                      </a:cubicBezTo>
                      <a:cubicBezTo>
                        <a:pt x="798" y="14351"/>
                        <a:pt x="4957" y="20277"/>
                        <a:pt x="11958" y="20901"/>
                      </a:cubicBezTo>
                      <a:cubicBezTo>
                        <a:pt x="12545" y="20976"/>
                        <a:pt x="13135" y="21013"/>
                        <a:pt x="13724" y="21013"/>
                      </a:cubicBezTo>
                      <a:cubicBezTo>
                        <a:pt x="15323" y="21013"/>
                        <a:pt x="16910" y="20740"/>
                        <a:pt x="18404" y="20208"/>
                      </a:cubicBezTo>
                      <a:cubicBezTo>
                        <a:pt x="21420" y="19099"/>
                        <a:pt x="23777" y="16708"/>
                        <a:pt x="24851" y="13692"/>
                      </a:cubicBezTo>
                      <a:cubicBezTo>
                        <a:pt x="26480" y="9429"/>
                        <a:pt x="24539" y="4715"/>
                        <a:pt x="22252" y="2636"/>
                      </a:cubicBezTo>
                      <a:cubicBezTo>
                        <a:pt x="20292" y="892"/>
                        <a:pt x="17922" y="1"/>
                        <a:pt x="1548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3" name="Google Shape;1203;p33"/>
                <p:cNvSpPr/>
                <p:nvPr/>
              </p:nvSpPr>
              <p:spPr>
                <a:xfrm>
                  <a:off x="1566258" y="1913375"/>
                  <a:ext cx="223710" cy="118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2" h="619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44" y="2288"/>
                        <a:pt x="1595" y="4367"/>
                        <a:pt x="3606" y="5511"/>
                      </a:cubicBezTo>
                      <a:cubicBezTo>
                        <a:pt x="4639" y="6038"/>
                        <a:pt x="5709" y="6197"/>
                        <a:pt x="6786" y="6197"/>
                      </a:cubicBezTo>
                      <a:cubicBezTo>
                        <a:pt x="7551" y="6197"/>
                        <a:pt x="8319" y="6117"/>
                        <a:pt x="9082" y="6031"/>
                      </a:cubicBezTo>
                      <a:cubicBezTo>
                        <a:pt x="9671" y="5927"/>
                        <a:pt x="10260" y="5719"/>
                        <a:pt x="10780" y="5372"/>
                      </a:cubicBezTo>
                      <a:cubicBezTo>
                        <a:pt x="11404" y="5060"/>
                        <a:pt x="11681" y="4332"/>
                        <a:pt x="11438" y="3639"/>
                      </a:cubicBezTo>
                      <a:cubicBezTo>
                        <a:pt x="11300" y="2981"/>
                        <a:pt x="10745" y="2461"/>
                        <a:pt x="10052" y="2357"/>
                      </a:cubicBezTo>
                      <a:cubicBezTo>
                        <a:pt x="9917" y="2337"/>
                        <a:pt x="9778" y="2329"/>
                        <a:pt x="9639" y="2329"/>
                      </a:cubicBezTo>
                      <a:cubicBezTo>
                        <a:pt x="9279" y="2329"/>
                        <a:pt x="8912" y="2386"/>
                        <a:pt x="8562" y="2461"/>
                      </a:cubicBezTo>
                      <a:cubicBezTo>
                        <a:pt x="8007" y="2599"/>
                        <a:pt x="7487" y="2842"/>
                        <a:pt x="6933" y="2981"/>
                      </a:cubicBezTo>
                      <a:cubicBezTo>
                        <a:pt x="6226" y="3179"/>
                        <a:pt x="5567" y="3279"/>
                        <a:pt x="4949" y="3279"/>
                      </a:cubicBezTo>
                      <a:cubicBezTo>
                        <a:pt x="3084" y="3279"/>
                        <a:pt x="1606" y="2369"/>
                        <a:pt x="382" y="520"/>
                      </a:cubicBezTo>
                      <a:cubicBezTo>
                        <a:pt x="278" y="347"/>
                        <a:pt x="174" y="208"/>
                        <a:pt x="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4" name="Google Shape;1204;p33"/>
                <p:cNvSpPr/>
                <p:nvPr/>
              </p:nvSpPr>
              <p:spPr>
                <a:xfrm>
                  <a:off x="1645922" y="2047253"/>
                  <a:ext cx="241596" cy="899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16" h="4695" extrusionOk="0">
                      <a:moveTo>
                        <a:pt x="10788" y="0"/>
                      </a:moveTo>
                      <a:cubicBezTo>
                        <a:pt x="10509" y="0"/>
                        <a:pt x="10213" y="59"/>
                        <a:pt x="9913" y="183"/>
                      </a:cubicBezTo>
                      <a:cubicBezTo>
                        <a:pt x="9323" y="495"/>
                        <a:pt x="8734" y="807"/>
                        <a:pt x="8145" y="1154"/>
                      </a:cubicBezTo>
                      <a:cubicBezTo>
                        <a:pt x="6784" y="1954"/>
                        <a:pt x="5412" y="2431"/>
                        <a:pt x="4015" y="2431"/>
                      </a:cubicBezTo>
                      <a:cubicBezTo>
                        <a:pt x="2992" y="2431"/>
                        <a:pt x="1956" y="2176"/>
                        <a:pt x="901" y="1605"/>
                      </a:cubicBezTo>
                      <a:lnTo>
                        <a:pt x="0" y="1119"/>
                      </a:lnTo>
                      <a:lnTo>
                        <a:pt x="0" y="1119"/>
                      </a:lnTo>
                      <a:cubicBezTo>
                        <a:pt x="1040" y="2991"/>
                        <a:pt x="2738" y="3927"/>
                        <a:pt x="4644" y="4447"/>
                      </a:cubicBezTo>
                      <a:cubicBezTo>
                        <a:pt x="5290" y="4618"/>
                        <a:pt x="5923" y="4695"/>
                        <a:pt x="6545" y="4695"/>
                      </a:cubicBezTo>
                      <a:cubicBezTo>
                        <a:pt x="8192" y="4695"/>
                        <a:pt x="9764" y="4152"/>
                        <a:pt x="11299" y="3372"/>
                      </a:cubicBezTo>
                      <a:cubicBezTo>
                        <a:pt x="12200" y="2922"/>
                        <a:pt x="12616" y="1847"/>
                        <a:pt x="12269" y="911"/>
                      </a:cubicBezTo>
                      <a:cubicBezTo>
                        <a:pt x="12002" y="328"/>
                        <a:pt x="11444" y="0"/>
                        <a:pt x="10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205" name="Google Shape;1205;p33"/>
              <p:cNvGrpSpPr/>
              <p:nvPr/>
            </p:nvGrpSpPr>
            <p:grpSpPr>
              <a:xfrm flipH="1">
                <a:off x="1159860" y="683861"/>
                <a:ext cx="507111" cy="402399"/>
                <a:chOff x="1555649" y="1841658"/>
                <a:chExt cx="507111" cy="402399"/>
              </a:xfrm>
            </p:grpSpPr>
            <p:sp>
              <p:nvSpPr>
                <p:cNvPr id="1206" name="Google Shape;1206;p33"/>
                <p:cNvSpPr/>
                <p:nvPr/>
              </p:nvSpPr>
              <p:spPr>
                <a:xfrm>
                  <a:off x="1555649" y="1841658"/>
                  <a:ext cx="507111" cy="4023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1" h="21013" extrusionOk="0">
                      <a:moveTo>
                        <a:pt x="15286" y="1946"/>
                      </a:moveTo>
                      <a:cubicBezTo>
                        <a:pt x="18497" y="1946"/>
                        <a:pt x="21472" y="4092"/>
                        <a:pt x="22564" y="7246"/>
                      </a:cubicBezTo>
                      <a:cubicBezTo>
                        <a:pt x="23465" y="9810"/>
                        <a:pt x="23326" y="12306"/>
                        <a:pt x="21836" y="14628"/>
                      </a:cubicBezTo>
                      <a:cubicBezTo>
                        <a:pt x="21662" y="14836"/>
                        <a:pt x="21524" y="15009"/>
                        <a:pt x="21316" y="15148"/>
                      </a:cubicBezTo>
                      <a:cubicBezTo>
                        <a:pt x="21246" y="14905"/>
                        <a:pt x="21177" y="14663"/>
                        <a:pt x="21143" y="14420"/>
                      </a:cubicBezTo>
                      <a:cubicBezTo>
                        <a:pt x="21177" y="13380"/>
                        <a:pt x="21350" y="12271"/>
                        <a:pt x="21281" y="11197"/>
                      </a:cubicBezTo>
                      <a:cubicBezTo>
                        <a:pt x="21246" y="9013"/>
                        <a:pt x="19583" y="7142"/>
                        <a:pt x="17399" y="6864"/>
                      </a:cubicBezTo>
                      <a:cubicBezTo>
                        <a:pt x="17018" y="6795"/>
                        <a:pt x="16706" y="6795"/>
                        <a:pt x="16706" y="6275"/>
                      </a:cubicBezTo>
                      <a:cubicBezTo>
                        <a:pt x="16741" y="4577"/>
                        <a:pt x="15770" y="3017"/>
                        <a:pt x="14245" y="2289"/>
                      </a:cubicBezTo>
                      <a:lnTo>
                        <a:pt x="13899" y="2081"/>
                      </a:lnTo>
                      <a:cubicBezTo>
                        <a:pt x="14363" y="1990"/>
                        <a:pt x="14827" y="1946"/>
                        <a:pt x="15286" y="1946"/>
                      </a:cubicBezTo>
                      <a:close/>
                      <a:moveTo>
                        <a:pt x="15480" y="1"/>
                      </a:moveTo>
                      <a:cubicBezTo>
                        <a:pt x="13604" y="1"/>
                        <a:pt x="11686" y="527"/>
                        <a:pt x="9878" y="1596"/>
                      </a:cubicBezTo>
                      <a:cubicBezTo>
                        <a:pt x="9358" y="1908"/>
                        <a:pt x="8839" y="2289"/>
                        <a:pt x="8319" y="2636"/>
                      </a:cubicBezTo>
                      <a:cubicBezTo>
                        <a:pt x="8769" y="2775"/>
                        <a:pt x="9254" y="2844"/>
                        <a:pt x="9740" y="2844"/>
                      </a:cubicBezTo>
                      <a:cubicBezTo>
                        <a:pt x="12790" y="2983"/>
                        <a:pt x="15077" y="4819"/>
                        <a:pt x="14939" y="7800"/>
                      </a:cubicBezTo>
                      <a:cubicBezTo>
                        <a:pt x="14908" y="8262"/>
                        <a:pt x="15068" y="8505"/>
                        <a:pt x="15518" y="8505"/>
                      </a:cubicBezTo>
                      <a:cubicBezTo>
                        <a:pt x="15574" y="8505"/>
                        <a:pt x="15635" y="8501"/>
                        <a:pt x="15701" y="8493"/>
                      </a:cubicBezTo>
                      <a:cubicBezTo>
                        <a:pt x="15853" y="8470"/>
                        <a:pt x="16005" y="8459"/>
                        <a:pt x="16155" y="8459"/>
                      </a:cubicBezTo>
                      <a:cubicBezTo>
                        <a:pt x="17367" y="8459"/>
                        <a:pt x="18462" y="9189"/>
                        <a:pt x="18924" y="10330"/>
                      </a:cubicBezTo>
                      <a:cubicBezTo>
                        <a:pt x="19583" y="11578"/>
                        <a:pt x="19514" y="13103"/>
                        <a:pt x="18786" y="14281"/>
                      </a:cubicBezTo>
                      <a:cubicBezTo>
                        <a:pt x="18058" y="15598"/>
                        <a:pt x="16914" y="16604"/>
                        <a:pt x="15528" y="17158"/>
                      </a:cubicBezTo>
                      <a:cubicBezTo>
                        <a:pt x="14257" y="17620"/>
                        <a:pt x="12924" y="17851"/>
                        <a:pt x="11592" y="17851"/>
                      </a:cubicBezTo>
                      <a:cubicBezTo>
                        <a:pt x="10926" y="17851"/>
                        <a:pt x="10260" y="17794"/>
                        <a:pt x="9601" y="17678"/>
                      </a:cubicBezTo>
                      <a:cubicBezTo>
                        <a:pt x="6274" y="17124"/>
                        <a:pt x="3778" y="15183"/>
                        <a:pt x="2045" y="12341"/>
                      </a:cubicBezTo>
                      <a:cubicBezTo>
                        <a:pt x="1248" y="11023"/>
                        <a:pt x="659" y="9533"/>
                        <a:pt x="35" y="8251"/>
                      </a:cubicBezTo>
                      <a:cubicBezTo>
                        <a:pt x="0" y="8459"/>
                        <a:pt x="0" y="8667"/>
                        <a:pt x="35" y="8875"/>
                      </a:cubicBezTo>
                      <a:cubicBezTo>
                        <a:pt x="798" y="14351"/>
                        <a:pt x="4957" y="20277"/>
                        <a:pt x="11958" y="20901"/>
                      </a:cubicBezTo>
                      <a:cubicBezTo>
                        <a:pt x="12545" y="20976"/>
                        <a:pt x="13135" y="21013"/>
                        <a:pt x="13724" y="21013"/>
                      </a:cubicBezTo>
                      <a:cubicBezTo>
                        <a:pt x="15323" y="21013"/>
                        <a:pt x="16910" y="20740"/>
                        <a:pt x="18404" y="20208"/>
                      </a:cubicBezTo>
                      <a:cubicBezTo>
                        <a:pt x="21420" y="19099"/>
                        <a:pt x="23777" y="16708"/>
                        <a:pt x="24851" y="13692"/>
                      </a:cubicBezTo>
                      <a:cubicBezTo>
                        <a:pt x="26480" y="9429"/>
                        <a:pt x="24539" y="4715"/>
                        <a:pt x="22252" y="2636"/>
                      </a:cubicBezTo>
                      <a:cubicBezTo>
                        <a:pt x="20292" y="892"/>
                        <a:pt x="17922" y="1"/>
                        <a:pt x="1548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7" name="Google Shape;1207;p33"/>
                <p:cNvSpPr/>
                <p:nvPr/>
              </p:nvSpPr>
              <p:spPr>
                <a:xfrm>
                  <a:off x="1566258" y="1913375"/>
                  <a:ext cx="223710" cy="118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2" h="619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44" y="2288"/>
                        <a:pt x="1595" y="4367"/>
                        <a:pt x="3606" y="5511"/>
                      </a:cubicBezTo>
                      <a:cubicBezTo>
                        <a:pt x="4639" y="6038"/>
                        <a:pt x="5709" y="6197"/>
                        <a:pt x="6786" y="6197"/>
                      </a:cubicBezTo>
                      <a:cubicBezTo>
                        <a:pt x="7551" y="6197"/>
                        <a:pt x="8319" y="6117"/>
                        <a:pt x="9082" y="6031"/>
                      </a:cubicBezTo>
                      <a:cubicBezTo>
                        <a:pt x="9671" y="5927"/>
                        <a:pt x="10260" y="5719"/>
                        <a:pt x="10780" y="5372"/>
                      </a:cubicBezTo>
                      <a:cubicBezTo>
                        <a:pt x="11404" y="5060"/>
                        <a:pt x="11681" y="4332"/>
                        <a:pt x="11438" y="3639"/>
                      </a:cubicBezTo>
                      <a:cubicBezTo>
                        <a:pt x="11300" y="2981"/>
                        <a:pt x="10745" y="2461"/>
                        <a:pt x="10052" y="2357"/>
                      </a:cubicBezTo>
                      <a:cubicBezTo>
                        <a:pt x="9917" y="2337"/>
                        <a:pt x="9778" y="2329"/>
                        <a:pt x="9639" y="2329"/>
                      </a:cubicBezTo>
                      <a:cubicBezTo>
                        <a:pt x="9279" y="2329"/>
                        <a:pt x="8912" y="2386"/>
                        <a:pt x="8562" y="2461"/>
                      </a:cubicBezTo>
                      <a:cubicBezTo>
                        <a:pt x="8007" y="2599"/>
                        <a:pt x="7487" y="2842"/>
                        <a:pt x="6933" y="2981"/>
                      </a:cubicBezTo>
                      <a:cubicBezTo>
                        <a:pt x="6226" y="3179"/>
                        <a:pt x="5567" y="3279"/>
                        <a:pt x="4949" y="3279"/>
                      </a:cubicBezTo>
                      <a:cubicBezTo>
                        <a:pt x="3084" y="3279"/>
                        <a:pt x="1606" y="2369"/>
                        <a:pt x="382" y="520"/>
                      </a:cubicBezTo>
                      <a:cubicBezTo>
                        <a:pt x="278" y="347"/>
                        <a:pt x="174" y="208"/>
                        <a:pt x="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8" name="Google Shape;1208;p33"/>
                <p:cNvSpPr/>
                <p:nvPr/>
              </p:nvSpPr>
              <p:spPr>
                <a:xfrm>
                  <a:off x="1645922" y="2047253"/>
                  <a:ext cx="241596" cy="899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16" h="4695" extrusionOk="0">
                      <a:moveTo>
                        <a:pt x="10788" y="0"/>
                      </a:moveTo>
                      <a:cubicBezTo>
                        <a:pt x="10509" y="0"/>
                        <a:pt x="10213" y="59"/>
                        <a:pt x="9913" y="183"/>
                      </a:cubicBezTo>
                      <a:cubicBezTo>
                        <a:pt x="9323" y="495"/>
                        <a:pt x="8734" y="807"/>
                        <a:pt x="8145" y="1154"/>
                      </a:cubicBezTo>
                      <a:cubicBezTo>
                        <a:pt x="6784" y="1954"/>
                        <a:pt x="5412" y="2431"/>
                        <a:pt x="4015" y="2431"/>
                      </a:cubicBezTo>
                      <a:cubicBezTo>
                        <a:pt x="2992" y="2431"/>
                        <a:pt x="1956" y="2176"/>
                        <a:pt x="901" y="1605"/>
                      </a:cubicBezTo>
                      <a:lnTo>
                        <a:pt x="0" y="1119"/>
                      </a:lnTo>
                      <a:lnTo>
                        <a:pt x="0" y="1119"/>
                      </a:lnTo>
                      <a:cubicBezTo>
                        <a:pt x="1040" y="2991"/>
                        <a:pt x="2738" y="3927"/>
                        <a:pt x="4644" y="4447"/>
                      </a:cubicBezTo>
                      <a:cubicBezTo>
                        <a:pt x="5290" y="4618"/>
                        <a:pt x="5923" y="4695"/>
                        <a:pt x="6545" y="4695"/>
                      </a:cubicBezTo>
                      <a:cubicBezTo>
                        <a:pt x="8192" y="4695"/>
                        <a:pt x="9764" y="4152"/>
                        <a:pt x="11299" y="3372"/>
                      </a:cubicBezTo>
                      <a:cubicBezTo>
                        <a:pt x="12200" y="2922"/>
                        <a:pt x="12616" y="1847"/>
                        <a:pt x="12269" y="911"/>
                      </a:cubicBezTo>
                      <a:cubicBezTo>
                        <a:pt x="12002" y="328"/>
                        <a:pt x="11444" y="0"/>
                        <a:pt x="10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209" name="Google Shape;1209;p33"/>
          <p:cNvGrpSpPr/>
          <p:nvPr/>
        </p:nvGrpSpPr>
        <p:grpSpPr>
          <a:xfrm rot="-5400000">
            <a:off x="673629" y="3566474"/>
            <a:ext cx="879999" cy="976231"/>
            <a:chOff x="671723" y="534992"/>
            <a:chExt cx="995249" cy="1104084"/>
          </a:xfrm>
        </p:grpSpPr>
        <p:grpSp>
          <p:nvGrpSpPr>
            <p:cNvPr id="1210" name="Google Shape;1210;p33"/>
            <p:cNvGrpSpPr/>
            <p:nvPr/>
          </p:nvGrpSpPr>
          <p:grpSpPr>
            <a:xfrm rot="-3969763" flipH="1">
              <a:off x="740770" y="634465"/>
              <a:ext cx="548687" cy="508402"/>
              <a:chOff x="715097" y="2053758"/>
              <a:chExt cx="593382" cy="549816"/>
            </a:xfrm>
          </p:grpSpPr>
          <p:sp>
            <p:nvSpPr>
              <p:cNvPr id="1211" name="Google Shape;1211;p33"/>
              <p:cNvSpPr/>
              <p:nvPr/>
            </p:nvSpPr>
            <p:spPr>
              <a:xfrm>
                <a:off x="1080805" y="2053758"/>
                <a:ext cx="227674" cy="549816"/>
              </a:xfrm>
              <a:custGeom>
                <a:avLst/>
                <a:gdLst/>
                <a:ahLst/>
                <a:cxnLst/>
                <a:rect l="l" t="t" r="r" b="b"/>
                <a:pathLst>
                  <a:path w="11889" h="28711" extrusionOk="0">
                    <a:moveTo>
                      <a:pt x="11003" y="1"/>
                    </a:moveTo>
                    <a:cubicBezTo>
                      <a:pt x="9665" y="1"/>
                      <a:pt x="8333" y="318"/>
                      <a:pt x="7140" y="914"/>
                    </a:cubicBezTo>
                    <a:cubicBezTo>
                      <a:pt x="3675" y="2647"/>
                      <a:pt x="1907" y="5662"/>
                      <a:pt x="1179" y="9302"/>
                    </a:cubicBezTo>
                    <a:cubicBezTo>
                      <a:pt x="1" y="15194"/>
                      <a:pt x="1422" y="20531"/>
                      <a:pt x="5096" y="25245"/>
                    </a:cubicBezTo>
                    <a:cubicBezTo>
                      <a:pt x="6031" y="26493"/>
                      <a:pt x="7210" y="27567"/>
                      <a:pt x="8284" y="28711"/>
                    </a:cubicBezTo>
                    <a:lnTo>
                      <a:pt x="8423" y="28572"/>
                    </a:lnTo>
                    <a:cubicBezTo>
                      <a:pt x="7972" y="27914"/>
                      <a:pt x="7522" y="27290"/>
                      <a:pt x="7106" y="26666"/>
                    </a:cubicBezTo>
                    <a:cubicBezTo>
                      <a:pt x="4992" y="23616"/>
                      <a:pt x="3709" y="20115"/>
                      <a:pt x="3328" y="16476"/>
                    </a:cubicBezTo>
                    <a:cubicBezTo>
                      <a:pt x="2877" y="11485"/>
                      <a:pt x="3986" y="6945"/>
                      <a:pt x="7626" y="3340"/>
                    </a:cubicBezTo>
                    <a:cubicBezTo>
                      <a:pt x="8908" y="2058"/>
                      <a:pt x="10502" y="1087"/>
                      <a:pt x="11889" y="48"/>
                    </a:cubicBezTo>
                    <a:cubicBezTo>
                      <a:pt x="11594" y="16"/>
                      <a:pt x="11298" y="1"/>
                      <a:pt x="1100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2" name="Google Shape;1212;p33"/>
              <p:cNvSpPr/>
              <p:nvPr/>
            </p:nvSpPr>
            <p:spPr>
              <a:xfrm>
                <a:off x="715097" y="2182427"/>
                <a:ext cx="348473" cy="231983"/>
              </a:xfrm>
              <a:custGeom>
                <a:avLst/>
                <a:gdLst/>
                <a:ahLst/>
                <a:cxnLst/>
                <a:rect l="l" t="t" r="r" b="b"/>
                <a:pathLst>
                  <a:path w="18197" h="12114" extrusionOk="0">
                    <a:moveTo>
                      <a:pt x="4644" y="1"/>
                    </a:moveTo>
                    <a:cubicBezTo>
                      <a:pt x="3078" y="1"/>
                      <a:pt x="1643" y="592"/>
                      <a:pt x="382" y="1924"/>
                    </a:cubicBezTo>
                    <a:cubicBezTo>
                      <a:pt x="208" y="2132"/>
                      <a:pt x="104" y="2375"/>
                      <a:pt x="0" y="2583"/>
                    </a:cubicBezTo>
                    <a:cubicBezTo>
                      <a:pt x="208" y="2617"/>
                      <a:pt x="451" y="2687"/>
                      <a:pt x="694" y="2687"/>
                    </a:cubicBezTo>
                    <a:cubicBezTo>
                      <a:pt x="2357" y="2860"/>
                      <a:pt x="4056" y="2825"/>
                      <a:pt x="5650" y="3241"/>
                    </a:cubicBezTo>
                    <a:cubicBezTo>
                      <a:pt x="10086" y="4281"/>
                      <a:pt x="13448" y="7019"/>
                      <a:pt x="16498" y="10312"/>
                    </a:cubicBezTo>
                    <a:cubicBezTo>
                      <a:pt x="17018" y="10901"/>
                      <a:pt x="17538" y="11525"/>
                      <a:pt x="18058" y="12114"/>
                    </a:cubicBezTo>
                    <a:lnTo>
                      <a:pt x="18197" y="12045"/>
                    </a:lnTo>
                    <a:cubicBezTo>
                      <a:pt x="18162" y="11733"/>
                      <a:pt x="18058" y="11455"/>
                      <a:pt x="17954" y="11178"/>
                    </a:cubicBezTo>
                    <a:cubicBezTo>
                      <a:pt x="16775" y="9341"/>
                      <a:pt x="15666" y="7400"/>
                      <a:pt x="14315" y="5702"/>
                    </a:cubicBezTo>
                    <a:cubicBezTo>
                      <a:pt x="12408" y="3276"/>
                      <a:pt x="10017" y="1335"/>
                      <a:pt x="7002" y="399"/>
                    </a:cubicBezTo>
                    <a:cubicBezTo>
                      <a:pt x="6188" y="139"/>
                      <a:pt x="5401" y="1"/>
                      <a:pt x="464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3" name="Google Shape;1213;p33"/>
              <p:cNvSpPr/>
              <p:nvPr/>
            </p:nvSpPr>
            <p:spPr>
              <a:xfrm>
                <a:off x="915540" y="2111782"/>
                <a:ext cx="136080" cy="197762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10327" extrusionOk="0">
                    <a:moveTo>
                      <a:pt x="2024" y="0"/>
                    </a:moveTo>
                    <a:cubicBezTo>
                      <a:pt x="1071" y="0"/>
                      <a:pt x="170" y="653"/>
                      <a:pt x="1" y="1697"/>
                    </a:cubicBezTo>
                    <a:cubicBezTo>
                      <a:pt x="1" y="2009"/>
                      <a:pt x="139" y="2251"/>
                      <a:pt x="347" y="2424"/>
                    </a:cubicBezTo>
                    <a:cubicBezTo>
                      <a:pt x="2496" y="3360"/>
                      <a:pt x="3917" y="5024"/>
                      <a:pt x="5165" y="6895"/>
                    </a:cubicBezTo>
                    <a:cubicBezTo>
                      <a:pt x="5858" y="8005"/>
                      <a:pt x="6447" y="9183"/>
                      <a:pt x="7106" y="10327"/>
                    </a:cubicBezTo>
                    <a:cubicBezTo>
                      <a:pt x="6620" y="7381"/>
                      <a:pt x="6031" y="4435"/>
                      <a:pt x="4576" y="1801"/>
                    </a:cubicBezTo>
                    <a:cubicBezTo>
                      <a:pt x="4264" y="1211"/>
                      <a:pt x="3778" y="726"/>
                      <a:pt x="3224" y="380"/>
                    </a:cubicBezTo>
                    <a:cubicBezTo>
                      <a:pt x="2850" y="120"/>
                      <a:pt x="2432" y="0"/>
                      <a:pt x="20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4" name="Google Shape;1214;p33"/>
              <p:cNvSpPr/>
              <p:nvPr/>
            </p:nvSpPr>
            <p:spPr>
              <a:xfrm>
                <a:off x="1053592" y="2070476"/>
                <a:ext cx="51131" cy="154119"/>
              </a:xfrm>
              <a:custGeom>
                <a:avLst/>
                <a:gdLst/>
                <a:ahLst/>
                <a:cxnLst/>
                <a:rect l="l" t="t" r="r" b="b"/>
                <a:pathLst>
                  <a:path w="2670" h="8048" extrusionOk="0">
                    <a:moveTo>
                      <a:pt x="1458" y="1"/>
                    </a:moveTo>
                    <a:cubicBezTo>
                      <a:pt x="1045" y="1"/>
                      <a:pt x="642" y="226"/>
                      <a:pt x="451" y="630"/>
                    </a:cubicBezTo>
                    <a:cubicBezTo>
                      <a:pt x="174" y="1150"/>
                      <a:pt x="1" y="1774"/>
                      <a:pt x="35" y="2363"/>
                    </a:cubicBezTo>
                    <a:cubicBezTo>
                      <a:pt x="209" y="4269"/>
                      <a:pt x="486" y="6141"/>
                      <a:pt x="728" y="8047"/>
                    </a:cubicBezTo>
                    <a:lnTo>
                      <a:pt x="798" y="8013"/>
                    </a:lnTo>
                    <a:cubicBezTo>
                      <a:pt x="1387" y="5864"/>
                      <a:pt x="1976" y="3680"/>
                      <a:pt x="2531" y="1531"/>
                    </a:cubicBezTo>
                    <a:cubicBezTo>
                      <a:pt x="2669" y="977"/>
                      <a:pt x="2600" y="388"/>
                      <a:pt x="2011" y="145"/>
                    </a:cubicBezTo>
                    <a:cubicBezTo>
                      <a:pt x="1837" y="47"/>
                      <a:pt x="1647" y="1"/>
                      <a:pt x="145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15" name="Google Shape;1215;p33"/>
            <p:cNvGrpSpPr/>
            <p:nvPr/>
          </p:nvGrpSpPr>
          <p:grpSpPr>
            <a:xfrm>
              <a:off x="682280" y="683861"/>
              <a:ext cx="984691" cy="955214"/>
              <a:chOff x="682280" y="683861"/>
              <a:chExt cx="984691" cy="955214"/>
            </a:xfrm>
          </p:grpSpPr>
          <p:grpSp>
            <p:nvGrpSpPr>
              <p:cNvPr id="1216" name="Google Shape;1216;p33"/>
              <p:cNvGrpSpPr/>
              <p:nvPr/>
            </p:nvGrpSpPr>
            <p:grpSpPr>
              <a:xfrm rot="-5400000">
                <a:off x="629924" y="1184321"/>
                <a:ext cx="507111" cy="402399"/>
                <a:chOff x="1555649" y="1841658"/>
                <a:chExt cx="507111" cy="402399"/>
              </a:xfrm>
            </p:grpSpPr>
            <p:sp>
              <p:nvSpPr>
                <p:cNvPr id="1217" name="Google Shape;1217;p33"/>
                <p:cNvSpPr/>
                <p:nvPr/>
              </p:nvSpPr>
              <p:spPr>
                <a:xfrm>
                  <a:off x="1555649" y="1841658"/>
                  <a:ext cx="507111" cy="4023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1" h="21013" extrusionOk="0">
                      <a:moveTo>
                        <a:pt x="15286" y="1946"/>
                      </a:moveTo>
                      <a:cubicBezTo>
                        <a:pt x="18497" y="1946"/>
                        <a:pt x="21472" y="4092"/>
                        <a:pt x="22564" y="7246"/>
                      </a:cubicBezTo>
                      <a:cubicBezTo>
                        <a:pt x="23465" y="9810"/>
                        <a:pt x="23326" y="12306"/>
                        <a:pt x="21836" y="14628"/>
                      </a:cubicBezTo>
                      <a:cubicBezTo>
                        <a:pt x="21662" y="14836"/>
                        <a:pt x="21524" y="15009"/>
                        <a:pt x="21316" y="15148"/>
                      </a:cubicBezTo>
                      <a:cubicBezTo>
                        <a:pt x="21246" y="14905"/>
                        <a:pt x="21177" y="14663"/>
                        <a:pt x="21143" y="14420"/>
                      </a:cubicBezTo>
                      <a:cubicBezTo>
                        <a:pt x="21177" y="13380"/>
                        <a:pt x="21350" y="12271"/>
                        <a:pt x="21281" y="11197"/>
                      </a:cubicBezTo>
                      <a:cubicBezTo>
                        <a:pt x="21246" y="9013"/>
                        <a:pt x="19583" y="7142"/>
                        <a:pt x="17399" y="6864"/>
                      </a:cubicBezTo>
                      <a:cubicBezTo>
                        <a:pt x="17018" y="6795"/>
                        <a:pt x="16706" y="6795"/>
                        <a:pt x="16706" y="6275"/>
                      </a:cubicBezTo>
                      <a:cubicBezTo>
                        <a:pt x="16741" y="4577"/>
                        <a:pt x="15770" y="3017"/>
                        <a:pt x="14245" y="2289"/>
                      </a:cubicBezTo>
                      <a:lnTo>
                        <a:pt x="13899" y="2081"/>
                      </a:lnTo>
                      <a:cubicBezTo>
                        <a:pt x="14363" y="1990"/>
                        <a:pt x="14827" y="1946"/>
                        <a:pt x="15286" y="1946"/>
                      </a:cubicBezTo>
                      <a:close/>
                      <a:moveTo>
                        <a:pt x="15480" y="1"/>
                      </a:moveTo>
                      <a:cubicBezTo>
                        <a:pt x="13604" y="1"/>
                        <a:pt x="11686" y="527"/>
                        <a:pt x="9878" y="1596"/>
                      </a:cubicBezTo>
                      <a:cubicBezTo>
                        <a:pt x="9358" y="1908"/>
                        <a:pt x="8839" y="2289"/>
                        <a:pt x="8319" y="2636"/>
                      </a:cubicBezTo>
                      <a:cubicBezTo>
                        <a:pt x="8769" y="2775"/>
                        <a:pt x="9254" y="2844"/>
                        <a:pt x="9740" y="2844"/>
                      </a:cubicBezTo>
                      <a:cubicBezTo>
                        <a:pt x="12790" y="2983"/>
                        <a:pt x="15077" y="4819"/>
                        <a:pt x="14939" y="7800"/>
                      </a:cubicBezTo>
                      <a:cubicBezTo>
                        <a:pt x="14908" y="8262"/>
                        <a:pt x="15068" y="8505"/>
                        <a:pt x="15518" y="8505"/>
                      </a:cubicBezTo>
                      <a:cubicBezTo>
                        <a:pt x="15574" y="8505"/>
                        <a:pt x="15635" y="8501"/>
                        <a:pt x="15701" y="8493"/>
                      </a:cubicBezTo>
                      <a:cubicBezTo>
                        <a:pt x="15853" y="8470"/>
                        <a:pt x="16005" y="8459"/>
                        <a:pt x="16155" y="8459"/>
                      </a:cubicBezTo>
                      <a:cubicBezTo>
                        <a:pt x="17367" y="8459"/>
                        <a:pt x="18462" y="9189"/>
                        <a:pt x="18924" y="10330"/>
                      </a:cubicBezTo>
                      <a:cubicBezTo>
                        <a:pt x="19583" y="11578"/>
                        <a:pt x="19514" y="13103"/>
                        <a:pt x="18786" y="14281"/>
                      </a:cubicBezTo>
                      <a:cubicBezTo>
                        <a:pt x="18058" y="15598"/>
                        <a:pt x="16914" y="16604"/>
                        <a:pt x="15528" y="17158"/>
                      </a:cubicBezTo>
                      <a:cubicBezTo>
                        <a:pt x="14257" y="17620"/>
                        <a:pt x="12924" y="17851"/>
                        <a:pt x="11592" y="17851"/>
                      </a:cubicBezTo>
                      <a:cubicBezTo>
                        <a:pt x="10926" y="17851"/>
                        <a:pt x="10260" y="17794"/>
                        <a:pt x="9601" y="17678"/>
                      </a:cubicBezTo>
                      <a:cubicBezTo>
                        <a:pt x="6274" y="17124"/>
                        <a:pt x="3778" y="15183"/>
                        <a:pt x="2045" y="12341"/>
                      </a:cubicBezTo>
                      <a:cubicBezTo>
                        <a:pt x="1248" y="11023"/>
                        <a:pt x="659" y="9533"/>
                        <a:pt x="35" y="8251"/>
                      </a:cubicBezTo>
                      <a:cubicBezTo>
                        <a:pt x="0" y="8459"/>
                        <a:pt x="0" y="8667"/>
                        <a:pt x="35" y="8875"/>
                      </a:cubicBezTo>
                      <a:cubicBezTo>
                        <a:pt x="798" y="14351"/>
                        <a:pt x="4957" y="20277"/>
                        <a:pt x="11958" y="20901"/>
                      </a:cubicBezTo>
                      <a:cubicBezTo>
                        <a:pt x="12545" y="20976"/>
                        <a:pt x="13135" y="21013"/>
                        <a:pt x="13724" y="21013"/>
                      </a:cubicBezTo>
                      <a:cubicBezTo>
                        <a:pt x="15323" y="21013"/>
                        <a:pt x="16910" y="20740"/>
                        <a:pt x="18404" y="20208"/>
                      </a:cubicBezTo>
                      <a:cubicBezTo>
                        <a:pt x="21420" y="19099"/>
                        <a:pt x="23777" y="16708"/>
                        <a:pt x="24851" y="13692"/>
                      </a:cubicBezTo>
                      <a:cubicBezTo>
                        <a:pt x="26480" y="9429"/>
                        <a:pt x="24539" y="4715"/>
                        <a:pt x="22252" y="2636"/>
                      </a:cubicBezTo>
                      <a:cubicBezTo>
                        <a:pt x="20292" y="892"/>
                        <a:pt x="17922" y="1"/>
                        <a:pt x="1548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8" name="Google Shape;1218;p33"/>
                <p:cNvSpPr/>
                <p:nvPr/>
              </p:nvSpPr>
              <p:spPr>
                <a:xfrm>
                  <a:off x="1566258" y="1913375"/>
                  <a:ext cx="223710" cy="118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2" h="619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44" y="2288"/>
                        <a:pt x="1595" y="4367"/>
                        <a:pt x="3606" y="5511"/>
                      </a:cubicBezTo>
                      <a:cubicBezTo>
                        <a:pt x="4639" y="6038"/>
                        <a:pt x="5709" y="6197"/>
                        <a:pt x="6786" y="6197"/>
                      </a:cubicBezTo>
                      <a:cubicBezTo>
                        <a:pt x="7551" y="6197"/>
                        <a:pt x="8319" y="6117"/>
                        <a:pt x="9082" y="6031"/>
                      </a:cubicBezTo>
                      <a:cubicBezTo>
                        <a:pt x="9671" y="5927"/>
                        <a:pt x="10260" y="5719"/>
                        <a:pt x="10780" y="5372"/>
                      </a:cubicBezTo>
                      <a:cubicBezTo>
                        <a:pt x="11404" y="5060"/>
                        <a:pt x="11681" y="4332"/>
                        <a:pt x="11438" y="3639"/>
                      </a:cubicBezTo>
                      <a:cubicBezTo>
                        <a:pt x="11300" y="2981"/>
                        <a:pt x="10745" y="2461"/>
                        <a:pt x="10052" y="2357"/>
                      </a:cubicBezTo>
                      <a:cubicBezTo>
                        <a:pt x="9917" y="2337"/>
                        <a:pt x="9778" y="2329"/>
                        <a:pt x="9639" y="2329"/>
                      </a:cubicBezTo>
                      <a:cubicBezTo>
                        <a:pt x="9279" y="2329"/>
                        <a:pt x="8912" y="2386"/>
                        <a:pt x="8562" y="2461"/>
                      </a:cubicBezTo>
                      <a:cubicBezTo>
                        <a:pt x="8007" y="2599"/>
                        <a:pt x="7487" y="2842"/>
                        <a:pt x="6933" y="2981"/>
                      </a:cubicBezTo>
                      <a:cubicBezTo>
                        <a:pt x="6226" y="3179"/>
                        <a:pt x="5567" y="3279"/>
                        <a:pt x="4949" y="3279"/>
                      </a:cubicBezTo>
                      <a:cubicBezTo>
                        <a:pt x="3084" y="3279"/>
                        <a:pt x="1606" y="2369"/>
                        <a:pt x="382" y="520"/>
                      </a:cubicBezTo>
                      <a:cubicBezTo>
                        <a:pt x="278" y="347"/>
                        <a:pt x="174" y="208"/>
                        <a:pt x="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9" name="Google Shape;1219;p33"/>
                <p:cNvSpPr/>
                <p:nvPr/>
              </p:nvSpPr>
              <p:spPr>
                <a:xfrm>
                  <a:off x="1645922" y="2047253"/>
                  <a:ext cx="241596" cy="899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16" h="4695" extrusionOk="0">
                      <a:moveTo>
                        <a:pt x="10788" y="0"/>
                      </a:moveTo>
                      <a:cubicBezTo>
                        <a:pt x="10509" y="0"/>
                        <a:pt x="10213" y="59"/>
                        <a:pt x="9913" y="183"/>
                      </a:cubicBezTo>
                      <a:cubicBezTo>
                        <a:pt x="9323" y="495"/>
                        <a:pt x="8734" y="807"/>
                        <a:pt x="8145" y="1154"/>
                      </a:cubicBezTo>
                      <a:cubicBezTo>
                        <a:pt x="6784" y="1954"/>
                        <a:pt x="5412" y="2431"/>
                        <a:pt x="4015" y="2431"/>
                      </a:cubicBezTo>
                      <a:cubicBezTo>
                        <a:pt x="2992" y="2431"/>
                        <a:pt x="1956" y="2176"/>
                        <a:pt x="901" y="1605"/>
                      </a:cubicBezTo>
                      <a:lnTo>
                        <a:pt x="0" y="1119"/>
                      </a:lnTo>
                      <a:lnTo>
                        <a:pt x="0" y="1119"/>
                      </a:lnTo>
                      <a:cubicBezTo>
                        <a:pt x="1040" y="2991"/>
                        <a:pt x="2738" y="3927"/>
                        <a:pt x="4644" y="4447"/>
                      </a:cubicBezTo>
                      <a:cubicBezTo>
                        <a:pt x="5290" y="4618"/>
                        <a:pt x="5923" y="4695"/>
                        <a:pt x="6545" y="4695"/>
                      </a:cubicBezTo>
                      <a:cubicBezTo>
                        <a:pt x="8192" y="4695"/>
                        <a:pt x="9764" y="4152"/>
                        <a:pt x="11299" y="3372"/>
                      </a:cubicBezTo>
                      <a:cubicBezTo>
                        <a:pt x="12200" y="2922"/>
                        <a:pt x="12616" y="1847"/>
                        <a:pt x="12269" y="911"/>
                      </a:cubicBezTo>
                      <a:cubicBezTo>
                        <a:pt x="12002" y="328"/>
                        <a:pt x="11444" y="0"/>
                        <a:pt x="10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220" name="Google Shape;1220;p33"/>
              <p:cNvGrpSpPr/>
              <p:nvPr/>
            </p:nvGrpSpPr>
            <p:grpSpPr>
              <a:xfrm flipH="1">
                <a:off x="1159860" y="683861"/>
                <a:ext cx="507111" cy="402399"/>
                <a:chOff x="1555649" y="1841658"/>
                <a:chExt cx="507111" cy="402399"/>
              </a:xfrm>
            </p:grpSpPr>
            <p:sp>
              <p:nvSpPr>
                <p:cNvPr id="1221" name="Google Shape;1221;p33"/>
                <p:cNvSpPr/>
                <p:nvPr/>
              </p:nvSpPr>
              <p:spPr>
                <a:xfrm>
                  <a:off x="1555649" y="1841658"/>
                  <a:ext cx="507111" cy="4023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1" h="21013" extrusionOk="0">
                      <a:moveTo>
                        <a:pt x="15286" y="1946"/>
                      </a:moveTo>
                      <a:cubicBezTo>
                        <a:pt x="18497" y="1946"/>
                        <a:pt x="21472" y="4092"/>
                        <a:pt x="22564" y="7246"/>
                      </a:cubicBezTo>
                      <a:cubicBezTo>
                        <a:pt x="23465" y="9810"/>
                        <a:pt x="23326" y="12306"/>
                        <a:pt x="21836" y="14628"/>
                      </a:cubicBezTo>
                      <a:cubicBezTo>
                        <a:pt x="21662" y="14836"/>
                        <a:pt x="21524" y="15009"/>
                        <a:pt x="21316" y="15148"/>
                      </a:cubicBezTo>
                      <a:cubicBezTo>
                        <a:pt x="21246" y="14905"/>
                        <a:pt x="21177" y="14663"/>
                        <a:pt x="21143" y="14420"/>
                      </a:cubicBezTo>
                      <a:cubicBezTo>
                        <a:pt x="21177" y="13380"/>
                        <a:pt x="21350" y="12271"/>
                        <a:pt x="21281" y="11197"/>
                      </a:cubicBezTo>
                      <a:cubicBezTo>
                        <a:pt x="21246" y="9013"/>
                        <a:pt x="19583" y="7142"/>
                        <a:pt x="17399" y="6864"/>
                      </a:cubicBezTo>
                      <a:cubicBezTo>
                        <a:pt x="17018" y="6795"/>
                        <a:pt x="16706" y="6795"/>
                        <a:pt x="16706" y="6275"/>
                      </a:cubicBezTo>
                      <a:cubicBezTo>
                        <a:pt x="16741" y="4577"/>
                        <a:pt x="15770" y="3017"/>
                        <a:pt x="14245" y="2289"/>
                      </a:cubicBezTo>
                      <a:lnTo>
                        <a:pt x="13899" y="2081"/>
                      </a:lnTo>
                      <a:cubicBezTo>
                        <a:pt x="14363" y="1990"/>
                        <a:pt x="14827" y="1946"/>
                        <a:pt x="15286" y="1946"/>
                      </a:cubicBezTo>
                      <a:close/>
                      <a:moveTo>
                        <a:pt x="15480" y="1"/>
                      </a:moveTo>
                      <a:cubicBezTo>
                        <a:pt x="13604" y="1"/>
                        <a:pt x="11686" y="527"/>
                        <a:pt x="9878" y="1596"/>
                      </a:cubicBezTo>
                      <a:cubicBezTo>
                        <a:pt x="9358" y="1908"/>
                        <a:pt x="8839" y="2289"/>
                        <a:pt x="8319" y="2636"/>
                      </a:cubicBezTo>
                      <a:cubicBezTo>
                        <a:pt x="8769" y="2775"/>
                        <a:pt x="9254" y="2844"/>
                        <a:pt x="9740" y="2844"/>
                      </a:cubicBezTo>
                      <a:cubicBezTo>
                        <a:pt x="12790" y="2983"/>
                        <a:pt x="15077" y="4819"/>
                        <a:pt x="14939" y="7800"/>
                      </a:cubicBezTo>
                      <a:cubicBezTo>
                        <a:pt x="14908" y="8262"/>
                        <a:pt x="15068" y="8505"/>
                        <a:pt x="15518" y="8505"/>
                      </a:cubicBezTo>
                      <a:cubicBezTo>
                        <a:pt x="15574" y="8505"/>
                        <a:pt x="15635" y="8501"/>
                        <a:pt x="15701" y="8493"/>
                      </a:cubicBezTo>
                      <a:cubicBezTo>
                        <a:pt x="15853" y="8470"/>
                        <a:pt x="16005" y="8459"/>
                        <a:pt x="16155" y="8459"/>
                      </a:cubicBezTo>
                      <a:cubicBezTo>
                        <a:pt x="17367" y="8459"/>
                        <a:pt x="18462" y="9189"/>
                        <a:pt x="18924" y="10330"/>
                      </a:cubicBezTo>
                      <a:cubicBezTo>
                        <a:pt x="19583" y="11578"/>
                        <a:pt x="19514" y="13103"/>
                        <a:pt x="18786" y="14281"/>
                      </a:cubicBezTo>
                      <a:cubicBezTo>
                        <a:pt x="18058" y="15598"/>
                        <a:pt x="16914" y="16604"/>
                        <a:pt x="15528" y="17158"/>
                      </a:cubicBezTo>
                      <a:cubicBezTo>
                        <a:pt x="14257" y="17620"/>
                        <a:pt x="12924" y="17851"/>
                        <a:pt x="11592" y="17851"/>
                      </a:cubicBezTo>
                      <a:cubicBezTo>
                        <a:pt x="10926" y="17851"/>
                        <a:pt x="10260" y="17794"/>
                        <a:pt x="9601" y="17678"/>
                      </a:cubicBezTo>
                      <a:cubicBezTo>
                        <a:pt x="6274" y="17124"/>
                        <a:pt x="3778" y="15183"/>
                        <a:pt x="2045" y="12341"/>
                      </a:cubicBezTo>
                      <a:cubicBezTo>
                        <a:pt x="1248" y="11023"/>
                        <a:pt x="659" y="9533"/>
                        <a:pt x="35" y="8251"/>
                      </a:cubicBezTo>
                      <a:cubicBezTo>
                        <a:pt x="0" y="8459"/>
                        <a:pt x="0" y="8667"/>
                        <a:pt x="35" y="8875"/>
                      </a:cubicBezTo>
                      <a:cubicBezTo>
                        <a:pt x="798" y="14351"/>
                        <a:pt x="4957" y="20277"/>
                        <a:pt x="11958" y="20901"/>
                      </a:cubicBezTo>
                      <a:cubicBezTo>
                        <a:pt x="12545" y="20976"/>
                        <a:pt x="13135" y="21013"/>
                        <a:pt x="13724" y="21013"/>
                      </a:cubicBezTo>
                      <a:cubicBezTo>
                        <a:pt x="15323" y="21013"/>
                        <a:pt x="16910" y="20740"/>
                        <a:pt x="18404" y="20208"/>
                      </a:cubicBezTo>
                      <a:cubicBezTo>
                        <a:pt x="21420" y="19099"/>
                        <a:pt x="23777" y="16708"/>
                        <a:pt x="24851" y="13692"/>
                      </a:cubicBezTo>
                      <a:cubicBezTo>
                        <a:pt x="26480" y="9429"/>
                        <a:pt x="24539" y="4715"/>
                        <a:pt x="22252" y="2636"/>
                      </a:cubicBezTo>
                      <a:cubicBezTo>
                        <a:pt x="20292" y="892"/>
                        <a:pt x="17922" y="1"/>
                        <a:pt x="1548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2" name="Google Shape;1222;p33"/>
                <p:cNvSpPr/>
                <p:nvPr/>
              </p:nvSpPr>
              <p:spPr>
                <a:xfrm>
                  <a:off x="1566258" y="1913375"/>
                  <a:ext cx="223710" cy="118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2" h="619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44" y="2288"/>
                        <a:pt x="1595" y="4367"/>
                        <a:pt x="3606" y="5511"/>
                      </a:cubicBezTo>
                      <a:cubicBezTo>
                        <a:pt x="4639" y="6038"/>
                        <a:pt x="5709" y="6197"/>
                        <a:pt x="6786" y="6197"/>
                      </a:cubicBezTo>
                      <a:cubicBezTo>
                        <a:pt x="7551" y="6197"/>
                        <a:pt x="8319" y="6117"/>
                        <a:pt x="9082" y="6031"/>
                      </a:cubicBezTo>
                      <a:cubicBezTo>
                        <a:pt x="9671" y="5927"/>
                        <a:pt x="10260" y="5719"/>
                        <a:pt x="10780" y="5372"/>
                      </a:cubicBezTo>
                      <a:cubicBezTo>
                        <a:pt x="11404" y="5060"/>
                        <a:pt x="11681" y="4332"/>
                        <a:pt x="11438" y="3639"/>
                      </a:cubicBezTo>
                      <a:cubicBezTo>
                        <a:pt x="11300" y="2981"/>
                        <a:pt x="10745" y="2461"/>
                        <a:pt x="10052" y="2357"/>
                      </a:cubicBezTo>
                      <a:cubicBezTo>
                        <a:pt x="9917" y="2337"/>
                        <a:pt x="9778" y="2329"/>
                        <a:pt x="9639" y="2329"/>
                      </a:cubicBezTo>
                      <a:cubicBezTo>
                        <a:pt x="9279" y="2329"/>
                        <a:pt x="8912" y="2386"/>
                        <a:pt x="8562" y="2461"/>
                      </a:cubicBezTo>
                      <a:cubicBezTo>
                        <a:pt x="8007" y="2599"/>
                        <a:pt x="7487" y="2842"/>
                        <a:pt x="6933" y="2981"/>
                      </a:cubicBezTo>
                      <a:cubicBezTo>
                        <a:pt x="6226" y="3179"/>
                        <a:pt x="5567" y="3279"/>
                        <a:pt x="4949" y="3279"/>
                      </a:cubicBezTo>
                      <a:cubicBezTo>
                        <a:pt x="3084" y="3279"/>
                        <a:pt x="1606" y="2369"/>
                        <a:pt x="382" y="520"/>
                      </a:cubicBezTo>
                      <a:cubicBezTo>
                        <a:pt x="278" y="347"/>
                        <a:pt x="174" y="208"/>
                        <a:pt x="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3" name="Google Shape;1223;p33"/>
                <p:cNvSpPr/>
                <p:nvPr/>
              </p:nvSpPr>
              <p:spPr>
                <a:xfrm>
                  <a:off x="1645922" y="2047253"/>
                  <a:ext cx="241596" cy="899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16" h="4695" extrusionOk="0">
                      <a:moveTo>
                        <a:pt x="10788" y="0"/>
                      </a:moveTo>
                      <a:cubicBezTo>
                        <a:pt x="10509" y="0"/>
                        <a:pt x="10213" y="59"/>
                        <a:pt x="9913" y="183"/>
                      </a:cubicBezTo>
                      <a:cubicBezTo>
                        <a:pt x="9323" y="495"/>
                        <a:pt x="8734" y="807"/>
                        <a:pt x="8145" y="1154"/>
                      </a:cubicBezTo>
                      <a:cubicBezTo>
                        <a:pt x="6784" y="1954"/>
                        <a:pt x="5412" y="2431"/>
                        <a:pt x="4015" y="2431"/>
                      </a:cubicBezTo>
                      <a:cubicBezTo>
                        <a:pt x="2992" y="2431"/>
                        <a:pt x="1956" y="2176"/>
                        <a:pt x="901" y="1605"/>
                      </a:cubicBezTo>
                      <a:lnTo>
                        <a:pt x="0" y="1119"/>
                      </a:lnTo>
                      <a:lnTo>
                        <a:pt x="0" y="1119"/>
                      </a:lnTo>
                      <a:cubicBezTo>
                        <a:pt x="1040" y="2991"/>
                        <a:pt x="2738" y="3927"/>
                        <a:pt x="4644" y="4447"/>
                      </a:cubicBezTo>
                      <a:cubicBezTo>
                        <a:pt x="5290" y="4618"/>
                        <a:pt x="5923" y="4695"/>
                        <a:pt x="6545" y="4695"/>
                      </a:cubicBezTo>
                      <a:cubicBezTo>
                        <a:pt x="8192" y="4695"/>
                        <a:pt x="9764" y="4152"/>
                        <a:pt x="11299" y="3372"/>
                      </a:cubicBezTo>
                      <a:cubicBezTo>
                        <a:pt x="12200" y="2922"/>
                        <a:pt x="12616" y="1847"/>
                        <a:pt x="12269" y="911"/>
                      </a:cubicBezTo>
                      <a:cubicBezTo>
                        <a:pt x="12002" y="328"/>
                        <a:pt x="11444" y="0"/>
                        <a:pt x="10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LANK_1_1_1_1_1_1_1_1">
    <p:spTree>
      <p:nvGrpSpPr>
        <p:cNvPr id="1" name="Shape 1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5" name="Google Shape;1225;p34"/>
          <p:cNvGrpSpPr/>
          <p:nvPr/>
        </p:nvGrpSpPr>
        <p:grpSpPr>
          <a:xfrm>
            <a:off x="166171" y="116744"/>
            <a:ext cx="1480843" cy="1460612"/>
            <a:chOff x="166175" y="189420"/>
            <a:chExt cx="1809657" cy="1784935"/>
          </a:xfrm>
        </p:grpSpPr>
        <p:sp>
          <p:nvSpPr>
            <p:cNvPr id="1226" name="Google Shape;1226;p34"/>
            <p:cNvSpPr/>
            <p:nvPr/>
          </p:nvSpPr>
          <p:spPr>
            <a:xfrm rot="10800000">
              <a:off x="166175" y="189420"/>
              <a:ext cx="1809657" cy="1784935"/>
            </a:xfrm>
            <a:custGeom>
              <a:avLst/>
              <a:gdLst/>
              <a:ahLst/>
              <a:cxnLst/>
              <a:rect l="l" t="t" r="r" b="b"/>
              <a:pathLst>
                <a:path w="79128" h="78047" extrusionOk="0">
                  <a:moveTo>
                    <a:pt x="74379" y="0"/>
                  </a:moveTo>
                  <a:cubicBezTo>
                    <a:pt x="74075" y="0"/>
                    <a:pt x="73761" y="41"/>
                    <a:pt x="73443" y="129"/>
                  </a:cubicBezTo>
                  <a:cubicBezTo>
                    <a:pt x="72196" y="441"/>
                    <a:pt x="71260" y="1481"/>
                    <a:pt x="71017" y="2728"/>
                  </a:cubicBezTo>
                  <a:cubicBezTo>
                    <a:pt x="70636" y="4357"/>
                    <a:pt x="71260" y="5778"/>
                    <a:pt x="72196" y="7061"/>
                  </a:cubicBezTo>
                  <a:cubicBezTo>
                    <a:pt x="72958" y="8135"/>
                    <a:pt x="73755" y="9140"/>
                    <a:pt x="74553" y="10180"/>
                  </a:cubicBezTo>
                  <a:cubicBezTo>
                    <a:pt x="74518" y="10284"/>
                    <a:pt x="74449" y="10388"/>
                    <a:pt x="74379" y="10492"/>
                  </a:cubicBezTo>
                  <a:cubicBezTo>
                    <a:pt x="73741" y="10270"/>
                    <a:pt x="73059" y="10159"/>
                    <a:pt x="72368" y="10159"/>
                  </a:cubicBezTo>
                  <a:cubicBezTo>
                    <a:pt x="72196" y="10159"/>
                    <a:pt x="72022" y="10166"/>
                    <a:pt x="71849" y="10180"/>
                  </a:cubicBezTo>
                  <a:cubicBezTo>
                    <a:pt x="68556" y="10492"/>
                    <a:pt x="66408" y="13923"/>
                    <a:pt x="67759" y="16835"/>
                  </a:cubicBezTo>
                  <a:cubicBezTo>
                    <a:pt x="68360" y="18181"/>
                    <a:pt x="69691" y="18921"/>
                    <a:pt x="70983" y="18921"/>
                  </a:cubicBezTo>
                  <a:cubicBezTo>
                    <a:pt x="71853" y="18921"/>
                    <a:pt x="72705" y="18586"/>
                    <a:pt x="73305" y="17874"/>
                  </a:cubicBezTo>
                  <a:cubicBezTo>
                    <a:pt x="73617" y="17493"/>
                    <a:pt x="74067" y="16973"/>
                    <a:pt x="73617" y="16523"/>
                  </a:cubicBezTo>
                  <a:cubicBezTo>
                    <a:pt x="73461" y="16357"/>
                    <a:pt x="73327" y="16293"/>
                    <a:pt x="73207" y="16293"/>
                  </a:cubicBezTo>
                  <a:cubicBezTo>
                    <a:pt x="72901" y="16293"/>
                    <a:pt x="72688" y="16714"/>
                    <a:pt x="72438" y="16939"/>
                  </a:cubicBezTo>
                  <a:cubicBezTo>
                    <a:pt x="71921" y="17428"/>
                    <a:pt x="71342" y="17663"/>
                    <a:pt x="70791" y="17663"/>
                  </a:cubicBezTo>
                  <a:cubicBezTo>
                    <a:pt x="69977" y="17663"/>
                    <a:pt x="69227" y="17148"/>
                    <a:pt x="68834" y="16176"/>
                  </a:cubicBezTo>
                  <a:cubicBezTo>
                    <a:pt x="68314" y="14963"/>
                    <a:pt x="68591" y="13577"/>
                    <a:pt x="69492" y="12676"/>
                  </a:cubicBezTo>
                  <a:cubicBezTo>
                    <a:pt x="70286" y="11801"/>
                    <a:pt x="71345" y="11365"/>
                    <a:pt x="72424" y="11365"/>
                  </a:cubicBezTo>
                  <a:cubicBezTo>
                    <a:pt x="73655" y="11365"/>
                    <a:pt x="74912" y="11931"/>
                    <a:pt x="75835" y="13057"/>
                  </a:cubicBezTo>
                  <a:cubicBezTo>
                    <a:pt x="77464" y="14859"/>
                    <a:pt x="77810" y="17493"/>
                    <a:pt x="76771" y="19677"/>
                  </a:cubicBezTo>
                  <a:cubicBezTo>
                    <a:pt x="75419" y="22935"/>
                    <a:pt x="72508" y="25257"/>
                    <a:pt x="69076" y="25950"/>
                  </a:cubicBezTo>
                  <a:cubicBezTo>
                    <a:pt x="65680" y="26678"/>
                    <a:pt x="63392" y="28619"/>
                    <a:pt x="62422" y="31946"/>
                  </a:cubicBezTo>
                  <a:cubicBezTo>
                    <a:pt x="61347" y="35655"/>
                    <a:pt x="62214" y="38982"/>
                    <a:pt x="64744" y="41859"/>
                  </a:cubicBezTo>
                  <a:cubicBezTo>
                    <a:pt x="65749" y="42898"/>
                    <a:pt x="66858" y="43834"/>
                    <a:pt x="68037" y="44631"/>
                  </a:cubicBezTo>
                  <a:cubicBezTo>
                    <a:pt x="69042" y="45290"/>
                    <a:pt x="70047" y="45948"/>
                    <a:pt x="71017" y="46642"/>
                  </a:cubicBezTo>
                  <a:cubicBezTo>
                    <a:pt x="71329" y="46884"/>
                    <a:pt x="71814" y="47023"/>
                    <a:pt x="71676" y="47612"/>
                  </a:cubicBezTo>
                  <a:cubicBezTo>
                    <a:pt x="70567" y="47647"/>
                    <a:pt x="69527" y="47959"/>
                    <a:pt x="68591" y="48548"/>
                  </a:cubicBezTo>
                  <a:cubicBezTo>
                    <a:pt x="66442" y="49900"/>
                    <a:pt x="65888" y="52846"/>
                    <a:pt x="67447" y="54891"/>
                  </a:cubicBezTo>
                  <a:cubicBezTo>
                    <a:pt x="68128" y="55783"/>
                    <a:pt x="69175" y="56277"/>
                    <a:pt x="70253" y="56277"/>
                  </a:cubicBezTo>
                  <a:cubicBezTo>
                    <a:pt x="70767" y="56277"/>
                    <a:pt x="71288" y="56165"/>
                    <a:pt x="71780" y="55930"/>
                  </a:cubicBezTo>
                  <a:cubicBezTo>
                    <a:pt x="72820" y="55480"/>
                    <a:pt x="73409" y="54371"/>
                    <a:pt x="73201" y="53262"/>
                  </a:cubicBezTo>
                  <a:cubicBezTo>
                    <a:pt x="73134" y="52861"/>
                    <a:pt x="73067" y="52428"/>
                    <a:pt x="72566" y="52428"/>
                  </a:cubicBezTo>
                  <a:cubicBezTo>
                    <a:pt x="72547" y="52428"/>
                    <a:pt x="72528" y="52428"/>
                    <a:pt x="72508" y="52430"/>
                  </a:cubicBezTo>
                  <a:cubicBezTo>
                    <a:pt x="72057" y="52464"/>
                    <a:pt x="72022" y="52880"/>
                    <a:pt x="72022" y="53227"/>
                  </a:cubicBezTo>
                  <a:cubicBezTo>
                    <a:pt x="72022" y="54128"/>
                    <a:pt x="71676" y="54752"/>
                    <a:pt x="70740" y="54960"/>
                  </a:cubicBezTo>
                  <a:cubicBezTo>
                    <a:pt x="70584" y="54992"/>
                    <a:pt x="70428" y="55008"/>
                    <a:pt x="70273" y="55008"/>
                  </a:cubicBezTo>
                  <a:cubicBezTo>
                    <a:pt x="69436" y="55008"/>
                    <a:pt x="68660" y="54548"/>
                    <a:pt x="68279" y="53816"/>
                  </a:cubicBezTo>
                  <a:cubicBezTo>
                    <a:pt x="67482" y="52534"/>
                    <a:pt x="67759" y="50870"/>
                    <a:pt x="68868" y="49900"/>
                  </a:cubicBezTo>
                  <a:cubicBezTo>
                    <a:pt x="69642" y="49230"/>
                    <a:pt x="70631" y="48876"/>
                    <a:pt x="71629" y="48876"/>
                  </a:cubicBezTo>
                  <a:cubicBezTo>
                    <a:pt x="72284" y="48876"/>
                    <a:pt x="72943" y="49029"/>
                    <a:pt x="73547" y="49345"/>
                  </a:cubicBezTo>
                  <a:cubicBezTo>
                    <a:pt x="75350" y="50316"/>
                    <a:pt x="76355" y="51806"/>
                    <a:pt x="76355" y="53920"/>
                  </a:cubicBezTo>
                  <a:cubicBezTo>
                    <a:pt x="76355" y="55861"/>
                    <a:pt x="75731" y="57629"/>
                    <a:pt x="75038" y="59396"/>
                  </a:cubicBezTo>
                  <a:cubicBezTo>
                    <a:pt x="74067" y="62100"/>
                    <a:pt x="73305" y="64768"/>
                    <a:pt x="73443" y="67645"/>
                  </a:cubicBezTo>
                  <a:cubicBezTo>
                    <a:pt x="73443" y="67784"/>
                    <a:pt x="73443" y="67992"/>
                    <a:pt x="73028" y="67992"/>
                  </a:cubicBezTo>
                  <a:cubicBezTo>
                    <a:pt x="71780" y="65462"/>
                    <a:pt x="71156" y="62862"/>
                    <a:pt x="72369" y="60020"/>
                  </a:cubicBezTo>
                  <a:cubicBezTo>
                    <a:pt x="72577" y="59604"/>
                    <a:pt x="72785" y="59223"/>
                    <a:pt x="72924" y="58772"/>
                  </a:cubicBezTo>
                  <a:cubicBezTo>
                    <a:pt x="72993" y="58530"/>
                    <a:pt x="72854" y="58287"/>
                    <a:pt x="72646" y="58218"/>
                  </a:cubicBezTo>
                  <a:cubicBezTo>
                    <a:pt x="72559" y="58160"/>
                    <a:pt x="72461" y="58132"/>
                    <a:pt x="72365" y="58132"/>
                  </a:cubicBezTo>
                  <a:cubicBezTo>
                    <a:pt x="72231" y="58132"/>
                    <a:pt x="72103" y="58186"/>
                    <a:pt x="72022" y="58287"/>
                  </a:cubicBezTo>
                  <a:cubicBezTo>
                    <a:pt x="71780" y="58599"/>
                    <a:pt x="71537" y="58911"/>
                    <a:pt x="71364" y="59292"/>
                  </a:cubicBezTo>
                  <a:cubicBezTo>
                    <a:pt x="70116" y="61892"/>
                    <a:pt x="70289" y="64491"/>
                    <a:pt x="71260" y="67125"/>
                  </a:cubicBezTo>
                  <a:cubicBezTo>
                    <a:pt x="71884" y="68824"/>
                    <a:pt x="72854" y="70314"/>
                    <a:pt x="73686" y="71908"/>
                  </a:cubicBezTo>
                  <a:cubicBezTo>
                    <a:pt x="73998" y="72532"/>
                    <a:pt x="74483" y="73121"/>
                    <a:pt x="74414" y="74092"/>
                  </a:cubicBezTo>
                  <a:cubicBezTo>
                    <a:pt x="73374" y="73745"/>
                    <a:pt x="72334" y="73260"/>
                    <a:pt x="71399" y="72671"/>
                  </a:cubicBezTo>
                  <a:cubicBezTo>
                    <a:pt x="69700" y="71735"/>
                    <a:pt x="68002" y="70764"/>
                    <a:pt x="66061" y="70349"/>
                  </a:cubicBezTo>
                  <a:cubicBezTo>
                    <a:pt x="65210" y="70145"/>
                    <a:pt x="64368" y="70035"/>
                    <a:pt x="63540" y="70035"/>
                  </a:cubicBezTo>
                  <a:cubicBezTo>
                    <a:pt x="62106" y="70035"/>
                    <a:pt x="60711" y="70364"/>
                    <a:pt x="59372" y="71111"/>
                  </a:cubicBezTo>
                  <a:cubicBezTo>
                    <a:pt x="58991" y="71319"/>
                    <a:pt x="58471" y="71527"/>
                    <a:pt x="58713" y="72116"/>
                  </a:cubicBezTo>
                  <a:cubicBezTo>
                    <a:pt x="58820" y="72392"/>
                    <a:pt x="58975" y="72485"/>
                    <a:pt x="59150" y="72485"/>
                  </a:cubicBezTo>
                  <a:cubicBezTo>
                    <a:pt x="59371" y="72485"/>
                    <a:pt x="59625" y="72336"/>
                    <a:pt x="59857" y="72220"/>
                  </a:cubicBezTo>
                  <a:cubicBezTo>
                    <a:pt x="60100" y="72116"/>
                    <a:pt x="60377" y="71978"/>
                    <a:pt x="60620" y="71874"/>
                  </a:cubicBezTo>
                  <a:cubicBezTo>
                    <a:pt x="61665" y="71453"/>
                    <a:pt x="62678" y="71267"/>
                    <a:pt x="63668" y="71267"/>
                  </a:cubicBezTo>
                  <a:cubicBezTo>
                    <a:pt x="65370" y="71267"/>
                    <a:pt x="67005" y="71816"/>
                    <a:pt x="68626" y="72671"/>
                  </a:cubicBezTo>
                  <a:cubicBezTo>
                    <a:pt x="68522" y="72983"/>
                    <a:pt x="68349" y="72983"/>
                    <a:pt x="68175" y="72983"/>
                  </a:cubicBezTo>
                  <a:cubicBezTo>
                    <a:pt x="67929" y="72971"/>
                    <a:pt x="67685" y="72965"/>
                    <a:pt x="67441" y="72965"/>
                  </a:cubicBezTo>
                  <a:cubicBezTo>
                    <a:pt x="64837" y="72965"/>
                    <a:pt x="62370" y="73626"/>
                    <a:pt x="59961" y="74577"/>
                  </a:cubicBezTo>
                  <a:cubicBezTo>
                    <a:pt x="58505" y="75132"/>
                    <a:pt x="57015" y="75547"/>
                    <a:pt x="55490" y="75825"/>
                  </a:cubicBezTo>
                  <a:cubicBezTo>
                    <a:pt x="55146" y="75898"/>
                    <a:pt x="54802" y="75933"/>
                    <a:pt x="54460" y="75933"/>
                  </a:cubicBezTo>
                  <a:cubicBezTo>
                    <a:pt x="53836" y="75933"/>
                    <a:pt x="53218" y="75818"/>
                    <a:pt x="52613" y="75617"/>
                  </a:cubicBezTo>
                  <a:cubicBezTo>
                    <a:pt x="49771" y="74612"/>
                    <a:pt x="48489" y="71319"/>
                    <a:pt x="50014" y="68928"/>
                  </a:cubicBezTo>
                  <a:cubicBezTo>
                    <a:pt x="50546" y="67926"/>
                    <a:pt x="51588" y="67348"/>
                    <a:pt x="52704" y="67348"/>
                  </a:cubicBezTo>
                  <a:cubicBezTo>
                    <a:pt x="52823" y="67348"/>
                    <a:pt x="52943" y="67354"/>
                    <a:pt x="53064" y="67368"/>
                  </a:cubicBezTo>
                  <a:cubicBezTo>
                    <a:pt x="54312" y="67437"/>
                    <a:pt x="55317" y="68408"/>
                    <a:pt x="55490" y="69655"/>
                  </a:cubicBezTo>
                  <a:cubicBezTo>
                    <a:pt x="55594" y="70730"/>
                    <a:pt x="55178" y="71111"/>
                    <a:pt x="53445" y="71527"/>
                  </a:cubicBezTo>
                  <a:cubicBezTo>
                    <a:pt x="53168" y="71631"/>
                    <a:pt x="52891" y="71700"/>
                    <a:pt x="52856" y="72047"/>
                  </a:cubicBezTo>
                  <a:cubicBezTo>
                    <a:pt x="52856" y="72393"/>
                    <a:pt x="53098" y="72567"/>
                    <a:pt x="53376" y="72671"/>
                  </a:cubicBezTo>
                  <a:cubicBezTo>
                    <a:pt x="53601" y="72762"/>
                    <a:pt x="53841" y="72805"/>
                    <a:pt x="54085" y="72805"/>
                  </a:cubicBezTo>
                  <a:cubicBezTo>
                    <a:pt x="55038" y="72805"/>
                    <a:pt x="56046" y="72147"/>
                    <a:pt x="56460" y="71180"/>
                  </a:cubicBezTo>
                  <a:cubicBezTo>
                    <a:pt x="57084" y="69621"/>
                    <a:pt x="56564" y="67853"/>
                    <a:pt x="55213" y="66917"/>
                  </a:cubicBezTo>
                  <a:cubicBezTo>
                    <a:pt x="54424" y="66355"/>
                    <a:pt x="53554" y="66093"/>
                    <a:pt x="52701" y="66093"/>
                  </a:cubicBezTo>
                  <a:cubicBezTo>
                    <a:pt x="50819" y="66093"/>
                    <a:pt x="49018" y="67370"/>
                    <a:pt x="48350" y="69517"/>
                  </a:cubicBezTo>
                  <a:cubicBezTo>
                    <a:pt x="48177" y="70106"/>
                    <a:pt x="48212" y="70730"/>
                    <a:pt x="47865" y="71250"/>
                  </a:cubicBezTo>
                  <a:cubicBezTo>
                    <a:pt x="47380" y="71111"/>
                    <a:pt x="47241" y="70764"/>
                    <a:pt x="47033" y="70487"/>
                  </a:cubicBezTo>
                  <a:cubicBezTo>
                    <a:pt x="45993" y="68997"/>
                    <a:pt x="44988" y="67437"/>
                    <a:pt x="43879" y="65982"/>
                  </a:cubicBezTo>
                  <a:cubicBezTo>
                    <a:pt x="42285" y="63763"/>
                    <a:pt x="39893" y="62238"/>
                    <a:pt x="37225" y="61718"/>
                  </a:cubicBezTo>
                  <a:cubicBezTo>
                    <a:pt x="36530" y="61586"/>
                    <a:pt x="35857" y="61523"/>
                    <a:pt x="35208" y="61523"/>
                  </a:cubicBezTo>
                  <a:cubicBezTo>
                    <a:pt x="30425" y="61523"/>
                    <a:pt x="27001" y="64941"/>
                    <a:pt x="26238" y="69032"/>
                  </a:cubicBezTo>
                  <a:cubicBezTo>
                    <a:pt x="25510" y="72809"/>
                    <a:pt x="22980" y="75478"/>
                    <a:pt x="19202" y="76587"/>
                  </a:cubicBezTo>
                  <a:cubicBezTo>
                    <a:pt x="18595" y="76776"/>
                    <a:pt x="17985" y="76864"/>
                    <a:pt x="17390" y="76864"/>
                  </a:cubicBezTo>
                  <a:cubicBezTo>
                    <a:pt x="15029" y="76864"/>
                    <a:pt x="12899" y="75468"/>
                    <a:pt x="12097" y="73364"/>
                  </a:cubicBezTo>
                  <a:cubicBezTo>
                    <a:pt x="11196" y="71354"/>
                    <a:pt x="12235" y="68997"/>
                    <a:pt x="14315" y="68304"/>
                  </a:cubicBezTo>
                  <a:cubicBezTo>
                    <a:pt x="14669" y="68162"/>
                    <a:pt x="15035" y="68094"/>
                    <a:pt x="15396" y="68094"/>
                  </a:cubicBezTo>
                  <a:cubicBezTo>
                    <a:pt x="16273" y="68094"/>
                    <a:pt x="17122" y="68493"/>
                    <a:pt x="17711" y="69205"/>
                  </a:cubicBezTo>
                  <a:cubicBezTo>
                    <a:pt x="18370" y="70141"/>
                    <a:pt x="18197" y="70972"/>
                    <a:pt x="17088" y="72186"/>
                  </a:cubicBezTo>
                  <a:cubicBezTo>
                    <a:pt x="17018" y="72220"/>
                    <a:pt x="16984" y="72255"/>
                    <a:pt x="16949" y="72324"/>
                  </a:cubicBezTo>
                  <a:cubicBezTo>
                    <a:pt x="16706" y="72463"/>
                    <a:pt x="16637" y="72809"/>
                    <a:pt x="16810" y="73052"/>
                  </a:cubicBezTo>
                  <a:cubicBezTo>
                    <a:pt x="16932" y="73222"/>
                    <a:pt x="17121" y="73307"/>
                    <a:pt x="17319" y="73307"/>
                  </a:cubicBezTo>
                  <a:cubicBezTo>
                    <a:pt x="17403" y="73307"/>
                    <a:pt x="17490" y="73291"/>
                    <a:pt x="17573" y="73260"/>
                  </a:cubicBezTo>
                  <a:cubicBezTo>
                    <a:pt x="18058" y="73052"/>
                    <a:pt x="18474" y="72740"/>
                    <a:pt x="18786" y="72289"/>
                  </a:cubicBezTo>
                  <a:cubicBezTo>
                    <a:pt x="19895" y="70626"/>
                    <a:pt x="19340" y="68338"/>
                    <a:pt x="17538" y="67437"/>
                  </a:cubicBezTo>
                  <a:cubicBezTo>
                    <a:pt x="16890" y="67072"/>
                    <a:pt x="16177" y="66904"/>
                    <a:pt x="15464" y="66904"/>
                  </a:cubicBezTo>
                  <a:cubicBezTo>
                    <a:pt x="13469" y="66904"/>
                    <a:pt x="11471" y="68218"/>
                    <a:pt x="10884" y="70210"/>
                  </a:cubicBezTo>
                  <a:cubicBezTo>
                    <a:pt x="10502" y="71492"/>
                    <a:pt x="10641" y="72740"/>
                    <a:pt x="10780" y="74265"/>
                  </a:cubicBezTo>
                  <a:cubicBezTo>
                    <a:pt x="9636" y="73364"/>
                    <a:pt x="8735" y="72601"/>
                    <a:pt x="7764" y="71908"/>
                  </a:cubicBezTo>
                  <a:cubicBezTo>
                    <a:pt x="6652" y="71129"/>
                    <a:pt x="5517" y="70418"/>
                    <a:pt x="4180" y="70418"/>
                  </a:cubicBezTo>
                  <a:cubicBezTo>
                    <a:pt x="3852" y="70418"/>
                    <a:pt x="3511" y="70461"/>
                    <a:pt x="3155" y="70557"/>
                  </a:cubicBezTo>
                  <a:cubicBezTo>
                    <a:pt x="1214" y="70972"/>
                    <a:pt x="1" y="72948"/>
                    <a:pt x="555" y="74889"/>
                  </a:cubicBezTo>
                  <a:cubicBezTo>
                    <a:pt x="1000" y="76363"/>
                    <a:pt x="2360" y="77323"/>
                    <a:pt x="3829" y="77323"/>
                  </a:cubicBezTo>
                  <a:cubicBezTo>
                    <a:pt x="4191" y="77323"/>
                    <a:pt x="4559" y="77265"/>
                    <a:pt x="4922" y="77142"/>
                  </a:cubicBezTo>
                  <a:cubicBezTo>
                    <a:pt x="5373" y="76968"/>
                    <a:pt x="5754" y="76726"/>
                    <a:pt x="6066" y="76379"/>
                  </a:cubicBezTo>
                  <a:cubicBezTo>
                    <a:pt x="6274" y="76171"/>
                    <a:pt x="6309" y="75825"/>
                    <a:pt x="6170" y="75582"/>
                  </a:cubicBezTo>
                  <a:cubicBezTo>
                    <a:pt x="6056" y="75423"/>
                    <a:pt x="5868" y="75338"/>
                    <a:pt x="5683" y="75338"/>
                  </a:cubicBezTo>
                  <a:cubicBezTo>
                    <a:pt x="5586" y="75338"/>
                    <a:pt x="5491" y="75361"/>
                    <a:pt x="5407" y="75409"/>
                  </a:cubicBezTo>
                  <a:cubicBezTo>
                    <a:pt x="5269" y="75513"/>
                    <a:pt x="5130" y="75617"/>
                    <a:pt x="4992" y="75721"/>
                  </a:cubicBezTo>
                  <a:cubicBezTo>
                    <a:pt x="4544" y="75923"/>
                    <a:pt x="4120" y="76023"/>
                    <a:pt x="3728" y="76023"/>
                  </a:cubicBezTo>
                  <a:cubicBezTo>
                    <a:pt x="3179" y="76023"/>
                    <a:pt x="2692" y="75827"/>
                    <a:pt x="2288" y="75443"/>
                  </a:cubicBezTo>
                  <a:cubicBezTo>
                    <a:pt x="1630" y="74681"/>
                    <a:pt x="1491" y="73572"/>
                    <a:pt x="1976" y="72705"/>
                  </a:cubicBezTo>
                  <a:cubicBezTo>
                    <a:pt x="2313" y="72062"/>
                    <a:pt x="3191" y="71717"/>
                    <a:pt x="4132" y="71717"/>
                  </a:cubicBezTo>
                  <a:cubicBezTo>
                    <a:pt x="4256" y="71717"/>
                    <a:pt x="4381" y="71723"/>
                    <a:pt x="4506" y="71735"/>
                  </a:cubicBezTo>
                  <a:cubicBezTo>
                    <a:pt x="5927" y="71874"/>
                    <a:pt x="6932" y="72671"/>
                    <a:pt x="7903" y="73607"/>
                  </a:cubicBezTo>
                  <a:cubicBezTo>
                    <a:pt x="9844" y="75478"/>
                    <a:pt x="12339" y="76379"/>
                    <a:pt x="14696" y="77488"/>
                  </a:cubicBezTo>
                  <a:cubicBezTo>
                    <a:pt x="15532" y="77842"/>
                    <a:pt x="16428" y="78047"/>
                    <a:pt x="17356" y="78047"/>
                  </a:cubicBezTo>
                  <a:cubicBezTo>
                    <a:pt x="17428" y="78047"/>
                    <a:pt x="17500" y="78045"/>
                    <a:pt x="17573" y="78043"/>
                  </a:cubicBezTo>
                  <a:cubicBezTo>
                    <a:pt x="20484" y="78043"/>
                    <a:pt x="22702" y="76622"/>
                    <a:pt x="24574" y="74577"/>
                  </a:cubicBezTo>
                  <a:cubicBezTo>
                    <a:pt x="25233" y="73849"/>
                    <a:pt x="25787" y="73052"/>
                    <a:pt x="26411" y="72289"/>
                  </a:cubicBezTo>
                  <a:cubicBezTo>
                    <a:pt x="27000" y="72740"/>
                    <a:pt x="27104" y="73433"/>
                    <a:pt x="27416" y="73953"/>
                  </a:cubicBezTo>
                  <a:cubicBezTo>
                    <a:pt x="28896" y="76315"/>
                    <a:pt x="30920" y="77704"/>
                    <a:pt x="33618" y="77704"/>
                  </a:cubicBezTo>
                  <a:cubicBezTo>
                    <a:pt x="33889" y="77704"/>
                    <a:pt x="34167" y="77690"/>
                    <a:pt x="34452" y="77662"/>
                  </a:cubicBezTo>
                  <a:cubicBezTo>
                    <a:pt x="37675" y="77384"/>
                    <a:pt x="39928" y="74404"/>
                    <a:pt x="39339" y="71215"/>
                  </a:cubicBezTo>
                  <a:cubicBezTo>
                    <a:pt x="38927" y="68948"/>
                    <a:pt x="37002" y="67467"/>
                    <a:pt x="34974" y="67467"/>
                  </a:cubicBezTo>
                  <a:cubicBezTo>
                    <a:pt x="34273" y="67467"/>
                    <a:pt x="33560" y="67644"/>
                    <a:pt x="32892" y="68026"/>
                  </a:cubicBezTo>
                  <a:cubicBezTo>
                    <a:pt x="32407" y="68338"/>
                    <a:pt x="31714" y="68616"/>
                    <a:pt x="32164" y="69343"/>
                  </a:cubicBezTo>
                  <a:cubicBezTo>
                    <a:pt x="32270" y="69520"/>
                    <a:pt x="32397" y="69585"/>
                    <a:pt x="32532" y="69585"/>
                  </a:cubicBezTo>
                  <a:cubicBezTo>
                    <a:pt x="32794" y="69585"/>
                    <a:pt x="33091" y="69342"/>
                    <a:pt x="33343" y="69205"/>
                  </a:cubicBezTo>
                  <a:cubicBezTo>
                    <a:pt x="33447" y="69135"/>
                    <a:pt x="33551" y="69101"/>
                    <a:pt x="33655" y="69032"/>
                  </a:cubicBezTo>
                  <a:cubicBezTo>
                    <a:pt x="34086" y="68825"/>
                    <a:pt x="34539" y="68728"/>
                    <a:pt x="34986" y="68728"/>
                  </a:cubicBezTo>
                  <a:cubicBezTo>
                    <a:pt x="36191" y="68728"/>
                    <a:pt x="37343" y="69437"/>
                    <a:pt x="37848" y="70626"/>
                  </a:cubicBezTo>
                  <a:cubicBezTo>
                    <a:pt x="38992" y="72983"/>
                    <a:pt x="37433" y="75894"/>
                    <a:pt x="34729" y="76379"/>
                  </a:cubicBezTo>
                  <a:cubicBezTo>
                    <a:pt x="34348" y="76459"/>
                    <a:pt x="33966" y="76498"/>
                    <a:pt x="33588" y="76498"/>
                  </a:cubicBezTo>
                  <a:cubicBezTo>
                    <a:pt x="32004" y="76498"/>
                    <a:pt x="30489" y="75815"/>
                    <a:pt x="29426" y="74612"/>
                  </a:cubicBezTo>
                  <a:cubicBezTo>
                    <a:pt x="26030" y="70938"/>
                    <a:pt x="27485" y="64976"/>
                    <a:pt x="32199" y="63347"/>
                  </a:cubicBezTo>
                  <a:cubicBezTo>
                    <a:pt x="33297" y="62948"/>
                    <a:pt x="34367" y="62755"/>
                    <a:pt x="35403" y="62755"/>
                  </a:cubicBezTo>
                  <a:cubicBezTo>
                    <a:pt x="37603" y="62755"/>
                    <a:pt x="39649" y="63628"/>
                    <a:pt x="41488" y="65254"/>
                  </a:cubicBezTo>
                  <a:cubicBezTo>
                    <a:pt x="42770" y="66501"/>
                    <a:pt x="43879" y="67888"/>
                    <a:pt x="44780" y="69447"/>
                  </a:cubicBezTo>
                  <a:cubicBezTo>
                    <a:pt x="46201" y="71596"/>
                    <a:pt x="47865" y="73572"/>
                    <a:pt x="49806" y="75270"/>
                  </a:cubicBezTo>
                  <a:cubicBezTo>
                    <a:pt x="51071" y="76472"/>
                    <a:pt x="52740" y="77125"/>
                    <a:pt x="54470" y="77125"/>
                  </a:cubicBezTo>
                  <a:cubicBezTo>
                    <a:pt x="54636" y="77125"/>
                    <a:pt x="54803" y="77119"/>
                    <a:pt x="54970" y="77107"/>
                  </a:cubicBezTo>
                  <a:cubicBezTo>
                    <a:pt x="56876" y="76934"/>
                    <a:pt x="58713" y="76449"/>
                    <a:pt x="60446" y="75686"/>
                  </a:cubicBezTo>
                  <a:cubicBezTo>
                    <a:pt x="62763" y="74696"/>
                    <a:pt x="65070" y="74256"/>
                    <a:pt x="67387" y="74256"/>
                  </a:cubicBezTo>
                  <a:cubicBezTo>
                    <a:pt x="69612" y="74256"/>
                    <a:pt x="71844" y="74661"/>
                    <a:pt x="74102" y="75374"/>
                  </a:cubicBezTo>
                  <a:cubicBezTo>
                    <a:pt x="74520" y="75490"/>
                    <a:pt x="74984" y="75762"/>
                    <a:pt x="75412" y="75762"/>
                  </a:cubicBezTo>
                  <a:cubicBezTo>
                    <a:pt x="75623" y="75762"/>
                    <a:pt x="75825" y="75696"/>
                    <a:pt x="76008" y="75513"/>
                  </a:cubicBezTo>
                  <a:cubicBezTo>
                    <a:pt x="76563" y="74924"/>
                    <a:pt x="76008" y="74196"/>
                    <a:pt x="75800" y="73572"/>
                  </a:cubicBezTo>
                  <a:cubicBezTo>
                    <a:pt x="74379" y="69032"/>
                    <a:pt x="74206" y="64560"/>
                    <a:pt x="76112" y="60089"/>
                  </a:cubicBezTo>
                  <a:cubicBezTo>
                    <a:pt x="76736" y="58668"/>
                    <a:pt x="77152" y="57178"/>
                    <a:pt x="77429" y="55653"/>
                  </a:cubicBezTo>
                  <a:cubicBezTo>
                    <a:pt x="77741" y="53677"/>
                    <a:pt x="77706" y="51737"/>
                    <a:pt x="76320" y="50108"/>
                  </a:cubicBezTo>
                  <a:cubicBezTo>
                    <a:pt x="74760" y="48132"/>
                    <a:pt x="72889" y="46399"/>
                    <a:pt x="70809" y="44978"/>
                  </a:cubicBezTo>
                  <a:cubicBezTo>
                    <a:pt x="69458" y="44111"/>
                    <a:pt x="68141" y="43176"/>
                    <a:pt x="66858" y="42205"/>
                  </a:cubicBezTo>
                  <a:cubicBezTo>
                    <a:pt x="65299" y="40992"/>
                    <a:pt x="64155" y="39329"/>
                    <a:pt x="63600" y="37457"/>
                  </a:cubicBezTo>
                  <a:cubicBezTo>
                    <a:pt x="62387" y="33540"/>
                    <a:pt x="63912" y="29555"/>
                    <a:pt x="67239" y="27822"/>
                  </a:cubicBezTo>
                  <a:cubicBezTo>
                    <a:pt x="68185" y="27339"/>
                    <a:pt x="69211" y="27115"/>
                    <a:pt x="70228" y="27115"/>
                  </a:cubicBezTo>
                  <a:cubicBezTo>
                    <a:pt x="73014" y="27115"/>
                    <a:pt x="75744" y="28795"/>
                    <a:pt x="76632" y="31461"/>
                  </a:cubicBezTo>
                  <a:cubicBezTo>
                    <a:pt x="77464" y="33956"/>
                    <a:pt x="76493" y="36452"/>
                    <a:pt x="74310" y="37457"/>
                  </a:cubicBezTo>
                  <a:cubicBezTo>
                    <a:pt x="73803" y="37685"/>
                    <a:pt x="73265" y="37797"/>
                    <a:pt x="72729" y="37797"/>
                  </a:cubicBezTo>
                  <a:cubicBezTo>
                    <a:pt x="71798" y="37797"/>
                    <a:pt x="70877" y="37458"/>
                    <a:pt x="70151" y="36798"/>
                  </a:cubicBezTo>
                  <a:cubicBezTo>
                    <a:pt x="69076" y="35793"/>
                    <a:pt x="68938" y="34511"/>
                    <a:pt x="69666" y="32847"/>
                  </a:cubicBezTo>
                  <a:cubicBezTo>
                    <a:pt x="69770" y="32709"/>
                    <a:pt x="69839" y="32570"/>
                    <a:pt x="69908" y="32431"/>
                  </a:cubicBezTo>
                  <a:cubicBezTo>
                    <a:pt x="70047" y="32154"/>
                    <a:pt x="69943" y="31842"/>
                    <a:pt x="69700" y="31669"/>
                  </a:cubicBezTo>
                  <a:cubicBezTo>
                    <a:pt x="69615" y="31626"/>
                    <a:pt x="69524" y="31607"/>
                    <a:pt x="69434" y="31607"/>
                  </a:cubicBezTo>
                  <a:cubicBezTo>
                    <a:pt x="69230" y="31607"/>
                    <a:pt x="69034" y="31708"/>
                    <a:pt x="68938" y="31877"/>
                  </a:cubicBezTo>
                  <a:cubicBezTo>
                    <a:pt x="68660" y="32189"/>
                    <a:pt x="68452" y="32535"/>
                    <a:pt x="68279" y="32882"/>
                  </a:cubicBezTo>
                  <a:cubicBezTo>
                    <a:pt x="67343" y="35031"/>
                    <a:pt x="68349" y="37526"/>
                    <a:pt x="70463" y="38497"/>
                  </a:cubicBezTo>
                  <a:cubicBezTo>
                    <a:pt x="71185" y="38849"/>
                    <a:pt x="71945" y="39014"/>
                    <a:pt x="72695" y="39014"/>
                  </a:cubicBezTo>
                  <a:cubicBezTo>
                    <a:pt x="74970" y="39014"/>
                    <a:pt x="77150" y="37498"/>
                    <a:pt x="77880" y="35100"/>
                  </a:cubicBezTo>
                  <a:cubicBezTo>
                    <a:pt x="78850" y="32015"/>
                    <a:pt x="77395" y="28688"/>
                    <a:pt x="74310" y="26955"/>
                  </a:cubicBezTo>
                  <a:cubicBezTo>
                    <a:pt x="73825" y="26643"/>
                    <a:pt x="73131" y="26574"/>
                    <a:pt x="72785" y="25915"/>
                  </a:cubicBezTo>
                  <a:cubicBezTo>
                    <a:pt x="74275" y="24806"/>
                    <a:pt x="75696" y="23732"/>
                    <a:pt x="76736" y="22276"/>
                  </a:cubicBezTo>
                  <a:cubicBezTo>
                    <a:pt x="78608" y="19642"/>
                    <a:pt x="79128" y="16869"/>
                    <a:pt x="77776" y="13819"/>
                  </a:cubicBezTo>
                  <a:cubicBezTo>
                    <a:pt x="76667" y="11358"/>
                    <a:pt x="75558" y="8932"/>
                    <a:pt x="73651" y="6957"/>
                  </a:cubicBezTo>
                  <a:cubicBezTo>
                    <a:pt x="73097" y="6368"/>
                    <a:pt x="72681" y="5674"/>
                    <a:pt x="72404" y="4912"/>
                  </a:cubicBezTo>
                  <a:cubicBezTo>
                    <a:pt x="72126" y="4323"/>
                    <a:pt x="72057" y="3664"/>
                    <a:pt x="72161" y="3040"/>
                  </a:cubicBezTo>
                  <a:cubicBezTo>
                    <a:pt x="72334" y="2174"/>
                    <a:pt x="72993" y="1515"/>
                    <a:pt x="73859" y="1307"/>
                  </a:cubicBezTo>
                  <a:cubicBezTo>
                    <a:pt x="74024" y="1271"/>
                    <a:pt x="74186" y="1254"/>
                    <a:pt x="74344" y="1254"/>
                  </a:cubicBezTo>
                  <a:cubicBezTo>
                    <a:pt x="75849" y="1254"/>
                    <a:pt x="76982" y="2814"/>
                    <a:pt x="76355" y="4288"/>
                  </a:cubicBezTo>
                  <a:cubicBezTo>
                    <a:pt x="76251" y="4531"/>
                    <a:pt x="76043" y="4773"/>
                    <a:pt x="75904" y="5016"/>
                  </a:cubicBezTo>
                  <a:cubicBezTo>
                    <a:pt x="75766" y="5293"/>
                    <a:pt x="75835" y="5640"/>
                    <a:pt x="76112" y="5778"/>
                  </a:cubicBezTo>
                  <a:cubicBezTo>
                    <a:pt x="76194" y="5819"/>
                    <a:pt x="76282" y="5839"/>
                    <a:pt x="76370" y="5839"/>
                  </a:cubicBezTo>
                  <a:cubicBezTo>
                    <a:pt x="76506" y="5839"/>
                    <a:pt x="76645" y="5793"/>
                    <a:pt x="76771" y="5709"/>
                  </a:cubicBezTo>
                  <a:cubicBezTo>
                    <a:pt x="77083" y="5501"/>
                    <a:pt x="77360" y="5154"/>
                    <a:pt x="77499" y="4773"/>
                  </a:cubicBezTo>
                  <a:cubicBezTo>
                    <a:pt x="78511" y="2441"/>
                    <a:pt x="76726" y="0"/>
                    <a:pt x="743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34"/>
            <p:cNvSpPr/>
            <p:nvPr/>
          </p:nvSpPr>
          <p:spPr>
            <a:xfrm rot="10800000">
              <a:off x="359518" y="372106"/>
              <a:ext cx="334519" cy="322284"/>
            </a:xfrm>
            <a:custGeom>
              <a:avLst/>
              <a:gdLst/>
              <a:ahLst/>
              <a:cxnLst/>
              <a:rect l="l" t="t" r="r" b="b"/>
              <a:pathLst>
                <a:path w="14627" h="14092" extrusionOk="0">
                  <a:moveTo>
                    <a:pt x="5075" y="1246"/>
                  </a:moveTo>
                  <a:cubicBezTo>
                    <a:pt x="5678" y="1246"/>
                    <a:pt x="6281" y="1430"/>
                    <a:pt x="6794" y="1803"/>
                  </a:cubicBezTo>
                  <a:cubicBezTo>
                    <a:pt x="7695" y="2358"/>
                    <a:pt x="8388" y="3120"/>
                    <a:pt x="8908" y="4056"/>
                  </a:cubicBezTo>
                  <a:cubicBezTo>
                    <a:pt x="10253" y="6401"/>
                    <a:pt x="11083" y="9021"/>
                    <a:pt x="12013" y="11676"/>
                  </a:cubicBezTo>
                  <a:lnTo>
                    <a:pt x="12013" y="11676"/>
                  </a:lnTo>
                  <a:cubicBezTo>
                    <a:pt x="9245" y="10639"/>
                    <a:pt x="6443" y="9842"/>
                    <a:pt x="3986" y="8285"/>
                  </a:cubicBezTo>
                  <a:cubicBezTo>
                    <a:pt x="3466" y="7938"/>
                    <a:pt x="2981" y="7522"/>
                    <a:pt x="2565" y="7037"/>
                  </a:cubicBezTo>
                  <a:cubicBezTo>
                    <a:pt x="1110" y="5304"/>
                    <a:pt x="1283" y="3502"/>
                    <a:pt x="3016" y="2081"/>
                  </a:cubicBezTo>
                  <a:cubicBezTo>
                    <a:pt x="3590" y="1526"/>
                    <a:pt x="4332" y="1246"/>
                    <a:pt x="5075" y="1246"/>
                  </a:cubicBezTo>
                  <a:close/>
                  <a:moveTo>
                    <a:pt x="5719" y="1"/>
                  </a:moveTo>
                  <a:cubicBezTo>
                    <a:pt x="3362" y="36"/>
                    <a:pt x="1664" y="1145"/>
                    <a:pt x="832" y="2739"/>
                  </a:cubicBezTo>
                  <a:cubicBezTo>
                    <a:pt x="1" y="4333"/>
                    <a:pt x="278" y="5893"/>
                    <a:pt x="1179" y="7279"/>
                  </a:cubicBezTo>
                  <a:cubicBezTo>
                    <a:pt x="2115" y="8700"/>
                    <a:pt x="3466" y="9567"/>
                    <a:pt x="4922" y="10260"/>
                  </a:cubicBezTo>
                  <a:cubicBezTo>
                    <a:pt x="7660" y="11543"/>
                    <a:pt x="10572" y="12513"/>
                    <a:pt x="13275" y="13899"/>
                  </a:cubicBezTo>
                  <a:cubicBezTo>
                    <a:pt x="13459" y="14001"/>
                    <a:pt x="13643" y="14092"/>
                    <a:pt x="13827" y="14092"/>
                  </a:cubicBezTo>
                  <a:cubicBezTo>
                    <a:pt x="13955" y="14092"/>
                    <a:pt x="14083" y="14048"/>
                    <a:pt x="14211" y="13934"/>
                  </a:cubicBezTo>
                  <a:cubicBezTo>
                    <a:pt x="14627" y="13553"/>
                    <a:pt x="14384" y="13171"/>
                    <a:pt x="14211" y="12825"/>
                  </a:cubicBezTo>
                  <a:cubicBezTo>
                    <a:pt x="12928" y="10329"/>
                    <a:pt x="12027" y="7661"/>
                    <a:pt x="10849" y="5096"/>
                  </a:cubicBezTo>
                  <a:cubicBezTo>
                    <a:pt x="10364" y="3952"/>
                    <a:pt x="9705" y="2843"/>
                    <a:pt x="8873" y="1907"/>
                  </a:cubicBezTo>
                  <a:cubicBezTo>
                    <a:pt x="7799" y="798"/>
                    <a:pt x="6586" y="1"/>
                    <a:pt x="57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8" name="Google Shape;1228;p34"/>
          <p:cNvGrpSpPr/>
          <p:nvPr/>
        </p:nvGrpSpPr>
        <p:grpSpPr>
          <a:xfrm>
            <a:off x="171772" y="3486523"/>
            <a:ext cx="1480829" cy="1471301"/>
            <a:chOff x="171772" y="3486523"/>
            <a:chExt cx="1480829" cy="1471301"/>
          </a:xfrm>
        </p:grpSpPr>
        <p:sp>
          <p:nvSpPr>
            <p:cNvPr id="1229" name="Google Shape;1229;p34"/>
            <p:cNvSpPr/>
            <p:nvPr/>
          </p:nvSpPr>
          <p:spPr>
            <a:xfrm rot="10800000">
              <a:off x="171772" y="3486523"/>
              <a:ext cx="1480829" cy="1471301"/>
            </a:xfrm>
            <a:custGeom>
              <a:avLst/>
              <a:gdLst/>
              <a:ahLst/>
              <a:cxnLst/>
              <a:rect l="l" t="t" r="r" b="b"/>
              <a:pathLst>
                <a:path w="78642" h="78136" extrusionOk="0">
                  <a:moveTo>
                    <a:pt x="17368" y="1"/>
                  </a:moveTo>
                  <a:cubicBezTo>
                    <a:pt x="16409" y="1"/>
                    <a:pt x="15436" y="197"/>
                    <a:pt x="14453" y="622"/>
                  </a:cubicBezTo>
                  <a:cubicBezTo>
                    <a:pt x="12062" y="1662"/>
                    <a:pt x="9566" y="2597"/>
                    <a:pt x="7660" y="4538"/>
                  </a:cubicBezTo>
                  <a:cubicBezTo>
                    <a:pt x="7140" y="4989"/>
                    <a:pt x="6585" y="5370"/>
                    <a:pt x="5962" y="5717"/>
                  </a:cubicBezTo>
                  <a:cubicBezTo>
                    <a:pt x="5442" y="6063"/>
                    <a:pt x="4853" y="6306"/>
                    <a:pt x="4229" y="6410"/>
                  </a:cubicBezTo>
                  <a:cubicBezTo>
                    <a:pt x="4108" y="6427"/>
                    <a:pt x="3988" y="6435"/>
                    <a:pt x="3868" y="6435"/>
                  </a:cubicBezTo>
                  <a:cubicBezTo>
                    <a:pt x="2997" y="6435"/>
                    <a:pt x="2191" y="5998"/>
                    <a:pt x="1733" y="5266"/>
                  </a:cubicBezTo>
                  <a:cubicBezTo>
                    <a:pt x="1283" y="4400"/>
                    <a:pt x="1421" y="3395"/>
                    <a:pt x="2045" y="2701"/>
                  </a:cubicBezTo>
                  <a:cubicBezTo>
                    <a:pt x="2445" y="2260"/>
                    <a:pt x="2959" y="2035"/>
                    <a:pt x="3534" y="2035"/>
                  </a:cubicBezTo>
                  <a:cubicBezTo>
                    <a:pt x="3907" y="2035"/>
                    <a:pt x="4305" y="2129"/>
                    <a:pt x="4714" y="2320"/>
                  </a:cubicBezTo>
                  <a:cubicBezTo>
                    <a:pt x="4922" y="2424"/>
                    <a:pt x="5095" y="2597"/>
                    <a:pt x="5303" y="2667"/>
                  </a:cubicBezTo>
                  <a:cubicBezTo>
                    <a:pt x="5370" y="2700"/>
                    <a:pt x="5444" y="2716"/>
                    <a:pt x="5518" y="2716"/>
                  </a:cubicBezTo>
                  <a:cubicBezTo>
                    <a:pt x="5675" y="2716"/>
                    <a:pt x="5833" y="2646"/>
                    <a:pt x="5927" y="2528"/>
                  </a:cubicBezTo>
                  <a:cubicBezTo>
                    <a:pt x="6066" y="2320"/>
                    <a:pt x="6100" y="2078"/>
                    <a:pt x="5962" y="1870"/>
                  </a:cubicBezTo>
                  <a:cubicBezTo>
                    <a:pt x="5754" y="1523"/>
                    <a:pt x="5442" y="1246"/>
                    <a:pt x="5060" y="1107"/>
                  </a:cubicBezTo>
                  <a:cubicBezTo>
                    <a:pt x="4585" y="873"/>
                    <a:pt x="4089" y="765"/>
                    <a:pt x="3603" y="765"/>
                  </a:cubicBezTo>
                  <a:cubicBezTo>
                    <a:pt x="2000" y="765"/>
                    <a:pt x="509" y="1943"/>
                    <a:pt x="243" y="3672"/>
                  </a:cubicBezTo>
                  <a:cubicBezTo>
                    <a:pt x="0" y="4954"/>
                    <a:pt x="555" y="6237"/>
                    <a:pt x="1629" y="6965"/>
                  </a:cubicBezTo>
                  <a:cubicBezTo>
                    <a:pt x="2344" y="7465"/>
                    <a:pt x="3086" y="7689"/>
                    <a:pt x="3827" y="7689"/>
                  </a:cubicBezTo>
                  <a:cubicBezTo>
                    <a:pt x="4524" y="7689"/>
                    <a:pt x="5220" y="7491"/>
                    <a:pt x="5892" y="7138"/>
                  </a:cubicBezTo>
                  <a:cubicBezTo>
                    <a:pt x="6967" y="6618"/>
                    <a:pt x="7972" y="5959"/>
                    <a:pt x="8873" y="5162"/>
                  </a:cubicBezTo>
                  <a:cubicBezTo>
                    <a:pt x="9310" y="4759"/>
                    <a:pt x="9715" y="4225"/>
                    <a:pt x="10371" y="4225"/>
                  </a:cubicBezTo>
                  <a:cubicBezTo>
                    <a:pt x="10391" y="4225"/>
                    <a:pt x="10412" y="4225"/>
                    <a:pt x="10433" y="4226"/>
                  </a:cubicBezTo>
                  <a:cubicBezTo>
                    <a:pt x="10641" y="4573"/>
                    <a:pt x="10502" y="4885"/>
                    <a:pt x="10433" y="5232"/>
                  </a:cubicBezTo>
                  <a:cubicBezTo>
                    <a:pt x="9977" y="8620"/>
                    <a:pt x="12093" y="11120"/>
                    <a:pt x="15342" y="11120"/>
                  </a:cubicBezTo>
                  <a:cubicBezTo>
                    <a:pt x="15550" y="11120"/>
                    <a:pt x="15762" y="11110"/>
                    <a:pt x="15978" y="11089"/>
                  </a:cubicBezTo>
                  <a:cubicBezTo>
                    <a:pt x="18404" y="10881"/>
                    <a:pt x="19895" y="8212"/>
                    <a:pt x="18786" y="6133"/>
                  </a:cubicBezTo>
                  <a:cubicBezTo>
                    <a:pt x="18508" y="5613"/>
                    <a:pt x="18092" y="5197"/>
                    <a:pt x="17572" y="4920"/>
                  </a:cubicBezTo>
                  <a:cubicBezTo>
                    <a:pt x="17450" y="4828"/>
                    <a:pt x="17300" y="4783"/>
                    <a:pt x="17150" y="4783"/>
                  </a:cubicBezTo>
                  <a:cubicBezTo>
                    <a:pt x="16961" y="4783"/>
                    <a:pt x="16772" y="4854"/>
                    <a:pt x="16637" y="4989"/>
                  </a:cubicBezTo>
                  <a:cubicBezTo>
                    <a:pt x="16359" y="5336"/>
                    <a:pt x="16567" y="5613"/>
                    <a:pt x="16845" y="5855"/>
                  </a:cubicBezTo>
                  <a:cubicBezTo>
                    <a:pt x="16983" y="5959"/>
                    <a:pt x="17122" y="6063"/>
                    <a:pt x="17261" y="6202"/>
                  </a:cubicBezTo>
                  <a:cubicBezTo>
                    <a:pt x="18335" y="7242"/>
                    <a:pt x="17988" y="9044"/>
                    <a:pt x="16602" y="9633"/>
                  </a:cubicBezTo>
                  <a:cubicBezTo>
                    <a:pt x="16142" y="9857"/>
                    <a:pt x="15648" y="9965"/>
                    <a:pt x="15156" y="9965"/>
                  </a:cubicBezTo>
                  <a:cubicBezTo>
                    <a:pt x="14350" y="9965"/>
                    <a:pt x="13552" y="9673"/>
                    <a:pt x="12928" y="9113"/>
                  </a:cubicBezTo>
                  <a:cubicBezTo>
                    <a:pt x="11126" y="7484"/>
                    <a:pt x="11126" y="4816"/>
                    <a:pt x="12997" y="3013"/>
                  </a:cubicBezTo>
                  <a:cubicBezTo>
                    <a:pt x="14118" y="1845"/>
                    <a:pt x="15648" y="1206"/>
                    <a:pt x="17217" y="1206"/>
                  </a:cubicBezTo>
                  <a:cubicBezTo>
                    <a:pt x="17881" y="1206"/>
                    <a:pt x="18552" y="1321"/>
                    <a:pt x="19201" y="1558"/>
                  </a:cubicBezTo>
                  <a:cubicBezTo>
                    <a:pt x="22771" y="2667"/>
                    <a:pt x="25405" y="5647"/>
                    <a:pt x="26099" y="9287"/>
                  </a:cubicBezTo>
                  <a:cubicBezTo>
                    <a:pt x="27034" y="13515"/>
                    <a:pt x="30188" y="16392"/>
                    <a:pt x="34486" y="16565"/>
                  </a:cubicBezTo>
                  <a:cubicBezTo>
                    <a:pt x="34670" y="16573"/>
                    <a:pt x="34853" y="16577"/>
                    <a:pt x="35033" y="16577"/>
                  </a:cubicBezTo>
                  <a:cubicBezTo>
                    <a:pt x="38653" y="16577"/>
                    <a:pt x="41494" y="14933"/>
                    <a:pt x="43705" y="12094"/>
                  </a:cubicBezTo>
                  <a:cubicBezTo>
                    <a:pt x="44780" y="10708"/>
                    <a:pt x="45750" y="9183"/>
                    <a:pt x="46790" y="7727"/>
                  </a:cubicBezTo>
                  <a:cubicBezTo>
                    <a:pt x="46998" y="7380"/>
                    <a:pt x="47206" y="6930"/>
                    <a:pt x="47761" y="6861"/>
                  </a:cubicBezTo>
                  <a:cubicBezTo>
                    <a:pt x="47899" y="7484"/>
                    <a:pt x="48003" y="8074"/>
                    <a:pt x="48176" y="8594"/>
                  </a:cubicBezTo>
                  <a:cubicBezTo>
                    <a:pt x="48785" y="10676"/>
                    <a:pt x="50489" y="12018"/>
                    <a:pt x="52440" y="12018"/>
                  </a:cubicBezTo>
                  <a:cubicBezTo>
                    <a:pt x="52600" y="12018"/>
                    <a:pt x="52762" y="12009"/>
                    <a:pt x="52925" y="11990"/>
                  </a:cubicBezTo>
                  <a:cubicBezTo>
                    <a:pt x="55524" y="11713"/>
                    <a:pt x="57119" y="9391"/>
                    <a:pt x="56321" y="7103"/>
                  </a:cubicBezTo>
                  <a:cubicBezTo>
                    <a:pt x="55984" y="6029"/>
                    <a:pt x="54993" y="5335"/>
                    <a:pt x="53904" y="5335"/>
                  </a:cubicBezTo>
                  <a:cubicBezTo>
                    <a:pt x="53764" y="5335"/>
                    <a:pt x="53622" y="5346"/>
                    <a:pt x="53479" y="5370"/>
                  </a:cubicBezTo>
                  <a:cubicBezTo>
                    <a:pt x="53063" y="5440"/>
                    <a:pt x="52613" y="5578"/>
                    <a:pt x="52648" y="6098"/>
                  </a:cubicBezTo>
                  <a:cubicBezTo>
                    <a:pt x="52682" y="6514"/>
                    <a:pt x="53098" y="6514"/>
                    <a:pt x="53445" y="6583"/>
                  </a:cubicBezTo>
                  <a:cubicBezTo>
                    <a:pt x="54762" y="6791"/>
                    <a:pt x="55108" y="7103"/>
                    <a:pt x="55247" y="7970"/>
                  </a:cubicBezTo>
                  <a:cubicBezTo>
                    <a:pt x="55386" y="8940"/>
                    <a:pt x="54935" y="9841"/>
                    <a:pt x="54103" y="10292"/>
                  </a:cubicBezTo>
                  <a:cubicBezTo>
                    <a:pt x="53604" y="10607"/>
                    <a:pt x="53046" y="10758"/>
                    <a:pt x="52491" y="10758"/>
                  </a:cubicBezTo>
                  <a:cubicBezTo>
                    <a:pt x="51583" y="10758"/>
                    <a:pt x="50686" y="10352"/>
                    <a:pt x="50083" y="9599"/>
                  </a:cubicBezTo>
                  <a:cubicBezTo>
                    <a:pt x="49043" y="8386"/>
                    <a:pt x="48800" y="6687"/>
                    <a:pt x="49494" y="5232"/>
                  </a:cubicBezTo>
                  <a:cubicBezTo>
                    <a:pt x="50288" y="3388"/>
                    <a:pt x="52102" y="2186"/>
                    <a:pt x="54082" y="2186"/>
                  </a:cubicBezTo>
                  <a:cubicBezTo>
                    <a:pt x="54261" y="2186"/>
                    <a:pt x="54442" y="2196"/>
                    <a:pt x="54623" y="2216"/>
                  </a:cubicBezTo>
                  <a:cubicBezTo>
                    <a:pt x="56599" y="2355"/>
                    <a:pt x="58436" y="3048"/>
                    <a:pt x="60273" y="3741"/>
                  </a:cubicBezTo>
                  <a:cubicBezTo>
                    <a:pt x="62449" y="4530"/>
                    <a:pt x="64654" y="5146"/>
                    <a:pt x="66966" y="5146"/>
                  </a:cubicBezTo>
                  <a:cubicBezTo>
                    <a:pt x="67195" y="5146"/>
                    <a:pt x="67424" y="5140"/>
                    <a:pt x="67655" y="5128"/>
                  </a:cubicBezTo>
                  <a:cubicBezTo>
                    <a:pt x="67736" y="5128"/>
                    <a:pt x="67828" y="5116"/>
                    <a:pt x="67917" y="5116"/>
                  </a:cubicBezTo>
                  <a:cubicBezTo>
                    <a:pt x="68094" y="5116"/>
                    <a:pt x="68256" y="5162"/>
                    <a:pt x="68279" y="5440"/>
                  </a:cubicBezTo>
                  <a:cubicBezTo>
                    <a:pt x="66625" y="6382"/>
                    <a:pt x="65143" y="6844"/>
                    <a:pt x="63618" y="6844"/>
                  </a:cubicBezTo>
                  <a:cubicBezTo>
                    <a:pt x="62393" y="6844"/>
                    <a:pt x="61142" y="6546"/>
                    <a:pt x="59753" y="5959"/>
                  </a:cubicBezTo>
                  <a:cubicBezTo>
                    <a:pt x="59498" y="5853"/>
                    <a:pt x="59191" y="5617"/>
                    <a:pt x="58920" y="5617"/>
                  </a:cubicBezTo>
                  <a:cubicBezTo>
                    <a:pt x="58749" y="5617"/>
                    <a:pt x="58591" y="5712"/>
                    <a:pt x="58470" y="5994"/>
                  </a:cubicBezTo>
                  <a:cubicBezTo>
                    <a:pt x="58193" y="6653"/>
                    <a:pt x="58852" y="6861"/>
                    <a:pt x="59302" y="7103"/>
                  </a:cubicBezTo>
                  <a:cubicBezTo>
                    <a:pt x="59995" y="7484"/>
                    <a:pt x="60758" y="7762"/>
                    <a:pt x="61555" y="7900"/>
                  </a:cubicBezTo>
                  <a:cubicBezTo>
                    <a:pt x="62197" y="8037"/>
                    <a:pt x="62826" y="8100"/>
                    <a:pt x="63444" y="8100"/>
                  </a:cubicBezTo>
                  <a:cubicBezTo>
                    <a:pt x="65331" y="8100"/>
                    <a:pt x="67119" y="7514"/>
                    <a:pt x="68868" y="6653"/>
                  </a:cubicBezTo>
                  <a:cubicBezTo>
                    <a:pt x="70289" y="5925"/>
                    <a:pt x="71710" y="5128"/>
                    <a:pt x="73131" y="4400"/>
                  </a:cubicBezTo>
                  <a:cubicBezTo>
                    <a:pt x="73323" y="4314"/>
                    <a:pt x="73529" y="4150"/>
                    <a:pt x="73764" y="4150"/>
                  </a:cubicBezTo>
                  <a:cubicBezTo>
                    <a:pt x="73910" y="4150"/>
                    <a:pt x="74067" y="4214"/>
                    <a:pt x="74240" y="4400"/>
                  </a:cubicBezTo>
                  <a:cubicBezTo>
                    <a:pt x="73824" y="5543"/>
                    <a:pt x="73304" y="6618"/>
                    <a:pt x="72681" y="7623"/>
                  </a:cubicBezTo>
                  <a:cubicBezTo>
                    <a:pt x="71849" y="9009"/>
                    <a:pt x="71190" y="10465"/>
                    <a:pt x="70705" y="11990"/>
                  </a:cubicBezTo>
                  <a:cubicBezTo>
                    <a:pt x="70012" y="14070"/>
                    <a:pt x="70116" y="16357"/>
                    <a:pt x="70948" y="18402"/>
                  </a:cubicBezTo>
                  <a:cubicBezTo>
                    <a:pt x="71121" y="18818"/>
                    <a:pt x="71329" y="19234"/>
                    <a:pt x="71571" y="19615"/>
                  </a:cubicBezTo>
                  <a:cubicBezTo>
                    <a:pt x="71688" y="19825"/>
                    <a:pt x="71915" y="19941"/>
                    <a:pt x="72136" y="19941"/>
                  </a:cubicBezTo>
                  <a:cubicBezTo>
                    <a:pt x="72243" y="19941"/>
                    <a:pt x="72348" y="19914"/>
                    <a:pt x="72438" y="19858"/>
                  </a:cubicBezTo>
                  <a:cubicBezTo>
                    <a:pt x="72715" y="19684"/>
                    <a:pt x="72785" y="19338"/>
                    <a:pt x="72611" y="19095"/>
                  </a:cubicBezTo>
                  <a:cubicBezTo>
                    <a:pt x="72542" y="18922"/>
                    <a:pt x="72473" y="18783"/>
                    <a:pt x="72403" y="18610"/>
                  </a:cubicBezTo>
                  <a:cubicBezTo>
                    <a:pt x="70982" y="15941"/>
                    <a:pt x="71329" y="13307"/>
                    <a:pt x="72507" y="10673"/>
                  </a:cubicBezTo>
                  <a:cubicBezTo>
                    <a:pt x="72593" y="10445"/>
                    <a:pt x="72631" y="10100"/>
                    <a:pt x="72989" y="10100"/>
                  </a:cubicBezTo>
                  <a:cubicBezTo>
                    <a:pt x="73066" y="10100"/>
                    <a:pt x="73159" y="10116"/>
                    <a:pt x="73270" y="10153"/>
                  </a:cubicBezTo>
                  <a:cubicBezTo>
                    <a:pt x="72888" y="13411"/>
                    <a:pt x="73998" y="16461"/>
                    <a:pt x="75072" y="19477"/>
                  </a:cubicBezTo>
                  <a:cubicBezTo>
                    <a:pt x="75384" y="20308"/>
                    <a:pt x="75627" y="21106"/>
                    <a:pt x="75835" y="21937"/>
                  </a:cubicBezTo>
                  <a:cubicBezTo>
                    <a:pt x="76112" y="23012"/>
                    <a:pt x="76181" y="24121"/>
                    <a:pt x="76008" y="25195"/>
                  </a:cubicBezTo>
                  <a:cubicBezTo>
                    <a:pt x="75646" y="27575"/>
                    <a:pt x="73508" y="29182"/>
                    <a:pt x="71337" y="29182"/>
                  </a:cubicBezTo>
                  <a:cubicBezTo>
                    <a:pt x="70599" y="29182"/>
                    <a:pt x="69857" y="28996"/>
                    <a:pt x="69180" y="28592"/>
                  </a:cubicBezTo>
                  <a:cubicBezTo>
                    <a:pt x="67586" y="27725"/>
                    <a:pt x="67066" y="25646"/>
                    <a:pt x="68071" y="24086"/>
                  </a:cubicBezTo>
                  <a:cubicBezTo>
                    <a:pt x="68508" y="23416"/>
                    <a:pt x="69239" y="23040"/>
                    <a:pt x="70016" y="23040"/>
                  </a:cubicBezTo>
                  <a:cubicBezTo>
                    <a:pt x="70164" y="23040"/>
                    <a:pt x="70313" y="23053"/>
                    <a:pt x="70462" y="23081"/>
                  </a:cubicBezTo>
                  <a:cubicBezTo>
                    <a:pt x="71294" y="23185"/>
                    <a:pt x="71883" y="23982"/>
                    <a:pt x="71779" y="24814"/>
                  </a:cubicBezTo>
                  <a:cubicBezTo>
                    <a:pt x="71745" y="24918"/>
                    <a:pt x="71779" y="25022"/>
                    <a:pt x="71779" y="25161"/>
                  </a:cubicBezTo>
                  <a:cubicBezTo>
                    <a:pt x="71883" y="25369"/>
                    <a:pt x="71953" y="25577"/>
                    <a:pt x="72230" y="25611"/>
                  </a:cubicBezTo>
                  <a:cubicBezTo>
                    <a:pt x="72276" y="25620"/>
                    <a:pt x="72318" y="25625"/>
                    <a:pt x="72358" y="25625"/>
                  </a:cubicBezTo>
                  <a:cubicBezTo>
                    <a:pt x="72621" y="25625"/>
                    <a:pt x="72764" y="25436"/>
                    <a:pt x="72854" y="25195"/>
                  </a:cubicBezTo>
                  <a:cubicBezTo>
                    <a:pt x="73235" y="23982"/>
                    <a:pt x="72681" y="22700"/>
                    <a:pt x="71537" y="22145"/>
                  </a:cubicBezTo>
                  <a:cubicBezTo>
                    <a:pt x="71052" y="21919"/>
                    <a:pt x="70536" y="21810"/>
                    <a:pt x="70027" y="21810"/>
                  </a:cubicBezTo>
                  <a:cubicBezTo>
                    <a:pt x="68900" y="21810"/>
                    <a:pt x="67804" y="22345"/>
                    <a:pt x="67135" y="23324"/>
                  </a:cubicBezTo>
                  <a:cubicBezTo>
                    <a:pt x="65333" y="25854"/>
                    <a:pt x="66615" y="29216"/>
                    <a:pt x="69735" y="30186"/>
                  </a:cubicBezTo>
                  <a:cubicBezTo>
                    <a:pt x="70254" y="30360"/>
                    <a:pt x="70878" y="30290"/>
                    <a:pt x="71467" y="30775"/>
                  </a:cubicBezTo>
                  <a:cubicBezTo>
                    <a:pt x="70844" y="31434"/>
                    <a:pt x="70116" y="31954"/>
                    <a:pt x="69353" y="32404"/>
                  </a:cubicBezTo>
                  <a:cubicBezTo>
                    <a:pt x="68036" y="33236"/>
                    <a:pt x="66788" y="34137"/>
                    <a:pt x="65575" y="35143"/>
                  </a:cubicBezTo>
                  <a:cubicBezTo>
                    <a:pt x="63808" y="36633"/>
                    <a:pt x="62560" y="38643"/>
                    <a:pt x="62006" y="40861"/>
                  </a:cubicBezTo>
                  <a:cubicBezTo>
                    <a:pt x="60723" y="46164"/>
                    <a:pt x="63634" y="51120"/>
                    <a:pt x="68660" y="52091"/>
                  </a:cubicBezTo>
                  <a:cubicBezTo>
                    <a:pt x="71849" y="52715"/>
                    <a:pt x="74136" y="54586"/>
                    <a:pt x="75904" y="57186"/>
                  </a:cubicBezTo>
                  <a:cubicBezTo>
                    <a:pt x="76805" y="58538"/>
                    <a:pt x="77186" y="60167"/>
                    <a:pt x="76978" y="61761"/>
                  </a:cubicBezTo>
                  <a:cubicBezTo>
                    <a:pt x="76701" y="64222"/>
                    <a:pt x="75176" y="66128"/>
                    <a:pt x="72992" y="66613"/>
                  </a:cubicBezTo>
                  <a:cubicBezTo>
                    <a:pt x="72706" y="66680"/>
                    <a:pt x="72418" y="66712"/>
                    <a:pt x="72135" y="66712"/>
                  </a:cubicBezTo>
                  <a:cubicBezTo>
                    <a:pt x="70227" y="66712"/>
                    <a:pt x="68499" y="65265"/>
                    <a:pt x="68348" y="63424"/>
                  </a:cubicBezTo>
                  <a:cubicBezTo>
                    <a:pt x="68244" y="62211"/>
                    <a:pt x="68764" y="61033"/>
                    <a:pt x="69700" y="60652"/>
                  </a:cubicBezTo>
                  <a:cubicBezTo>
                    <a:pt x="70002" y="60484"/>
                    <a:pt x="70334" y="60402"/>
                    <a:pt x="70663" y="60402"/>
                  </a:cubicBezTo>
                  <a:cubicBezTo>
                    <a:pt x="71351" y="60402"/>
                    <a:pt x="72028" y="60758"/>
                    <a:pt x="72403" y="61414"/>
                  </a:cubicBezTo>
                  <a:cubicBezTo>
                    <a:pt x="72554" y="61615"/>
                    <a:pt x="72723" y="61834"/>
                    <a:pt x="72963" y="61834"/>
                  </a:cubicBezTo>
                  <a:cubicBezTo>
                    <a:pt x="73054" y="61834"/>
                    <a:pt x="73155" y="61803"/>
                    <a:pt x="73270" y="61726"/>
                  </a:cubicBezTo>
                  <a:cubicBezTo>
                    <a:pt x="73686" y="61449"/>
                    <a:pt x="73582" y="61033"/>
                    <a:pt x="73374" y="60652"/>
                  </a:cubicBezTo>
                  <a:cubicBezTo>
                    <a:pt x="72888" y="59924"/>
                    <a:pt x="72161" y="59439"/>
                    <a:pt x="71294" y="59300"/>
                  </a:cubicBezTo>
                  <a:cubicBezTo>
                    <a:pt x="71079" y="59259"/>
                    <a:pt x="70862" y="59239"/>
                    <a:pt x="70648" y="59239"/>
                  </a:cubicBezTo>
                  <a:cubicBezTo>
                    <a:pt x="69244" y="59239"/>
                    <a:pt x="67924" y="60100"/>
                    <a:pt x="67412" y="61484"/>
                  </a:cubicBezTo>
                  <a:cubicBezTo>
                    <a:pt x="66149" y="64557"/>
                    <a:pt x="68587" y="67967"/>
                    <a:pt x="72107" y="67967"/>
                  </a:cubicBezTo>
                  <a:cubicBezTo>
                    <a:pt x="72159" y="67967"/>
                    <a:pt x="72212" y="67966"/>
                    <a:pt x="72265" y="67965"/>
                  </a:cubicBezTo>
                  <a:cubicBezTo>
                    <a:pt x="72923" y="67965"/>
                    <a:pt x="73547" y="67861"/>
                    <a:pt x="74379" y="67792"/>
                  </a:cubicBezTo>
                  <a:lnTo>
                    <a:pt x="74379" y="67792"/>
                  </a:lnTo>
                  <a:cubicBezTo>
                    <a:pt x="73963" y="68519"/>
                    <a:pt x="73443" y="69247"/>
                    <a:pt x="72854" y="69871"/>
                  </a:cubicBezTo>
                  <a:cubicBezTo>
                    <a:pt x="72091" y="70703"/>
                    <a:pt x="71467" y="71708"/>
                    <a:pt x="71017" y="72748"/>
                  </a:cubicBezTo>
                  <a:cubicBezTo>
                    <a:pt x="70462" y="74307"/>
                    <a:pt x="70462" y="75798"/>
                    <a:pt x="71641" y="77080"/>
                  </a:cubicBezTo>
                  <a:cubicBezTo>
                    <a:pt x="72318" y="77776"/>
                    <a:pt x="73230" y="78135"/>
                    <a:pt x="74144" y="78135"/>
                  </a:cubicBezTo>
                  <a:cubicBezTo>
                    <a:pt x="74914" y="78135"/>
                    <a:pt x="75686" y="77880"/>
                    <a:pt x="76320" y="77358"/>
                  </a:cubicBezTo>
                  <a:cubicBezTo>
                    <a:pt x="77671" y="76248"/>
                    <a:pt x="77949" y="74134"/>
                    <a:pt x="76944" y="72852"/>
                  </a:cubicBezTo>
                  <a:cubicBezTo>
                    <a:pt x="76742" y="72574"/>
                    <a:pt x="76466" y="72315"/>
                    <a:pt x="76158" y="72315"/>
                  </a:cubicBezTo>
                  <a:cubicBezTo>
                    <a:pt x="76042" y="72315"/>
                    <a:pt x="75922" y="72351"/>
                    <a:pt x="75800" y="72436"/>
                  </a:cubicBezTo>
                  <a:cubicBezTo>
                    <a:pt x="75384" y="72748"/>
                    <a:pt x="75661" y="73129"/>
                    <a:pt x="75904" y="73476"/>
                  </a:cubicBezTo>
                  <a:cubicBezTo>
                    <a:pt x="76918" y="74896"/>
                    <a:pt x="75888" y="76876"/>
                    <a:pt x="74164" y="76876"/>
                  </a:cubicBezTo>
                  <a:cubicBezTo>
                    <a:pt x="74120" y="76876"/>
                    <a:pt x="74077" y="76875"/>
                    <a:pt x="74032" y="76872"/>
                  </a:cubicBezTo>
                  <a:cubicBezTo>
                    <a:pt x="72681" y="76768"/>
                    <a:pt x="71710" y="75590"/>
                    <a:pt x="71883" y="74273"/>
                  </a:cubicBezTo>
                  <a:cubicBezTo>
                    <a:pt x="72022" y="73233"/>
                    <a:pt x="72473" y="72263"/>
                    <a:pt x="73200" y="71500"/>
                  </a:cubicBezTo>
                  <a:cubicBezTo>
                    <a:pt x="74899" y="69455"/>
                    <a:pt x="76320" y="67202"/>
                    <a:pt x="77360" y="64776"/>
                  </a:cubicBezTo>
                  <a:cubicBezTo>
                    <a:pt x="78573" y="62073"/>
                    <a:pt x="78642" y="59473"/>
                    <a:pt x="77221" y="56874"/>
                  </a:cubicBezTo>
                  <a:cubicBezTo>
                    <a:pt x="76389" y="55418"/>
                    <a:pt x="75245" y="54170"/>
                    <a:pt x="73928" y="53165"/>
                  </a:cubicBezTo>
                  <a:cubicBezTo>
                    <a:pt x="73478" y="52819"/>
                    <a:pt x="72888" y="52611"/>
                    <a:pt x="72611" y="52056"/>
                  </a:cubicBezTo>
                  <a:cubicBezTo>
                    <a:pt x="72923" y="51502"/>
                    <a:pt x="73582" y="51467"/>
                    <a:pt x="74032" y="51190"/>
                  </a:cubicBezTo>
                  <a:cubicBezTo>
                    <a:pt x="76077" y="50011"/>
                    <a:pt x="77429" y="48313"/>
                    <a:pt x="77879" y="45956"/>
                  </a:cubicBezTo>
                  <a:cubicBezTo>
                    <a:pt x="78469" y="42560"/>
                    <a:pt x="76250" y="39406"/>
                    <a:pt x="72958" y="39128"/>
                  </a:cubicBezTo>
                  <a:cubicBezTo>
                    <a:pt x="72761" y="39110"/>
                    <a:pt x="72567" y="39101"/>
                    <a:pt x="72376" y="39101"/>
                  </a:cubicBezTo>
                  <a:cubicBezTo>
                    <a:pt x="70721" y="39101"/>
                    <a:pt x="69315" y="39782"/>
                    <a:pt x="68383" y="41243"/>
                  </a:cubicBezTo>
                  <a:cubicBezTo>
                    <a:pt x="67482" y="42594"/>
                    <a:pt x="67447" y="44293"/>
                    <a:pt x="68244" y="45679"/>
                  </a:cubicBezTo>
                  <a:cubicBezTo>
                    <a:pt x="68441" y="46017"/>
                    <a:pt x="68684" y="46491"/>
                    <a:pt x="69102" y="46491"/>
                  </a:cubicBezTo>
                  <a:cubicBezTo>
                    <a:pt x="69199" y="46491"/>
                    <a:pt x="69305" y="46466"/>
                    <a:pt x="69423" y="46407"/>
                  </a:cubicBezTo>
                  <a:cubicBezTo>
                    <a:pt x="70116" y="46060"/>
                    <a:pt x="69561" y="45540"/>
                    <a:pt x="69353" y="45124"/>
                  </a:cubicBezTo>
                  <a:cubicBezTo>
                    <a:pt x="68452" y="43149"/>
                    <a:pt x="69145" y="41381"/>
                    <a:pt x="71052" y="40584"/>
                  </a:cubicBezTo>
                  <a:cubicBezTo>
                    <a:pt x="71515" y="40398"/>
                    <a:pt x="71993" y="40312"/>
                    <a:pt x="72465" y="40312"/>
                  </a:cubicBezTo>
                  <a:cubicBezTo>
                    <a:pt x="74461" y="40312"/>
                    <a:pt x="76351" y="41863"/>
                    <a:pt x="76632" y="44050"/>
                  </a:cubicBezTo>
                  <a:cubicBezTo>
                    <a:pt x="76978" y="46164"/>
                    <a:pt x="76077" y="48278"/>
                    <a:pt x="74344" y="49491"/>
                  </a:cubicBezTo>
                  <a:cubicBezTo>
                    <a:pt x="73028" y="50506"/>
                    <a:pt x="71536" y="50976"/>
                    <a:pt x="70077" y="50976"/>
                  </a:cubicBezTo>
                  <a:cubicBezTo>
                    <a:pt x="67003" y="50976"/>
                    <a:pt x="64076" y="48892"/>
                    <a:pt x="63253" y="45436"/>
                  </a:cubicBezTo>
                  <a:cubicBezTo>
                    <a:pt x="62491" y="42213"/>
                    <a:pt x="63357" y="39406"/>
                    <a:pt x="65506" y="36979"/>
                  </a:cubicBezTo>
                  <a:cubicBezTo>
                    <a:pt x="66719" y="35628"/>
                    <a:pt x="68209" y="34657"/>
                    <a:pt x="69700" y="33687"/>
                  </a:cubicBezTo>
                  <a:cubicBezTo>
                    <a:pt x="71814" y="32335"/>
                    <a:pt x="73755" y="30671"/>
                    <a:pt x="75453" y="28835"/>
                  </a:cubicBezTo>
                  <a:cubicBezTo>
                    <a:pt x="77186" y="26928"/>
                    <a:pt x="77602" y="24849"/>
                    <a:pt x="77186" y="22457"/>
                  </a:cubicBezTo>
                  <a:cubicBezTo>
                    <a:pt x="76909" y="20898"/>
                    <a:pt x="76458" y="19338"/>
                    <a:pt x="75835" y="17848"/>
                  </a:cubicBezTo>
                  <a:cubicBezTo>
                    <a:pt x="73998" y="13515"/>
                    <a:pt x="74171" y="9148"/>
                    <a:pt x="75523" y="4712"/>
                  </a:cubicBezTo>
                  <a:cubicBezTo>
                    <a:pt x="75731" y="4053"/>
                    <a:pt x="76354" y="3256"/>
                    <a:pt x="75765" y="2632"/>
                  </a:cubicBezTo>
                  <a:cubicBezTo>
                    <a:pt x="75555" y="2411"/>
                    <a:pt x="75325" y="2331"/>
                    <a:pt x="75084" y="2331"/>
                  </a:cubicBezTo>
                  <a:cubicBezTo>
                    <a:pt x="74569" y="2331"/>
                    <a:pt x="74008" y="2698"/>
                    <a:pt x="73512" y="2840"/>
                  </a:cubicBezTo>
                  <a:cubicBezTo>
                    <a:pt x="71366" y="3470"/>
                    <a:pt x="69236" y="3841"/>
                    <a:pt x="67114" y="3841"/>
                  </a:cubicBezTo>
                  <a:cubicBezTo>
                    <a:pt x="64920" y="3841"/>
                    <a:pt x="62735" y="3444"/>
                    <a:pt x="60550" y="2528"/>
                  </a:cubicBezTo>
                  <a:cubicBezTo>
                    <a:pt x="59059" y="1870"/>
                    <a:pt x="57534" y="1419"/>
                    <a:pt x="55940" y="1142"/>
                  </a:cubicBezTo>
                  <a:cubicBezTo>
                    <a:pt x="55317" y="1040"/>
                    <a:pt x="54704" y="977"/>
                    <a:pt x="54104" y="977"/>
                  </a:cubicBezTo>
                  <a:cubicBezTo>
                    <a:pt x="52666" y="977"/>
                    <a:pt x="51305" y="1338"/>
                    <a:pt x="50083" y="2389"/>
                  </a:cubicBezTo>
                  <a:cubicBezTo>
                    <a:pt x="48107" y="4018"/>
                    <a:pt x="46374" y="5959"/>
                    <a:pt x="44953" y="8108"/>
                  </a:cubicBezTo>
                  <a:cubicBezTo>
                    <a:pt x="44191" y="9391"/>
                    <a:pt x="43324" y="10604"/>
                    <a:pt x="42354" y="11747"/>
                  </a:cubicBezTo>
                  <a:cubicBezTo>
                    <a:pt x="41106" y="13273"/>
                    <a:pt x="39442" y="14416"/>
                    <a:pt x="37571" y="14971"/>
                  </a:cubicBezTo>
                  <a:cubicBezTo>
                    <a:pt x="36701" y="15231"/>
                    <a:pt x="35829" y="15356"/>
                    <a:pt x="34981" y="15356"/>
                  </a:cubicBezTo>
                  <a:cubicBezTo>
                    <a:pt x="31877" y="15356"/>
                    <a:pt x="29091" y="13685"/>
                    <a:pt x="27866" y="10881"/>
                  </a:cubicBezTo>
                  <a:cubicBezTo>
                    <a:pt x="26307" y="7415"/>
                    <a:pt x="28247" y="2979"/>
                    <a:pt x="31748" y="1870"/>
                  </a:cubicBezTo>
                  <a:cubicBezTo>
                    <a:pt x="32305" y="1693"/>
                    <a:pt x="32861" y="1610"/>
                    <a:pt x="33400" y="1610"/>
                  </a:cubicBezTo>
                  <a:cubicBezTo>
                    <a:pt x="35613" y="1610"/>
                    <a:pt x="37527" y="3016"/>
                    <a:pt x="37917" y="5162"/>
                  </a:cubicBezTo>
                  <a:cubicBezTo>
                    <a:pt x="38229" y="6479"/>
                    <a:pt x="37744" y="7866"/>
                    <a:pt x="36670" y="8697"/>
                  </a:cubicBezTo>
                  <a:cubicBezTo>
                    <a:pt x="36108" y="9159"/>
                    <a:pt x="35418" y="9400"/>
                    <a:pt x="34729" y="9400"/>
                  </a:cubicBezTo>
                  <a:cubicBezTo>
                    <a:pt x="34227" y="9400"/>
                    <a:pt x="33726" y="9272"/>
                    <a:pt x="33273" y="9009"/>
                  </a:cubicBezTo>
                  <a:cubicBezTo>
                    <a:pt x="33030" y="8871"/>
                    <a:pt x="32753" y="8732"/>
                    <a:pt x="32511" y="8628"/>
                  </a:cubicBezTo>
                  <a:cubicBezTo>
                    <a:pt x="32435" y="8596"/>
                    <a:pt x="32360" y="8580"/>
                    <a:pt x="32288" y="8580"/>
                  </a:cubicBezTo>
                  <a:cubicBezTo>
                    <a:pt x="32128" y="8580"/>
                    <a:pt x="31982" y="8658"/>
                    <a:pt x="31887" y="8801"/>
                  </a:cubicBezTo>
                  <a:cubicBezTo>
                    <a:pt x="31748" y="9009"/>
                    <a:pt x="31748" y="9252"/>
                    <a:pt x="31887" y="9460"/>
                  </a:cubicBezTo>
                  <a:cubicBezTo>
                    <a:pt x="32129" y="9772"/>
                    <a:pt x="32441" y="10015"/>
                    <a:pt x="32822" y="10188"/>
                  </a:cubicBezTo>
                  <a:cubicBezTo>
                    <a:pt x="33433" y="10488"/>
                    <a:pt x="34087" y="10632"/>
                    <a:pt x="34733" y="10632"/>
                  </a:cubicBezTo>
                  <a:cubicBezTo>
                    <a:pt x="36178" y="10632"/>
                    <a:pt x="37588" y="9911"/>
                    <a:pt x="38403" y="8594"/>
                  </a:cubicBezTo>
                  <a:cubicBezTo>
                    <a:pt x="40274" y="5682"/>
                    <a:pt x="38749" y="1766"/>
                    <a:pt x="35353" y="657"/>
                  </a:cubicBezTo>
                  <a:cubicBezTo>
                    <a:pt x="34712" y="455"/>
                    <a:pt x="34061" y="358"/>
                    <a:pt x="33415" y="358"/>
                  </a:cubicBezTo>
                  <a:cubicBezTo>
                    <a:pt x="30953" y="358"/>
                    <a:pt x="28574" y="1768"/>
                    <a:pt x="27173" y="4157"/>
                  </a:cubicBezTo>
                  <a:cubicBezTo>
                    <a:pt x="26861" y="4677"/>
                    <a:pt x="26792" y="5405"/>
                    <a:pt x="26168" y="5751"/>
                  </a:cubicBezTo>
                  <a:cubicBezTo>
                    <a:pt x="25995" y="5578"/>
                    <a:pt x="25856" y="5440"/>
                    <a:pt x="25717" y="5232"/>
                  </a:cubicBezTo>
                  <a:cubicBezTo>
                    <a:pt x="24712" y="3707"/>
                    <a:pt x="23395" y="2389"/>
                    <a:pt x="21870" y="1384"/>
                  </a:cubicBezTo>
                  <a:cubicBezTo>
                    <a:pt x="20417" y="508"/>
                    <a:pt x="18911" y="1"/>
                    <a:pt x="173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34"/>
            <p:cNvSpPr/>
            <p:nvPr/>
          </p:nvSpPr>
          <p:spPr>
            <a:xfrm rot="10800000">
              <a:off x="326993" y="4541461"/>
              <a:ext cx="273487" cy="265013"/>
            </a:xfrm>
            <a:custGeom>
              <a:avLst/>
              <a:gdLst/>
              <a:ahLst/>
              <a:cxnLst/>
              <a:rect l="l" t="t" r="r" b="b"/>
              <a:pathLst>
                <a:path w="14524" h="14074" extrusionOk="0">
                  <a:moveTo>
                    <a:pt x="12028" y="2393"/>
                  </a:moveTo>
                  <a:cubicBezTo>
                    <a:pt x="10884" y="5305"/>
                    <a:pt x="10121" y="8320"/>
                    <a:pt x="8319" y="10816"/>
                  </a:cubicBezTo>
                  <a:cubicBezTo>
                    <a:pt x="8042" y="11197"/>
                    <a:pt x="7730" y="11543"/>
                    <a:pt x="7383" y="11821"/>
                  </a:cubicBezTo>
                  <a:cubicBezTo>
                    <a:pt x="6622" y="12479"/>
                    <a:pt x="5769" y="12791"/>
                    <a:pt x="4950" y="12791"/>
                  </a:cubicBezTo>
                  <a:cubicBezTo>
                    <a:pt x="3570" y="12791"/>
                    <a:pt x="2286" y="11905"/>
                    <a:pt x="1699" y="10296"/>
                  </a:cubicBezTo>
                  <a:cubicBezTo>
                    <a:pt x="1491" y="9707"/>
                    <a:pt x="1491" y="9048"/>
                    <a:pt x="1699" y="8459"/>
                  </a:cubicBezTo>
                  <a:cubicBezTo>
                    <a:pt x="2011" y="7592"/>
                    <a:pt x="2566" y="6830"/>
                    <a:pt x="3293" y="6275"/>
                  </a:cubicBezTo>
                  <a:cubicBezTo>
                    <a:pt x="5893" y="4334"/>
                    <a:pt x="9012" y="3537"/>
                    <a:pt x="12028" y="2393"/>
                  </a:cubicBezTo>
                  <a:close/>
                  <a:moveTo>
                    <a:pt x="13790" y="0"/>
                  </a:moveTo>
                  <a:cubicBezTo>
                    <a:pt x="13607" y="0"/>
                    <a:pt x="13424" y="94"/>
                    <a:pt x="13241" y="175"/>
                  </a:cubicBezTo>
                  <a:cubicBezTo>
                    <a:pt x="10953" y="1354"/>
                    <a:pt x="8527" y="2255"/>
                    <a:pt x="6136" y="3260"/>
                  </a:cubicBezTo>
                  <a:cubicBezTo>
                    <a:pt x="5130" y="3676"/>
                    <a:pt x="4160" y="4161"/>
                    <a:pt x="3259" y="4750"/>
                  </a:cubicBezTo>
                  <a:cubicBezTo>
                    <a:pt x="2323" y="5339"/>
                    <a:pt x="1560" y="6137"/>
                    <a:pt x="971" y="7072"/>
                  </a:cubicBezTo>
                  <a:cubicBezTo>
                    <a:pt x="139" y="8528"/>
                    <a:pt x="1" y="10018"/>
                    <a:pt x="902" y="11474"/>
                  </a:cubicBezTo>
                  <a:cubicBezTo>
                    <a:pt x="1838" y="13069"/>
                    <a:pt x="3155" y="14074"/>
                    <a:pt x="5061" y="14074"/>
                  </a:cubicBezTo>
                  <a:cubicBezTo>
                    <a:pt x="6101" y="14039"/>
                    <a:pt x="7106" y="13692"/>
                    <a:pt x="7938" y="12999"/>
                  </a:cubicBezTo>
                  <a:cubicBezTo>
                    <a:pt x="8943" y="12237"/>
                    <a:pt x="9740" y="11232"/>
                    <a:pt x="10260" y="10088"/>
                  </a:cubicBezTo>
                  <a:cubicBezTo>
                    <a:pt x="11612" y="7107"/>
                    <a:pt x="12929" y="4126"/>
                    <a:pt x="14246" y="1146"/>
                  </a:cubicBezTo>
                  <a:cubicBezTo>
                    <a:pt x="14384" y="799"/>
                    <a:pt x="14523" y="487"/>
                    <a:pt x="14176" y="175"/>
                  </a:cubicBezTo>
                  <a:cubicBezTo>
                    <a:pt x="14048" y="47"/>
                    <a:pt x="13919" y="0"/>
                    <a:pt x="137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31" name="Google Shape;1231;p34"/>
          <p:cNvGrpSpPr/>
          <p:nvPr/>
        </p:nvGrpSpPr>
        <p:grpSpPr>
          <a:xfrm>
            <a:off x="7552045" y="3496973"/>
            <a:ext cx="1480843" cy="1460612"/>
            <a:chOff x="7223390" y="3172787"/>
            <a:chExt cx="1809657" cy="1784935"/>
          </a:xfrm>
        </p:grpSpPr>
        <p:sp>
          <p:nvSpPr>
            <p:cNvPr id="1232" name="Google Shape;1232;p34"/>
            <p:cNvSpPr/>
            <p:nvPr/>
          </p:nvSpPr>
          <p:spPr>
            <a:xfrm>
              <a:off x="7223390" y="3172787"/>
              <a:ext cx="1809657" cy="1784935"/>
            </a:xfrm>
            <a:custGeom>
              <a:avLst/>
              <a:gdLst/>
              <a:ahLst/>
              <a:cxnLst/>
              <a:rect l="l" t="t" r="r" b="b"/>
              <a:pathLst>
                <a:path w="79128" h="78047" extrusionOk="0">
                  <a:moveTo>
                    <a:pt x="74379" y="0"/>
                  </a:moveTo>
                  <a:cubicBezTo>
                    <a:pt x="74075" y="0"/>
                    <a:pt x="73761" y="41"/>
                    <a:pt x="73443" y="129"/>
                  </a:cubicBezTo>
                  <a:cubicBezTo>
                    <a:pt x="72196" y="441"/>
                    <a:pt x="71260" y="1481"/>
                    <a:pt x="71017" y="2728"/>
                  </a:cubicBezTo>
                  <a:cubicBezTo>
                    <a:pt x="70636" y="4357"/>
                    <a:pt x="71260" y="5778"/>
                    <a:pt x="72196" y="7061"/>
                  </a:cubicBezTo>
                  <a:cubicBezTo>
                    <a:pt x="72958" y="8135"/>
                    <a:pt x="73755" y="9140"/>
                    <a:pt x="74553" y="10180"/>
                  </a:cubicBezTo>
                  <a:cubicBezTo>
                    <a:pt x="74518" y="10284"/>
                    <a:pt x="74449" y="10388"/>
                    <a:pt x="74379" y="10492"/>
                  </a:cubicBezTo>
                  <a:cubicBezTo>
                    <a:pt x="73741" y="10270"/>
                    <a:pt x="73059" y="10159"/>
                    <a:pt x="72368" y="10159"/>
                  </a:cubicBezTo>
                  <a:cubicBezTo>
                    <a:pt x="72196" y="10159"/>
                    <a:pt x="72022" y="10166"/>
                    <a:pt x="71849" y="10180"/>
                  </a:cubicBezTo>
                  <a:cubicBezTo>
                    <a:pt x="68556" y="10492"/>
                    <a:pt x="66408" y="13923"/>
                    <a:pt x="67759" y="16835"/>
                  </a:cubicBezTo>
                  <a:cubicBezTo>
                    <a:pt x="68360" y="18181"/>
                    <a:pt x="69691" y="18921"/>
                    <a:pt x="70983" y="18921"/>
                  </a:cubicBezTo>
                  <a:cubicBezTo>
                    <a:pt x="71853" y="18921"/>
                    <a:pt x="72705" y="18586"/>
                    <a:pt x="73305" y="17874"/>
                  </a:cubicBezTo>
                  <a:cubicBezTo>
                    <a:pt x="73617" y="17493"/>
                    <a:pt x="74067" y="16973"/>
                    <a:pt x="73617" y="16523"/>
                  </a:cubicBezTo>
                  <a:cubicBezTo>
                    <a:pt x="73461" y="16357"/>
                    <a:pt x="73327" y="16293"/>
                    <a:pt x="73207" y="16293"/>
                  </a:cubicBezTo>
                  <a:cubicBezTo>
                    <a:pt x="72901" y="16293"/>
                    <a:pt x="72688" y="16714"/>
                    <a:pt x="72438" y="16939"/>
                  </a:cubicBezTo>
                  <a:cubicBezTo>
                    <a:pt x="71921" y="17428"/>
                    <a:pt x="71342" y="17663"/>
                    <a:pt x="70791" y="17663"/>
                  </a:cubicBezTo>
                  <a:cubicBezTo>
                    <a:pt x="69977" y="17663"/>
                    <a:pt x="69227" y="17148"/>
                    <a:pt x="68834" y="16176"/>
                  </a:cubicBezTo>
                  <a:cubicBezTo>
                    <a:pt x="68314" y="14963"/>
                    <a:pt x="68591" y="13577"/>
                    <a:pt x="69492" y="12676"/>
                  </a:cubicBezTo>
                  <a:cubicBezTo>
                    <a:pt x="70286" y="11801"/>
                    <a:pt x="71345" y="11365"/>
                    <a:pt x="72424" y="11365"/>
                  </a:cubicBezTo>
                  <a:cubicBezTo>
                    <a:pt x="73655" y="11365"/>
                    <a:pt x="74912" y="11931"/>
                    <a:pt x="75835" y="13057"/>
                  </a:cubicBezTo>
                  <a:cubicBezTo>
                    <a:pt x="77464" y="14859"/>
                    <a:pt x="77810" y="17493"/>
                    <a:pt x="76771" y="19677"/>
                  </a:cubicBezTo>
                  <a:cubicBezTo>
                    <a:pt x="75419" y="22935"/>
                    <a:pt x="72508" y="25257"/>
                    <a:pt x="69076" y="25950"/>
                  </a:cubicBezTo>
                  <a:cubicBezTo>
                    <a:pt x="65680" y="26678"/>
                    <a:pt x="63392" y="28619"/>
                    <a:pt x="62422" y="31946"/>
                  </a:cubicBezTo>
                  <a:cubicBezTo>
                    <a:pt x="61347" y="35655"/>
                    <a:pt x="62214" y="38982"/>
                    <a:pt x="64744" y="41859"/>
                  </a:cubicBezTo>
                  <a:cubicBezTo>
                    <a:pt x="65749" y="42898"/>
                    <a:pt x="66858" y="43834"/>
                    <a:pt x="68037" y="44631"/>
                  </a:cubicBezTo>
                  <a:cubicBezTo>
                    <a:pt x="69042" y="45290"/>
                    <a:pt x="70047" y="45948"/>
                    <a:pt x="71017" y="46642"/>
                  </a:cubicBezTo>
                  <a:cubicBezTo>
                    <a:pt x="71329" y="46884"/>
                    <a:pt x="71814" y="47023"/>
                    <a:pt x="71676" y="47612"/>
                  </a:cubicBezTo>
                  <a:cubicBezTo>
                    <a:pt x="70567" y="47647"/>
                    <a:pt x="69527" y="47959"/>
                    <a:pt x="68591" y="48548"/>
                  </a:cubicBezTo>
                  <a:cubicBezTo>
                    <a:pt x="66442" y="49900"/>
                    <a:pt x="65888" y="52846"/>
                    <a:pt x="67447" y="54891"/>
                  </a:cubicBezTo>
                  <a:cubicBezTo>
                    <a:pt x="68128" y="55783"/>
                    <a:pt x="69175" y="56277"/>
                    <a:pt x="70253" y="56277"/>
                  </a:cubicBezTo>
                  <a:cubicBezTo>
                    <a:pt x="70767" y="56277"/>
                    <a:pt x="71288" y="56165"/>
                    <a:pt x="71780" y="55930"/>
                  </a:cubicBezTo>
                  <a:cubicBezTo>
                    <a:pt x="72820" y="55480"/>
                    <a:pt x="73409" y="54371"/>
                    <a:pt x="73201" y="53262"/>
                  </a:cubicBezTo>
                  <a:cubicBezTo>
                    <a:pt x="73134" y="52861"/>
                    <a:pt x="73067" y="52428"/>
                    <a:pt x="72566" y="52428"/>
                  </a:cubicBezTo>
                  <a:cubicBezTo>
                    <a:pt x="72547" y="52428"/>
                    <a:pt x="72528" y="52428"/>
                    <a:pt x="72508" y="52430"/>
                  </a:cubicBezTo>
                  <a:cubicBezTo>
                    <a:pt x="72057" y="52464"/>
                    <a:pt x="72022" y="52880"/>
                    <a:pt x="72022" y="53227"/>
                  </a:cubicBezTo>
                  <a:cubicBezTo>
                    <a:pt x="72022" y="54128"/>
                    <a:pt x="71676" y="54752"/>
                    <a:pt x="70740" y="54960"/>
                  </a:cubicBezTo>
                  <a:cubicBezTo>
                    <a:pt x="70584" y="54992"/>
                    <a:pt x="70428" y="55008"/>
                    <a:pt x="70273" y="55008"/>
                  </a:cubicBezTo>
                  <a:cubicBezTo>
                    <a:pt x="69436" y="55008"/>
                    <a:pt x="68660" y="54548"/>
                    <a:pt x="68279" y="53816"/>
                  </a:cubicBezTo>
                  <a:cubicBezTo>
                    <a:pt x="67482" y="52534"/>
                    <a:pt x="67759" y="50870"/>
                    <a:pt x="68868" y="49900"/>
                  </a:cubicBezTo>
                  <a:cubicBezTo>
                    <a:pt x="69642" y="49230"/>
                    <a:pt x="70631" y="48876"/>
                    <a:pt x="71629" y="48876"/>
                  </a:cubicBezTo>
                  <a:cubicBezTo>
                    <a:pt x="72284" y="48876"/>
                    <a:pt x="72943" y="49029"/>
                    <a:pt x="73547" y="49345"/>
                  </a:cubicBezTo>
                  <a:cubicBezTo>
                    <a:pt x="75350" y="50316"/>
                    <a:pt x="76355" y="51806"/>
                    <a:pt x="76355" y="53920"/>
                  </a:cubicBezTo>
                  <a:cubicBezTo>
                    <a:pt x="76355" y="55861"/>
                    <a:pt x="75731" y="57629"/>
                    <a:pt x="75038" y="59396"/>
                  </a:cubicBezTo>
                  <a:cubicBezTo>
                    <a:pt x="74067" y="62100"/>
                    <a:pt x="73305" y="64768"/>
                    <a:pt x="73443" y="67645"/>
                  </a:cubicBezTo>
                  <a:cubicBezTo>
                    <a:pt x="73443" y="67784"/>
                    <a:pt x="73443" y="67992"/>
                    <a:pt x="73028" y="67992"/>
                  </a:cubicBezTo>
                  <a:cubicBezTo>
                    <a:pt x="71780" y="65462"/>
                    <a:pt x="71156" y="62862"/>
                    <a:pt x="72369" y="60020"/>
                  </a:cubicBezTo>
                  <a:cubicBezTo>
                    <a:pt x="72577" y="59604"/>
                    <a:pt x="72785" y="59223"/>
                    <a:pt x="72924" y="58772"/>
                  </a:cubicBezTo>
                  <a:cubicBezTo>
                    <a:pt x="72993" y="58530"/>
                    <a:pt x="72854" y="58287"/>
                    <a:pt x="72646" y="58218"/>
                  </a:cubicBezTo>
                  <a:cubicBezTo>
                    <a:pt x="72559" y="58160"/>
                    <a:pt x="72461" y="58132"/>
                    <a:pt x="72365" y="58132"/>
                  </a:cubicBezTo>
                  <a:cubicBezTo>
                    <a:pt x="72231" y="58132"/>
                    <a:pt x="72103" y="58186"/>
                    <a:pt x="72022" y="58287"/>
                  </a:cubicBezTo>
                  <a:cubicBezTo>
                    <a:pt x="71780" y="58599"/>
                    <a:pt x="71537" y="58911"/>
                    <a:pt x="71364" y="59292"/>
                  </a:cubicBezTo>
                  <a:cubicBezTo>
                    <a:pt x="70116" y="61892"/>
                    <a:pt x="70289" y="64491"/>
                    <a:pt x="71260" y="67125"/>
                  </a:cubicBezTo>
                  <a:cubicBezTo>
                    <a:pt x="71884" y="68824"/>
                    <a:pt x="72854" y="70314"/>
                    <a:pt x="73686" y="71908"/>
                  </a:cubicBezTo>
                  <a:cubicBezTo>
                    <a:pt x="73998" y="72532"/>
                    <a:pt x="74483" y="73121"/>
                    <a:pt x="74414" y="74092"/>
                  </a:cubicBezTo>
                  <a:cubicBezTo>
                    <a:pt x="73374" y="73745"/>
                    <a:pt x="72334" y="73260"/>
                    <a:pt x="71399" y="72671"/>
                  </a:cubicBezTo>
                  <a:cubicBezTo>
                    <a:pt x="69700" y="71735"/>
                    <a:pt x="68002" y="70764"/>
                    <a:pt x="66061" y="70349"/>
                  </a:cubicBezTo>
                  <a:cubicBezTo>
                    <a:pt x="65210" y="70145"/>
                    <a:pt x="64368" y="70035"/>
                    <a:pt x="63540" y="70035"/>
                  </a:cubicBezTo>
                  <a:cubicBezTo>
                    <a:pt x="62106" y="70035"/>
                    <a:pt x="60711" y="70364"/>
                    <a:pt x="59372" y="71111"/>
                  </a:cubicBezTo>
                  <a:cubicBezTo>
                    <a:pt x="58991" y="71319"/>
                    <a:pt x="58471" y="71527"/>
                    <a:pt x="58713" y="72116"/>
                  </a:cubicBezTo>
                  <a:cubicBezTo>
                    <a:pt x="58820" y="72392"/>
                    <a:pt x="58975" y="72485"/>
                    <a:pt x="59150" y="72485"/>
                  </a:cubicBezTo>
                  <a:cubicBezTo>
                    <a:pt x="59371" y="72485"/>
                    <a:pt x="59625" y="72336"/>
                    <a:pt x="59857" y="72220"/>
                  </a:cubicBezTo>
                  <a:cubicBezTo>
                    <a:pt x="60100" y="72116"/>
                    <a:pt x="60377" y="71978"/>
                    <a:pt x="60620" y="71874"/>
                  </a:cubicBezTo>
                  <a:cubicBezTo>
                    <a:pt x="61665" y="71453"/>
                    <a:pt x="62678" y="71267"/>
                    <a:pt x="63668" y="71267"/>
                  </a:cubicBezTo>
                  <a:cubicBezTo>
                    <a:pt x="65370" y="71267"/>
                    <a:pt x="67005" y="71816"/>
                    <a:pt x="68626" y="72671"/>
                  </a:cubicBezTo>
                  <a:cubicBezTo>
                    <a:pt x="68522" y="72983"/>
                    <a:pt x="68349" y="72983"/>
                    <a:pt x="68175" y="72983"/>
                  </a:cubicBezTo>
                  <a:cubicBezTo>
                    <a:pt x="67929" y="72971"/>
                    <a:pt x="67685" y="72965"/>
                    <a:pt x="67441" y="72965"/>
                  </a:cubicBezTo>
                  <a:cubicBezTo>
                    <a:pt x="64837" y="72965"/>
                    <a:pt x="62370" y="73626"/>
                    <a:pt x="59961" y="74577"/>
                  </a:cubicBezTo>
                  <a:cubicBezTo>
                    <a:pt x="58505" y="75132"/>
                    <a:pt x="57015" y="75547"/>
                    <a:pt x="55490" y="75825"/>
                  </a:cubicBezTo>
                  <a:cubicBezTo>
                    <a:pt x="55146" y="75898"/>
                    <a:pt x="54802" y="75933"/>
                    <a:pt x="54460" y="75933"/>
                  </a:cubicBezTo>
                  <a:cubicBezTo>
                    <a:pt x="53836" y="75933"/>
                    <a:pt x="53218" y="75818"/>
                    <a:pt x="52613" y="75617"/>
                  </a:cubicBezTo>
                  <a:cubicBezTo>
                    <a:pt x="49771" y="74612"/>
                    <a:pt x="48489" y="71319"/>
                    <a:pt x="50014" y="68928"/>
                  </a:cubicBezTo>
                  <a:cubicBezTo>
                    <a:pt x="50546" y="67926"/>
                    <a:pt x="51588" y="67348"/>
                    <a:pt x="52704" y="67348"/>
                  </a:cubicBezTo>
                  <a:cubicBezTo>
                    <a:pt x="52823" y="67348"/>
                    <a:pt x="52943" y="67354"/>
                    <a:pt x="53064" y="67368"/>
                  </a:cubicBezTo>
                  <a:cubicBezTo>
                    <a:pt x="54312" y="67437"/>
                    <a:pt x="55317" y="68408"/>
                    <a:pt x="55490" y="69655"/>
                  </a:cubicBezTo>
                  <a:cubicBezTo>
                    <a:pt x="55594" y="70730"/>
                    <a:pt x="55178" y="71111"/>
                    <a:pt x="53445" y="71527"/>
                  </a:cubicBezTo>
                  <a:cubicBezTo>
                    <a:pt x="53168" y="71631"/>
                    <a:pt x="52891" y="71700"/>
                    <a:pt x="52856" y="72047"/>
                  </a:cubicBezTo>
                  <a:cubicBezTo>
                    <a:pt x="52856" y="72393"/>
                    <a:pt x="53098" y="72567"/>
                    <a:pt x="53376" y="72671"/>
                  </a:cubicBezTo>
                  <a:cubicBezTo>
                    <a:pt x="53601" y="72762"/>
                    <a:pt x="53841" y="72805"/>
                    <a:pt x="54085" y="72805"/>
                  </a:cubicBezTo>
                  <a:cubicBezTo>
                    <a:pt x="55038" y="72805"/>
                    <a:pt x="56046" y="72147"/>
                    <a:pt x="56460" y="71180"/>
                  </a:cubicBezTo>
                  <a:cubicBezTo>
                    <a:pt x="57084" y="69621"/>
                    <a:pt x="56564" y="67853"/>
                    <a:pt x="55213" y="66917"/>
                  </a:cubicBezTo>
                  <a:cubicBezTo>
                    <a:pt x="54424" y="66355"/>
                    <a:pt x="53554" y="66093"/>
                    <a:pt x="52701" y="66093"/>
                  </a:cubicBezTo>
                  <a:cubicBezTo>
                    <a:pt x="50819" y="66093"/>
                    <a:pt x="49018" y="67370"/>
                    <a:pt x="48350" y="69517"/>
                  </a:cubicBezTo>
                  <a:cubicBezTo>
                    <a:pt x="48177" y="70106"/>
                    <a:pt x="48212" y="70730"/>
                    <a:pt x="47865" y="71250"/>
                  </a:cubicBezTo>
                  <a:cubicBezTo>
                    <a:pt x="47380" y="71111"/>
                    <a:pt x="47241" y="70764"/>
                    <a:pt x="47033" y="70487"/>
                  </a:cubicBezTo>
                  <a:cubicBezTo>
                    <a:pt x="45993" y="68997"/>
                    <a:pt x="44988" y="67437"/>
                    <a:pt x="43879" y="65982"/>
                  </a:cubicBezTo>
                  <a:cubicBezTo>
                    <a:pt x="42285" y="63763"/>
                    <a:pt x="39893" y="62238"/>
                    <a:pt x="37225" y="61718"/>
                  </a:cubicBezTo>
                  <a:cubicBezTo>
                    <a:pt x="36530" y="61586"/>
                    <a:pt x="35857" y="61523"/>
                    <a:pt x="35208" y="61523"/>
                  </a:cubicBezTo>
                  <a:cubicBezTo>
                    <a:pt x="30425" y="61523"/>
                    <a:pt x="27001" y="64941"/>
                    <a:pt x="26238" y="69032"/>
                  </a:cubicBezTo>
                  <a:cubicBezTo>
                    <a:pt x="25510" y="72809"/>
                    <a:pt x="22980" y="75478"/>
                    <a:pt x="19202" y="76587"/>
                  </a:cubicBezTo>
                  <a:cubicBezTo>
                    <a:pt x="18595" y="76776"/>
                    <a:pt x="17985" y="76864"/>
                    <a:pt x="17390" y="76864"/>
                  </a:cubicBezTo>
                  <a:cubicBezTo>
                    <a:pt x="15029" y="76864"/>
                    <a:pt x="12899" y="75468"/>
                    <a:pt x="12097" y="73364"/>
                  </a:cubicBezTo>
                  <a:cubicBezTo>
                    <a:pt x="11196" y="71354"/>
                    <a:pt x="12235" y="68997"/>
                    <a:pt x="14315" y="68304"/>
                  </a:cubicBezTo>
                  <a:cubicBezTo>
                    <a:pt x="14669" y="68162"/>
                    <a:pt x="15035" y="68094"/>
                    <a:pt x="15396" y="68094"/>
                  </a:cubicBezTo>
                  <a:cubicBezTo>
                    <a:pt x="16273" y="68094"/>
                    <a:pt x="17122" y="68493"/>
                    <a:pt x="17711" y="69205"/>
                  </a:cubicBezTo>
                  <a:cubicBezTo>
                    <a:pt x="18370" y="70141"/>
                    <a:pt x="18197" y="70972"/>
                    <a:pt x="17088" y="72186"/>
                  </a:cubicBezTo>
                  <a:cubicBezTo>
                    <a:pt x="17018" y="72220"/>
                    <a:pt x="16984" y="72255"/>
                    <a:pt x="16949" y="72324"/>
                  </a:cubicBezTo>
                  <a:cubicBezTo>
                    <a:pt x="16706" y="72463"/>
                    <a:pt x="16637" y="72809"/>
                    <a:pt x="16810" y="73052"/>
                  </a:cubicBezTo>
                  <a:cubicBezTo>
                    <a:pt x="16932" y="73222"/>
                    <a:pt x="17121" y="73307"/>
                    <a:pt x="17319" y="73307"/>
                  </a:cubicBezTo>
                  <a:cubicBezTo>
                    <a:pt x="17403" y="73307"/>
                    <a:pt x="17490" y="73291"/>
                    <a:pt x="17573" y="73260"/>
                  </a:cubicBezTo>
                  <a:cubicBezTo>
                    <a:pt x="18058" y="73052"/>
                    <a:pt x="18474" y="72740"/>
                    <a:pt x="18786" y="72289"/>
                  </a:cubicBezTo>
                  <a:cubicBezTo>
                    <a:pt x="19895" y="70626"/>
                    <a:pt x="19340" y="68338"/>
                    <a:pt x="17538" y="67437"/>
                  </a:cubicBezTo>
                  <a:cubicBezTo>
                    <a:pt x="16890" y="67072"/>
                    <a:pt x="16177" y="66904"/>
                    <a:pt x="15464" y="66904"/>
                  </a:cubicBezTo>
                  <a:cubicBezTo>
                    <a:pt x="13469" y="66904"/>
                    <a:pt x="11471" y="68218"/>
                    <a:pt x="10884" y="70210"/>
                  </a:cubicBezTo>
                  <a:cubicBezTo>
                    <a:pt x="10502" y="71492"/>
                    <a:pt x="10641" y="72740"/>
                    <a:pt x="10780" y="74265"/>
                  </a:cubicBezTo>
                  <a:cubicBezTo>
                    <a:pt x="9636" y="73364"/>
                    <a:pt x="8735" y="72601"/>
                    <a:pt x="7764" y="71908"/>
                  </a:cubicBezTo>
                  <a:cubicBezTo>
                    <a:pt x="6652" y="71129"/>
                    <a:pt x="5517" y="70418"/>
                    <a:pt x="4180" y="70418"/>
                  </a:cubicBezTo>
                  <a:cubicBezTo>
                    <a:pt x="3852" y="70418"/>
                    <a:pt x="3511" y="70461"/>
                    <a:pt x="3155" y="70557"/>
                  </a:cubicBezTo>
                  <a:cubicBezTo>
                    <a:pt x="1214" y="70972"/>
                    <a:pt x="1" y="72948"/>
                    <a:pt x="555" y="74889"/>
                  </a:cubicBezTo>
                  <a:cubicBezTo>
                    <a:pt x="1000" y="76363"/>
                    <a:pt x="2360" y="77323"/>
                    <a:pt x="3829" y="77323"/>
                  </a:cubicBezTo>
                  <a:cubicBezTo>
                    <a:pt x="4191" y="77323"/>
                    <a:pt x="4559" y="77265"/>
                    <a:pt x="4922" y="77142"/>
                  </a:cubicBezTo>
                  <a:cubicBezTo>
                    <a:pt x="5373" y="76968"/>
                    <a:pt x="5754" y="76726"/>
                    <a:pt x="6066" y="76379"/>
                  </a:cubicBezTo>
                  <a:cubicBezTo>
                    <a:pt x="6274" y="76171"/>
                    <a:pt x="6309" y="75825"/>
                    <a:pt x="6170" y="75582"/>
                  </a:cubicBezTo>
                  <a:cubicBezTo>
                    <a:pt x="6056" y="75423"/>
                    <a:pt x="5868" y="75338"/>
                    <a:pt x="5683" y="75338"/>
                  </a:cubicBezTo>
                  <a:cubicBezTo>
                    <a:pt x="5586" y="75338"/>
                    <a:pt x="5491" y="75361"/>
                    <a:pt x="5407" y="75409"/>
                  </a:cubicBezTo>
                  <a:cubicBezTo>
                    <a:pt x="5269" y="75513"/>
                    <a:pt x="5130" y="75617"/>
                    <a:pt x="4992" y="75721"/>
                  </a:cubicBezTo>
                  <a:cubicBezTo>
                    <a:pt x="4544" y="75923"/>
                    <a:pt x="4120" y="76023"/>
                    <a:pt x="3728" y="76023"/>
                  </a:cubicBezTo>
                  <a:cubicBezTo>
                    <a:pt x="3179" y="76023"/>
                    <a:pt x="2692" y="75827"/>
                    <a:pt x="2288" y="75443"/>
                  </a:cubicBezTo>
                  <a:cubicBezTo>
                    <a:pt x="1630" y="74681"/>
                    <a:pt x="1491" y="73572"/>
                    <a:pt x="1976" y="72705"/>
                  </a:cubicBezTo>
                  <a:cubicBezTo>
                    <a:pt x="2313" y="72062"/>
                    <a:pt x="3191" y="71717"/>
                    <a:pt x="4132" y="71717"/>
                  </a:cubicBezTo>
                  <a:cubicBezTo>
                    <a:pt x="4256" y="71717"/>
                    <a:pt x="4381" y="71723"/>
                    <a:pt x="4506" y="71735"/>
                  </a:cubicBezTo>
                  <a:cubicBezTo>
                    <a:pt x="5927" y="71874"/>
                    <a:pt x="6932" y="72671"/>
                    <a:pt x="7903" y="73607"/>
                  </a:cubicBezTo>
                  <a:cubicBezTo>
                    <a:pt x="9844" y="75478"/>
                    <a:pt x="12339" y="76379"/>
                    <a:pt x="14696" y="77488"/>
                  </a:cubicBezTo>
                  <a:cubicBezTo>
                    <a:pt x="15532" y="77842"/>
                    <a:pt x="16428" y="78047"/>
                    <a:pt x="17356" y="78047"/>
                  </a:cubicBezTo>
                  <a:cubicBezTo>
                    <a:pt x="17428" y="78047"/>
                    <a:pt x="17500" y="78045"/>
                    <a:pt x="17573" y="78043"/>
                  </a:cubicBezTo>
                  <a:cubicBezTo>
                    <a:pt x="20484" y="78043"/>
                    <a:pt x="22702" y="76622"/>
                    <a:pt x="24574" y="74577"/>
                  </a:cubicBezTo>
                  <a:cubicBezTo>
                    <a:pt x="25233" y="73849"/>
                    <a:pt x="25787" y="73052"/>
                    <a:pt x="26411" y="72289"/>
                  </a:cubicBezTo>
                  <a:cubicBezTo>
                    <a:pt x="27000" y="72740"/>
                    <a:pt x="27104" y="73433"/>
                    <a:pt x="27416" y="73953"/>
                  </a:cubicBezTo>
                  <a:cubicBezTo>
                    <a:pt x="28896" y="76315"/>
                    <a:pt x="30920" y="77704"/>
                    <a:pt x="33618" y="77704"/>
                  </a:cubicBezTo>
                  <a:cubicBezTo>
                    <a:pt x="33889" y="77704"/>
                    <a:pt x="34167" y="77690"/>
                    <a:pt x="34452" y="77662"/>
                  </a:cubicBezTo>
                  <a:cubicBezTo>
                    <a:pt x="37675" y="77384"/>
                    <a:pt x="39928" y="74404"/>
                    <a:pt x="39339" y="71215"/>
                  </a:cubicBezTo>
                  <a:cubicBezTo>
                    <a:pt x="38927" y="68948"/>
                    <a:pt x="37002" y="67467"/>
                    <a:pt x="34974" y="67467"/>
                  </a:cubicBezTo>
                  <a:cubicBezTo>
                    <a:pt x="34273" y="67467"/>
                    <a:pt x="33560" y="67644"/>
                    <a:pt x="32892" y="68026"/>
                  </a:cubicBezTo>
                  <a:cubicBezTo>
                    <a:pt x="32407" y="68338"/>
                    <a:pt x="31714" y="68616"/>
                    <a:pt x="32164" y="69343"/>
                  </a:cubicBezTo>
                  <a:cubicBezTo>
                    <a:pt x="32270" y="69520"/>
                    <a:pt x="32397" y="69585"/>
                    <a:pt x="32532" y="69585"/>
                  </a:cubicBezTo>
                  <a:cubicBezTo>
                    <a:pt x="32794" y="69585"/>
                    <a:pt x="33091" y="69342"/>
                    <a:pt x="33343" y="69205"/>
                  </a:cubicBezTo>
                  <a:cubicBezTo>
                    <a:pt x="33447" y="69135"/>
                    <a:pt x="33551" y="69101"/>
                    <a:pt x="33655" y="69032"/>
                  </a:cubicBezTo>
                  <a:cubicBezTo>
                    <a:pt x="34086" y="68825"/>
                    <a:pt x="34539" y="68728"/>
                    <a:pt x="34986" y="68728"/>
                  </a:cubicBezTo>
                  <a:cubicBezTo>
                    <a:pt x="36191" y="68728"/>
                    <a:pt x="37343" y="69437"/>
                    <a:pt x="37848" y="70626"/>
                  </a:cubicBezTo>
                  <a:cubicBezTo>
                    <a:pt x="38992" y="72983"/>
                    <a:pt x="37433" y="75894"/>
                    <a:pt x="34729" y="76379"/>
                  </a:cubicBezTo>
                  <a:cubicBezTo>
                    <a:pt x="34348" y="76459"/>
                    <a:pt x="33966" y="76498"/>
                    <a:pt x="33588" y="76498"/>
                  </a:cubicBezTo>
                  <a:cubicBezTo>
                    <a:pt x="32004" y="76498"/>
                    <a:pt x="30489" y="75815"/>
                    <a:pt x="29426" y="74612"/>
                  </a:cubicBezTo>
                  <a:cubicBezTo>
                    <a:pt x="26030" y="70938"/>
                    <a:pt x="27485" y="64976"/>
                    <a:pt x="32199" y="63347"/>
                  </a:cubicBezTo>
                  <a:cubicBezTo>
                    <a:pt x="33297" y="62948"/>
                    <a:pt x="34367" y="62755"/>
                    <a:pt x="35403" y="62755"/>
                  </a:cubicBezTo>
                  <a:cubicBezTo>
                    <a:pt x="37603" y="62755"/>
                    <a:pt x="39649" y="63628"/>
                    <a:pt x="41488" y="65254"/>
                  </a:cubicBezTo>
                  <a:cubicBezTo>
                    <a:pt x="42770" y="66501"/>
                    <a:pt x="43879" y="67888"/>
                    <a:pt x="44780" y="69447"/>
                  </a:cubicBezTo>
                  <a:cubicBezTo>
                    <a:pt x="46201" y="71596"/>
                    <a:pt x="47865" y="73572"/>
                    <a:pt x="49806" y="75270"/>
                  </a:cubicBezTo>
                  <a:cubicBezTo>
                    <a:pt x="51071" y="76472"/>
                    <a:pt x="52740" y="77125"/>
                    <a:pt x="54470" y="77125"/>
                  </a:cubicBezTo>
                  <a:cubicBezTo>
                    <a:pt x="54636" y="77125"/>
                    <a:pt x="54803" y="77119"/>
                    <a:pt x="54970" y="77107"/>
                  </a:cubicBezTo>
                  <a:cubicBezTo>
                    <a:pt x="56876" y="76934"/>
                    <a:pt x="58713" y="76449"/>
                    <a:pt x="60446" y="75686"/>
                  </a:cubicBezTo>
                  <a:cubicBezTo>
                    <a:pt x="62763" y="74696"/>
                    <a:pt x="65070" y="74256"/>
                    <a:pt x="67387" y="74256"/>
                  </a:cubicBezTo>
                  <a:cubicBezTo>
                    <a:pt x="69612" y="74256"/>
                    <a:pt x="71844" y="74661"/>
                    <a:pt x="74102" y="75374"/>
                  </a:cubicBezTo>
                  <a:cubicBezTo>
                    <a:pt x="74520" y="75490"/>
                    <a:pt x="74984" y="75762"/>
                    <a:pt x="75412" y="75762"/>
                  </a:cubicBezTo>
                  <a:cubicBezTo>
                    <a:pt x="75623" y="75762"/>
                    <a:pt x="75825" y="75696"/>
                    <a:pt x="76008" y="75513"/>
                  </a:cubicBezTo>
                  <a:cubicBezTo>
                    <a:pt x="76563" y="74924"/>
                    <a:pt x="76008" y="74196"/>
                    <a:pt x="75800" y="73572"/>
                  </a:cubicBezTo>
                  <a:cubicBezTo>
                    <a:pt x="74379" y="69032"/>
                    <a:pt x="74206" y="64560"/>
                    <a:pt x="76112" y="60089"/>
                  </a:cubicBezTo>
                  <a:cubicBezTo>
                    <a:pt x="76736" y="58668"/>
                    <a:pt x="77152" y="57178"/>
                    <a:pt x="77429" y="55653"/>
                  </a:cubicBezTo>
                  <a:cubicBezTo>
                    <a:pt x="77741" y="53677"/>
                    <a:pt x="77706" y="51737"/>
                    <a:pt x="76320" y="50108"/>
                  </a:cubicBezTo>
                  <a:cubicBezTo>
                    <a:pt x="74760" y="48132"/>
                    <a:pt x="72889" y="46399"/>
                    <a:pt x="70809" y="44978"/>
                  </a:cubicBezTo>
                  <a:cubicBezTo>
                    <a:pt x="69458" y="44111"/>
                    <a:pt x="68141" y="43176"/>
                    <a:pt x="66858" y="42205"/>
                  </a:cubicBezTo>
                  <a:cubicBezTo>
                    <a:pt x="65299" y="40992"/>
                    <a:pt x="64155" y="39329"/>
                    <a:pt x="63600" y="37457"/>
                  </a:cubicBezTo>
                  <a:cubicBezTo>
                    <a:pt x="62387" y="33540"/>
                    <a:pt x="63912" y="29555"/>
                    <a:pt x="67239" y="27822"/>
                  </a:cubicBezTo>
                  <a:cubicBezTo>
                    <a:pt x="68185" y="27339"/>
                    <a:pt x="69211" y="27115"/>
                    <a:pt x="70228" y="27115"/>
                  </a:cubicBezTo>
                  <a:cubicBezTo>
                    <a:pt x="73014" y="27115"/>
                    <a:pt x="75744" y="28795"/>
                    <a:pt x="76632" y="31461"/>
                  </a:cubicBezTo>
                  <a:cubicBezTo>
                    <a:pt x="77464" y="33956"/>
                    <a:pt x="76493" y="36452"/>
                    <a:pt x="74310" y="37457"/>
                  </a:cubicBezTo>
                  <a:cubicBezTo>
                    <a:pt x="73803" y="37685"/>
                    <a:pt x="73265" y="37797"/>
                    <a:pt x="72729" y="37797"/>
                  </a:cubicBezTo>
                  <a:cubicBezTo>
                    <a:pt x="71798" y="37797"/>
                    <a:pt x="70877" y="37458"/>
                    <a:pt x="70151" y="36798"/>
                  </a:cubicBezTo>
                  <a:cubicBezTo>
                    <a:pt x="69076" y="35793"/>
                    <a:pt x="68938" y="34511"/>
                    <a:pt x="69666" y="32847"/>
                  </a:cubicBezTo>
                  <a:cubicBezTo>
                    <a:pt x="69770" y="32709"/>
                    <a:pt x="69839" y="32570"/>
                    <a:pt x="69908" y="32431"/>
                  </a:cubicBezTo>
                  <a:cubicBezTo>
                    <a:pt x="70047" y="32154"/>
                    <a:pt x="69943" y="31842"/>
                    <a:pt x="69700" y="31669"/>
                  </a:cubicBezTo>
                  <a:cubicBezTo>
                    <a:pt x="69615" y="31626"/>
                    <a:pt x="69524" y="31607"/>
                    <a:pt x="69434" y="31607"/>
                  </a:cubicBezTo>
                  <a:cubicBezTo>
                    <a:pt x="69230" y="31607"/>
                    <a:pt x="69034" y="31708"/>
                    <a:pt x="68938" y="31877"/>
                  </a:cubicBezTo>
                  <a:cubicBezTo>
                    <a:pt x="68660" y="32189"/>
                    <a:pt x="68452" y="32535"/>
                    <a:pt x="68279" y="32882"/>
                  </a:cubicBezTo>
                  <a:cubicBezTo>
                    <a:pt x="67343" y="35031"/>
                    <a:pt x="68349" y="37526"/>
                    <a:pt x="70463" y="38497"/>
                  </a:cubicBezTo>
                  <a:cubicBezTo>
                    <a:pt x="71185" y="38849"/>
                    <a:pt x="71945" y="39014"/>
                    <a:pt x="72695" y="39014"/>
                  </a:cubicBezTo>
                  <a:cubicBezTo>
                    <a:pt x="74970" y="39014"/>
                    <a:pt x="77150" y="37498"/>
                    <a:pt x="77880" y="35100"/>
                  </a:cubicBezTo>
                  <a:cubicBezTo>
                    <a:pt x="78850" y="32015"/>
                    <a:pt x="77395" y="28688"/>
                    <a:pt x="74310" y="26955"/>
                  </a:cubicBezTo>
                  <a:cubicBezTo>
                    <a:pt x="73825" y="26643"/>
                    <a:pt x="73131" y="26574"/>
                    <a:pt x="72785" y="25915"/>
                  </a:cubicBezTo>
                  <a:cubicBezTo>
                    <a:pt x="74275" y="24806"/>
                    <a:pt x="75696" y="23732"/>
                    <a:pt x="76736" y="22276"/>
                  </a:cubicBezTo>
                  <a:cubicBezTo>
                    <a:pt x="78608" y="19642"/>
                    <a:pt x="79128" y="16869"/>
                    <a:pt x="77776" y="13819"/>
                  </a:cubicBezTo>
                  <a:cubicBezTo>
                    <a:pt x="76667" y="11358"/>
                    <a:pt x="75558" y="8932"/>
                    <a:pt x="73651" y="6957"/>
                  </a:cubicBezTo>
                  <a:cubicBezTo>
                    <a:pt x="73097" y="6368"/>
                    <a:pt x="72681" y="5674"/>
                    <a:pt x="72404" y="4912"/>
                  </a:cubicBezTo>
                  <a:cubicBezTo>
                    <a:pt x="72126" y="4323"/>
                    <a:pt x="72057" y="3664"/>
                    <a:pt x="72161" y="3040"/>
                  </a:cubicBezTo>
                  <a:cubicBezTo>
                    <a:pt x="72334" y="2174"/>
                    <a:pt x="72993" y="1515"/>
                    <a:pt x="73859" y="1307"/>
                  </a:cubicBezTo>
                  <a:cubicBezTo>
                    <a:pt x="74024" y="1271"/>
                    <a:pt x="74186" y="1254"/>
                    <a:pt x="74344" y="1254"/>
                  </a:cubicBezTo>
                  <a:cubicBezTo>
                    <a:pt x="75849" y="1254"/>
                    <a:pt x="76982" y="2814"/>
                    <a:pt x="76355" y="4288"/>
                  </a:cubicBezTo>
                  <a:cubicBezTo>
                    <a:pt x="76251" y="4531"/>
                    <a:pt x="76043" y="4773"/>
                    <a:pt x="75904" y="5016"/>
                  </a:cubicBezTo>
                  <a:cubicBezTo>
                    <a:pt x="75766" y="5293"/>
                    <a:pt x="75835" y="5640"/>
                    <a:pt x="76112" y="5778"/>
                  </a:cubicBezTo>
                  <a:cubicBezTo>
                    <a:pt x="76194" y="5819"/>
                    <a:pt x="76282" y="5839"/>
                    <a:pt x="76370" y="5839"/>
                  </a:cubicBezTo>
                  <a:cubicBezTo>
                    <a:pt x="76506" y="5839"/>
                    <a:pt x="76645" y="5793"/>
                    <a:pt x="76771" y="5709"/>
                  </a:cubicBezTo>
                  <a:cubicBezTo>
                    <a:pt x="77083" y="5501"/>
                    <a:pt x="77360" y="5154"/>
                    <a:pt x="77499" y="4773"/>
                  </a:cubicBezTo>
                  <a:cubicBezTo>
                    <a:pt x="78511" y="2441"/>
                    <a:pt x="76726" y="0"/>
                    <a:pt x="743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34"/>
            <p:cNvSpPr/>
            <p:nvPr/>
          </p:nvSpPr>
          <p:spPr>
            <a:xfrm>
              <a:off x="8505184" y="4452752"/>
              <a:ext cx="334519" cy="322284"/>
            </a:xfrm>
            <a:custGeom>
              <a:avLst/>
              <a:gdLst/>
              <a:ahLst/>
              <a:cxnLst/>
              <a:rect l="l" t="t" r="r" b="b"/>
              <a:pathLst>
                <a:path w="14627" h="14092" extrusionOk="0">
                  <a:moveTo>
                    <a:pt x="5075" y="1246"/>
                  </a:moveTo>
                  <a:cubicBezTo>
                    <a:pt x="5678" y="1246"/>
                    <a:pt x="6281" y="1430"/>
                    <a:pt x="6794" y="1803"/>
                  </a:cubicBezTo>
                  <a:cubicBezTo>
                    <a:pt x="7695" y="2358"/>
                    <a:pt x="8388" y="3120"/>
                    <a:pt x="8908" y="4056"/>
                  </a:cubicBezTo>
                  <a:cubicBezTo>
                    <a:pt x="10253" y="6401"/>
                    <a:pt x="11083" y="9021"/>
                    <a:pt x="12013" y="11676"/>
                  </a:cubicBezTo>
                  <a:lnTo>
                    <a:pt x="12013" y="11676"/>
                  </a:lnTo>
                  <a:cubicBezTo>
                    <a:pt x="9245" y="10639"/>
                    <a:pt x="6443" y="9842"/>
                    <a:pt x="3986" y="8285"/>
                  </a:cubicBezTo>
                  <a:cubicBezTo>
                    <a:pt x="3466" y="7938"/>
                    <a:pt x="2981" y="7522"/>
                    <a:pt x="2565" y="7037"/>
                  </a:cubicBezTo>
                  <a:cubicBezTo>
                    <a:pt x="1110" y="5304"/>
                    <a:pt x="1283" y="3502"/>
                    <a:pt x="3016" y="2081"/>
                  </a:cubicBezTo>
                  <a:cubicBezTo>
                    <a:pt x="3590" y="1526"/>
                    <a:pt x="4332" y="1246"/>
                    <a:pt x="5075" y="1246"/>
                  </a:cubicBezTo>
                  <a:close/>
                  <a:moveTo>
                    <a:pt x="5719" y="1"/>
                  </a:moveTo>
                  <a:cubicBezTo>
                    <a:pt x="3362" y="36"/>
                    <a:pt x="1664" y="1145"/>
                    <a:pt x="832" y="2739"/>
                  </a:cubicBezTo>
                  <a:cubicBezTo>
                    <a:pt x="1" y="4333"/>
                    <a:pt x="278" y="5893"/>
                    <a:pt x="1179" y="7279"/>
                  </a:cubicBezTo>
                  <a:cubicBezTo>
                    <a:pt x="2115" y="8700"/>
                    <a:pt x="3466" y="9567"/>
                    <a:pt x="4922" y="10260"/>
                  </a:cubicBezTo>
                  <a:cubicBezTo>
                    <a:pt x="7660" y="11543"/>
                    <a:pt x="10572" y="12513"/>
                    <a:pt x="13275" y="13899"/>
                  </a:cubicBezTo>
                  <a:cubicBezTo>
                    <a:pt x="13459" y="14001"/>
                    <a:pt x="13643" y="14092"/>
                    <a:pt x="13827" y="14092"/>
                  </a:cubicBezTo>
                  <a:cubicBezTo>
                    <a:pt x="13955" y="14092"/>
                    <a:pt x="14083" y="14048"/>
                    <a:pt x="14211" y="13934"/>
                  </a:cubicBezTo>
                  <a:cubicBezTo>
                    <a:pt x="14627" y="13553"/>
                    <a:pt x="14384" y="13171"/>
                    <a:pt x="14211" y="12825"/>
                  </a:cubicBezTo>
                  <a:cubicBezTo>
                    <a:pt x="12928" y="10329"/>
                    <a:pt x="12027" y="7661"/>
                    <a:pt x="10849" y="5096"/>
                  </a:cubicBezTo>
                  <a:cubicBezTo>
                    <a:pt x="10364" y="3952"/>
                    <a:pt x="9705" y="2843"/>
                    <a:pt x="8873" y="1907"/>
                  </a:cubicBezTo>
                  <a:cubicBezTo>
                    <a:pt x="7799" y="798"/>
                    <a:pt x="6586" y="1"/>
                    <a:pt x="57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34" name="Google Shape;1234;p34"/>
          <p:cNvGrpSpPr/>
          <p:nvPr/>
        </p:nvGrpSpPr>
        <p:grpSpPr>
          <a:xfrm>
            <a:off x="7546458" y="116644"/>
            <a:ext cx="1480740" cy="1471213"/>
            <a:chOff x="7228947" y="189325"/>
            <a:chExt cx="1798543" cy="1786970"/>
          </a:xfrm>
        </p:grpSpPr>
        <p:sp>
          <p:nvSpPr>
            <p:cNvPr id="1235" name="Google Shape;1235;p34"/>
            <p:cNvSpPr/>
            <p:nvPr/>
          </p:nvSpPr>
          <p:spPr>
            <a:xfrm>
              <a:off x="7228947" y="189325"/>
              <a:ext cx="1798543" cy="1786970"/>
            </a:xfrm>
            <a:custGeom>
              <a:avLst/>
              <a:gdLst/>
              <a:ahLst/>
              <a:cxnLst/>
              <a:rect l="l" t="t" r="r" b="b"/>
              <a:pathLst>
                <a:path w="78642" h="78136" extrusionOk="0">
                  <a:moveTo>
                    <a:pt x="17368" y="1"/>
                  </a:moveTo>
                  <a:cubicBezTo>
                    <a:pt x="16409" y="1"/>
                    <a:pt x="15436" y="197"/>
                    <a:pt x="14453" y="622"/>
                  </a:cubicBezTo>
                  <a:cubicBezTo>
                    <a:pt x="12062" y="1662"/>
                    <a:pt x="9566" y="2597"/>
                    <a:pt x="7660" y="4538"/>
                  </a:cubicBezTo>
                  <a:cubicBezTo>
                    <a:pt x="7140" y="4989"/>
                    <a:pt x="6585" y="5370"/>
                    <a:pt x="5962" y="5717"/>
                  </a:cubicBezTo>
                  <a:cubicBezTo>
                    <a:pt x="5442" y="6063"/>
                    <a:pt x="4853" y="6306"/>
                    <a:pt x="4229" y="6410"/>
                  </a:cubicBezTo>
                  <a:cubicBezTo>
                    <a:pt x="4108" y="6427"/>
                    <a:pt x="3988" y="6435"/>
                    <a:pt x="3868" y="6435"/>
                  </a:cubicBezTo>
                  <a:cubicBezTo>
                    <a:pt x="2997" y="6435"/>
                    <a:pt x="2191" y="5998"/>
                    <a:pt x="1733" y="5266"/>
                  </a:cubicBezTo>
                  <a:cubicBezTo>
                    <a:pt x="1283" y="4400"/>
                    <a:pt x="1421" y="3395"/>
                    <a:pt x="2045" y="2701"/>
                  </a:cubicBezTo>
                  <a:cubicBezTo>
                    <a:pt x="2445" y="2260"/>
                    <a:pt x="2959" y="2035"/>
                    <a:pt x="3534" y="2035"/>
                  </a:cubicBezTo>
                  <a:cubicBezTo>
                    <a:pt x="3907" y="2035"/>
                    <a:pt x="4305" y="2129"/>
                    <a:pt x="4714" y="2320"/>
                  </a:cubicBezTo>
                  <a:cubicBezTo>
                    <a:pt x="4922" y="2424"/>
                    <a:pt x="5095" y="2597"/>
                    <a:pt x="5303" y="2667"/>
                  </a:cubicBezTo>
                  <a:cubicBezTo>
                    <a:pt x="5370" y="2700"/>
                    <a:pt x="5444" y="2716"/>
                    <a:pt x="5518" y="2716"/>
                  </a:cubicBezTo>
                  <a:cubicBezTo>
                    <a:pt x="5675" y="2716"/>
                    <a:pt x="5833" y="2646"/>
                    <a:pt x="5927" y="2528"/>
                  </a:cubicBezTo>
                  <a:cubicBezTo>
                    <a:pt x="6066" y="2320"/>
                    <a:pt x="6100" y="2078"/>
                    <a:pt x="5962" y="1870"/>
                  </a:cubicBezTo>
                  <a:cubicBezTo>
                    <a:pt x="5754" y="1523"/>
                    <a:pt x="5442" y="1246"/>
                    <a:pt x="5060" y="1107"/>
                  </a:cubicBezTo>
                  <a:cubicBezTo>
                    <a:pt x="4585" y="873"/>
                    <a:pt x="4089" y="765"/>
                    <a:pt x="3603" y="765"/>
                  </a:cubicBezTo>
                  <a:cubicBezTo>
                    <a:pt x="2000" y="765"/>
                    <a:pt x="509" y="1943"/>
                    <a:pt x="243" y="3672"/>
                  </a:cubicBezTo>
                  <a:cubicBezTo>
                    <a:pt x="0" y="4954"/>
                    <a:pt x="555" y="6237"/>
                    <a:pt x="1629" y="6965"/>
                  </a:cubicBezTo>
                  <a:cubicBezTo>
                    <a:pt x="2344" y="7465"/>
                    <a:pt x="3086" y="7689"/>
                    <a:pt x="3827" y="7689"/>
                  </a:cubicBezTo>
                  <a:cubicBezTo>
                    <a:pt x="4524" y="7689"/>
                    <a:pt x="5220" y="7491"/>
                    <a:pt x="5892" y="7138"/>
                  </a:cubicBezTo>
                  <a:cubicBezTo>
                    <a:pt x="6967" y="6618"/>
                    <a:pt x="7972" y="5959"/>
                    <a:pt x="8873" y="5162"/>
                  </a:cubicBezTo>
                  <a:cubicBezTo>
                    <a:pt x="9310" y="4759"/>
                    <a:pt x="9715" y="4225"/>
                    <a:pt x="10371" y="4225"/>
                  </a:cubicBezTo>
                  <a:cubicBezTo>
                    <a:pt x="10391" y="4225"/>
                    <a:pt x="10412" y="4225"/>
                    <a:pt x="10433" y="4226"/>
                  </a:cubicBezTo>
                  <a:cubicBezTo>
                    <a:pt x="10641" y="4573"/>
                    <a:pt x="10502" y="4885"/>
                    <a:pt x="10433" y="5232"/>
                  </a:cubicBezTo>
                  <a:cubicBezTo>
                    <a:pt x="9977" y="8620"/>
                    <a:pt x="12093" y="11120"/>
                    <a:pt x="15342" y="11120"/>
                  </a:cubicBezTo>
                  <a:cubicBezTo>
                    <a:pt x="15550" y="11120"/>
                    <a:pt x="15762" y="11110"/>
                    <a:pt x="15978" y="11089"/>
                  </a:cubicBezTo>
                  <a:cubicBezTo>
                    <a:pt x="18404" y="10881"/>
                    <a:pt x="19895" y="8212"/>
                    <a:pt x="18786" y="6133"/>
                  </a:cubicBezTo>
                  <a:cubicBezTo>
                    <a:pt x="18508" y="5613"/>
                    <a:pt x="18092" y="5197"/>
                    <a:pt x="17572" y="4920"/>
                  </a:cubicBezTo>
                  <a:cubicBezTo>
                    <a:pt x="17450" y="4828"/>
                    <a:pt x="17300" y="4783"/>
                    <a:pt x="17150" y="4783"/>
                  </a:cubicBezTo>
                  <a:cubicBezTo>
                    <a:pt x="16961" y="4783"/>
                    <a:pt x="16772" y="4854"/>
                    <a:pt x="16637" y="4989"/>
                  </a:cubicBezTo>
                  <a:cubicBezTo>
                    <a:pt x="16359" y="5336"/>
                    <a:pt x="16567" y="5613"/>
                    <a:pt x="16845" y="5855"/>
                  </a:cubicBezTo>
                  <a:cubicBezTo>
                    <a:pt x="16983" y="5959"/>
                    <a:pt x="17122" y="6063"/>
                    <a:pt x="17261" y="6202"/>
                  </a:cubicBezTo>
                  <a:cubicBezTo>
                    <a:pt x="18335" y="7242"/>
                    <a:pt x="17988" y="9044"/>
                    <a:pt x="16602" y="9633"/>
                  </a:cubicBezTo>
                  <a:cubicBezTo>
                    <a:pt x="16142" y="9857"/>
                    <a:pt x="15648" y="9965"/>
                    <a:pt x="15156" y="9965"/>
                  </a:cubicBezTo>
                  <a:cubicBezTo>
                    <a:pt x="14350" y="9965"/>
                    <a:pt x="13552" y="9673"/>
                    <a:pt x="12928" y="9113"/>
                  </a:cubicBezTo>
                  <a:cubicBezTo>
                    <a:pt x="11126" y="7484"/>
                    <a:pt x="11126" y="4816"/>
                    <a:pt x="12997" y="3013"/>
                  </a:cubicBezTo>
                  <a:cubicBezTo>
                    <a:pt x="14118" y="1845"/>
                    <a:pt x="15648" y="1206"/>
                    <a:pt x="17217" y="1206"/>
                  </a:cubicBezTo>
                  <a:cubicBezTo>
                    <a:pt x="17881" y="1206"/>
                    <a:pt x="18552" y="1321"/>
                    <a:pt x="19201" y="1558"/>
                  </a:cubicBezTo>
                  <a:cubicBezTo>
                    <a:pt x="22771" y="2667"/>
                    <a:pt x="25405" y="5647"/>
                    <a:pt x="26099" y="9287"/>
                  </a:cubicBezTo>
                  <a:cubicBezTo>
                    <a:pt x="27034" y="13515"/>
                    <a:pt x="30188" y="16392"/>
                    <a:pt x="34486" y="16565"/>
                  </a:cubicBezTo>
                  <a:cubicBezTo>
                    <a:pt x="34670" y="16573"/>
                    <a:pt x="34853" y="16577"/>
                    <a:pt x="35033" y="16577"/>
                  </a:cubicBezTo>
                  <a:cubicBezTo>
                    <a:pt x="38653" y="16577"/>
                    <a:pt x="41494" y="14933"/>
                    <a:pt x="43705" y="12094"/>
                  </a:cubicBezTo>
                  <a:cubicBezTo>
                    <a:pt x="44780" y="10708"/>
                    <a:pt x="45750" y="9183"/>
                    <a:pt x="46790" y="7727"/>
                  </a:cubicBezTo>
                  <a:cubicBezTo>
                    <a:pt x="46998" y="7380"/>
                    <a:pt x="47206" y="6930"/>
                    <a:pt x="47761" y="6861"/>
                  </a:cubicBezTo>
                  <a:cubicBezTo>
                    <a:pt x="47899" y="7484"/>
                    <a:pt x="48003" y="8074"/>
                    <a:pt x="48176" y="8594"/>
                  </a:cubicBezTo>
                  <a:cubicBezTo>
                    <a:pt x="48785" y="10676"/>
                    <a:pt x="50489" y="12018"/>
                    <a:pt x="52440" y="12018"/>
                  </a:cubicBezTo>
                  <a:cubicBezTo>
                    <a:pt x="52600" y="12018"/>
                    <a:pt x="52762" y="12009"/>
                    <a:pt x="52925" y="11990"/>
                  </a:cubicBezTo>
                  <a:cubicBezTo>
                    <a:pt x="55524" y="11713"/>
                    <a:pt x="57119" y="9391"/>
                    <a:pt x="56321" y="7103"/>
                  </a:cubicBezTo>
                  <a:cubicBezTo>
                    <a:pt x="55984" y="6029"/>
                    <a:pt x="54993" y="5335"/>
                    <a:pt x="53904" y="5335"/>
                  </a:cubicBezTo>
                  <a:cubicBezTo>
                    <a:pt x="53764" y="5335"/>
                    <a:pt x="53622" y="5346"/>
                    <a:pt x="53479" y="5370"/>
                  </a:cubicBezTo>
                  <a:cubicBezTo>
                    <a:pt x="53063" y="5440"/>
                    <a:pt x="52613" y="5578"/>
                    <a:pt x="52648" y="6098"/>
                  </a:cubicBezTo>
                  <a:cubicBezTo>
                    <a:pt x="52682" y="6514"/>
                    <a:pt x="53098" y="6514"/>
                    <a:pt x="53445" y="6583"/>
                  </a:cubicBezTo>
                  <a:cubicBezTo>
                    <a:pt x="54762" y="6791"/>
                    <a:pt x="55108" y="7103"/>
                    <a:pt x="55247" y="7970"/>
                  </a:cubicBezTo>
                  <a:cubicBezTo>
                    <a:pt x="55386" y="8940"/>
                    <a:pt x="54935" y="9841"/>
                    <a:pt x="54103" y="10292"/>
                  </a:cubicBezTo>
                  <a:cubicBezTo>
                    <a:pt x="53604" y="10607"/>
                    <a:pt x="53046" y="10758"/>
                    <a:pt x="52491" y="10758"/>
                  </a:cubicBezTo>
                  <a:cubicBezTo>
                    <a:pt x="51583" y="10758"/>
                    <a:pt x="50686" y="10352"/>
                    <a:pt x="50083" y="9599"/>
                  </a:cubicBezTo>
                  <a:cubicBezTo>
                    <a:pt x="49043" y="8386"/>
                    <a:pt x="48800" y="6687"/>
                    <a:pt x="49494" y="5232"/>
                  </a:cubicBezTo>
                  <a:cubicBezTo>
                    <a:pt x="50288" y="3388"/>
                    <a:pt x="52102" y="2186"/>
                    <a:pt x="54082" y="2186"/>
                  </a:cubicBezTo>
                  <a:cubicBezTo>
                    <a:pt x="54261" y="2186"/>
                    <a:pt x="54442" y="2196"/>
                    <a:pt x="54623" y="2216"/>
                  </a:cubicBezTo>
                  <a:cubicBezTo>
                    <a:pt x="56599" y="2355"/>
                    <a:pt x="58436" y="3048"/>
                    <a:pt x="60273" y="3741"/>
                  </a:cubicBezTo>
                  <a:cubicBezTo>
                    <a:pt x="62449" y="4530"/>
                    <a:pt x="64654" y="5146"/>
                    <a:pt x="66966" y="5146"/>
                  </a:cubicBezTo>
                  <a:cubicBezTo>
                    <a:pt x="67195" y="5146"/>
                    <a:pt x="67424" y="5140"/>
                    <a:pt x="67655" y="5128"/>
                  </a:cubicBezTo>
                  <a:cubicBezTo>
                    <a:pt x="67736" y="5128"/>
                    <a:pt x="67828" y="5116"/>
                    <a:pt x="67917" y="5116"/>
                  </a:cubicBezTo>
                  <a:cubicBezTo>
                    <a:pt x="68094" y="5116"/>
                    <a:pt x="68256" y="5162"/>
                    <a:pt x="68279" y="5440"/>
                  </a:cubicBezTo>
                  <a:cubicBezTo>
                    <a:pt x="66625" y="6382"/>
                    <a:pt x="65143" y="6844"/>
                    <a:pt x="63618" y="6844"/>
                  </a:cubicBezTo>
                  <a:cubicBezTo>
                    <a:pt x="62393" y="6844"/>
                    <a:pt x="61142" y="6546"/>
                    <a:pt x="59753" y="5959"/>
                  </a:cubicBezTo>
                  <a:cubicBezTo>
                    <a:pt x="59498" y="5853"/>
                    <a:pt x="59191" y="5617"/>
                    <a:pt x="58920" y="5617"/>
                  </a:cubicBezTo>
                  <a:cubicBezTo>
                    <a:pt x="58749" y="5617"/>
                    <a:pt x="58591" y="5712"/>
                    <a:pt x="58470" y="5994"/>
                  </a:cubicBezTo>
                  <a:cubicBezTo>
                    <a:pt x="58193" y="6653"/>
                    <a:pt x="58852" y="6861"/>
                    <a:pt x="59302" y="7103"/>
                  </a:cubicBezTo>
                  <a:cubicBezTo>
                    <a:pt x="59995" y="7484"/>
                    <a:pt x="60758" y="7762"/>
                    <a:pt x="61555" y="7900"/>
                  </a:cubicBezTo>
                  <a:cubicBezTo>
                    <a:pt x="62197" y="8037"/>
                    <a:pt x="62826" y="8100"/>
                    <a:pt x="63444" y="8100"/>
                  </a:cubicBezTo>
                  <a:cubicBezTo>
                    <a:pt x="65331" y="8100"/>
                    <a:pt x="67119" y="7514"/>
                    <a:pt x="68868" y="6653"/>
                  </a:cubicBezTo>
                  <a:cubicBezTo>
                    <a:pt x="70289" y="5925"/>
                    <a:pt x="71710" y="5128"/>
                    <a:pt x="73131" y="4400"/>
                  </a:cubicBezTo>
                  <a:cubicBezTo>
                    <a:pt x="73323" y="4314"/>
                    <a:pt x="73529" y="4150"/>
                    <a:pt x="73764" y="4150"/>
                  </a:cubicBezTo>
                  <a:cubicBezTo>
                    <a:pt x="73910" y="4150"/>
                    <a:pt x="74067" y="4214"/>
                    <a:pt x="74240" y="4400"/>
                  </a:cubicBezTo>
                  <a:cubicBezTo>
                    <a:pt x="73824" y="5543"/>
                    <a:pt x="73304" y="6618"/>
                    <a:pt x="72681" y="7623"/>
                  </a:cubicBezTo>
                  <a:cubicBezTo>
                    <a:pt x="71849" y="9009"/>
                    <a:pt x="71190" y="10465"/>
                    <a:pt x="70705" y="11990"/>
                  </a:cubicBezTo>
                  <a:cubicBezTo>
                    <a:pt x="70012" y="14070"/>
                    <a:pt x="70116" y="16357"/>
                    <a:pt x="70948" y="18402"/>
                  </a:cubicBezTo>
                  <a:cubicBezTo>
                    <a:pt x="71121" y="18818"/>
                    <a:pt x="71329" y="19234"/>
                    <a:pt x="71571" y="19615"/>
                  </a:cubicBezTo>
                  <a:cubicBezTo>
                    <a:pt x="71688" y="19825"/>
                    <a:pt x="71915" y="19941"/>
                    <a:pt x="72136" y="19941"/>
                  </a:cubicBezTo>
                  <a:cubicBezTo>
                    <a:pt x="72243" y="19941"/>
                    <a:pt x="72348" y="19914"/>
                    <a:pt x="72438" y="19858"/>
                  </a:cubicBezTo>
                  <a:cubicBezTo>
                    <a:pt x="72715" y="19684"/>
                    <a:pt x="72785" y="19338"/>
                    <a:pt x="72611" y="19095"/>
                  </a:cubicBezTo>
                  <a:cubicBezTo>
                    <a:pt x="72542" y="18922"/>
                    <a:pt x="72473" y="18783"/>
                    <a:pt x="72403" y="18610"/>
                  </a:cubicBezTo>
                  <a:cubicBezTo>
                    <a:pt x="70982" y="15941"/>
                    <a:pt x="71329" y="13307"/>
                    <a:pt x="72507" y="10673"/>
                  </a:cubicBezTo>
                  <a:cubicBezTo>
                    <a:pt x="72593" y="10445"/>
                    <a:pt x="72631" y="10100"/>
                    <a:pt x="72989" y="10100"/>
                  </a:cubicBezTo>
                  <a:cubicBezTo>
                    <a:pt x="73066" y="10100"/>
                    <a:pt x="73159" y="10116"/>
                    <a:pt x="73270" y="10153"/>
                  </a:cubicBezTo>
                  <a:cubicBezTo>
                    <a:pt x="72888" y="13411"/>
                    <a:pt x="73998" y="16461"/>
                    <a:pt x="75072" y="19477"/>
                  </a:cubicBezTo>
                  <a:cubicBezTo>
                    <a:pt x="75384" y="20308"/>
                    <a:pt x="75627" y="21106"/>
                    <a:pt x="75835" y="21937"/>
                  </a:cubicBezTo>
                  <a:cubicBezTo>
                    <a:pt x="76112" y="23012"/>
                    <a:pt x="76181" y="24121"/>
                    <a:pt x="76008" y="25195"/>
                  </a:cubicBezTo>
                  <a:cubicBezTo>
                    <a:pt x="75646" y="27575"/>
                    <a:pt x="73508" y="29182"/>
                    <a:pt x="71337" y="29182"/>
                  </a:cubicBezTo>
                  <a:cubicBezTo>
                    <a:pt x="70599" y="29182"/>
                    <a:pt x="69857" y="28996"/>
                    <a:pt x="69180" y="28592"/>
                  </a:cubicBezTo>
                  <a:cubicBezTo>
                    <a:pt x="67586" y="27725"/>
                    <a:pt x="67066" y="25646"/>
                    <a:pt x="68071" y="24086"/>
                  </a:cubicBezTo>
                  <a:cubicBezTo>
                    <a:pt x="68508" y="23416"/>
                    <a:pt x="69239" y="23040"/>
                    <a:pt x="70016" y="23040"/>
                  </a:cubicBezTo>
                  <a:cubicBezTo>
                    <a:pt x="70164" y="23040"/>
                    <a:pt x="70313" y="23053"/>
                    <a:pt x="70462" y="23081"/>
                  </a:cubicBezTo>
                  <a:cubicBezTo>
                    <a:pt x="71294" y="23185"/>
                    <a:pt x="71883" y="23982"/>
                    <a:pt x="71779" y="24814"/>
                  </a:cubicBezTo>
                  <a:cubicBezTo>
                    <a:pt x="71745" y="24918"/>
                    <a:pt x="71779" y="25022"/>
                    <a:pt x="71779" y="25161"/>
                  </a:cubicBezTo>
                  <a:cubicBezTo>
                    <a:pt x="71883" y="25369"/>
                    <a:pt x="71953" y="25577"/>
                    <a:pt x="72230" y="25611"/>
                  </a:cubicBezTo>
                  <a:cubicBezTo>
                    <a:pt x="72276" y="25620"/>
                    <a:pt x="72318" y="25625"/>
                    <a:pt x="72358" y="25625"/>
                  </a:cubicBezTo>
                  <a:cubicBezTo>
                    <a:pt x="72621" y="25625"/>
                    <a:pt x="72764" y="25436"/>
                    <a:pt x="72854" y="25195"/>
                  </a:cubicBezTo>
                  <a:cubicBezTo>
                    <a:pt x="73235" y="23982"/>
                    <a:pt x="72681" y="22700"/>
                    <a:pt x="71537" y="22145"/>
                  </a:cubicBezTo>
                  <a:cubicBezTo>
                    <a:pt x="71052" y="21919"/>
                    <a:pt x="70536" y="21810"/>
                    <a:pt x="70027" y="21810"/>
                  </a:cubicBezTo>
                  <a:cubicBezTo>
                    <a:pt x="68900" y="21810"/>
                    <a:pt x="67804" y="22345"/>
                    <a:pt x="67135" y="23324"/>
                  </a:cubicBezTo>
                  <a:cubicBezTo>
                    <a:pt x="65333" y="25854"/>
                    <a:pt x="66615" y="29216"/>
                    <a:pt x="69735" y="30186"/>
                  </a:cubicBezTo>
                  <a:cubicBezTo>
                    <a:pt x="70254" y="30360"/>
                    <a:pt x="70878" y="30290"/>
                    <a:pt x="71467" y="30775"/>
                  </a:cubicBezTo>
                  <a:cubicBezTo>
                    <a:pt x="70844" y="31434"/>
                    <a:pt x="70116" y="31954"/>
                    <a:pt x="69353" y="32404"/>
                  </a:cubicBezTo>
                  <a:cubicBezTo>
                    <a:pt x="68036" y="33236"/>
                    <a:pt x="66788" y="34137"/>
                    <a:pt x="65575" y="35143"/>
                  </a:cubicBezTo>
                  <a:cubicBezTo>
                    <a:pt x="63808" y="36633"/>
                    <a:pt x="62560" y="38643"/>
                    <a:pt x="62006" y="40861"/>
                  </a:cubicBezTo>
                  <a:cubicBezTo>
                    <a:pt x="60723" y="46164"/>
                    <a:pt x="63634" y="51120"/>
                    <a:pt x="68660" y="52091"/>
                  </a:cubicBezTo>
                  <a:cubicBezTo>
                    <a:pt x="71849" y="52715"/>
                    <a:pt x="74136" y="54586"/>
                    <a:pt x="75904" y="57186"/>
                  </a:cubicBezTo>
                  <a:cubicBezTo>
                    <a:pt x="76805" y="58538"/>
                    <a:pt x="77186" y="60167"/>
                    <a:pt x="76978" y="61761"/>
                  </a:cubicBezTo>
                  <a:cubicBezTo>
                    <a:pt x="76701" y="64222"/>
                    <a:pt x="75176" y="66128"/>
                    <a:pt x="72992" y="66613"/>
                  </a:cubicBezTo>
                  <a:cubicBezTo>
                    <a:pt x="72706" y="66680"/>
                    <a:pt x="72418" y="66712"/>
                    <a:pt x="72135" y="66712"/>
                  </a:cubicBezTo>
                  <a:cubicBezTo>
                    <a:pt x="70227" y="66712"/>
                    <a:pt x="68499" y="65265"/>
                    <a:pt x="68348" y="63424"/>
                  </a:cubicBezTo>
                  <a:cubicBezTo>
                    <a:pt x="68244" y="62211"/>
                    <a:pt x="68764" y="61033"/>
                    <a:pt x="69700" y="60652"/>
                  </a:cubicBezTo>
                  <a:cubicBezTo>
                    <a:pt x="70002" y="60484"/>
                    <a:pt x="70334" y="60402"/>
                    <a:pt x="70663" y="60402"/>
                  </a:cubicBezTo>
                  <a:cubicBezTo>
                    <a:pt x="71351" y="60402"/>
                    <a:pt x="72028" y="60758"/>
                    <a:pt x="72403" y="61414"/>
                  </a:cubicBezTo>
                  <a:cubicBezTo>
                    <a:pt x="72554" y="61615"/>
                    <a:pt x="72723" y="61834"/>
                    <a:pt x="72963" y="61834"/>
                  </a:cubicBezTo>
                  <a:cubicBezTo>
                    <a:pt x="73054" y="61834"/>
                    <a:pt x="73155" y="61803"/>
                    <a:pt x="73270" y="61726"/>
                  </a:cubicBezTo>
                  <a:cubicBezTo>
                    <a:pt x="73686" y="61449"/>
                    <a:pt x="73582" y="61033"/>
                    <a:pt x="73374" y="60652"/>
                  </a:cubicBezTo>
                  <a:cubicBezTo>
                    <a:pt x="72888" y="59924"/>
                    <a:pt x="72161" y="59439"/>
                    <a:pt x="71294" y="59300"/>
                  </a:cubicBezTo>
                  <a:cubicBezTo>
                    <a:pt x="71079" y="59259"/>
                    <a:pt x="70862" y="59239"/>
                    <a:pt x="70648" y="59239"/>
                  </a:cubicBezTo>
                  <a:cubicBezTo>
                    <a:pt x="69244" y="59239"/>
                    <a:pt x="67924" y="60100"/>
                    <a:pt x="67412" y="61484"/>
                  </a:cubicBezTo>
                  <a:cubicBezTo>
                    <a:pt x="66149" y="64557"/>
                    <a:pt x="68587" y="67967"/>
                    <a:pt x="72107" y="67967"/>
                  </a:cubicBezTo>
                  <a:cubicBezTo>
                    <a:pt x="72159" y="67967"/>
                    <a:pt x="72212" y="67966"/>
                    <a:pt x="72265" y="67965"/>
                  </a:cubicBezTo>
                  <a:cubicBezTo>
                    <a:pt x="72923" y="67965"/>
                    <a:pt x="73547" y="67861"/>
                    <a:pt x="74379" y="67792"/>
                  </a:cubicBezTo>
                  <a:lnTo>
                    <a:pt x="74379" y="67792"/>
                  </a:lnTo>
                  <a:cubicBezTo>
                    <a:pt x="73963" y="68519"/>
                    <a:pt x="73443" y="69247"/>
                    <a:pt x="72854" y="69871"/>
                  </a:cubicBezTo>
                  <a:cubicBezTo>
                    <a:pt x="72091" y="70703"/>
                    <a:pt x="71467" y="71708"/>
                    <a:pt x="71017" y="72748"/>
                  </a:cubicBezTo>
                  <a:cubicBezTo>
                    <a:pt x="70462" y="74307"/>
                    <a:pt x="70462" y="75798"/>
                    <a:pt x="71641" y="77080"/>
                  </a:cubicBezTo>
                  <a:cubicBezTo>
                    <a:pt x="72318" y="77776"/>
                    <a:pt x="73230" y="78135"/>
                    <a:pt x="74144" y="78135"/>
                  </a:cubicBezTo>
                  <a:cubicBezTo>
                    <a:pt x="74914" y="78135"/>
                    <a:pt x="75686" y="77880"/>
                    <a:pt x="76320" y="77358"/>
                  </a:cubicBezTo>
                  <a:cubicBezTo>
                    <a:pt x="77671" y="76248"/>
                    <a:pt x="77949" y="74134"/>
                    <a:pt x="76944" y="72852"/>
                  </a:cubicBezTo>
                  <a:cubicBezTo>
                    <a:pt x="76742" y="72574"/>
                    <a:pt x="76466" y="72315"/>
                    <a:pt x="76158" y="72315"/>
                  </a:cubicBezTo>
                  <a:cubicBezTo>
                    <a:pt x="76042" y="72315"/>
                    <a:pt x="75922" y="72351"/>
                    <a:pt x="75800" y="72436"/>
                  </a:cubicBezTo>
                  <a:cubicBezTo>
                    <a:pt x="75384" y="72748"/>
                    <a:pt x="75661" y="73129"/>
                    <a:pt x="75904" y="73476"/>
                  </a:cubicBezTo>
                  <a:cubicBezTo>
                    <a:pt x="76918" y="74896"/>
                    <a:pt x="75888" y="76876"/>
                    <a:pt x="74164" y="76876"/>
                  </a:cubicBezTo>
                  <a:cubicBezTo>
                    <a:pt x="74120" y="76876"/>
                    <a:pt x="74077" y="76875"/>
                    <a:pt x="74032" y="76872"/>
                  </a:cubicBezTo>
                  <a:cubicBezTo>
                    <a:pt x="72681" y="76768"/>
                    <a:pt x="71710" y="75590"/>
                    <a:pt x="71883" y="74273"/>
                  </a:cubicBezTo>
                  <a:cubicBezTo>
                    <a:pt x="72022" y="73233"/>
                    <a:pt x="72473" y="72263"/>
                    <a:pt x="73200" y="71500"/>
                  </a:cubicBezTo>
                  <a:cubicBezTo>
                    <a:pt x="74899" y="69455"/>
                    <a:pt x="76320" y="67202"/>
                    <a:pt x="77360" y="64776"/>
                  </a:cubicBezTo>
                  <a:cubicBezTo>
                    <a:pt x="78573" y="62073"/>
                    <a:pt x="78642" y="59473"/>
                    <a:pt x="77221" y="56874"/>
                  </a:cubicBezTo>
                  <a:cubicBezTo>
                    <a:pt x="76389" y="55418"/>
                    <a:pt x="75245" y="54170"/>
                    <a:pt x="73928" y="53165"/>
                  </a:cubicBezTo>
                  <a:cubicBezTo>
                    <a:pt x="73478" y="52819"/>
                    <a:pt x="72888" y="52611"/>
                    <a:pt x="72611" y="52056"/>
                  </a:cubicBezTo>
                  <a:cubicBezTo>
                    <a:pt x="72923" y="51502"/>
                    <a:pt x="73582" y="51467"/>
                    <a:pt x="74032" y="51190"/>
                  </a:cubicBezTo>
                  <a:cubicBezTo>
                    <a:pt x="76077" y="50011"/>
                    <a:pt x="77429" y="48313"/>
                    <a:pt x="77879" y="45956"/>
                  </a:cubicBezTo>
                  <a:cubicBezTo>
                    <a:pt x="78469" y="42560"/>
                    <a:pt x="76250" y="39406"/>
                    <a:pt x="72958" y="39128"/>
                  </a:cubicBezTo>
                  <a:cubicBezTo>
                    <a:pt x="72761" y="39110"/>
                    <a:pt x="72567" y="39101"/>
                    <a:pt x="72376" y="39101"/>
                  </a:cubicBezTo>
                  <a:cubicBezTo>
                    <a:pt x="70721" y="39101"/>
                    <a:pt x="69315" y="39782"/>
                    <a:pt x="68383" y="41243"/>
                  </a:cubicBezTo>
                  <a:cubicBezTo>
                    <a:pt x="67482" y="42594"/>
                    <a:pt x="67447" y="44293"/>
                    <a:pt x="68244" y="45679"/>
                  </a:cubicBezTo>
                  <a:cubicBezTo>
                    <a:pt x="68441" y="46017"/>
                    <a:pt x="68684" y="46491"/>
                    <a:pt x="69102" y="46491"/>
                  </a:cubicBezTo>
                  <a:cubicBezTo>
                    <a:pt x="69199" y="46491"/>
                    <a:pt x="69305" y="46466"/>
                    <a:pt x="69423" y="46407"/>
                  </a:cubicBezTo>
                  <a:cubicBezTo>
                    <a:pt x="70116" y="46060"/>
                    <a:pt x="69561" y="45540"/>
                    <a:pt x="69353" y="45124"/>
                  </a:cubicBezTo>
                  <a:cubicBezTo>
                    <a:pt x="68452" y="43149"/>
                    <a:pt x="69145" y="41381"/>
                    <a:pt x="71052" y="40584"/>
                  </a:cubicBezTo>
                  <a:cubicBezTo>
                    <a:pt x="71515" y="40398"/>
                    <a:pt x="71993" y="40312"/>
                    <a:pt x="72465" y="40312"/>
                  </a:cubicBezTo>
                  <a:cubicBezTo>
                    <a:pt x="74461" y="40312"/>
                    <a:pt x="76351" y="41863"/>
                    <a:pt x="76632" y="44050"/>
                  </a:cubicBezTo>
                  <a:cubicBezTo>
                    <a:pt x="76978" y="46164"/>
                    <a:pt x="76077" y="48278"/>
                    <a:pt x="74344" y="49491"/>
                  </a:cubicBezTo>
                  <a:cubicBezTo>
                    <a:pt x="73028" y="50506"/>
                    <a:pt x="71536" y="50976"/>
                    <a:pt x="70077" y="50976"/>
                  </a:cubicBezTo>
                  <a:cubicBezTo>
                    <a:pt x="67003" y="50976"/>
                    <a:pt x="64076" y="48892"/>
                    <a:pt x="63253" y="45436"/>
                  </a:cubicBezTo>
                  <a:cubicBezTo>
                    <a:pt x="62491" y="42213"/>
                    <a:pt x="63357" y="39406"/>
                    <a:pt x="65506" y="36979"/>
                  </a:cubicBezTo>
                  <a:cubicBezTo>
                    <a:pt x="66719" y="35628"/>
                    <a:pt x="68209" y="34657"/>
                    <a:pt x="69700" y="33687"/>
                  </a:cubicBezTo>
                  <a:cubicBezTo>
                    <a:pt x="71814" y="32335"/>
                    <a:pt x="73755" y="30671"/>
                    <a:pt x="75453" y="28835"/>
                  </a:cubicBezTo>
                  <a:cubicBezTo>
                    <a:pt x="77186" y="26928"/>
                    <a:pt x="77602" y="24849"/>
                    <a:pt x="77186" y="22457"/>
                  </a:cubicBezTo>
                  <a:cubicBezTo>
                    <a:pt x="76909" y="20898"/>
                    <a:pt x="76458" y="19338"/>
                    <a:pt x="75835" y="17848"/>
                  </a:cubicBezTo>
                  <a:cubicBezTo>
                    <a:pt x="73998" y="13515"/>
                    <a:pt x="74171" y="9148"/>
                    <a:pt x="75523" y="4712"/>
                  </a:cubicBezTo>
                  <a:cubicBezTo>
                    <a:pt x="75731" y="4053"/>
                    <a:pt x="76354" y="3256"/>
                    <a:pt x="75765" y="2632"/>
                  </a:cubicBezTo>
                  <a:cubicBezTo>
                    <a:pt x="75555" y="2411"/>
                    <a:pt x="75325" y="2331"/>
                    <a:pt x="75084" y="2331"/>
                  </a:cubicBezTo>
                  <a:cubicBezTo>
                    <a:pt x="74569" y="2331"/>
                    <a:pt x="74008" y="2698"/>
                    <a:pt x="73512" y="2840"/>
                  </a:cubicBezTo>
                  <a:cubicBezTo>
                    <a:pt x="71366" y="3470"/>
                    <a:pt x="69236" y="3841"/>
                    <a:pt x="67114" y="3841"/>
                  </a:cubicBezTo>
                  <a:cubicBezTo>
                    <a:pt x="64920" y="3841"/>
                    <a:pt x="62735" y="3444"/>
                    <a:pt x="60550" y="2528"/>
                  </a:cubicBezTo>
                  <a:cubicBezTo>
                    <a:pt x="59059" y="1870"/>
                    <a:pt x="57534" y="1419"/>
                    <a:pt x="55940" y="1142"/>
                  </a:cubicBezTo>
                  <a:cubicBezTo>
                    <a:pt x="55317" y="1040"/>
                    <a:pt x="54704" y="977"/>
                    <a:pt x="54104" y="977"/>
                  </a:cubicBezTo>
                  <a:cubicBezTo>
                    <a:pt x="52666" y="977"/>
                    <a:pt x="51305" y="1338"/>
                    <a:pt x="50083" y="2389"/>
                  </a:cubicBezTo>
                  <a:cubicBezTo>
                    <a:pt x="48107" y="4018"/>
                    <a:pt x="46374" y="5959"/>
                    <a:pt x="44953" y="8108"/>
                  </a:cubicBezTo>
                  <a:cubicBezTo>
                    <a:pt x="44191" y="9391"/>
                    <a:pt x="43324" y="10604"/>
                    <a:pt x="42354" y="11747"/>
                  </a:cubicBezTo>
                  <a:cubicBezTo>
                    <a:pt x="41106" y="13273"/>
                    <a:pt x="39442" y="14416"/>
                    <a:pt x="37571" y="14971"/>
                  </a:cubicBezTo>
                  <a:cubicBezTo>
                    <a:pt x="36701" y="15231"/>
                    <a:pt x="35829" y="15356"/>
                    <a:pt x="34981" y="15356"/>
                  </a:cubicBezTo>
                  <a:cubicBezTo>
                    <a:pt x="31877" y="15356"/>
                    <a:pt x="29091" y="13685"/>
                    <a:pt x="27866" y="10881"/>
                  </a:cubicBezTo>
                  <a:cubicBezTo>
                    <a:pt x="26307" y="7415"/>
                    <a:pt x="28247" y="2979"/>
                    <a:pt x="31748" y="1870"/>
                  </a:cubicBezTo>
                  <a:cubicBezTo>
                    <a:pt x="32305" y="1693"/>
                    <a:pt x="32861" y="1610"/>
                    <a:pt x="33400" y="1610"/>
                  </a:cubicBezTo>
                  <a:cubicBezTo>
                    <a:pt x="35613" y="1610"/>
                    <a:pt x="37527" y="3016"/>
                    <a:pt x="37917" y="5162"/>
                  </a:cubicBezTo>
                  <a:cubicBezTo>
                    <a:pt x="38229" y="6479"/>
                    <a:pt x="37744" y="7866"/>
                    <a:pt x="36670" y="8697"/>
                  </a:cubicBezTo>
                  <a:cubicBezTo>
                    <a:pt x="36108" y="9159"/>
                    <a:pt x="35418" y="9400"/>
                    <a:pt x="34729" y="9400"/>
                  </a:cubicBezTo>
                  <a:cubicBezTo>
                    <a:pt x="34227" y="9400"/>
                    <a:pt x="33726" y="9272"/>
                    <a:pt x="33273" y="9009"/>
                  </a:cubicBezTo>
                  <a:cubicBezTo>
                    <a:pt x="33030" y="8871"/>
                    <a:pt x="32753" y="8732"/>
                    <a:pt x="32511" y="8628"/>
                  </a:cubicBezTo>
                  <a:cubicBezTo>
                    <a:pt x="32435" y="8596"/>
                    <a:pt x="32360" y="8580"/>
                    <a:pt x="32288" y="8580"/>
                  </a:cubicBezTo>
                  <a:cubicBezTo>
                    <a:pt x="32128" y="8580"/>
                    <a:pt x="31982" y="8658"/>
                    <a:pt x="31887" y="8801"/>
                  </a:cubicBezTo>
                  <a:cubicBezTo>
                    <a:pt x="31748" y="9009"/>
                    <a:pt x="31748" y="9252"/>
                    <a:pt x="31887" y="9460"/>
                  </a:cubicBezTo>
                  <a:cubicBezTo>
                    <a:pt x="32129" y="9772"/>
                    <a:pt x="32441" y="10015"/>
                    <a:pt x="32822" y="10188"/>
                  </a:cubicBezTo>
                  <a:cubicBezTo>
                    <a:pt x="33433" y="10488"/>
                    <a:pt x="34087" y="10632"/>
                    <a:pt x="34733" y="10632"/>
                  </a:cubicBezTo>
                  <a:cubicBezTo>
                    <a:pt x="36178" y="10632"/>
                    <a:pt x="37588" y="9911"/>
                    <a:pt x="38403" y="8594"/>
                  </a:cubicBezTo>
                  <a:cubicBezTo>
                    <a:pt x="40274" y="5682"/>
                    <a:pt x="38749" y="1766"/>
                    <a:pt x="35353" y="657"/>
                  </a:cubicBezTo>
                  <a:cubicBezTo>
                    <a:pt x="34712" y="455"/>
                    <a:pt x="34061" y="358"/>
                    <a:pt x="33415" y="358"/>
                  </a:cubicBezTo>
                  <a:cubicBezTo>
                    <a:pt x="30953" y="358"/>
                    <a:pt x="28574" y="1768"/>
                    <a:pt x="27173" y="4157"/>
                  </a:cubicBezTo>
                  <a:cubicBezTo>
                    <a:pt x="26861" y="4677"/>
                    <a:pt x="26792" y="5405"/>
                    <a:pt x="26168" y="5751"/>
                  </a:cubicBezTo>
                  <a:cubicBezTo>
                    <a:pt x="25995" y="5578"/>
                    <a:pt x="25856" y="5440"/>
                    <a:pt x="25717" y="5232"/>
                  </a:cubicBezTo>
                  <a:cubicBezTo>
                    <a:pt x="24712" y="3707"/>
                    <a:pt x="23395" y="2389"/>
                    <a:pt x="21870" y="1384"/>
                  </a:cubicBezTo>
                  <a:cubicBezTo>
                    <a:pt x="20417" y="508"/>
                    <a:pt x="18911" y="1"/>
                    <a:pt x="173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34"/>
            <p:cNvSpPr/>
            <p:nvPr/>
          </p:nvSpPr>
          <p:spPr>
            <a:xfrm>
              <a:off x="8506763" y="373141"/>
              <a:ext cx="332164" cy="321872"/>
            </a:xfrm>
            <a:custGeom>
              <a:avLst/>
              <a:gdLst/>
              <a:ahLst/>
              <a:cxnLst/>
              <a:rect l="l" t="t" r="r" b="b"/>
              <a:pathLst>
                <a:path w="14524" h="14074" extrusionOk="0">
                  <a:moveTo>
                    <a:pt x="12028" y="2393"/>
                  </a:moveTo>
                  <a:cubicBezTo>
                    <a:pt x="10884" y="5305"/>
                    <a:pt x="10121" y="8320"/>
                    <a:pt x="8319" y="10816"/>
                  </a:cubicBezTo>
                  <a:cubicBezTo>
                    <a:pt x="8042" y="11197"/>
                    <a:pt x="7730" y="11543"/>
                    <a:pt x="7383" y="11821"/>
                  </a:cubicBezTo>
                  <a:cubicBezTo>
                    <a:pt x="6622" y="12479"/>
                    <a:pt x="5769" y="12791"/>
                    <a:pt x="4950" y="12791"/>
                  </a:cubicBezTo>
                  <a:cubicBezTo>
                    <a:pt x="3570" y="12791"/>
                    <a:pt x="2286" y="11905"/>
                    <a:pt x="1699" y="10296"/>
                  </a:cubicBezTo>
                  <a:cubicBezTo>
                    <a:pt x="1491" y="9707"/>
                    <a:pt x="1491" y="9048"/>
                    <a:pt x="1699" y="8459"/>
                  </a:cubicBezTo>
                  <a:cubicBezTo>
                    <a:pt x="2011" y="7592"/>
                    <a:pt x="2566" y="6830"/>
                    <a:pt x="3293" y="6275"/>
                  </a:cubicBezTo>
                  <a:cubicBezTo>
                    <a:pt x="5893" y="4334"/>
                    <a:pt x="9012" y="3537"/>
                    <a:pt x="12028" y="2393"/>
                  </a:cubicBezTo>
                  <a:close/>
                  <a:moveTo>
                    <a:pt x="13790" y="0"/>
                  </a:moveTo>
                  <a:cubicBezTo>
                    <a:pt x="13607" y="0"/>
                    <a:pt x="13424" y="94"/>
                    <a:pt x="13241" y="175"/>
                  </a:cubicBezTo>
                  <a:cubicBezTo>
                    <a:pt x="10953" y="1354"/>
                    <a:pt x="8527" y="2255"/>
                    <a:pt x="6136" y="3260"/>
                  </a:cubicBezTo>
                  <a:cubicBezTo>
                    <a:pt x="5130" y="3676"/>
                    <a:pt x="4160" y="4161"/>
                    <a:pt x="3259" y="4750"/>
                  </a:cubicBezTo>
                  <a:cubicBezTo>
                    <a:pt x="2323" y="5339"/>
                    <a:pt x="1560" y="6137"/>
                    <a:pt x="971" y="7072"/>
                  </a:cubicBezTo>
                  <a:cubicBezTo>
                    <a:pt x="139" y="8528"/>
                    <a:pt x="1" y="10018"/>
                    <a:pt x="902" y="11474"/>
                  </a:cubicBezTo>
                  <a:cubicBezTo>
                    <a:pt x="1838" y="13069"/>
                    <a:pt x="3155" y="14074"/>
                    <a:pt x="5061" y="14074"/>
                  </a:cubicBezTo>
                  <a:cubicBezTo>
                    <a:pt x="6101" y="14039"/>
                    <a:pt x="7106" y="13692"/>
                    <a:pt x="7938" y="12999"/>
                  </a:cubicBezTo>
                  <a:cubicBezTo>
                    <a:pt x="8943" y="12237"/>
                    <a:pt x="9740" y="11232"/>
                    <a:pt x="10260" y="10088"/>
                  </a:cubicBezTo>
                  <a:cubicBezTo>
                    <a:pt x="11612" y="7107"/>
                    <a:pt x="12929" y="4126"/>
                    <a:pt x="14246" y="1146"/>
                  </a:cubicBezTo>
                  <a:cubicBezTo>
                    <a:pt x="14384" y="799"/>
                    <a:pt x="14523" y="487"/>
                    <a:pt x="14176" y="175"/>
                  </a:cubicBezTo>
                  <a:cubicBezTo>
                    <a:pt x="14048" y="47"/>
                    <a:pt x="13919" y="0"/>
                    <a:pt x="137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37" name="Google Shape;1237;p34"/>
          <p:cNvGrpSpPr/>
          <p:nvPr/>
        </p:nvGrpSpPr>
        <p:grpSpPr>
          <a:xfrm>
            <a:off x="459077" y="818796"/>
            <a:ext cx="1144842" cy="3505785"/>
            <a:chOff x="6974256" y="619246"/>
            <a:chExt cx="1267961" cy="3882806"/>
          </a:xfrm>
        </p:grpSpPr>
        <p:sp>
          <p:nvSpPr>
            <p:cNvPr id="1238" name="Google Shape;1238;p34"/>
            <p:cNvSpPr/>
            <p:nvPr/>
          </p:nvSpPr>
          <p:spPr>
            <a:xfrm rot="10800000">
              <a:off x="7398477" y="2338320"/>
              <a:ext cx="836887" cy="953352"/>
            </a:xfrm>
            <a:custGeom>
              <a:avLst/>
              <a:gdLst/>
              <a:ahLst/>
              <a:cxnLst/>
              <a:rect l="l" t="t" r="r" b="b"/>
              <a:pathLst>
                <a:path w="42251" h="42780" extrusionOk="0">
                  <a:moveTo>
                    <a:pt x="22095" y="0"/>
                  </a:moveTo>
                  <a:cubicBezTo>
                    <a:pt x="21860" y="0"/>
                    <a:pt x="21623" y="3"/>
                    <a:pt x="21386" y="10"/>
                  </a:cubicBezTo>
                  <a:cubicBezTo>
                    <a:pt x="12859" y="287"/>
                    <a:pt x="5685" y="5348"/>
                    <a:pt x="2912" y="13285"/>
                  </a:cubicBezTo>
                  <a:cubicBezTo>
                    <a:pt x="971" y="18865"/>
                    <a:pt x="1" y="24757"/>
                    <a:pt x="35" y="30683"/>
                  </a:cubicBezTo>
                  <a:cubicBezTo>
                    <a:pt x="35" y="30926"/>
                    <a:pt x="105" y="31169"/>
                    <a:pt x="105" y="31481"/>
                  </a:cubicBezTo>
                  <a:cubicBezTo>
                    <a:pt x="920" y="30738"/>
                    <a:pt x="1688" y="30374"/>
                    <a:pt x="2428" y="30374"/>
                  </a:cubicBezTo>
                  <a:cubicBezTo>
                    <a:pt x="3104" y="30374"/>
                    <a:pt x="3757" y="30677"/>
                    <a:pt x="4403" y="31273"/>
                  </a:cubicBezTo>
                  <a:cubicBezTo>
                    <a:pt x="4784" y="31654"/>
                    <a:pt x="5096" y="32070"/>
                    <a:pt x="5338" y="32520"/>
                  </a:cubicBezTo>
                  <a:cubicBezTo>
                    <a:pt x="6205" y="33907"/>
                    <a:pt x="6967" y="35397"/>
                    <a:pt x="7868" y="36749"/>
                  </a:cubicBezTo>
                  <a:cubicBezTo>
                    <a:pt x="9185" y="38759"/>
                    <a:pt x="10572" y="40665"/>
                    <a:pt x="12028" y="42780"/>
                  </a:cubicBezTo>
                  <a:cubicBezTo>
                    <a:pt x="12149" y="39649"/>
                    <a:pt x="14483" y="38411"/>
                    <a:pt x="16716" y="38411"/>
                  </a:cubicBezTo>
                  <a:cubicBezTo>
                    <a:pt x="17029" y="38411"/>
                    <a:pt x="17340" y="38435"/>
                    <a:pt x="17642" y="38482"/>
                  </a:cubicBezTo>
                  <a:cubicBezTo>
                    <a:pt x="19514" y="38724"/>
                    <a:pt x="21351" y="39036"/>
                    <a:pt x="23222" y="39106"/>
                  </a:cubicBezTo>
                  <a:cubicBezTo>
                    <a:pt x="23425" y="39118"/>
                    <a:pt x="23626" y="39123"/>
                    <a:pt x="23826" y="39123"/>
                  </a:cubicBezTo>
                  <a:cubicBezTo>
                    <a:pt x="24792" y="39123"/>
                    <a:pt x="25735" y="38989"/>
                    <a:pt x="26654" y="38759"/>
                  </a:cubicBezTo>
                  <a:cubicBezTo>
                    <a:pt x="27659" y="38482"/>
                    <a:pt x="28768" y="38551"/>
                    <a:pt x="29704" y="37823"/>
                  </a:cubicBezTo>
                  <a:cubicBezTo>
                    <a:pt x="30293" y="37373"/>
                    <a:pt x="31194" y="37234"/>
                    <a:pt x="31853" y="36853"/>
                  </a:cubicBezTo>
                  <a:cubicBezTo>
                    <a:pt x="34383" y="35258"/>
                    <a:pt x="36462" y="33040"/>
                    <a:pt x="37883" y="30406"/>
                  </a:cubicBezTo>
                  <a:cubicBezTo>
                    <a:pt x="38784" y="28777"/>
                    <a:pt x="39339" y="27010"/>
                    <a:pt x="39547" y="25138"/>
                  </a:cubicBezTo>
                  <a:cubicBezTo>
                    <a:pt x="39686" y="23682"/>
                    <a:pt x="39894" y="22157"/>
                    <a:pt x="39651" y="20702"/>
                  </a:cubicBezTo>
                  <a:cubicBezTo>
                    <a:pt x="38472" y="13181"/>
                    <a:pt x="34001" y="8294"/>
                    <a:pt x="27000" y="5694"/>
                  </a:cubicBezTo>
                  <a:cubicBezTo>
                    <a:pt x="24944" y="4960"/>
                    <a:pt x="22786" y="4581"/>
                    <a:pt x="20627" y="4581"/>
                  </a:cubicBezTo>
                  <a:cubicBezTo>
                    <a:pt x="19219" y="4581"/>
                    <a:pt x="17811" y="4742"/>
                    <a:pt x="16429" y="5070"/>
                  </a:cubicBezTo>
                  <a:cubicBezTo>
                    <a:pt x="15563" y="5244"/>
                    <a:pt x="15528" y="5382"/>
                    <a:pt x="16013" y="6110"/>
                  </a:cubicBezTo>
                  <a:cubicBezTo>
                    <a:pt x="16395" y="6803"/>
                    <a:pt x="17088" y="7288"/>
                    <a:pt x="17920" y="7323"/>
                  </a:cubicBezTo>
                  <a:cubicBezTo>
                    <a:pt x="18855" y="7323"/>
                    <a:pt x="19826" y="7219"/>
                    <a:pt x="20796" y="7081"/>
                  </a:cubicBezTo>
                  <a:cubicBezTo>
                    <a:pt x="21790" y="6916"/>
                    <a:pt x="22752" y="6833"/>
                    <a:pt x="23681" y="6833"/>
                  </a:cubicBezTo>
                  <a:cubicBezTo>
                    <a:pt x="28040" y="6833"/>
                    <a:pt x="31687" y="8659"/>
                    <a:pt x="34487" y="12487"/>
                  </a:cubicBezTo>
                  <a:cubicBezTo>
                    <a:pt x="37502" y="16612"/>
                    <a:pt x="38091" y="21221"/>
                    <a:pt x="36740" y="26143"/>
                  </a:cubicBezTo>
                  <a:cubicBezTo>
                    <a:pt x="35908" y="29054"/>
                    <a:pt x="34071" y="31203"/>
                    <a:pt x="31783" y="33040"/>
                  </a:cubicBezTo>
                  <a:cubicBezTo>
                    <a:pt x="30882" y="33699"/>
                    <a:pt x="29912" y="34253"/>
                    <a:pt x="28907" y="34635"/>
                  </a:cubicBezTo>
                  <a:cubicBezTo>
                    <a:pt x="26130" y="35781"/>
                    <a:pt x="23318" y="36426"/>
                    <a:pt x="20485" y="36426"/>
                  </a:cubicBezTo>
                  <a:cubicBezTo>
                    <a:pt x="18438" y="36426"/>
                    <a:pt x="16380" y="36089"/>
                    <a:pt x="14315" y="35362"/>
                  </a:cubicBezTo>
                  <a:cubicBezTo>
                    <a:pt x="8284" y="33283"/>
                    <a:pt x="4645" y="29089"/>
                    <a:pt x="3917" y="22712"/>
                  </a:cubicBezTo>
                  <a:cubicBezTo>
                    <a:pt x="2625" y="11613"/>
                    <a:pt x="10855" y="2149"/>
                    <a:pt x="21903" y="2149"/>
                  </a:cubicBezTo>
                  <a:cubicBezTo>
                    <a:pt x="22999" y="2149"/>
                    <a:pt x="24122" y="2242"/>
                    <a:pt x="25267" y="2436"/>
                  </a:cubicBezTo>
                  <a:cubicBezTo>
                    <a:pt x="32407" y="3649"/>
                    <a:pt x="37433" y="8016"/>
                    <a:pt x="40448" y="14636"/>
                  </a:cubicBezTo>
                  <a:lnTo>
                    <a:pt x="40656" y="13943"/>
                  </a:lnTo>
                  <a:cubicBezTo>
                    <a:pt x="41107" y="12591"/>
                    <a:pt x="41523" y="11240"/>
                    <a:pt x="42008" y="9957"/>
                  </a:cubicBezTo>
                  <a:cubicBezTo>
                    <a:pt x="42250" y="9576"/>
                    <a:pt x="42146" y="9091"/>
                    <a:pt x="41765" y="8813"/>
                  </a:cubicBezTo>
                  <a:cubicBezTo>
                    <a:pt x="40483" y="7774"/>
                    <a:pt x="39270" y="6595"/>
                    <a:pt x="37918" y="5590"/>
                  </a:cubicBezTo>
                  <a:cubicBezTo>
                    <a:pt x="33217" y="2090"/>
                    <a:pt x="28036" y="0"/>
                    <a:pt x="2209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34"/>
            <p:cNvSpPr/>
            <p:nvPr/>
          </p:nvSpPr>
          <p:spPr>
            <a:xfrm rot="10800000">
              <a:off x="7155463" y="3148976"/>
              <a:ext cx="946026" cy="1065089"/>
            </a:xfrm>
            <a:custGeom>
              <a:avLst/>
              <a:gdLst/>
              <a:ahLst/>
              <a:cxnLst/>
              <a:rect l="l" t="t" r="r" b="b"/>
              <a:pathLst>
                <a:path w="47761" h="47794" extrusionOk="0">
                  <a:moveTo>
                    <a:pt x="23525" y="1"/>
                  </a:moveTo>
                  <a:cubicBezTo>
                    <a:pt x="18641" y="1"/>
                    <a:pt x="13831" y="1911"/>
                    <a:pt x="10017" y="5667"/>
                  </a:cubicBezTo>
                  <a:cubicBezTo>
                    <a:pt x="6100" y="9584"/>
                    <a:pt x="2808" y="14055"/>
                    <a:pt x="208" y="18907"/>
                  </a:cubicBezTo>
                  <a:cubicBezTo>
                    <a:pt x="139" y="19115"/>
                    <a:pt x="70" y="19288"/>
                    <a:pt x="0" y="19496"/>
                  </a:cubicBezTo>
                  <a:cubicBezTo>
                    <a:pt x="486" y="19254"/>
                    <a:pt x="1005" y="19080"/>
                    <a:pt x="1525" y="18942"/>
                  </a:cubicBezTo>
                  <a:cubicBezTo>
                    <a:pt x="1635" y="18925"/>
                    <a:pt x="1744" y="18917"/>
                    <a:pt x="1853" y="18917"/>
                  </a:cubicBezTo>
                  <a:cubicBezTo>
                    <a:pt x="3089" y="18917"/>
                    <a:pt x="4260" y="19975"/>
                    <a:pt x="4610" y="21472"/>
                  </a:cubicBezTo>
                  <a:cubicBezTo>
                    <a:pt x="4783" y="22200"/>
                    <a:pt x="4887" y="22962"/>
                    <a:pt x="5061" y="23690"/>
                  </a:cubicBezTo>
                  <a:cubicBezTo>
                    <a:pt x="6828" y="31488"/>
                    <a:pt x="13344" y="36653"/>
                    <a:pt x="21316" y="36653"/>
                  </a:cubicBezTo>
                  <a:cubicBezTo>
                    <a:pt x="23777" y="36618"/>
                    <a:pt x="26203" y="36133"/>
                    <a:pt x="28490" y="35232"/>
                  </a:cubicBezTo>
                  <a:cubicBezTo>
                    <a:pt x="28583" y="35197"/>
                    <a:pt x="28675" y="35182"/>
                    <a:pt x="28765" y="35182"/>
                  </a:cubicBezTo>
                  <a:cubicBezTo>
                    <a:pt x="28945" y="35182"/>
                    <a:pt x="29114" y="35243"/>
                    <a:pt x="29253" y="35336"/>
                  </a:cubicBezTo>
                  <a:cubicBezTo>
                    <a:pt x="29598" y="35823"/>
                    <a:pt x="29908" y="36085"/>
                    <a:pt x="30266" y="36085"/>
                  </a:cubicBezTo>
                  <a:cubicBezTo>
                    <a:pt x="30518" y="36085"/>
                    <a:pt x="30795" y="35955"/>
                    <a:pt x="31124" y="35682"/>
                  </a:cubicBezTo>
                  <a:cubicBezTo>
                    <a:pt x="32615" y="34434"/>
                    <a:pt x="33169" y="32632"/>
                    <a:pt x="33758" y="30865"/>
                  </a:cubicBezTo>
                  <a:lnTo>
                    <a:pt x="33758" y="30865"/>
                  </a:lnTo>
                  <a:cubicBezTo>
                    <a:pt x="33481" y="30934"/>
                    <a:pt x="33239" y="31073"/>
                    <a:pt x="32996" y="31280"/>
                  </a:cubicBezTo>
                  <a:cubicBezTo>
                    <a:pt x="29842" y="33741"/>
                    <a:pt x="26307" y="35266"/>
                    <a:pt x="22252" y="35405"/>
                  </a:cubicBezTo>
                  <a:cubicBezTo>
                    <a:pt x="22088" y="35409"/>
                    <a:pt x="21926" y="35412"/>
                    <a:pt x="21764" y="35412"/>
                  </a:cubicBezTo>
                  <a:cubicBezTo>
                    <a:pt x="12048" y="35412"/>
                    <a:pt x="5455" y="27274"/>
                    <a:pt x="6239" y="17729"/>
                  </a:cubicBezTo>
                  <a:cubicBezTo>
                    <a:pt x="6690" y="12461"/>
                    <a:pt x="9462" y="8509"/>
                    <a:pt x="13725" y="5598"/>
                  </a:cubicBezTo>
                  <a:cubicBezTo>
                    <a:pt x="17053" y="3310"/>
                    <a:pt x="20711" y="2255"/>
                    <a:pt x="24246" y="2255"/>
                  </a:cubicBezTo>
                  <a:cubicBezTo>
                    <a:pt x="31317" y="2255"/>
                    <a:pt x="37894" y="6476"/>
                    <a:pt x="40344" y="13500"/>
                  </a:cubicBezTo>
                  <a:cubicBezTo>
                    <a:pt x="42700" y="20224"/>
                    <a:pt x="41869" y="26359"/>
                    <a:pt x="36774" y="31592"/>
                  </a:cubicBezTo>
                  <a:cubicBezTo>
                    <a:pt x="36748" y="31631"/>
                    <a:pt x="36727" y="31670"/>
                    <a:pt x="36713" y="31698"/>
                  </a:cubicBezTo>
                  <a:lnTo>
                    <a:pt x="36713" y="31698"/>
                  </a:lnTo>
                  <a:cubicBezTo>
                    <a:pt x="36710" y="31697"/>
                    <a:pt x="36707" y="31697"/>
                    <a:pt x="36704" y="31696"/>
                  </a:cubicBezTo>
                  <a:cubicBezTo>
                    <a:pt x="36694" y="31727"/>
                    <a:pt x="36690" y="31739"/>
                    <a:pt x="36691" y="31739"/>
                  </a:cubicBezTo>
                  <a:cubicBezTo>
                    <a:pt x="36692" y="31739"/>
                    <a:pt x="36700" y="31723"/>
                    <a:pt x="36713" y="31698"/>
                  </a:cubicBezTo>
                  <a:lnTo>
                    <a:pt x="36713" y="31698"/>
                  </a:lnTo>
                  <a:cubicBezTo>
                    <a:pt x="37542" y="31835"/>
                    <a:pt x="38475" y="31836"/>
                    <a:pt x="39235" y="32182"/>
                  </a:cubicBezTo>
                  <a:cubicBezTo>
                    <a:pt x="39448" y="32288"/>
                    <a:pt x="39613" y="32338"/>
                    <a:pt x="39749" y="32338"/>
                  </a:cubicBezTo>
                  <a:cubicBezTo>
                    <a:pt x="40009" y="32338"/>
                    <a:pt x="40161" y="32154"/>
                    <a:pt x="40344" y="31835"/>
                  </a:cubicBezTo>
                  <a:cubicBezTo>
                    <a:pt x="41695" y="29374"/>
                    <a:pt x="42562" y="26705"/>
                    <a:pt x="42943" y="23933"/>
                  </a:cubicBezTo>
                  <a:cubicBezTo>
                    <a:pt x="43082" y="22650"/>
                    <a:pt x="43116" y="21368"/>
                    <a:pt x="43186" y="20086"/>
                  </a:cubicBezTo>
                  <a:cubicBezTo>
                    <a:pt x="43324" y="20259"/>
                    <a:pt x="43428" y="20467"/>
                    <a:pt x="43463" y="20675"/>
                  </a:cubicBezTo>
                  <a:cubicBezTo>
                    <a:pt x="44329" y="24661"/>
                    <a:pt x="44052" y="28646"/>
                    <a:pt x="43151" y="32598"/>
                  </a:cubicBezTo>
                  <a:cubicBezTo>
                    <a:pt x="42527" y="35301"/>
                    <a:pt x="41591" y="37900"/>
                    <a:pt x="39893" y="40153"/>
                  </a:cubicBezTo>
                  <a:cubicBezTo>
                    <a:pt x="38495" y="42054"/>
                    <a:pt x="36876" y="43005"/>
                    <a:pt x="35037" y="43005"/>
                  </a:cubicBezTo>
                  <a:cubicBezTo>
                    <a:pt x="33958" y="43005"/>
                    <a:pt x="32805" y="42678"/>
                    <a:pt x="31575" y="42025"/>
                  </a:cubicBezTo>
                  <a:cubicBezTo>
                    <a:pt x="30674" y="41540"/>
                    <a:pt x="29773" y="41020"/>
                    <a:pt x="28871" y="40535"/>
                  </a:cubicBezTo>
                  <a:cubicBezTo>
                    <a:pt x="27420" y="39728"/>
                    <a:pt x="25801" y="39320"/>
                    <a:pt x="24165" y="39320"/>
                  </a:cubicBezTo>
                  <a:cubicBezTo>
                    <a:pt x="23340" y="39320"/>
                    <a:pt x="22511" y="39424"/>
                    <a:pt x="21697" y="39633"/>
                  </a:cubicBezTo>
                  <a:cubicBezTo>
                    <a:pt x="23534" y="40223"/>
                    <a:pt x="25475" y="40742"/>
                    <a:pt x="27312" y="41470"/>
                  </a:cubicBezTo>
                  <a:cubicBezTo>
                    <a:pt x="30674" y="42857"/>
                    <a:pt x="33516" y="45075"/>
                    <a:pt x="36254" y="47432"/>
                  </a:cubicBezTo>
                  <a:cubicBezTo>
                    <a:pt x="36439" y="47576"/>
                    <a:pt x="36600" y="47794"/>
                    <a:pt x="36766" y="47794"/>
                  </a:cubicBezTo>
                  <a:cubicBezTo>
                    <a:pt x="36879" y="47794"/>
                    <a:pt x="36994" y="47692"/>
                    <a:pt x="37120" y="47397"/>
                  </a:cubicBezTo>
                  <a:cubicBezTo>
                    <a:pt x="38992" y="43203"/>
                    <a:pt x="41591" y="39495"/>
                    <a:pt x="44503" y="35960"/>
                  </a:cubicBezTo>
                  <a:cubicBezTo>
                    <a:pt x="44815" y="35544"/>
                    <a:pt x="45057" y="35093"/>
                    <a:pt x="45231" y="34642"/>
                  </a:cubicBezTo>
                  <a:cubicBezTo>
                    <a:pt x="46132" y="31939"/>
                    <a:pt x="46097" y="29201"/>
                    <a:pt x="45750" y="26428"/>
                  </a:cubicBezTo>
                  <a:cubicBezTo>
                    <a:pt x="45508" y="24591"/>
                    <a:pt x="45196" y="22789"/>
                    <a:pt x="45092" y="20952"/>
                  </a:cubicBezTo>
                  <a:cubicBezTo>
                    <a:pt x="44988" y="19288"/>
                    <a:pt x="45577" y="17902"/>
                    <a:pt x="47310" y="17313"/>
                  </a:cubicBezTo>
                  <a:cubicBezTo>
                    <a:pt x="47761" y="17140"/>
                    <a:pt x="47691" y="16932"/>
                    <a:pt x="47449" y="16654"/>
                  </a:cubicBezTo>
                  <a:cubicBezTo>
                    <a:pt x="46970" y="16075"/>
                    <a:pt x="46271" y="15752"/>
                    <a:pt x="45539" y="15752"/>
                  </a:cubicBezTo>
                  <a:cubicBezTo>
                    <a:pt x="45265" y="15752"/>
                    <a:pt x="44985" y="15797"/>
                    <a:pt x="44711" y="15892"/>
                  </a:cubicBezTo>
                  <a:cubicBezTo>
                    <a:pt x="44546" y="15958"/>
                    <a:pt x="44413" y="15992"/>
                    <a:pt x="44302" y="15992"/>
                  </a:cubicBezTo>
                  <a:cubicBezTo>
                    <a:pt x="44063" y="15992"/>
                    <a:pt x="43928" y="15831"/>
                    <a:pt x="43810" y="15476"/>
                  </a:cubicBezTo>
                  <a:cubicBezTo>
                    <a:pt x="42215" y="10797"/>
                    <a:pt x="39165" y="6742"/>
                    <a:pt x="35145" y="3865"/>
                  </a:cubicBezTo>
                  <a:cubicBezTo>
                    <a:pt x="31559" y="1277"/>
                    <a:pt x="27518" y="1"/>
                    <a:pt x="2352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34"/>
            <p:cNvSpPr/>
            <p:nvPr/>
          </p:nvSpPr>
          <p:spPr>
            <a:xfrm rot="10800000">
              <a:off x="7349068" y="3483452"/>
              <a:ext cx="578736" cy="609851"/>
            </a:xfrm>
            <a:custGeom>
              <a:avLst/>
              <a:gdLst/>
              <a:ahLst/>
              <a:cxnLst/>
              <a:rect l="l" t="t" r="r" b="b"/>
              <a:pathLst>
                <a:path w="29218" h="27366" extrusionOk="0">
                  <a:moveTo>
                    <a:pt x="13130" y="1"/>
                  </a:moveTo>
                  <a:cubicBezTo>
                    <a:pt x="12277" y="1"/>
                    <a:pt x="11467" y="372"/>
                    <a:pt x="10675" y="1115"/>
                  </a:cubicBezTo>
                  <a:cubicBezTo>
                    <a:pt x="13067" y="1773"/>
                    <a:pt x="14349" y="3298"/>
                    <a:pt x="15008" y="5413"/>
                  </a:cubicBezTo>
                  <a:cubicBezTo>
                    <a:pt x="15146" y="5898"/>
                    <a:pt x="15181" y="6106"/>
                    <a:pt x="14592" y="6279"/>
                  </a:cubicBezTo>
                  <a:cubicBezTo>
                    <a:pt x="13517" y="6626"/>
                    <a:pt x="12477" y="7007"/>
                    <a:pt x="11472" y="7492"/>
                  </a:cubicBezTo>
                  <a:cubicBezTo>
                    <a:pt x="11326" y="7565"/>
                    <a:pt x="11210" y="7604"/>
                    <a:pt x="11114" y="7604"/>
                  </a:cubicBezTo>
                  <a:cubicBezTo>
                    <a:pt x="10939" y="7604"/>
                    <a:pt x="10834" y="7472"/>
                    <a:pt x="10744" y="7180"/>
                  </a:cubicBezTo>
                  <a:cubicBezTo>
                    <a:pt x="10398" y="6036"/>
                    <a:pt x="9635" y="5066"/>
                    <a:pt x="8630" y="4373"/>
                  </a:cubicBezTo>
                  <a:cubicBezTo>
                    <a:pt x="8052" y="3984"/>
                    <a:pt x="7410" y="3805"/>
                    <a:pt x="6784" y="3805"/>
                  </a:cubicBezTo>
                  <a:cubicBezTo>
                    <a:pt x="5345" y="3805"/>
                    <a:pt x="3988" y="4747"/>
                    <a:pt x="3674" y="6244"/>
                  </a:cubicBezTo>
                  <a:cubicBezTo>
                    <a:pt x="3592" y="6491"/>
                    <a:pt x="3466" y="6847"/>
                    <a:pt x="3761" y="6847"/>
                  </a:cubicBezTo>
                  <a:cubicBezTo>
                    <a:pt x="3839" y="6847"/>
                    <a:pt x="3945" y="6822"/>
                    <a:pt x="4090" y="6764"/>
                  </a:cubicBezTo>
                  <a:cubicBezTo>
                    <a:pt x="4790" y="6486"/>
                    <a:pt x="5461" y="6362"/>
                    <a:pt x="6110" y="6362"/>
                  </a:cubicBezTo>
                  <a:cubicBezTo>
                    <a:pt x="7485" y="6362"/>
                    <a:pt x="8757" y="6922"/>
                    <a:pt x="9982" y="7769"/>
                  </a:cubicBezTo>
                  <a:cubicBezTo>
                    <a:pt x="10398" y="8047"/>
                    <a:pt x="10329" y="8185"/>
                    <a:pt x="10051" y="8532"/>
                  </a:cubicBezTo>
                  <a:cubicBezTo>
                    <a:pt x="9358" y="9398"/>
                    <a:pt x="8734" y="10299"/>
                    <a:pt x="8180" y="11270"/>
                  </a:cubicBezTo>
                  <a:cubicBezTo>
                    <a:pt x="7994" y="11579"/>
                    <a:pt x="7858" y="11704"/>
                    <a:pt x="7676" y="11704"/>
                  </a:cubicBezTo>
                  <a:cubicBezTo>
                    <a:pt x="7552" y="11704"/>
                    <a:pt x="7406" y="11646"/>
                    <a:pt x="7209" y="11547"/>
                  </a:cubicBezTo>
                  <a:cubicBezTo>
                    <a:pt x="6343" y="11039"/>
                    <a:pt x="5348" y="10763"/>
                    <a:pt x="4335" y="10763"/>
                  </a:cubicBezTo>
                  <a:cubicBezTo>
                    <a:pt x="4173" y="10763"/>
                    <a:pt x="4010" y="10770"/>
                    <a:pt x="3847" y="10785"/>
                  </a:cubicBezTo>
                  <a:cubicBezTo>
                    <a:pt x="1421" y="10993"/>
                    <a:pt x="0" y="13592"/>
                    <a:pt x="1109" y="15741"/>
                  </a:cubicBezTo>
                  <a:cubicBezTo>
                    <a:pt x="1255" y="15960"/>
                    <a:pt x="1363" y="16093"/>
                    <a:pt x="1473" y="16093"/>
                  </a:cubicBezTo>
                  <a:cubicBezTo>
                    <a:pt x="1571" y="16093"/>
                    <a:pt x="1671" y="15987"/>
                    <a:pt x="1802" y="15741"/>
                  </a:cubicBezTo>
                  <a:cubicBezTo>
                    <a:pt x="2911" y="13627"/>
                    <a:pt x="4852" y="12864"/>
                    <a:pt x="7071" y="12587"/>
                  </a:cubicBezTo>
                  <a:cubicBezTo>
                    <a:pt x="7128" y="12582"/>
                    <a:pt x="7180" y="12579"/>
                    <a:pt x="7227" y="12579"/>
                  </a:cubicBezTo>
                  <a:cubicBezTo>
                    <a:pt x="7521" y="12579"/>
                    <a:pt x="7620" y="12689"/>
                    <a:pt x="7590" y="13107"/>
                  </a:cubicBezTo>
                  <a:cubicBezTo>
                    <a:pt x="7452" y="14077"/>
                    <a:pt x="7452" y="15048"/>
                    <a:pt x="7590" y="16018"/>
                  </a:cubicBezTo>
                  <a:cubicBezTo>
                    <a:pt x="7694" y="16781"/>
                    <a:pt x="7625" y="17058"/>
                    <a:pt x="6828" y="17301"/>
                  </a:cubicBezTo>
                  <a:cubicBezTo>
                    <a:pt x="5164" y="17821"/>
                    <a:pt x="3813" y="18791"/>
                    <a:pt x="3501" y="20697"/>
                  </a:cubicBezTo>
                  <a:cubicBezTo>
                    <a:pt x="3202" y="22392"/>
                    <a:pt x="4655" y="24278"/>
                    <a:pt x="5997" y="24278"/>
                  </a:cubicBezTo>
                  <a:cubicBezTo>
                    <a:pt x="6055" y="24278"/>
                    <a:pt x="6112" y="24274"/>
                    <a:pt x="6169" y="24267"/>
                  </a:cubicBezTo>
                  <a:cubicBezTo>
                    <a:pt x="5546" y="22014"/>
                    <a:pt x="6239" y="20143"/>
                    <a:pt x="7729" y="18444"/>
                  </a:cubicBezTo>
                  <a:cubicBezTo>
                    <a:pt x="7878" y="18262"/>
                    <a:pt x="7995" y="18175"/>
                    <a:pt x="8107" y="18175"/>
                  </a:cubicBezTo>
                  <a:cubicBezTo>
                    <a:pt x="8230" y="18175"/>
                    <a:pt x="8347" y="18280"/>
                    <a:pt x="8492" y="18479"/>
                  </a:cubicBezTo>
                  <a:cubicBezTo>
                    <a:pt x="8977" y="19207"/>
                    <a:pt x="9531" y="19865"/>
                    <a:pt x="10155" y="20489"/>
                  </a:cubicBezTo>
                  <a:cubicBezTo>
                    <a:pt x="10537" y="20767"/>
                    <a:pt x="10675" y="21286"/>
                    <a:pt x="10433" y="21737"/>
                  </a:cubicBezTo>
                  <a:cubicBezTo>
                    <a:pt x="9809" y="23158"/>
                    <a:pt x="9982" y="24787"/>
                    <a:pt x="10918" y="26069"/>
                  </a:cubicBezTo>
                  <a:cubicBezTo>
                    <a:pt x="11466" y="26904"/>
                    <a:pt x="12386" y="27366"/>
                    <a:pt x="13340" y="27366"/>
                  </a:cubicBezTo>
                  <a:cubicBezTo>
                    <a:pt x="13654" y="27366"/>
                    <a:pt x="13971" y="27316"/>
                    <a:pt x="14280" y="27213"/>
                  </a:cubicBezTo>
                  <a:cubicBezTo>
                    <a:pt x="14453" y="27144"/>
                    <a:pt x="14626" y="27040"/>
                    <a:pt x="14765" y="26901"/>
                  </a:cubicBezTo>
                  <a:cubicBezTo>
                    <a:pt x="14661" y="26763"/>
                    <a:pt x="14522" y="26624"/>
                    <a:pt x="14384" y="26520"/>
                  </a:cubicBezTo>
                  <a:cubicBezTo>
                    <a:pt x="13101" y="25550"/>
                    <a:pt x="12200" y="24129"/>
                    <a:pt x="11888" y="22569"/>
                  </a:cubicBezTo>
                  <a:cubicBezTo>
                    <a:pt x="11814" y="22222"/>
                    <a:pt x="11828" y="22017"/>
                    <a:pt x="12045" y="22017"/>
                  </a:cubicBezTo>
                  <a:cubicBezTo>
                    <a:pt x="12132" y="22017"/>
                    <a:pt x="12250" y="22049"/>
                    <a:pt x="12408" y="22118"/>
                  </a:cubicBezTo>
                  <a:cubicBezTo>
                    <a:pt x="13182" y="22545"/>
                    <a:pt x="14059" y="22767"/>
                    <a:pt x="14944" y="22767"/>
                  </a:cubicBezTo>
                  <a:cubicBezTo>
                    <a:pt x="15208" y="22767"/>
                    <a:pt x="15473" y="22747"/>
                    <a:pt x="15735" y="22708"/>
                  </a:cubicBezTo>
                  <a:cubicBezTo>
                    <a:pt x="15893" y="22676"/>
                    <a:pt x="16034" y="22659"/>
                    <a:pt x="16162" y="22659"/>
                  </a:cubicBezTo>
                  <a:cubicBezTo>
                    <a:pt x="16595" y="22659"/>
                    <a:pt x="16865" y="22857"/>
                    <a:pt x="17052" y="23366"/>
                  </a:cubicBezTo>
                  <a:cubicBezTo>
                    <a:pt x="17226" y="23747"/>
                    <a:pt x="17468" y="24094"/>
                    <a:pt x="17746" y="24371"/>
                  </a:cubicBezTo>
                  <a:cubicBezTo>
                    <a:pt x="18382" y="24989"/>
                    <a:pt x="19171" y="25304"/>
                    <a:pt x="19920" y="25304"/>
                  </a:cubicBezTo>
                  <a:cubicBezTo>
                    <a:pt x="20557" y="25304"/>
                    <a:pt x="21165" y="25076"/>
                    <a:pt x="21627" y="24614"/>
                  </a:cubicBezTo>
                  <a:cubicBezTo>
                    <a:pt x="21801" y="24371"/>
                    <a:pt x="21974" y="24094"/>
                    <a:pt x="22078" y="23782"/>
                  </a:cubicBezTo>
                  <a:cubicBezTo>
                    <a:pt x="21835" y="23747"/>
                    <a:pt x="21593" y="23643"/>
                    <a:pt x="21350" y="23609"/>
                  </a:cubicBezTo>
                  <a:cubicBezTo>
                    <a:pt x="21108" y="23539"/>
                    <a:pt x="20865" y="23539"/>
                    <a:pt x="20622" y="23470"/>
                  </a:cubicBezTo>
                  <a:cubicBezTo>
                    <a:pt x="17364" y="22777"/>
                    <a:pt x="15181" y="19796"/>
                    <a:pt x="15770" y="16746"/>
                  </a:cubicBezTo>
                  <a:cubicBezTo>
                    <a:pt x="15874" y="16296"/>
                    <a:pt x="16047" y="15810"/>
                    <a:pt x="16151" y="15394"/>
                  </a:cubicBezTo>
                  <a:lnTo>
                    <a:pt x="14626" y="15394"/>
                  </a:lnTo>
                  <a:cubicBezTo>
                    <a:pt x="14597" y="15395"/>
                    <a:pt x="14568" y="15396"/>
                    <a:pt x="14539" y="15396"/>
                  </a:cubicBezTo>
                  <a:cubicBezTo>
                    <a:pt x="13360" y="15396"/>
                    <a:pt x="12292" y="14710"/>
                    <a:pt x="11784" y="13661"/>
                  </a:cubicBezTo>
                  <a:cubicBezTo>
                    <a:pt x="11160" y="12622"/>
                    <a:pt x="11299" y="11305"/>
                    <a:pt x="12062" y="10369"/>
                  </a:cubicBezTo>
                  <a:cubicBezTo>
                    <a:pt x="12651" y="9572"/>
                    <a:pt x="13413" y="8913"/>
                    <a:pt x="14280" y="8428"/>
                  </a:cubicBezTo>
                  <a:cubicBezTo>
                    <a:pt x="15211" y="7958"/>
                    <a:pt x="16191" y="7741"/>
                    <a:pt x="17158" y="7741"/>
                  </a:cubicBezTo>
                  <a:cubicBezTo>
                    <a:pt x="20402" y="7741"/>
                    <a:pt x="23493" y="10188"/>
                    <a:pt x="24054" y="13765"/>
                  </a:cubicBezTo>
                  <a:cubicBezTo>
                    <a:pt x="24123" y="14216"/>
                    <a:pt x="24158" y="14667"/>
                    <a:pt x="24227" y="15152"/>
                  </a:cubicBezTo>
                  <a:cubicBezTo>
                    <a:pt x="24400" y="14840"/>
                    <a:pt x="24504" y="14493"/>
                    <a:pt x="24504" y="14112"/>
                  </a:cubicBezTo>
                  <a:cubicBezTo>
                    <a:pt x="24470" y="13627"/>
                    <a:pt x="24712" y="13453"/>
                    <a:pt x="25163" y="13419"/>
                  </a:cubicBezTo>
                  <a:cubicBezTo>
                    <a:pt x="25475" y="13349"/>
                    <a:pt x="25821" y="13280"/>
                    <a:pt x="26168" y="13176"/>
                  </a:cubicBezTo>
                  <a:cubicBezTo>
                    <a:pt x="26237" y="13142"/>
                    <a:pt x="26272" y="13142"/>
                    <a:pt x="26306" y="13107"/>
                  </a:cubicBezTo>
                  <a:cubicBezTo>
                    <a:pt x="28629" y="12136"/>
                    <a:pt x="29218" y="9294"/>
                    <a:pt x="27450" y="7700"/>
                  </a:cubicBezTo>
                  <a:cubicBezTo>
                    <a:pt x="27312" y="7596"/>
                    <a:pt x="27138" y="7527"/>
                    <a:pt x="27000" y="7423"/>
                  </a:cubicBezTo>
                  <a:cubicBezTo>
                    <a:pt x="26930" y="7596"/>
                    <a:pt x="26861" y="7769"/>
                    <a:pt x="26792" y="7943"/>
                  </a:cubicBezTo>
                  <a:cubicBezTo>
                    <a:pt x="26584" y="9364"/>
                    <a:pt x="25787" y="10646"/>
                    <a:pt x="24608" y="11513"/>
                  </a:cubicBezTo>
                  <a:cubicBezTo>
                    <a:pt x="24475" y="11616"/>
                    <a:pt x="24374" y="11669"/>
                    <a:pt x="24285" y="11669"/>
                  </a:cubicBezTo>
                  <a:cubicBezTo>
                    <a:pt x="24165" y="11669"/>
                    <a:pt x="24069" y="11573"/>
                    <a:pt x="23950" y="11374"/>
                  </a:cubicBezTo>
                  <a:cubicBezTo>
                    <a:pt x="23326" y="10299"/>
                    <a:pt x="22667" y="9294"/>
                    <a:pt x="21939" y="8324"/>
                  </a:cubicBezTo>
                  <a:cubicBezTo>
                    <a:pt x="21662" y="7977"/>
                    <a:pt x="21766" y="7839"/>
                    <a:pt x="22043" y="7527"/>
                  </a:cubicBezTo>
                  <a:cubicBezTo>
                    <a:pt x="22529" y="7007"/>
                    <a:pt x="22979" y="6418"/>
                    <a:pt x="23326" y="5794"/>
                  </a:cubicBezTo>
                  <a:cubicBezTo>
                    <a:pt x="24296" y="3784"/>
                    <a:pt x="22944" y="1427"/>
                    <a:pt x="20726" y="1253"/>
                  </a:cubicBezTo>
                  <a:cubicBezTo>
                    <a:pt x="20665" y="1243"/>
                    <a:pt x="20604" y="1239"/>
                    <a:pt x="20544" y="1239"/>
                  </a:cubicBezTo>
                  <a:cubicBezTo>
                    <a:pt x="20397" y="1239"/>
                    <a:pt x="20249" y="1264"/>
                    <a:pt x="20102" y="1288"/>
                  </a:cubicBezTo>
                  <a:cubicBezTo>
                    <a:pt x="20137" y="1496"/>
                    <a:pt x="20206" y="1669"/>
                    <a:pt x="20310" y="1877"/>
                  </a:cubicBezTo>
                  <a:cubicBezTo>
                    <a:pt x="21108" y="3298"/>
                    <a:pt x="21281" y="4997"/>
                    <a:pt x="20726" y="6556"/>
                  </a:cubicBezTo>
                  <a:cubicBezTo>
                    <a:pt x="20649" y="6841"/>
                    <a:pt x="20552" y="6990"/>
                    <a:pt x="20321" y="6990"/>
                  </a:cubicBezTo>
                  <a:cubicBezTo>
                    <a:pt x="20242" y="6990"/>
                    <a:pt x="20148" y="6973"/>
                    <a:pt x="20033" y="6938"/>
                  </a:cubicBezTo>
                  <a:cubicBezTo>
                    <a:pt x="18924" y="6591"/>
                    <a:pt x="17780" y="6314"/>
                    <a:pt x="16602" y="6071"/>
                  </a:cubicBezTo>
                  <a:cubicBezTo>
                    <a:pt x="16151" y="5967"/>
                    <a:pt x="16117" y="5863"/>
                    <a:pt x="16221" y="5447"/>
                  </a:cubicBezTo>
                  <a:cubicBezTo>
                    <a:pt x="16359" y="4719"/>
                    <a:pt x="16429" y="3991"/>
                    <a:pt x="16394" y="3264"/>
                  </a:cubicBezTo>
                  <a:cubicBezTo>
                    <a:pt x="16290" y="1808"/>
                    <a:pt x="15631" y="664"/>
                    <a:pt x="14176" y="179"/>
                  </a:cubicBezTo>
                  <a:cubicBezTo>
                    <a:pt x="13819" y="60"/>
                    <a:pt x="13471" y="1"/>
                    <a:pt x="131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34"/>
            <p:cNvSpPr/>
            <p:nvPr/>
          </p:nvSpPr>
          <p:spPr>
            <a:xfrm rot="10800000">
              <a:off x="7583147" y="2559835"/>
              <a:ext cx="524522" cy="468275"/>
            </a:xfrm>
            <a:custGeom>
              <a:avLst/>
              <a:gdLst/>
              <a:ahLst/>
              <a:cxnLst/>
              <a:rect l="l" t="t" r="r" b="b"/>
              <a:pathLst>
                <a:path w="26481" h="21013" extrusionOk="0">
                  <a:moveTo>
                    <a:pt x="15286" y="1946"/>
                  </a:moveTo>
                  <a:cubicBezTo>
                    <a:pt x="18497" y="1946"/>
                    <a:pt x="21472" y="4092"/>
                    <a:pt x="22564" y="7246"/>
                  </a:cubicBezTo>
                  <a:cubicBezTo>
                    <a:pt x="23465" y="9810"/>
                    <a:pt x="23326" y="12306"/>
                    <a:pt x="21836" y="14628"/>
                  </a:cubicBezTo>
                  <a:cubicBezTo>
                    <a:pt x="21662" y="14836"/>
                    <a:pt x="21524" y="15009"/>
                    <a:pt x="21316" y="15148"/>
                  </a:cubicBezTo>
                  <a:cubicBezTo>
                    <a:pt x="21246" y="14905"/>
                    <a:pt x="21177" y="14663"/>
                    <a:pt x="21143" y="14420"/>
                  </a:cubicBezTo>
                  <a:cubicBezTo>
                    <a:pt x="21177" y="13380"/>
                    <a:pt x="21350" y="12271"/>
                    <a:pt x="21281" y="11197"/>
                  </a:cubicBezTo>
                  <a:cubicBezTo>
                    <a:pt x="21246" y="9013"/>
                    <a:pt x="19583" y="7142"/>
                    <a:pt x="17399" y="6864"/>
                  </a:cubicBezTo>
                  <a:cubicBezTo>
                    <a:pt x="17018" y="6795"/>
                    <a:pt x="16706" y="6795"/>
                    <a:pt x="16706" y="6275"/>
                  </a:cubicBezTo>
                  <a:cubicBezTo>
                    <a:pt x="16741" y="4577"/>
                    <a:pt x="15770" y="3017"/>
                    <a:pt x="14245" y="2289"/>
                  </a:cubicBezTo>
                  <a:lnTo>
                    <a:pt x="13899" y="2081"/>
                  </a:lnTo>
                  <a:cubicBezTo>
                    <a:pt x="14363" y="1990"/>
                    <a:pt x="14827" y="1946"/>
                    <a:pt x="15286" y="1946"/>
                  </a:cubicBezTo>
                  <a:close/>
                  <a:moveTo>
                    <a:pt x="15480" y="1"/>
                  </a:moveTo>
                  <a:cubicBezTo>
                    <a:pt x="13604" y="1"/>
                    <a:pt x="11686" y="527"/>
                    <a:pt x="9878" y="1596"/>
                  </a:cubicBezTo>
                  <a:cubicBezTo>
                    <a:pt x="9358" y="1908"/>
                    <a:pt x="8839" y="2289"/>
                    <a:pt x="8319" y="2636"/>
                  </a:cubicBezTo>
                  <a:cubicBezTo>
                    <a:pt x="8769" y="2775"/>
                    <a:pt x="9254" y="2844"/>
                    <a:pt x="9740" y="2844"/>
                  </a:cubicBezTo>
                  <a:cubicBezTo>
                    <a:pt x="12790" y="2983"/>
                    <a:pt x="15077" y="4819"/>
                    <a:pt x="14939" y="7800"/>
                  </a:cubicBezTo>
                  <a:cubicBezTo>
                    <a:pt x="14908" y="8262"/>
                    <a:pt x="15068" y="8505"/>
                    <a:pt x="15518" y="8505"/>
                  </a:cubicBezTo>
                  <a:cubicBezTo>
                    <a:pt x="15574" y="8505"/>
                    <a:pt x="15635" y="8501"/>
                    <a:pt x="15701" y="8493"/>
                  </a:cubicBezTo>
                  <a:cubicBezTo>
                    <a:pt x="15853" y="8470"/>
                    <a:pt x="16005" y="8459"/>
                    <a:pt x="16155" y="8459"/>
                  </a:cubicBezTo>
                  <a:cubicBezTo>
                    <a:pt x="17367" y="8459"/>
                    <a:pt x="18462" y="9189"/>
                    <a:pt x="18924" y="10330"/>
                  </a:cubicBezTo>
                  <a:cubicBezTo>
                    <a:pt x="19583" y="11578"/>
                    <a:pt x="19514" y="13103"/>
                    <a:pt x="18786" y="14281"/>
                  </a:cubicBezTo>
                  <a:cubicBezTo>
                    <a:pt x="18058" y="15598"/>
                    <a:pt x="16914" y="16604"/>
                    <a:pt x="15528" y="17158"/>
                  </a:cubicBezTo>
                  <a:cubicBezTo>
                    <a:pt x="14257" y="17620"/>
                    <a:pt x="12924" y="17851"/>
                    <a:pt x="11592" y="17851"/>
                  </a:cubicBezTo>
                  <a:cubicBezTo>
                    <a:pt x="10926" y="17851"/>
                    <a:pt x="10260" y="17794"/>
                    <a:pt x="9601" y="17678"/>
                  </a:cubicBezTo>
                  <a:cubicBezTo>
                    <a:pt x="6274" y="17124"/>
                    <a:pt x="3778" y="15183"/>
                    <a:pt x="2045" y="12341"/>
                  </a:cubicBezTo>
                  <a:cubicBezTo>
                    <a:pt x="1248" y="11023"/>
                    <a:pt x="659" y="9533"/>
                    <a:pt x="35" y="8251"/>
                  </a:cubicBezTo>
                  <a:cubicBezTo>
                    <a:pt x="0" y="8459"/>
                    <a:pt x="0" y="8667"/>
                    <a:pt x="35" y="8875"/>
                  </a:cubicBezTo>
                  <a:cubicBezTo>
                    <a:pt x="798" y="14351"/>
                    <a:pt x="4957" y="20277"/>
                    <a:pt x="11958" y="20901"/>
                  </a:cubicBezTo>
                  <a:cubicBezTo>
                    <a:pt x="12545" y="20976"/>
                    <a:pt x="13135" y="21013"/>
                    <a:pt x="13724" y="21013"/>
                  </a:cubicBezTo>
                  <a:cubicBezTo>
                    <a:pt x="15323" y="21013"/>
                    <a:pt x="16910" y="20740"/>
                    <a:pt x="18404" y="20208"/>
                  </a:cubicBezTo>
                  <a:cubicBezTo>
                    <a:pt x="21420" y="19099"/>
                    <a:pt x="23777" y="16708"/>
                    <a:pt x="24851" y="13692"/>
                  </a:cubicBezTo>
                  <a:cubicBezTo>
                    <a:pt x="26480" y="9429"/>
                    <a:pt x="24539" y="4715"/>
                    <a:pt x="22252" y="2636"/>
                  </a:cubicBezTo>
                  <a:cubicBezTo>
                    <a:pt x="20292" y="892"/>
                    <a:pt x="17922" y="1"/>
                    <a:pt x="1548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34"/>
            <p:cNvSpPr/>
            <p:nvPr/>
          </p:nvSpPr>
          <p:spPr>
            <a:xfrm rot="10800000">
              <a:off x="7038785" y="3862228"/>
              <a:ext cx="235491" cy="639825"/>
            </a:xfrm>
            <a:custGeom>
              <a:avLst/>
              <a:gdLst/>
              <a:ahLst/>
              <a:cxnLst/>
              <a:rect l="l" t="t" r="r" b="b"/>
              <a:pathLst>
                <a:path w="11889" h="28711" extrusionOk="0">
                  <a:moveTo>
                    <a:pt x="11003" y="1"/>
                  </a:moveTo>
                  <a:cubicBezTo>
                    <a:pt x="9665" y="1"/>
                    <a:pt x="8333" y="318"/>
                    <a:pt x="7140" y="914"/>
                  </a:cubicBezTo>
                  <a:cubicBezTo>
                    <a:pt x="3675" y="2647"/>
                    <a:pt x="1907" y="5662"/>
                    <a:pt x="1179" y="9302"/>
                  </a:cubicBezTo>
                  <a:cubicBezTo>
                    <a:pt x="1" y="15194"/>
                    <a:pt x="1422" y="20531"/>
                    <a:pt x="5096" y="25245"/>
                  </a:cubicBezTo>
                  <a:cubicBezTo>
                    <a:pt x="6031" y="26493"/>
                    <a:pt x="7210" y="27567"/>
                    <a:pt x="8284" y="28711"/>
                  </a:cubicBezTo>
                  <a:lnTo>
                    <a:pt x="8423" y="28572"/>
                  </a:lnTo>
                  <a:cubicBezTo>
                    <a:pt x="7972" y="27914"/>
                    <a:pt x="7522" y="27290"/>
                    <a:pt x="7106" y="26666"/>
                  </a:cubicBezTo>
                  <a:cubicBezTo>
                    <a:pt x="4992" y="23616"/>
                    <a:pt x="3709" y="20115"/>
                    <a:pt x="3328" y="16476"/>
                  </a:cubicBezTo>
                  <a:cubicBezTo>
                    <a:pt x="2877" y="11485"/>
                    <a:pt x="3986" y="6945"/>
                    <a:pt x="7626" y="3340"/>
                  </a:cubicBezTo>
                  <a:cubicBezTo>
                    <a:pt x="8908" y="2058"/>
                    <a:pt x="10502" y="1087"/>
                    <a:pt x="11889" y="48"/>
                  </a:cubicBezTo>
                  <a:cubicBezTo>
                    <a:pt x="11594" y="16"/>
                    <a:pt x="11298" y="1"/>
                    <a:pt x="110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34"/>
            <p:cNvSpPr/>
            <p:nvPr/>
          </p:nvSpPr>
          <p:spPr>
            <a:xfrm rot="10800000">
              <a:off x="7292091" y="4082360"/>
              <a:ext cx="360437" cy="269960"/>
            </a:xfrm>
            <a:custGeom>
              <a:avLst/>
              <a:gdLst/>
              <a:ahLst/>
              <a:cxnLst/>
              <a:rect l="l" t="t" r="r" b="b"/>
              <a:pathLst>
                <a:path w="18197" h="12114" extrusionOk="0">
                  <a:moveTo>
                    <a:pt x="4644" y="1"/>
                  </a:moveTo>
                  <a:cubicBezTo>
                    <a:pt x="3078" y="1"/>
                    <a:pt x="1643" y="592"/>
                    <a:pt x="382" y="1924"/>
                  </a:cubicBezTo>
                  <a:cubicBezTo>
                    <a:pt x="208" y="2132"/>
                    <a:pt x="104" y="2375"/>
                    <a:pt x="0" y="2583"/>
                  </a:cubicBezTo>
                  <a:cubicBezTo>
                    <a:pt x="208" y="2617"/>
                    <a:pt x="451" y="2687"/>
                    <a:pt x="694" y="2687"/>
                  </a:cubicBezTo>
                  <a:cubicBezTo>
                    <a:pt x="2357" y="2860"/>
                    <a:pt x="4056" y="2825"/>
                    <a:pt x="5650" y="3241"/>
                  </a:cubicBezTo>
                  <a:cubicBezTo>
                    <a:pt x="10086" y="4281"/>
                    <a:pt x="13448" y="7019"/>
                    <a:pt x="16498" y="10312"/>
                  </a:cubicBezTo>
                  <a:cubicBezTo>
                    <a:pt x="17018" y="10901"/>
                    <a:pt x="17538" y="11525"/>
                    <a:pt x="18058" y="12114"/>
                  </a:cubicBezTo>
                  <a:lnTo>
                    <a:pt x="18197" y="12045"/>
                  </a:lnTo>
                  <a:cubicBezTo>
                    <a:pt x="18162" y="11733"/>
                    <a:pt x="18058" y="11455"/>
                    <a:pt x="17954" y="11178"/>
                  </a:cubicBezTo>
                  <a:cubicBezTo>
                    <a:pt x="16775" y="9341"/>
                    <a:pt x="15666" y="7400"/>
                    <a:pt x="14315" y="5702"/>
                  </a:cubicBezTo>
                  <a:cubicBezTo>
                    <a:pt x="12408" y="3276"/>
                    <a:pt x="10017" y="1335"/>
                    <a:pt x="7002" y="399"/>
                  </a:cubicBezTo>
                  <a:cubicBezTo>
                    <a:pt x="6188" y="139"/>
                    <a:pt x="5401" y="1"/>
                    <a:pt x="46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34"/>
            <p:cNvSpPr/>
            <p:nvPr/>
          </p:nvSpPr>
          <p:spPr>
            <a:xfrm rot="10800000">
              <a:off x="7762341" y="3174030"/>
              <a:ext cx="479876" cy="164775"/>
            </a:xfrm>
            <a:custGeom>
              <a:avLst/>
              <a:gdLst/>
              <a:ahLst/>
              <a:cxnLst/>
              <a:rect l="l" t="t" r="r" b="b"/>
              <a:pathLst>
                <a:path w="24227" h="7394" extrusionOk="0">
                  <a:moveTo>
                    <a:pt x="17726" y="0"/>
                  </a:moveTo>
                  <a:cubicBezTo>
                    <a:pt x="15093" y="0"/>
                    <a:pt x="12925" y="221"/>
                    <a:pt x="10398" y="669"/>
                  </a:cubicBezTo>
                  <a:cubicBezTo>
                    <a:pt x="7417" y="1224"/>
                    <a:pt x="4575" y="2160"/>
                    <a:pt x="2253" y="4239"/>
                  </a:cubicBezTo>
                  <a:cubicBezTo>
                    <a:pt x="1283" y="5106"/>
                    <a:pt x="520" y="6180"/>
                    <a:pt x="0" y="7393"/>
                  </a:cubicBezTo>
                  <a:cubicBezTo>
                    <a:pt x="312" y="7220"/>
                    <a:pt x="416" y="7185"/>
                    <a:pt x="485" y="7116"/>
                  </a:cubicBezTo>
                  <a:cubicBezTo>
                    <a:pt x="1707" y="6217"/>
                    <a:pt x="2990" y="5686"/>
                    <a:pt x="4365" y="5686"/>
                  </a:cubicBezTo>
                  <a:cubicBezTo>
                    <a:pt x="5057" y="5686"/>
                    <a:pt x="5773" y="5821"/>
                    <a:pt x="6516" y="6111"/>
                  </a:cubicBezTo>
                  <a:cubicBezTo>
                    <a:pt x="6555" y="6115"/>
                    <a:pt x="6594" y="6117"/>
                    <a:pt x="6631" y="6117"/>
                  </a:cubicBezTo>
                  <a:cubicBezTo>
                    <a:pt x="6896" y="6117"/>
                    <a:pt x="7131" y="6011"/>
                    <a:pt x="7313" y="5799"/>
                  </a:cubicBezTo>
                  <a:cubicBezTo>
                    <a:pt x="8353" y="4620"/>
                    <a:pt x="9635" y="3615"/>
                    <a:pt x="11056" y="2888"/>
                  </a:cubicBezTo>
                  <a:cubicBezTo>
                    <a:pt x="13795" y="1501"/>
                    <a:pt x="16706" y="912"/>
                    <a:pt x="19721" y="635"/>
                  </a:cubicBezTo>
                  <a:cubicBezTo>
                    <a:pt x="21246" y="531"/>
                    <a:pt x="22737" y="427"/>
                    <a:pt x="24227" y="323"/>
                  </a:cubicBezTo>
                  <a:cubicBezTo>
                    <a:pt x="21643" y="109"/>
                    <a:pt x="19570" y="0"/>
                    <a:pt x="177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34"/>
            <p:cNvSpPr/>
            <p:nvPr/>
          </p:nvSpPr>
          <p:spPr>
            <a:xfrm rot="10800000">
              <a:off x="7854330" y="3387206"/>
              <a:ext cx="298657" cy="317918"/>
            </a:xfrm>
            <a:custGeom>
              <a:avLst/>
              <a:gdLst/>
              <a:ahLst/>
              <a:cxnLst/>
              <a:rect l="l" t="t" r="r" b="b"/>
              <a:pathLst>
                <a:path w="15078" h="14266" extrusionOk="0">
                  <a:moveTo>
                    <a:pt x="1903" y="0"/>
                  </a:moveTo>
                  <a:cubicBezTo>
                    <a:pt x="1695" y="0"/>
                    <a:pt x="1486" y="40"/>
                    <a:pt x="1283" y="124"/>
                  </a:cubicBezTo>
                  <a:cubicBezTo>
                    <a:pt x="313" y="575"/>
                    <a:pt x="1" y="1823"/>
                    <a:pt x="555" y="3036"/>
                  </a:cubicBezTo>
                  <a:cubicBezTo>
                    <a:pt x="555" y="3036"/>
                    <a:pt x="590" y="3070"/>
                    <a:pt x="590" y="3105"/>
                  </a:cubicBezTo>
                  <a:cubicBezTo>
                    <a:pt x="2531" y="6675"/>
                    <a:pt x="5026" y="9794"/>
                    <a:pt x="8492" y="11978"/>
                  </a:cubicBezTo>
                  <a:cubicBezTo>
                    <a:pt x="10468" y="13295"/>
                    <a:pt x="12721" y="14057"/>
                    <a:pt x="15078" y="14265"/>
                  </a:cubicBezTo>
                  <a:cubicBezTo>
                    <a:pt x="10988" y="12879"/>
                    <a:pt x="8111" y="10106"/>
                    <a:pt x="6032" y="6467"/>
                  </a:cubicBezTo>
                  <a:cubicBezTo>
                    <a:pt x="5234" y="4907"/>
                    <a:pt x="4541" y="3278"/>
                    <a:pt x="3917" y="1649"/>
                  </a:cubicBezTo>
                  <a:cubicBezTo>
                    <a:pt x="3530" y="626"/>
                    <a:pt x="2724" y="0"/>
                    <a:pt x="19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34"/>
            <p:cNvSpPr/>
            <p:nvPr/>
          </p:nvSpPr>
          <p:spPr>
            <a:xfrm rot="10800000">
              <a:off x="6974256" y="3538587"/>
              <a:ext cx="174385" cy="285560"/>
            </a:xfrm>
            <a:custGeom>
              <a:avLst/>
              <a:gdLst/>
              <a:ahLst/>
              <a:cxnLst/>
              <a:rect l="l" t="t" r="r" b="b"/>
              <a:pathLst>
                <a:path w="8804" h="12814" extrusionOk="0">
                  <a:moveTo>
                    <a:pt x="3928" y="0"/>
                  </a:moveTo>
                  <a:cubicBezTo>
                    <a:pt x="2434" y="0"/>
                    <a:pt x="1070" y="925"/>
                    <a:pt x="555" y="2381"/>
                  </a:cubicBezTo>
                  <a:cubicBezTo>
                    <a:pt x="0" y="4044"/>
                    <a:pt x="763" y="5881"/>
                    <a:pt x="2392" y="6574"/>
                  </a:cubicBezTo>
                  <a:cubicBezTo>
                    <a:pt x="2600" y="6644"/>
                    <a:pt x="2842" y="6713"/>
                    <a:pt x="3050" y="6748"/>
                  </a:cubicBezTo>
                  <a:cubicBezTo>
                    <a:pt x="3050" y="6540"/>
                    <a:pt x="3050" y="6332"/>
                    <a:pt x="2981" y="6124"/>
                  </a:cubicBezTo>
                  <a:cubicBezTo>
                    <a:pt x="2773" y="5292"/>
                    <a:pt x="2981" y="4391"/>
                    <a:pt x="3536" y="3767"/>
                  </a:cubicBezTo>
                  <a:cubicBezTo>
                    <a:pt x="3640" y="3559"/>
                    <a:pt x="3640" y="3316"/>
                    <a:pt x="3536" y="3143"/>
                  </a:cubicBezTo>
                  <a:cubicBezTo>
                    <a:pt x="3293" y="2485"/>
                    <a:pt x="3432" y="1930"/>
                    <a:pt x="3986" y="1687"/>
                  </a:cubicBezTo>
                  <a:cubicBezTo>
                    <a:pt x="4110" y="1641"/>
                    <a:pt x="4237" y="1619"/>
                    <a:pt x="4362" y="1619"/>
                  </a:cubicBezTo>
                  <a:cubicBezTo>
                    <a:pt x="4798" y="1619"/>
                    <a:pt x="5211" y="1888"/>
                    <a:pt x="5372" y="2346"/>
                  </a:cubicBezTo>
                  <a:cubicBezTo>
                    <a:pt x="5442" y="2554"/>
                    <a:pt x="5546" y="2762"/>
                    <a:pt x="5719" y="2935"/>
                  </a:cubicBezTo>
                  <a:cubicBezTo>
                    <a:pt x="6516" y="3490"/>
                    <a:pt x="6828" y="4529"/>
                    <a:pt x="6412" y="5431"/>
                  </a:cubicBezTo>
                  <a:cubicBezTo>
                    <a:pt x="5850" y="7150"/>
                    <a:pt x="4310" y="8176"/>
                    <a:pt x="2333" y="8176"/>
                  </a:cubicBezTo>
                  <a:cubicBezTo>
                    <a:pt x="2238" y="8176"/>
                    <a:pt x="2142" y="8173"/>
                    <a:pt x="2045" y="8169"/>
                  </a:cubicBezTo>
                  <a:cubicBezTo>
                    <a:pt x="1560" y="8169"/>
                    <a:pt x="1075" y="8099"/>
                    <a:pt x="589" y="8065"/>
                  </a:cubicBezTo>
                  <a:lnTo>
                    <a:pt x="589" y="8065"/>
                  </a:lnTo>
                  <a:cubicBezTo>
                    <a:pt x="659" y="8515"/>
                    <a:pt x="659" y="9001"/>
                    <a:pt x="659" y="9486"/>
                  </a:cubicBezTo>
                  <a:cubicBezTo>
                    <a:pt x="555" y="10595"/>
                    <a:pt x="382" y="11704"/>
                    <a:pt x="278" y="12813"/>
                  </a:cubicBezTo>
                  <a:cubicBezTo>
                    <a:pt x="1421" y="11808"/>
                    <a:pt x="2704" y="10768"/>
                    <a:pt x="3813" y="9763"/>
                  </a:cubicBezTo>
                  <a:cubicBezTo>
                    <a:pt x="4922" y="8793"/>
                    <a:pt x="6100" y="7822"/>
                    <a:pt x="6967" y="6644"/>
                  </a:cubicBezTo>
                  <a:cubicBezTo>
                    <a:pt x="8804" y="4114"/>
                    <a:pt x="7452" y="544"/>
                    <a:pt x="4575" y="58"/>
                  </a:cubicBezTo>
                  <a:cubicBezTo>
                    <a:pt x="4358" y="19"/>
                    <a:pt x="4142" y="0"/>
                    <a:pt x="39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34"/>
            <p:cNvSpPr/>
            <p:nvPr/>
          </p:nvSpPr>
          <p:spPr>
            <a:xfrm rot="10800000">
              <a:off x="7552270" y="2837283"/>
              <a:ext cx="461356" cy="304636"/>
            </a:xfrm>
            <a:custGeom>
              <a:avLst/>
              <a:gdLst/>
              <a:ahLst/>
              <a:cxnLst/>
              <a:rect l="l" t="t" r="r" b="b"/>
              <a:pathLst>
                <a:path w="23292" h="13670" extrusionOk="0">
                  <a:moveTo>
                    <a:pt x="1828" y="1"/>
                  </a:moveTo>
                  <a:cubicBezTo>
                    <a:pt x="1174" y="1"/>
                    <a:pt x="524" y="246"/>
                    <a:pt x="1" y="707"/>
                  </a:cubicBezTo>
                  <a:cubicBezTo>
                    <a:pt x="3120" y="811"/>
                    <a:pt x="4160" y="2960"/>
                    <a:pt x="4576" y="5629"/>
                  </a:cubicBezTo>
                  <a:cubicBezTo>
                    <a:pt x="6529" y="4133"/>
                    <a:pt x="8946" y="3374"/>
                    <a:pt x="11386" y="3374"/>
                  </a:cubicBezTo>
                  <a:cubicBezTo>
                    <a:pt x="16525" y="3374"/>
                    <a:pt x="21769" y="6738"/>
                    <a:pt x="23014" y="13670"/>
                  </a:cubicBezTo>
                  <a:cubicBezTo>
                    <a:pt x="23292" y="10065"/>
                    <a:pt x="21871" y="7154"/>
                    <a:pt x="19237" y="4797"/>
                  </a:cubicBezTo>
                  <a:cubicBezTo>
                    <a:pt x="17021" y="2852"/>
                    <a:pt x="14525" y="1991"/>
                    <a:pt x="11849" y="1991"/>
                  </a:cubicBezTo>
                  <a:cubicBezTo>
                    <a:pt x="10758" y="1991"/>
                    <a:pt x="9637" y="2134"/>
                    <a:pt x="8492" y="2405"/>
                  </a:cubicBezTo>
                  <a:cubicBezTo>
                    <a:pt x="8134" y="2507"/>
                    <a:pt x="7768" y="2556"/>
                    <a:pt x="7405" y="2556"/>
                  </a:cubicBezTo>
                  <a:cubicBezTo>
                    <a:pt x="6400" y="2556"/>
                    <a:pt x="5418" y="2173"/>
                    <a:pt x="4680" y="1435"/>
                  </a:cubicBezTo>
                  <a:cubicBezTo>
                    <a:pt x="4194" y="1019"/>
                    <a:pt x="3675" y="638"/>
                    <a:pt x="3085" y="326"/>
                  </a:cubicBezTo>
                  <a:cubicBezTo>
                    <a:pt x="2687" y="106"/>
                    <a:pt x="2257" y="1"/>
                    <a:pt x="18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34"/>
            <p:cNvSpPr/>
            <p:nvPr/>
          </p:nvSpPr>
          <p:spPr>
            <a:xfrm rot="10800000">
              <a:off x="7865305" y="2806531"/>
              <a:ext cx="231391" cy="138122"/>
            </a:xfrm>
            <a:custGeom>
              <a:avLst/>
              <a:gdLst/>
              <a:ahLst/>
              <a:cxnLst/>
              <a:rect l="l" t="t" r="r" b="b"/>
              <a:pathLst>
                <a:path w="11682" h="6198" extrusionOk="0">
                  <a:moveTo>
                    <a:pt x="1" y="0"/>
                  </a:moveTo>
                  <a:lnTo>
                    <a:pt x="1" y="0"/>
                  </a:lnTo>
                  <a:cubicBezTo>
                    <a:pt x="244" y="2288"/>
                    <a:pt x="1595" y="4367"/>
                    <a:pt x="3606" y="5511"/>
                  </a:cubicBezTo>
                  <a:cubicBezTo>
                    <a:pt x="4639" y="6038"/>
                    <a:pt x="5709" y="6197"/>
                    <a:pt x="6786" y="6197"/>
                  </a:cubicBezTo>
                  <a:cubicBezTo>
                    <a:pt x="7551" y="6197"/>
                    <a:pt x="8319" y="6117"/>
                    <a:pt x="9082" y="6031"/>
                  </a:cubicBezTo>
                  <a:cubicBezTo>
                    <a:pt x="9671" y="5927"/>
                    <a:pt x="10260" y="5719"/>
                    <a:pt x="10780" y="5372"/>
                  </a:cubicBezTo>
                  <a:cubicBezTo>
                    <a:pt x="11404" y="5060"/>
                    <a:pt x="11681" y="4332"/>
                    <a:pt x="11438" y="3639"/>
                  </a:cubicBezTo>
                  <a:cubicBezTo>
                    <a:pt x="11300" y="2981"/>
                    <a:pt x="10745" y="2461"/>
                    <a:pt x="10052" y="2357"/>
                  </a:cubicBezTo>
                  <a:cubicBezTo>
                    <a:pt x="9917" y="2337"/>
                    <a:pt x="9778" y="2329"/>
                    <a:pt x="9639" y="2329"/>
                  </a:cubicBezTo>
                  <a:cubicBezTo>
                    <a:pt x="9279" y="2329"/>
                    <a:pt x="8912" y="2386"/>
                    <a:pt x="8562" y="2461"/>
                  </a:cubicBezTo>
                  <a:cubicBezTo>
                    <a:pt x="8007" y="2599"/>
                    <a:pt x="7487" y="2842"/>
                    <a:pt x="6933" y="2981"/>
                  </a:cubicBezTo>
                  <a:cubicBezTo>
                    <a:pt x="6226" y="3179"/>
                    <a:pt x="5567" y="3279"/>
                    <a:pt x="4949" y="3279"/>
                  </a:cubicBezTo>
                  <a:cubicBezTo>
                    <a:pt x="3084" y="3279"/>
                    <a:pt x="1606" y="2369"/>
                    <a:pt x="382" y="520"/>
                  </a:cubicBezTo>
                  <a:cubicBezTo>
                    <a:pt x="278" y="347"/>
                    <a:pt x="174" y="208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34"/>
            <p:cNvSpPr/>
            <p:nvPr/>
          </p:nvSpPr>
          <p:spPr>
            <a:xfrm rot="10800000">
              <a:off x="7764408" y="2684231"/>
              <a:ext cx="249891" cy="104628"/>
            </a:xfrm>
            <a:custGeom>
              <a:avLst/>
              <a:gdLst/>
              <a:ahLst/>
              <a:cxnLst/>
              <a:rect l="l" t="t" r="r" b="b"/>
              <a:pathLst>
                <a:path w="12616" h="4695" extrusionOk="0">
                  <a:moveTo>
                    <a:pt x="10788" y="0"/>
                  </a:moveTo>
                  <a:cubicBezTo>
                    <a:pt x="10509" y="0"/>
                    <a:pt x="10213" y="59"/>
                    <a:pt x="9913" y="183"/>
                  </a:cubicBezTo>
                  <a:cubicBezTo>
                    <a:pt x="9323" y="495"/>
                    <a:pt x="8734" y="807"/>
                    <a:pt x="8145" y="1154"/>
                  </a:cubicBezTo>
                  <a:cubicBezTo>
                    <a:pt x="6784" y="1954"/>
                    <a:pt x="5412" y="2431"/>
                    <a:pt x="4015" y="2431"/>
                  </a:cubicBezTo>
                  <a:cubicBezTo>
                    <a:pt x="2992" y="2431"/>
                    <a:pt x="1956" y="2176"/>
                    <a:pt x="901" y="1605"/>
                  </a:cubicBezTo>
                  <a:lnTo>
                    <a:pt x="0" y="1119"/>
                  </a:lnTo>
                  <a:lnTo>
                    <a:pt x="0" y="1119"/>
                  </a:lnTo>
                  <a:cubicBezTo>
                    <a:pt x="1040" y="2991"/>
                    <a:pt x="2738" y="3927"/>
                    <a:pt x="4644" y="4447"/>
                  </a:cubicBezTo>
                  <a:cubicBezTo>
                    <a:pt x="5290" y="4618"/>
                    <a:pt x="5923" y="4695"/>
                    <a:pt x="6545" y="4695"/>
                  </a:cubicBezTo>
                  <a:cubicBezTo>
                    <a:pt x="8192" y="4695"/>
                    <a:pt x="9764" y="4152"/>
                    <a:pt x="11299" y="3372"/>
                  </a:cubicBezTo>
                  <a:cubicBezTo>
                    <a:pt x="12200" y="2922"/>
                    <a:pt x="12616" y="1847"/>
                    <a:pt x="12269" y="911"/>
                  </a:cubicBezTo>
                  <a:cubicBezTo>
                    <a:pt x="12002" y="328"/>
                    <a:pt x="11444" y="0"/>
                    <a:pt x="107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34"/>
            <p:cNvSpPr/>
            <p:nvPr/>
          </p:nvSpPr>
          <p:spPr>
            <a:xfrm rot="10800000">
              <a:off x="7489116" y="3682904"/>
              <a:ext cx="159292" cy="187751"/>
            </a:xfrm>
            <a:custGeom>
              <a:avLst/>
              <a:gdLst/>
              <a:ahLst/>
              <a:cxnLst/>
              <a:rect l="l" t="t" r="r" b="b"/>
              <a:pathLst>
                <a:path w="8042" h="8425" extrusionOk="0">
                  <a:moveTo>
                    <a:pt x="3086" y="1"/>
                  </a:moveTo>
                  <a:cubicBezTo>
                    <a:pt x="2913" y="1"/>
                    <a:pt x="2739" y="11"/>
                    <a:pt x="2565" y="31"/>
                  </a:cubicBezTo>
                  <a:cubicBezTo>
                    <a:pt x="1491" y="101"/>
                    <a:pt x="520" y="690"/>
                    <a:pt x="0" y="1626"/>
                  </a:cubicBezTo>
                  <a:cubicBezTo>
                    <a:pt x="416" y="1452"/>
                    <a:pt x="659" y="1348"/>
                    <a:pt x="902" y="1244"/>
                  </a:cubicBezTo>
                  <a:cubicBezTo>
                    <a:pt x="1301" y="1063"/>
                    <a:pt x="1726" y="974"/>
                    <a:pt x="2146" y="974"/>
                  </a:cubicBezTo>
                  <a:cubicBezTo>
                    <a:pt x="2930" y="974"/>
                    <a:pt x="3700" y="1282"/>
                    <a:pt x="4263" y="1868"/>
                  </a:cubicBezTo>
                  <a:cubicBezTo>
                    <a:pt x="5199" y="2735"/>
                    <a:pt x="5234" y="3878"/>
                    <a:pt x="4853" y="5022"/>
                  </a:cubicBezTo>
                  <a:cubicBezTo>
                    <a:pt x="4714" y="5438"/>
                    <a:pt x="4471" y="5785"/>
                    <a:pt x="4333" y="6201"/>
                  </a:cubicBezTo>
                  <a:cubicBezTo>
                    <a:pt x="3762" y="7433"/>
                    <a:pt x="4784" y="8424"/>
                    <a:pt x="5796" y="8424"/>
                  </a:cubicBezTo>
                  <a:cubicBezTo>
                    <a:pt x="6321" y="8424"/>
                    <a:pt x="6844" y="8157"/>
                    <a:pt x="7140" y="7518"/>
                  </a:cubicBezTo>
                  <a:cubicBezTo>
                    <a:pt x="8041" y="5854"/>
                    <a:pt x="7972" y="3844"/>
                    <a:pt x="6967" y="2249"/>
                  </a:cubicBezTo>
                  <a:cubicBezTo>
                    <a:pt x="6155" y="843"/>
                    <a:pt x="4666" y="1"/>
                    <a:pt x="308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34"/>
            <p:cNvSpPr/>
            <p:nvPr/>
          </p:nvSpPr>
          <p:spPr>
            <a:xfrm rot="10800000">
              <a:off x="8010154" y="3376399"/>
              <a:ext cx="196015" cy="180865"/>
            </a:xfrm>
            <a:custGeom>
              <a:avLst/>
              <a:gdLst/>
              <a:ahLst/>
              <a:cxnLst/>
              <a:rect l="l" t="t" r="r" b="b"/>
              <a:pathLst>
                <a:path w="9896" h="8116" extrusionOk="0">
                  <a:moveTo>
                    <a:pt x="1756" y="1"/>
                  </a:moveTo>
                  <a:cubicBezTo>
                    <a:pt x="821" y="1"/>
                    <a:pt x="1" y="920"/>
                    <a:pt x="398" y="1981"/>
                  </a:cubicBezTo>
                  <a:cubicBezTo>
                    <a:pt x="606" y="2501"/>
                    <a:pt x="953" y="2986"/>
                    <a:pt x="1369" y="3402"/>
                  </a:cubicBezTo>
                  <a:cubicBezTo>
                    <a:pt x="2963" y="4961"/>
                    <a:pt x="4835" y="6175"/>
                    <a:pt x="6880" y="7041"/>
                  </a:cubicBezTo>
                  <a:cubicBezTo>
                    <a:pt x="7850" y="7457"/>
                    <a:pt x="8855" y="7769"/>
                    <a:pt x="9826" y="8115"/>
                  </a:cubicBezTo>
                  <a:lnTo>
                    <a:pt x="9895" y="7908"/>
                  </a:lnTo>
                  <a:cubicBezTo>
                    <a:pt x="9236" y="7492"/>
                    <a:pt x="8647" y="7041"/>
                    <a:pt x="8093" y="6556"/>
                  </a:cubicBezTo>
                  <a:cubicBezTo>
                    <a:pt x="6568" y="4858"/>
                    <a:pt x="5147" y="3125"/>
                    <a:pt x="3656" y="1392"/>
                  </a:cubicBezTo>
                  <a:cubicBezTo>
                    <a:pt x="3344" y="976"/>
                    <a:pt x="2998" y="594"/>
                    <a:pt x="2617" y="282"/>
                  </a:cubicBezTo>
                  <a:cubicBezTo>
                    <a:pt x="2340" y="87"/>
                    <a:pt x="2042" y="1"/>
                    <a:pt x="17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34"/>
            <p:cNvSpPr/>
            <p:nvPr/>
          </p:nvSpPr>
          <p:spPr>
            <a:xfrm rot="10800000">
              <a:off x="7304457" y="4204392"/>
              <a:ext cx="140752" cy="230137"/>
            </a:xfrm>
            <a:custGeom>
              <a:avLst/>
              <a:gdLst/>
              <a:ahLst/>
              <a:cxnLst/>
              <a:rect l="l" t="t" r="r" b="b"/>
              <a:pathLst>
                <a:path w="7106" h="10327" extrusionOk="0">
                  <a:moveTo>
                    <a:pt x="2024" y="0"/>
                  </a:moveTo>
                  <a:cubicBezTo>
                    <a:pt x="1071" y="0"/>
                    <a:pt x="170" y="653"/>
                    <a:pt x="1" y="1697"/>
                  </a:cubicBezTo>
                  <a:cubicBezTo>
                    <a:pt x="1" y="2009"/>
                    <a:pt x="139" y="2251"/>
                    <a:pt x="347" y="2424"/>
                  </a:cubicBezTo>
                  <a:cubicBezTo>
                    <a:pt x="2496" y="3360"/>
                    <a:pt x="3917" y="5024"/>
                    <a:pt x="5165" y="6895"/>
                  </a:cubicBezTo>
                  <a:cubicBezTo>
                    <a:pt x="5858" y="8005"/>
                    <a:pt x="6447" y="9183"/>
                    <a:pt x="7106" y="10327"/>
                  </a:cubicBezTo>
                  <a:cubicBezTo>
                    <a:pt x="6620" y="7381"/>
                    <a:pt x="6031" y="4435"/>
                    <a:pt x="4576" y="1801"/>
                  </a:cubicBezTo>
                  <a:cubicBezTo>
                    <a:pt x="4264" y="1211"/>
                    <a:pt x="3778" y="726"/>
                    <a:pt x="3224" y="380"/>
                  </a:cubicBezTo>
                  <a:cubicBezTo>
                    <a:pt x="2850" y="120"/>
                    <a:pt x="2432" y="0"/>
                    <a:pt x="202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34"/>
            <p:cNvSpPr/>
            <p:nvPr/>
          </p:nvSpPr>
          <p:spPr>
            <a:xfrm rot="10800000">
              <a:off x="7954559" y="2916350"/>
              <a:ext cx="113299" cy="168742"/>
            </a:xfrm>
            <a:custGeom>
              <a:avLst/>
              <a:gdLst/>
              <a:ahLst/>
              <a:cxnLst/>
              <a:rect l="l" t="t" r="r" b="b"/>
              <a:pathLst>
                <a:path w="5720" h="7572" extrusionOk="0">
                  <a:moveTo>
                    <a:pt x="3964" y="0"/>
                  </a:moveTo>
                  <a:cubicBezTo>
                    <a:pt x="3762" y="0"/>
                    <a:pt x="3548" y="32"/>
                    <a:pt x="3328" y="98"/>
                  </a:cubicBezTo>
                  <a:cubicBezTo>
                    <a:pt x="1318" y="687"/>
                    <a:pt x="1" y="2663"/>
                    <a:pt x="278" y="4777"/>
                  </a:cubicBezTo>
                  <a:cubicBezTo>
                    <a:pt x="471" y="6324"/>
                    <a:pt x="1774" y="7571"/>
                    <a:pt x="3209" y="7571"/>
                  </a:cubicBezTo>
                  <a:cubicBezTo>
                    <a:pt x="3318" y="7571"/>
                    <a:pt x="3427" y="7564"/>
                    <a:pt x="3536" y="7550"/>
                  </a:cubicBezTo>
                  <a:cubicBezTo>
                    <a:pt x="3224" y="7376"/>
                    <a:pt x="3016" y="7272"/>
                    <a:pt x="2808" y="7099"/>
                  </a:cubicBezTo>
                  <a:cubicBezTo>
                    <a:pt x="2011" y="6614"/>
                    <a:pt x="1595" y="5713"/>
                    <a:pt x="1734" y="4812"/>
                  </a:cubicBezTo>
                  <a:cubicBezTo>
                    <a:pt x="1907" y="3841"/>
                    <a:pt x="2600" y="3425"/>
                    <a:pt x="3467" y="3252"/>
                  </a:cubicBezTo>
                  <a:lnTo>
                    <a:pt x="4125" y="3113"/>
                  </a:lnTo>
                  <a:cubicBezTo>
                    <a:pt x="5200" y="2871"/>
                    <a:pt x="5719" y="2143"/>
                    <a:pt x="5477" y="1207"/>
                  </a:cubicBezTo>
                  <a:cubicBezTo>
                    <a:pt x="5313" y="442"/>
                    <a:pt x="4718" y="0"/>
                    <a:pt x="39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34"/>
            <p:cNvSpPr/>
            <p:nvPr/>
          </p:nvSpPr>
          <p:spPr>
            <a:xfrm rot="10800000">
              <a:off x="7359600" y="3632764"/>
              <a:ext cx="133661" cy="91992"/>
            </a:xfrm>
            <a:custGeom>
              <a:avLst/>
              <a:gdLst/>
              <a:ahLst/>
              <a:cxnLst/>
              <a:rect l="l" t="t" r="r" b="b"/>
              <a:pathLst>
                <a:path w="6748" h="4128" extrusionOk="0">
                  <a:moveTo>
                    <a:pt x="6447" y="0"/>
                  </a:moveTo>
                  <a:cubicBezTo>
                    <a:pt x="6274" y="69"/>
                    <a:pt x="6100" y="173"/>
                    <a:pt x="5927" y="277"/>
                  </a:cubicBezTo>
                  <a:cubicBezTo>
                    <a:pt x="4860" y="1125"/>
                    <a:pt x="3565" y="1574"/>
                    <a:pt x="2223" y="1574"/>
                  </a:cubicBezTo>
                  <a:cubicBezTo>
                    <a:pt x="2083" y="1574"/>
                    <a:pt x="1943" y="1570"/>
                    <a:pt x="1803" y="1560"/>
                  </a:cubicBezTo>
                  <a:cubicBezTo>
                    <a:pt x="1661" y="1510"/>
                    <a:pt x="1530" y="1487"/>
                    <a:pt x="1409" y="1487"/>
                  </a:cubicBezTo>
                  <a:cubicBezTo>
                    <a:pt x="939" y="1487"/>
                    <a:pt x="608" y="1841"/>
                    <a:pt x="278" y="2392"/>
                  </a:cubicBezTo>
                  <a:cubicBezTo>
                    <a:pt x="70" y="2738"/>
                    <a:pt x="0" y="2946"/>
                    <a:pt x="382" y="3119"/>
                  </a:cubicBezTo>
                  <a:cubicBezTo>
                    <a:pt x="1213" y="3466"/>
                    <a:pt x="1976" y="3951"/>
                    <a:pt x="2842" y="4090"/>
                  </a:cubicBezTo>
                  <a:cubicBezTo>
                    <a:pt x="3009" y="4115"/>
                    <a:pt x="3174" y="4127"/>
                    <a:pt x="3337" y="4127"/>
                  </a:cubicBezTo>
                  <a:cubicBezTo>
                    <a:pt x="5204" y="4127"/>
                    <a:pt x="6748" y="2537"/>
                    <a:pt x="6620" y="624"/>
                  </a:cubicBezTo>
                  <a:cubicBezTo>
                    <a:pt x="6586" y="416"/>
                    <a:pt x="6551" y="208"/>
                    <a:pt x="64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34"/>
            <p:cNvSpPr/>
            <p:nvPr/>
          </p:nvSpPr>
          <p:spPr>
            <a:xfrm rot="10800000">
              <a:off x="8078806" y="3348410"/>
              <a:ext cx="142832" cy="71290"/>
            </a:xfrm>
            <a:custGeom>
              <a:avLst/>
              <a:gdLst/>
              <a:ahLst/>
              <a:cxnLst/>
              <a:rect l="l" t="t" r="r" b="b"/>
              <a:pathLst>
                <a:path w="7211" h="3199" extrusionOk="0">
                  <a:moveTo>
                    <a:pt x="1185" y="0"/>
                  </a:moveTo>
                  <a:cubicBezTo>
                    <a:pt x="954" y="0"/>
                    <a:pt x="727" y="62"/>
                    <a:pt x="521" y="175"/>
                  </a:cubicBezTo>
                  <a:cubicBezTo>
                    <a:pt x="174" y="521"/>
                    <a:pt x="1" y="1007"/>
                    <a:pt x="36" y="1527"/>
                  </a:cubicBezTo>
                  <a:cubicBezTo>
                    <a:pt x="105" y="2289"/>
                    <a:pt x="798" y="2636"/>
                    <a:pt x="1457" y="2809"/>
                  </a:cubicBezTo>
                  <a:cubicBezTo>
                    <a:pt x="2427" y="3104"/>
                    <a:pt x="3406" y="3199"/>
                    <a:pt x="4372" y="3199"/>
                  </a:cubicBezTo>
                  <a:cubicBezTo>
                    <a:pt x="5339" y="3199"/>
                    <a:pt x="6292" y="3104"/>
                    <a:pt x="7210" y="3017"/>
                  </a:cubicBezTo>
                  <a:cubicBezTo>
                    <a:pt x="5442" y="2081"/>
                    <a:pt x="3606" y="1076"/>
                    <a:pt x="1769" y="140"/>
                  </a:cubicBezTo>
                  <a:cubicBezTo>
                    <a:pt x="1578" y="45"/>
                    <a:pt x="1380" y="0"/>
                    <a:pt x="118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34"/>
            <p:cNvSpPr/>
            <p:nvPr/>
          </p:nvSpPr>
          <p:spPr>
            <a:xfrm rot="10800000">
              <a:off x="7333947" y="3308519"/>
              <a:ext cx="217665" cy="146167"/>
            </a:xfrm>
            <a:custGeom>
              <a:avLst/>
              <a:gdLst/>
              <a:ahLst/>
              <a:cxnLst/>
              <a:rect l="l" t="t" r="r" b="b"/>
              <a:pathLst>
                <a:path w="10989" h="6559" extrusionOk="0">
                  <a:moveTo>
                    <a:pt x="9041" y="0"/>
                  </a:moveTo>
                  <a:cubicBezTo>
                    <a:pt x="8189" y="0"/>
                    <a:pt x="7433" y="566"/>
                    <a:pt x="7209" y="1398"/>
                  </a:cubicBezTo>
                  <a:cubicBezTo>
                    <a:pt x="7105" y="1918"/>
                    <a:pt x="7036" y="2403"/>
                    <a:pt x="7036" y="2923"/>
                  </a:cubicBezTo>
                  <a:cubicBezTo>
                    <a:pt x="6914" y="4147"/>
                    <a:pt x="6278" y="4831"/>
                    <a:pt x="5200" y="4831"/>
                  </a:cubicBezTo>
                  <a:cubicBezTo>
                    <a:pt x="5057" y="4831"/>
                    <a:pt x="4907" y="4819"/>
                    <a:pt x="4749" y="4795"/>
                  </a:cubicBezTo>
                  <a:cubicBezTo>
                    <a:pt x="4055" y="4622"/>
                    <a:pt x="3362" y="4448"/>
                    <a:pt x="2704" y="4206"/>
                  </a:cubicBezTo>
                  <a:cubicBezTo>
                    <a:pt x="1837" y="3998"/>
                    <a:pt x="936" y="3790"/>
                    <a:pt x="35" y="3582"/>
                  </a:cubicBezTo>
                  <a:lnTo>
                    <a:pt x="0" y="3755"/>
                  </a:lnTo>
                  <a:cubicBezTo>
                    <a:pt x="1144" y="4414"/>
                    <a:pt x="2288" y="5072"/>
                    <a:pt x="3466" y="5661"/>
                  </a:cubicBezTo>
                  <a:cubicBezTo>
                    <a:pt x="4021" y="5973"/>
                    <a:pt x="4610" y="6216"/>
                    <a:pt x="5199" y="6389"/>
                  </a:cubicBezTo>
                  <a:cubicBezTo>
                    <a:pt x="5606" y="6504"/>
                    <a:pt x="6011" y="6558"/>
                    <a:pt x="6407" y="6558"/>
                  </a:cubicBezTo>
                  <a:cubicBezTo>
                    <a:pt x="8880" y="6558"/>
                    <a:pt x="10988" y="4448"/>
                    <a:pt x="10779" y="1849"/>
                  </a:cubicBezTo>
                  <a:cubicBezTo>
                    <a:pt x="10675" y="809"/>
                    <a:pt x="10121" y="116"/>
                    <a:pt x="9254" y="12"/>
                  </a:cubicBezTo>
                  <a:cubicBezTo>
                    <a:pt x="9183" y="4"/>
                    <a:pt x="9111" y="0"/>
                    <a:pt x="90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34"/>
            <p:cNvSpPr/>
            <p:nvPr/>
          </p:nvSpPr>
          <p:spPr>
            <a:xfrm rot="10800000">
              <a:off x="7249536" y="4303248"/>
              <a:ext cx="52886" cy="179350"/>
            </a:xfrm>
            <a:custGeom>
              <a:avLst/>
              <a:gdLst/>
              <a:ahLst/>
              <a:cxnLst/>
              <a:rect l="l" t="t" r="r" b="b"/>
              <a:pathLst>
                <a:path w="2670" h="8048" extrusionOk="0">
                  <a:moveTo>
                    <a:pt x="1458" y="1"/>
                  </a:moveTo>
                  <a:cubicBezTo>
                    <a:pt x="1045" y="1"/>
                    <a:pt x="642" y="226"/>
                    <a:pt x="451" y="630"/>
                  </a:cubicBezTo>
                  <a:cubicBezTo>
                    <a:pt x="174" y="1150"/>
                    <a:pt x="1" y="1774"/>
                    <a:pt x="35" y="2363"/>
                  </a:cubicBezTo>
                  <a:cubicBezTo>
                    <a:pt x="209" y="4269"/>
                    <a:pt x="486" y="6141"/>
                    <a:pt x="728" y="8047"/>
                  </a:cubicBezTo>
                  <a:lnTo>
                    <a:pt x="798" y="8013"/>
                  </a:lnTo>
                  <a:cubicBezTo>
                    <a:pt x="1387" y="5864"/>
                    <a:pt x="1976" y="3680"/>
                    <a:pt x="2531" y="1531"/>
                  </a:cubicBezTo>
                  <a:cubicBezTo>
                    <a:pt x="2669" y="977"/>
                    <a:pt x="2600" y="388"/>
                    <a:pt x="2011" y="145"/>
                  </a:cubicBezTo>
                  <a:cubicBezTo>
                    <a:pt x="1837" y="47"/>
                    <a:pt x="1647" y="1"/>
                    <a:pt x="145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34"/>
            <p:cNvSpPr/>
            <p:nvPr/>
          </p:nvSpPr>
          <p:spPr>
            <a:xfrm rot="10800000">
              <a:off x="7428694" y="1933274"/>
              <a:ext cx="502556" cy="510126"/>
            </a:xfrm>
            <a:custGeom>
              <a:avLst/>
              <a:gdLst/>
              <a:ahLst/>
              <a:cxnLst/>
              <a:rect l="l" t="t" r="r" b="b"/>
              <a:pathLst>
                <a:path w="25372" h="22891" extrusionOk="0">
                  <a:moveTo>
                    <a:pt x="23534" y="1"/>
                  </a:moveTo>
                  <a:cubicBezTo>
                    <a:pt x="23222" y="244"/>
                    <a:pt x="22945" y="486"/>
                    <a:pt x="22668" y="763"/>
                  </a:cubicBezTo>
                  <a:cubicBezTo>
                    <a:pt x="22287" y="1179"/>
                    <a:pt x="21836" y="1561"/>
                    <a:pt x="21386" y="1942"/>
                  </a:cubicBezTo>
                  <a:cubicBezTo>
                    <a:pt x="21975" y="4160"/>
                    <a:pt x="22113" y="6448"/>
                    <a:pt x="21697" y="8735"/>
                  </a:cubicBezTo>
                  <a:cubicBezTo>
                    <a:pt x="20598" y="15096"/>
                    <a:pt x="15500" y="20721"/>
                    <a:pt x="8122" y="20721"/>
                  </a:cubicBezTo>
                  <a:cubicBezTo>
                    <a:pt x="7822" y="20721"/>
                    <a:pt x="7518" y="20711"/>
                    <a:pt x="7210" y="20692"/>
                  </a:cubicBezTo>
                  <a:cubicBezTo>
                    <a:pt x="5962" y="20589"/>
                    <a:pt x="4749" y="20311"/>
                    <a:pt x="3501" y="20138"/>
                  </a:cubicBezTo>
                  <a:cubicBezTo>
                    <a:pt x="3326" y="20106"/>
                    <a:pt x="3151" y="20091"/>
                    <a:pt x="2976" y="20091"/>
                  </a:cubicBezTo>
                  <a:cubicBezTo>
                    <a:pt x="2010" y="20091"/>
                    <a:pt x="1084" y="20569"/>
                    <a:pt x="555" y="21420"/>
                  </a:cubicBezTo>
                  <a:cubicBezTo>
                    <a:pt x="1" y="22183"/>
                    <a:pt x="35" y="22321"/>
                    <a:pt x="971" y="22460"/>
                  </a:cubicBezTo>
                  <a:cubicBezTo>
                    <a:pt x="2505" y="22746"/>
                    <a:pt x="3993" y="22890"/>
                    <a:pt x="5432" y="22890"/>
                  </a:cubicBezTo>
                  <a:cubicBezTo>
                    <a:pt x="11146" y="22890"/>
                    <a:pt x="16096" y="20616"/>
                    <a:pt x="20138" y="15910"/>
                  </a:cubicBezTo>
                  <a:cubicBezTo>
                    <a:pt x="23881" y="11542"/>
                    <a:pt x="25371" y="6378"/>
                    <a:pt x="23777" y="729"/>
                  </a:cubicBezTo>
                  <a:cubicBezTo>
                    <a:pt x="23673" y="486"/>
                    <a:pt x="23604" y="244"/>
                    <a:pt x="2353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34"/>
            <p:cNvSpPr/>
            <p:nvPr/>
          </p:nvSpPr>
          <p:spPr>
            <a:xfrm rot="10800000">
              <a:off x="7403291" y="1830429"/>
              <a:ext cx="825200" cy="538807"/>
            </a:xfrm>
            <a:custGeom>
              <a:avLst/>
              <a:gdLst/>
              <a:ahLst/>
              <a:cxnLst/>
              <a:rect l="l" t="t" r="r" b="b"/>
              <a:pathLst>
                <a:path w="41661" h="24178" extrusionOk="0">
                  <a:moveTo>
                    <a:pt x="0" y="0"/>
                  </a:moveTo>
                  <a:cubicBezTo>
                    <a:pt x="451" y="3813"/>
                    <a:pt x="1283" y="7556"/>
                    <a:pt x="2565" y="11160"/>
                  </a:cubicBezTo>
                  <a:cubicBezTo>
                    <a:pt x="3501" y="13968"/>
                    <a:pt x="5165" y="16498"/>
                    <a:pt x="7313" y="18543"/>
                  </a:cubicBezTo>
                  <a:cubicBezTo>
                    <a:pt x="11464" y="22436"/>
                    <a:pt x="16301" y="24178"/>
                    <a:pt x="21648" y="24178"/>
                  </a:cubicBezTo>
                  <a:cubicBezTo>
                    <a:pt x="22774" y="24178"/>
                    <a:pt x="23924" y="24101"/>
                    <a:pt x="25094" y="23950"/>
                  </a:cubicBezTo>
                  <a:cubicBezTo>
                    <a:pt x="31610" y="23083"/>
                    <a:pt x="36808" y="19617"/>
                    <a:pt x="41453" y="15216"/>
                  </a:cubicBezTo>
                  <a:cubicBezTo>
                    <a:pt x="41626" y="14938"/>
                    <a:pt x="41661" y="14626"/>
                    <a:pt x="41557" y="14314"/>
                  </a:cubicBezTo>
                  <a:cubicBezTo>
                    <a:pt x="41141" y="12824"/>
                    <a:pt x="40621" y="11368"/>
                    <a:pt x="40136" y="9913"/>
                  </a:cubicBezTo>
                  <a:cubicBezTo>
                    <a:pt x="40066" y="9774"/>
                    <a:pt x="39997" y="9635"/>
                    <a:pt x="39928" y="9531"/>
                  </a:cubicBezTo>
                  <a:cubicBezTo>
                    <a:pt x="39651" y="10294"/>
                    <a:pt x="39304" y="11057"/>
                    <a:pt x="38923" y="11784"/>
                  </a:cubicBezTo>
                  <a:cubicBezTo>
                    <a:pt x="35179" y="17676"/>
                    <a:pt x="30015" y="21489"/>
                    <a:pt x="22910" y="22009"/>
                  </a:cubicBezTo>
                  <a:cubicBezTo>
                    <a:pt x="22424" y="22046"/>
                    <a:pt x="21941" y="22065"/>
                    <a:pt x="21463" y="22065"/>
                  </a:cubicBezTo>
                  <a:cubicBezTo>
                    <a:pt x="10059" y="22065"/>
                    <a:pt x="1278" y="11549"/>
                    <a:pt x="3640" y="139"/>
                  </a:cubicBezTo>
                  <a:cubicBezTo>
                    <a:pt x="2427" y="104"/>
                    <a:pt x="1213" y="7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34"/>
            <p:cNvSpPr/>
            <p:nvPr/>
          </p:nvSpPr>
          <p:spPr>
            <a:xfrm rot="10800000">
              <a:off x="7157523" y="905961"/>
              <a:ext cx="946719" cy="1067830"/>
            </a:xfrm>
            <a:custGeom>
              <a:avLst/>
              <a:gdLst/>
              <a:ahLst/>
              <a:cxnLst/>
              <a:rect l="l" t="t" r="r" b="b"/>
              <a:pathLst>
                <a:path w="47796" h="47917" extrusionOk="0">
                  <a:moveTo>
                    <a:pt x="33821" y="17186"/>
                  </a:moveTo>
                  <a:lnTo>
                    <a:pt x="33821" y="17186"/>
                  </a:lnTo>
                  <a:cubicBezTo>
                    <a:pt x="33823" y="17199"/>
                    <a:pt x="33826" y="17213"/>
                    <a:pt x="33828" y="17226"/>
                  </a:cubicBezTo>
                  <a:lnTo>
                    <a:pt x="33828" y="17192"/>
                  </a:lnTo>
                  <a:cubicBezTo>
                    <a:pt x="33826" y="17190"/>
                    <a:pt x="33823" y="17188"/>
                    <a:pt x="33821" y="17186"/>
                  </a:cubicBezTo>
                  <a:close/>
                  <a:moveTo>
                    <a:pt x="36809" y="1"/>
                  </a:moveTo>
                  <a:cubicBezTo>
                    <a:pt x="36220" y="486"/>
                    <a:pt x="35630" y="971"/>
                    <a:pt x="35041" y="1422"/>
                  </a:cubicBezTo>
                  <a:cubicBezTo>
                    <a:pt x="31194" y="4610"/>
                    <a:pt x="27035" y="7106"/>
                    <a:pt x="22044" y="7972"/>
                  </a:cubicBezTo>
                  <a:cubicBezTo>
                    <a:pt x="21905" y="8007"/>
                    <a:pt x="21732" y="8076"/>
                    <a:pt x="21593" y="8146"/>
                  </a:cubicBezTo>
                  <a:cubicBezTo>
                    <a:pt x="22441" y="8390"/>
                    <a:pt x="23318" y="8510"/>
                    <a:pt x="24195" y="8510"/>
                  </a:cubicBezTo>
                  <a:cubicBezTo>
                    <a:pt x="25683" y="8510"/>
                    <a:pt x="27173" y="8163"/>
                    <a:pt x="28525" y="7487"/>
                  </a:cubicBezTo>
                  <a:cubicBezTo>
                    <a:pt x="29773" y="6863"/>
                    <a:pt x="30986" y="6135"/>
                    <a:pt x="32234" y="5512"/>
                  </a:cubicBezTo>
                  <a:cubicBezTo>
                    <a:pt x="33180" y="5053"/>
                    <a:pt x="34107" y="4809"/>
                    <a:pt x="35004" y="4809"/>
                  </a:cubicBezTo>
                  <a:cubicBezTo>
                    <a:pt x="36211" y="4809"/>
                    <a:pt x="37364" y="5251"/>
                    <a:pt x="38438" y="6205"/>
                  </a:cubicBezTo>
                  <a:cubicBezTo>
                    <a:pt x="39270" y="6898"/>
                    <a:pt x="39963" y="7730"/>
                    <a:pt x="40517" y="8666"/>
                  </a:cubicBezTo>
                  <a:cubicBezTo>
                    <a:pt x="43533" y="13795"/>
                    <a:pt x="44295" y="19375"/>
                    <a:pt x="43810" y="25198"/>
                  </a:cubicBezTo>
                  <a:cubicBezTo>
                    <a:pt x="43741" y="26065"/>
                    <a:pt x="43533" y="26896"/>
                    <a:pt x="43359" y="27763"/>
                  </a:cubicBezTo>
                  <a:lnTo>
                    <a:pt x="43151" y="27763"/>
                  </a:lnTo>
                  <a:cubicBezTo>
                    <a:pt x="43151" y="27590"/>
                    <a:pt x="43117" y="27416"/>
                    <a:pt x="43117" y="27243"/>
                  </a:cubicBezTo>
                  <a:cubicBezTo>
                    <a:pt x="43013" y="25753"/>
                    <a:pt x="42978" y="24228"/>
                    <a:pt x="42735" y="22737"/>
                  </a:cubicBezTo>
                  <a:cubicBezTo>
                    <a:pt x="42354" y="20311"/>
                    <a:pt x="41522" y="17989"/>
                    <a:pt x="40275" y="15909"/>
                  </a:cubicBezTo>
                  <a:cubicBezTo>
                    <a:pt x="40178" y="15717"/>
                    <a:pt x="39815" y="15524"/>
                    <a:pt x="39679" y="15524"/>
                  </a:cubicBezTo>
                  <a:cubicBezTo>
                    <a:pt x="39668" y="15524"/>
                    <a:pt x="39659" y="15526"/>
                    <a:pt x="39651" y="15528"/>
                  </a:cubicBezTo>
                  <a:cubicBezTo>
                    <a:pt x="39068" y="15938"/>
                    <a:pt x="38446" y="16093"/>
                    <a:pt x="37808" y="16093"/>
                  </a:cubicBezTo>
                  <a:cubicBezTo>
                    <a:pt x="37421" y="16093"/>
                    <a:pt x="37028" y="16036"/>
                    <a:pt x="36635" y="15944"/>
                  </a:cubicBezTo>
                  <a:lnTo>
                    <a:pt x="36635" y="15944"/>
                  </a:lnTo>
                  <a:cubicBezTo>
                    <a:pt x="36635" y="15979"/>
                    <a:pt x="36635" y="16048"/>
                    <a:pt x="36670" y="16083"/>
                  </a:cubicBezTo>
                  <a:cubicBezTo>
                    <a:pt x="36739" y="16187"/>
                    <a:pt x="36809" y="16256"/>
                    <a:pt x="36878" y="16325"/>
                  </a:cubicBezTo>
                  <a:cubicBezTo>
                    <a:pt x="40968" y="20484"/>
                    <a:pt x="42354" y="25510"/>
                    <a:pt x="41280" y="31194"/>
                  </a:cubicBezTo>
                  <a:cubicBezTo>
                    <a:pt x="40517" y="35215"/>
                    <a:pt x="38750" y="38819"/>
                    <a:pt x="35561" y="41488"/>
                  </a:cubicBezTo>
                  <a:cubicBezTo>
                    <a:pt x="32201" y="44257"/>
                    <a:pt x="28231" y="45650"/>
                    <a:pt x="24217" y="45650"/>
                  </a:cubicBezTo>
                  <a:cubicBezTo>
                    <a:pt x="20696" y="45650"/>
                    <a:pt x="17141" y="44578"/>
                    <a:pt x="13934" y="42424"/>
                  </a:cubicBezTo>
                  <a:cubicBezTo>
                    <a:pt x="5338" y="36636"/>
                    <a:pt x="4194" y="26792"/>
                    <a:pt x="8977" y="19341"/>
                  </a:cubicBezTo>
                  <a:cubicBezTo>
                    <a:pt x="11814" y="14891"/>
                    <a:pt x="16668" y="12459"/>
                    <a:pt x="21764" y="12459"/>
                  </a:cubicBezTo>
                  <a:cubicBezTo>
                    <a:pt x="23892" y="12459"/>
                    <a:pt x="26061" y="12883"/>
                    <a:pt x="28144" y="13760"/>
                  </a:cubicBezTo>
                  <a:cubicBezTo>
                    <a:pt x="30186" y="14660"/>
                    <a:pt x="32090" y="15802"/>
                    <a:pt x="33821" y="17186"/>
                  </a:cubicBezTo>
                  <a:lnTo>
                    <a:pt x="33821" y="17186"/>
                  </a:lnTo>
                  <a:cubicBezTo>
                    <a:pt x="33468" y="15295"/>
                    <a:pt x="32501" y="13543"/>
                    <a:pt x="31090" y="12201"/>
                  </a:cubicBezTo>
                  <a:cubicBezTo>
                    <a:pt x="30966" y="12077"/>
                    <a:pt x="30787" y="11953"/>
                    <a:pt x="30651" y="11953"/>
                  </a:cubicBezTo>
                  <a:cubicBezTo>
                    <a:pt x="30635" y="11953"/>
                    <a:pt x="30619" y="11955"/>
                    <a:pt x="30605" y="11958"/>
                  </a:cubicBezTo>
                  <a:cubicBezTo>
                    <a:pt x="30224" y="12028"/>
                    <a:pt x="29600" y="12062"/>
                    <a:pt x="29530" y="12305"/>
                  </a:cubicBezTo>
                  <a:cubicBezTo>
                    <a:pt x="29374" y="12703"/>
                    <a:pt x="29192" y="12825"/>
                    <a:pt x="28989" y="12825"/>
                  </a:cubicBezTo>
                  <a:cubicBezTo>
                    <a:pt x="28785" y="12825"/>
                    <a:pt x="28560" y="12703"/>
                    <a:pt x="28317" y="12617"/>
                  </a:cubicBezTo>
                  <a:cubicBezTo>
                    <a:pt x="25936" y="11717"/>
                    <a:pt x="23546" y="11213"/>
                    <a:pt x="21165" y="11213"/>
                  </a:cubicBezTo>
                  <a:cubicBezTo>
                    <a:pt x="18868" y="11213"/>
                    <a:pt x="16579" y="11682"/>
                    <a:pt x="14315" y="12721"/>
                  </a:cubicBezTo>
                  <a:cubicBezTo>
                    <a:pt x="8735" y="15285"/>
                    <a:pt x="5789" y="19861"/>
                    <a:pt x="4749" y="25787"/>
                  </a:cubicBezTo>
                  <a:cubicBezTo>
                    <a:pt x="4680" y="26272"/>
                    <a:pt x="4541" y="26792"/>
                    <a:pt x="4333" y="27243"/>
                  </a:cubicBezTo>
                  <a:cubicBezTo>
                    <a:pt x="3895" y="28169"/>
                    <a:pt x="2942" y="28975"/>
                    <a:pt x="1850" y="28975"/>
                  </a:cubicBezTo>
                  <a:cubicBezTo>
                    <a:pt x="1388" y="28975"/>
                    <a:pt x="901" y="28831"/>
                    <a:pt x="417" y="28491"/>
                  </a:cubicBezTo>
                  <a:cubicBezTo>
                    <a:pt x="313" y="28456"/>
                    <a:pt x="174" y="28456"/>
                    <a:pt x="1" y="28421"/>
                  </a:cubicBezTo>
                  <a:lnTo>
                    <a:pt x="1" y="28421"/>
                  </a:lnTo>
                  <a:cubicBezTo>
                    <a:pt x="105" y="28699"/>
                    <a:pt x="174" y="28872"/>
                    <a:pt x="243" y="29045"/>
                  </a:cubicBezTo>
                  <a:cubicBezTo>
                    <a:pt x="2704" y="33586"/>
                    <a:pt x="5789" y="37814"/>
                    <a:pt x="9359" y="41557"/>
                  </a:cubicBezTo>
                  <a:cubicBezTo>
                    <a:pt x="13381" y="45748"/>
                    <a:pt x="18400" y="47917"/>
                    <a:pt x="23532" y="47917"/>
                  </a:cubicBezTo>
                  <a:cubicBezTo>
                    <a:pt x="26847" y="47917"/>
                    <a:pt x="30208" y="47012"/>
                    <a:pt x="33378" y="45162"/>
                  </a:cubicBezTo>
                  <a:cubicBezTo>
                    <a:pt x="38230" y="42354"/>
                    <a:pt x="41938" y="37883"/>
                    <a:pt x="43741" y="32580"/>
                  </a:cubicBezTo>
                  <a:cubicBezTo>
                    <a:pt x="43895" y="32144"/>
                    <a:pt x="44030" y="31898"/>
                    <a:pt x="44371" y="31898"/>
                  </a:cubicBezTo>
                  <a:cubicBezTo>
                    <a:pt x="44490" y="31898"/>
                    <a:pt x="44635" y="31928"/>
                    <a:pt x="44815" y="31991"/>
                  </a:cubicBezTo>
                  <a:cubicBezTo>
                    <a:pt x="45069" y="32076"/>
                    <a:pt x="45328" y="32117"/>
                    <a:pt x="45583" y="32117"/>
                  </a:cubicBezTo>
                  <a:cubicBezTo>
                    <a:pt x="46268" y="32117"/>
                    <a:pt x="46925" y="31819"/>
                    <a:pt x="47380" y="31263"/>
                  </a:cubicBezTo>
                  <a:cubicBezTo>
                    <a:pt x="47692" y="30951"/>
                    <a:pt x="47796" y="30744"/>
                    <a:pt x="47241" y="30536"/>
                  </a:cubicBezTo>
                  <a:cubicBezTo>
                    <a:pt x="46063" y="30120"/>
                    <a:pt x="45266" y="29253"/>
                    <a:pt x="45196" y="28040"/>
                  </a:cubicBezTo>
                  <a:cubicBezTo>
                    <a:pt x="45162" y="26654"/>
                    <a:pt x="45266" y="25233"/>
                    <a:pt x="45474" y="23846"/>
                  </a:cubicBezTo>
                  <a:cubicBezTo>
                    <a:pt x="45820" y="20970"/>
                    <a:pt x="46271" y="18093"/>
                    <a:pt x="45751" y="15182"/>
                  </a:cubicBezTo>
                  <a:cubicBezTo>
                    <a:pt x="45508" y="13656"/>
                    <a:pt x="44850" y="12235"/>
                    <a:pt x="43845" y="11057"/>
                  </a:cubicBezTo>
                  <a:cubicBezTo>
                    <a:pt x="41488" y="8284"/>
                    <a:pt x="39478" y="5234"/>
                    <a:pt x="37849" y="1976"/>
                  </a:cubicBezTo>
                  <a:cubicBezTo>
                    <a:pt x="37537" y="1318"/>
                    <a:pt x="37155" y="659"/>
                    <a:pt x="368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34"/>
            <p:cNvSpPr/>
            <p:nvPr/>
          </p:nvSpPr>
          <p:spPr>
            <a:xfrm rot="10800000">
              <a:off x="7344948" y="1028798"/>
              <a:ext cx="582182" cy="609272"/>
            </a:xfrm>
            <a:custGeom>
              <a:avLst/>
              <a:gdLst/>
              <a:ahLst/>
              <a:cxnLst/>
              <a:rect l="l" t="t" r="r" b="b"/>
              <a:pathLst>
                <a:path w="29392" h="27340" extrusionOk="0">
                  <a:moveTo>
                    <a:pt x="13184" y="1"/>
                  </a:moveTo>
                  <a:cubicBezTo>
                    <a:pt x="12125" y="1"/>
                    <a:pt x="11109" y="578"/>
                    <a:pt x="10572" y="1572"/>
                  </a:cubicBezTo>
                  <a:cubicBezTo>
                    <a:pt x="9809" y="2820"/>
                    <a:pt x="9705" y="4380"/>
                    <a:pt x="10329" y="5697"/>
                  </a:cubicBezTo>
                  <a:cubicBezTo>
                    <a:pt x="10503" y="6078"/>
                    <a:pt x="10399" y="6563"/>
                    <a:pt x="10052" y="6840"/>
                  </a:cubicBezTo>
                  <a:cubicBezTo>
                    <a:pt x="9428" y="7430"/>
                    <a:pt x="8874" y="8088"/>
                    <a:pt x="8388" y="8816"/>
                  </a:cubicBezTo>
                  <a:cubicBezTo>
                    <a:pt x="8208" y="9068"/>
                    <a:pt x="8075" y="9189"/>
                    <a:pt x="7940" y="9189"/>
                  </a:cubicBezTo>
                  <a:cubicBezTo>
                    <a:pt x="7815" y="9189"/>
                    <a:pt x="7688" y="9085"/>
                    <a:pt x="7522" y="8885"/>
                  </a:cubicBezTo>
                  <a:cubicBezTo>
                    <a:pt x="6066" y="7187"/>
                    <a:pt x="5408" y="5315"/>
                    <a:pt x="6031" y="2993"/>
                  </a:cubicBezTo>
                  <a:lnTo>
                    <a:pt x="6031" y="2993"/>
                  </a:lnTo>
                  <a:cubicBezTo>
                    <a:pt x="3501" y="3478"/>
                    <a:pt x="2462" y="6528"/>
                    <a:pt x="4160" y="8435"/>
                  </a:cubicBezTo>
                  <a:cubicBezTo>
                    <a:pt x="4922" y="9301"/>
                    <a:pt x="5928" y="9925"/>
                    <a:pt x="7037" y="10168"/>
                  </a:cubicBezTo>
                  <a:cubicBezTo>
                    <a:pt x="7453" y="10272"/>
                    <a:pt x="7522" y="10410"/>
                    <a:pt x="7487" y="10861"/>
                  </a:cubicBezTo>
                  <a:cubicBezTo>
                    <a:pt x="7383" y="11970"/>
                    <a:pt x="7383" y="13114"/>
                    <a:pt x="7383" y="14257"/>
                  </a:cubicBezTo>
                  <a:cubicBezTo>
                    <a:pt x="7383" y="14607"/>
                    <a:pt x="7383" y="14782"/>
                    <a:pt x="7063" y="14782"/>
                  </a:cubicBezTo>
                  <a:cubicBezTo>
                    <a:pt x="7034" y="14782"/>
                    <a:pt x="7002" y="14780"/>
                    <a:pt x="6967" y="14777"/>
                  </a:cubicBezTo>
                  <a:cubicBezTo>
                    <a:pt x="4749" y="14500"/>
                    <a:pt x="2808" y="13772"/>
                    <a:pt x="1664" y="11658"/>
                  </a:cubicBezTo>
                  <a:cubicBezTo>
                    <a:pt x="1560" y="11519"/>
                    <a:pt x="1422" y="11381"/>
                    <a:pt x="1318" y="11242"/>
                  </a:cubicBezTo>
                  <a:cubicBezTo>
                    <a:pt x="1145" y="11381"/>
                    <a:pt x="1006" y="11519"/>
                    <a:pt x="902" y="11693"/>
                  </a:cubicBezTo>
                  <a:cubicBezTo>
                    <a:pt x="1" y="13530"/>
                    <a:pt x="937" y="15748"/>
                    <a:pt x="2912" y="16372"/>
                  </a:cubicBezTo>
                  <a:cubicBezTo>
                    <a:pt x="3383" y="16514"/>
                    <a:pt x="3847" y="16580"/>
                    <a:pt x="4303" y="16580"/>
                  </a:cubicBezTo>
                  <a:cubicBezTo>
                    <a:pt x="5290" y="16580"/>
                    <a:pt x="6240" y="16269"/>
                    <a:pt x="7141" y="15748"/>
                  </a:cubicBezTo>
                  <a:cubicBezTo>
                    <a:pt x="7298" y="15662"/>
                    <a:pt x="7415" y="15611"/>
                    <a:pt x="7517" y="15611"/>
                  </a:cubicBezTo>
                  <a:cubicBezTo>
                    <a:pt x="7660" y="15611"/>
                    <a:pt x="7775" y="15712"/>
                    <a:pt x="7938" y="15956"/>
                  </a:cubicBezTo>
                  <a:cubicBezTo>
                    <a:pt x="8562" y="16961"/>
                    <a:pt x="9220" y="17931"/>
                    <a:pt x="9948" y="18867"/>
                  </a:cubicBezTo>
                  <a:cubicBezTo>
                    <a:pt x="10191" y="19214"/>
                    <a:pt x="10191" y="19318"/>
                    <a:pt x="9879" y="19560"/>
                  </a:cubicBezTo>
                  <a:cubicBezTo>
                    <a:pt x="8616" y="20425"/>
                    <a:pt x="7323" y="20991"/>
                    <a:pt x="5923" y="20991"/>
                  </a:cubicBezTo>
                  <a:cubicBezTo>
                    <a:pt x="5247" y="20991"/>
                    <a:pt x="4547" y="20859"/>
                    <a:pt x="3813" y="20565"/>
                  </a:cubicBezTo>
                  <a:cubicBezTo>
                    <a:pt x="3675" y="20496"/>
                    <a:pt x="3536" y="20496"/>
                    <a:pt x="3397" y="20462"/>
                  </a:cubicBezTo>
                  <a:lnTo>
                    <a:pt x="3397" y="20462"/>
                  </a:lnTo>
                  <a:cubicBezTo>
                    <a:pt x="3432" y="21640"/>
                    <a:pt x="4125" y="22680"/>
                    <a:pt x="5165" y="23200"/>
                  </a:cubicBezTo>
                  <a:cubicBezTo>
                    <a:pt x="5613" y="23438"/>
                    <a:pt x="6112" y="23555"/>
                    <a:pt x="6611" y="23555"/>
                  </a:cubicBezTo>
                  <a:cubicBezTo>
                    <a:pt x="7269" y="23555"/>
                    <a:pt x="7925" y="23352"/>
                    <a:pt x="8458" y="22957"/>
                  </a:cubicBezTo>
                  <a:cubicBezTo>
                    <a:pt x="9428" y="22298"/>
                    <a:pt x="10156" y="21363"/>
                    <a:pt x="10503" y="20288"/>
                  </a:cubicBezTo>
                  <a:cubicBezTo>
                    <a:pt x="10625" y="19902"/>
                    <a:pt x="10759" y="19754"/>
                    <a:pt x="10954" y="19754"/>
                  </a:cubicBezTo>
                  <a:cubicBezTo>
                    <a:pt x="11091" y="19754"/>
                    <a:pt x="11258" y="19827"/>
                    <a:pt x="11473" y="19942"/>
                  </a:cubicBezTo>
                  <a:cubicBezTo>
                    <a:pt x="12339" y="20358"/>
                    <a:pt x="13241" y="20739"/>
                    <a:pt x="14176" y="20981"/>
                  </a:cubicBezTo>
                  <a:cubicBezTo>
                    <a:pt x="14939" y="21189"/>
                    <a:pt x="15008" y="21467"/>
                    <a:pt x="14766" y="22090"/>
                  </a:cubicBezTo>
                  <a:cubicBezTo>
                    <a:pt x="14038" y="24135"/>
                    <a:pt x="12825" y="25626"/>
                    <a:pt x="10537" y="26215"/>
                  </a:cubicBezTo>
                  <a:cubicBezTo>
                    <a:pt x="11142" y="26930"/>
                    <a:pt x="12009" y="27340"/>
                    <a:pt x="12913" y="27340"/>
                  </a:cubicBezTo>
                  <a:cubicBezTo>
                    <a:pt x="13148" y="27340"/>
                    <a:pt x="13386" y="27312"/>
                    <a:pt x="13622" y="27255"/>
                  </a:cubicBezTo>
                  <a:cubicBezTo>
                    <a:pt x="14835" y="27081"/>
                    <a:pt x="15805" y="26146"/>
                    <a:pt x="16048" y="24933"/>
                  </a:cubicBezTo>
                  <a:cubicBezTo>
                    <a:pt x="16221" y="23962"/>
                    <a:pt x="16221" y="22992"/>
                    <a:pt x="16048" y="22056"/>
                  </a:cubicBezTo>
                  <a:cubicBezTo>
                    <a:pt x="15944" y="21363"/>
                    <a:pt x="16117" y="21328"/>
                    <a:pt x="16672" y="21259"/>
                  </a:cubicBezTo>
                  <a:cubicBezTo>
                    <a:pt x="17712" y="21085"/>
                    <a:pt x="18751" y="20843"/>
                    <a:pt x="19722" y="20496"/>
                  </a:cubicBezTo>
                  <a:cubicBezTo>
                    <a:pt x="19898" y="20419"/>
                    <a:pt x="20036" y="20380"/>
                    <a:pt x="20147" y="20380"/>
                  </a:cubicBezTo>
                  <a:cubicBezTo>
                    <a:pt x="20383" y="20380"/>
                    <a:pt x="20494" y="20558"/>
                    <a:pt x="20588" y="20912"/>
                  </a:cubicBezTo>
                  <a:cubicBezTo>
                    <a:pt x="21004" y="22506"/>
                    <a:pt x="20970" y="24066"/>
                    <a:pt x="20103" y="25556"/>
                  </a:cubicBezTo>
                  <a:cubicBezTo>
                    <a:pt x="19999" y="25695"/>
                    <a:pt x="19930" y="25868"/>
                    <a:pt x="19895" y="26042"/>
                  </a:cubicBezTo>
                  <a:cubicBezTo>
                    <a:pt x="20068" y="26076"/>
                    <a:pt x="20242" y="26111"/>
                    <a:pt x="20450" y="26111"/>
                  </a:cubicBezTo>
                  <a:cubicBezTo>
                    <a:pt x="21871" y="26042"/>
                    <a:pt x="23049" y="25037"/>
                    <a:pt x="23396" y="23650"/>
                  </a:cubicBezTo>
                  <a:cubicBezTo>
                    <a:pt x="23708" y="22056"/>
                    <a:pt x="22980" y="20843"/>
                    <a:pt x="21905" y="19803"/>
                  </a:cubicBezTo>
                  <a:cubicBezTo>
                    <a:pt x="21593" y="19526"/>
                    <a:pt x="21524" y="19387"/>
                    <a:pt x="21801" y="18971"/>
                  </a:cubicBezTo>
                  <a:cubicBezTo>
                    <a:pt x="22495" y="18035"/>
                    <a:pt x="23153" y="17100"/>
                    <a:pt x="23742" y="16094"/>
                  </a:cubicBezTo>
                  <a:cubicBezTo>
                    <a:pt x="23880" y="15838"/>
                    <a:pt x="23996" y="15717"/>
                    <a:pt x="24140" y="15717"/>
                  </a:cubicBezTo>
                  <a:cubicBezTo>
                    <a:pt x="24249" y="15717"/>
                    <a:pt x="24375" y="15787"/>
                    <a:pt x="24539" y="15921"/>
                  </a:cubicBezTo>
                  <a:cubicBezTo>
                    <a:pt x="25649" y="16753"/>
                    <a:pt x="26411" y="18001"/>
                    <a:pt x="26654" y="19387"/>
                  </a:cubicBezTo>
                  <a:cubicBezTo>
                    <a:pt x="26688" y="19560"/>
                    <a:pt x="26758" y="19768"/>
                    <a:pt x="26862" y="19942"/>
                  </a:cubicBezTo>
                  <a:cubicBezTo>
                    <a:pt x="29392" y="18590"/>
                    <a:pt x="28837" y="14743"/>
                    <a:pt x="25995" y="14223"/>
                  </a:cubicBezTo>
                  <a:cubicBezTo>
                    <a:pt x="24921" y="13911"/>
                    <a:pt x="24054" y="13668"/>
                    <a:pt x="24228" y="12351"/>
                  </a:cubicBezTo>
                  <a:cubicBezTo>
                    <a:pt x="24228" y="12317"/>
                    <a:pt x="24158" y="12247"/>
                    <a:pt x="24089" y="12178"/>
                  </a:cubicBezTo>
                  <a:cubicBezTo>
                    <a:pt x="24020" y="12732"/>
                    <a:pt x="23950" y="13218"/>
                    <a:pt x="23881" y="13738"/>
                  </a:cubicBezTo>
                  <a:cubicBezTo>
                    <a:pt x="23534" y="15886"/>
                    <a:pt x="22217" y="17758"/>
                    <a:pt x="20276" y="18763"/>
                  </a:cubicBezTo>
                  <a:cubicBezTo>
                    <a:pt x="19236" y="19337"/>
                    <a:pt x="18096" y="19610"/>
                    <a:pt x="16983" y="19610"/>
                  </a:cubicBezTo>
                  <a:cubicBezTo>
                    <a:pt x="14870" y="19610"/>
                    <a:pt x="12852" y="18627"/>
                    <a:pt x="11785" y="16857"/>
                  </a:cubicBezTo>
                  <a:cubicBezTo>
                    <a:pt x="10433" y="14812"/>
                    <a:pt x="11854" y="12074"/>
                    <a:pt x="14315" y="12005"/>
                  </a:cubicBezTo>
                  <a:cubicBezTo>
                    <a:pt x="14459" y="11990"/>
                    <a:pt x="14596" y="11982"/>
                    <a:pt x="14730" y="11982"/>
                  </a:cubicBezTo>
                  <a:cubicBezTo>
                    <a:pt x="14920" y="11982"/>
                    <a:pt x="15103" y="11999"/>
                    <a:pt x="15285" y="12039"/>
                  </a:cubicBezTo>
                  <a:cubicBezTo>
                    <a:pt x="15393" y="12056"/>
                    <a:pt x="15485" y="12065"/>
                    <a:pt x="15563" y="12065"/>
                  </a:cubicBezTo>
                  <a:cubicBezTo>
                    <a:pt x="15960" y="12065"/>
                    <a:pt x="15985" y="11839"/>
                    <a:pt x="15840" y="11346"/>
                  </a:cubicBezTo>
                  <a:cubicBezTo>
                    <a:pt x="15078" y="9024"/>
                    <a:pt x="15701" y="7014"/>
                    <a:pt x="17538" y="5419"/>
                  </a:cubicBezTo>
                  <a:cubicBezTo>
                    <a:pt x="18613" y="4449"/>
                    <a:pt x="19964" y="3860"/>
                    <a:pt x="21420" y="3756"/>
                  </a:cubicBezTo>
                  <a:cubicBezTo>
                    <a:pt x="22044" y="3721"/>
                    <a:pt x="22113" y="3409"/>
                    <a:pt x="21732" y="3097"/>
                  </a:cubicBezTo>
                  <a:cubicBezTo>
                    <a:pt x="21247" y="2612"/>
                    <a:pt x="20623" y="2300"/>
                    <a:pt x="19964" y="2127"/>
                  </a:cubicBezTo>
                  <a:cubicBezTo>
                    <a:pt x="19860" y="2116"/>
                    <a:pt x="19757" y="2111"/>
                    <a:pt x="19656" y="2111"/>
                  </a:cubicBezTo>
                  <a:cubicBezTo>
                    <a:pt x="18423" y="2111"/>
                    <a:pt x="17491" y="2877"/>
                    <a:pt x="16914" y="3998"/>
                  </a:cubicBezTo>
                  <a:cubicBezTo>
                    <a:pt x="16603" y="4692"/>
                    <a:pt x="16221" y="4726"/>
                    <a:pt x="15563" y="4726"/>
                  </a:cubicBezTo>
                  <a:cubicBezTo>
                    <a:pt x="14523" y="4796"/>
                    <a:pt x="13483" y="4934"/>
                    <a:pt x="12478" y="5142"/>
                  </a:cubicBezTo>
                  <a:cubicBezTo>
                    <a:pt x="12235" y="5211"/>
                    <a:pt x="11993" y="5281"/>
                    <a:pt x="11785" y="5350"/>
                  </a:cubicBezTo>
                  <a:cubicBezTo>
                    <a:pt x="11750" y="5073"/>
                    <a:pt x="11750" y="4830"/>
                    <a:pt x="11785" y="4553"/>
                  </a:cubicBezTo>
                  <a:cubicBezTo>
                    <a:pt x="12131" y="3063"/>
                    <a:pt x="12998" y="1745"/>
                    <a:pt x="14246" y="844"/>
                  </a:cubicBezTo>
                  <a:cubicBezTo>
                    <a:pt x="14384" y="740"/>
                    <a:pt x="14523" y="602"/>
                    <a:pt x="14627" y="463"/>
                  </a:cubicBezTo>
                  <a:cubicBezTo>
                    <a:pt x="14454" y="324"/>
                    <a:pt x="14315" y="220"/>
                    <a:pt x="14107" y="151"/>
                  </a:cubicBezTo>
                  <a:cubicBezTo>
                    <a:pt x="13803" y="50"/>
                    <a:pt x="13491" y="1"/>
                    <a:pt x="1318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34"/>
            <p:cNvSpPr/>
            <p:nvPr/>
          </p:nvSpPr>
          <p:spPr>
            <a:xfrm rot="10800000">
              <a:off x="7037398" y="619246"/>
              <a:ext cx="237551" cy="638554"/>
            </a:xfrm>
            <a:custGeom>
              <a:avLst/>
              <a:gdLst/>
              <a:ahLst/>
              <a:cxnLst/>
              <a:rect l="l" t="t" r="r" b="b"/>
              <a:pathLst>
                <a:path w="11993" h="28654" extrusionOk="0">
                  <a:moveTo>
                    <a:pt x="8284" y="1"/>
                  </a:moveTo>
                  <a:lnTo>
                    <a:pt x="8284" y="1"/>
                  </a:lnTo>
                  <a:cubicBezTo>
                    <a:pt x="7902" y="347"/>
                    <a:pt x="7556" y="659"/>
                    <a:pt x="7174" y="1041"/>
                  </a:cubicBezTo>
                  <a:cubicBezTo>
                    <a:pt x="2184" y="5789"/>
                    <a:pt x="0" y="11612"/>
                    <a:pt x="936" y="18509"/>
                  </a:cubicBezTo>
                  <a:cubicBezTo>
                    <a:pt x="1421" y="21975"/>
                    <a:pt x="2911" y="24956"/>
                    <a:pt x="5857" y="27035"/>
                  </a:cubicBezTo>
                  <a:cubicBezTo>
                    <a:pt x="7285" y="28051"/>
                    <a:pt x="9256" y="28653"/>
                    <a:pt x="10841" y="28653"/>
                  </a:cubicBezTo>
                  <a:cubicBezTo>
                    <a:pt x="11257" y="28653"/>
                    <a:pt x="11646" y="28612"/>
                    <a:pt x="11992" y="28525"/>
                  </a:cubicBezTo>
                  <a:lnTo>
                    <a:pt x="11334" y="28144"/>
                  </a:lnTo>
                  <a:cubicBezTo>
                    <a:pt x="7521" y="26203"/>
                    <a:pt x="4714" y="22703"/>
                    <a:pt x="3709" y="18544"/>
                  </a:cubicBezTo>
                  <a:cubicBezTo>
                    <a:pt x="2634" y="14419"/>
                    <a:pt x="3154" y="10399"/>
                    <a:pt x="4644" y="6517"/>
                  </a:cubicBezTo>
                  <a:cubicBezTo>
                    <a:pt x="5580" y="4195"/>
                    <a:pt x="6828" y="2011"/>
                    <a:pt x="828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34"/>
            <p:cNvSpPr/>
            <p:nvPr/>
          </p:nvSpPr>
          <p:spPr>
            <a:xfrm rot="10800000">
              <a:off x="7291397" y="768981"/>
              <a:ext cx="363884" cy="277181"/>
            </a:xfrm>
            <a:custGeom>
              <a:avLst/>
              <a:gdLst/>
              <a:ahLst/>
              <a:cxnLst/>
              <a:rect l="l" t="t" r="r" b="b"/>
              <a:pathLst>
                <a:path w="18371" h="12438" extrusionOk="0">
                  <a:moveTo>
                    <a:pt x="18370" y="1"/>
                  </a:moveTo>
                  <a:lnTo>
                    <a:pt x="18370" y="1"/>
                  </a:lnTo>
                  <a:cubicBezTo>
                    <a:pt x="17816" y="624"/>
                    <a:pt x="17296" y="1283"/>
                    <a:pt x="16741" y="1907"/>
                  </a:cubicBezTo>
                  <a:cubicBezTo>
                    <a:pt x="14142" y="4749"/>
                    <a:pt x="11230" y="7175"/>
                    <a:pt x="7591" y="8631"/>
                  </a:cubicBezTo>
                  <a:cubicBezTo>
                    <a:pt x="5640" y="9381"/>
                    <a:pt x="3585" y="9768"/>
                    <a:pt x="1493" y="9768"/>
                  </a:cubicBezTo>
                  <a:cubicBezTo>
                    <a:pt x="1170" y="9768"/>
                    <a:pt x="846" y="9758"/>
                    <a:pt x="521" y="9740"/>
                  </a:cubicBezTo>
                  <a:cubicBezTo>
                    <a:pt x="347" y="9740"/>
                    <a:pt x="174" y="9774"/>
                    <a:pt x="1" y="9844"/>
                  </a:cubicBezTo>
                  <a:cubicBezTo>
                    <a:pt x="70" y="9982"/>
                    <a:pt x="105" y="10225"/>
                    <a:pt x="209" y="10329"/>
                  </a:cubicBezTo>
                  <a:cubicBezTo>
                    <a:pt x="763" y="10849"/>
                    <a:pt x="1387" y="11334"/>
                    <a:pt x="2046" y="11750"/>
                  </a:cubicBezTo>
                  <a:cubicBezTo>
                    <a:pt x="2937" y="12235"/>
                    <a:pt x="3835" y="12437"/>
                    <a:pt x="4734" y="12437"/>
                  </a:cubicBezTo>
                  <a:cubicBezTo>
                    <a:pt x="5828" y="12437"/>
                    <a:pt x="6923" y="12137"/>
                    <a:pt x="8007" y="11681"/>
                  </a:cubicBezTo>
                  <a:cubicBezTo>
                    <a:pt x="10988" y="10433"/>
                    <a:pt x="13206" y="8249"/>
                    <a:pt x="15182" y="5754"/>
                  </a:cubicBezTo>
                  <a:cubicBezTo>
                    <a:pt x="16533" y="4021"/>
                    <a:pt x="17608" y="2080"/>
                    <a:pt x="183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34"/>
            <p:cNvSpPr/>
            <p:nvPr/>
          </p:nvSpPr>
          <p:spPr>
            <a:xfrm rot="10800000">
              <a:off x="7764401" y="1782675"/>
              <a:ext cx="475756" cy="159449"/>
            </a:xfrm>
            <a:custGeom>
              <a:avLst/>
              <a:gdLst/>
              <a:ahLst/>
              <a:cxnLst/>
              <a:rect l="l" t="t" r="r" b="b"/>
              <a:pathLst>
                <a:path w="24019" h="7155" extrusionOk="0">
                  <a:moveTo>
                    <a:pt x="0" y="1"/>
                  </a:moveTo>
                  <a:cubicBezTo>
                    <a:pt x="104" y="729"/>
                    <a:pt x="1040" y="2080"/>
                    <a:pt x="2149" y="3016"/>
                  </a:cubicBezTo>
                  <a:cubicBezTo>
                    <a:pt x="4263" y="4853"/>
                    <a:pt x="6793" y="5754"/>
                    <a:pt x="9462" y="6343"/>
                  </a:cubicBezTo>
                  <a:cubicBezTo>
                    <a:pt x="12190" y="6932"/>
                    <a:pt x="14930" y="7154"/>
                    <a:pt x="17680" y="7154"/>
                  </a:cubicBezTo>
                  <a:cubicBezTo>
                    <a:pt x="19787" y="7154"/>
                    <a:pt x="21900" y="7024"/>
                    <a:pt x="24019" y="6829"/>
                  </a:cubicBezTo>
                  <a:lnTo>
                    <a:pt x="23049" y="6759"/>
                  </a:lnTo>
                  <a:cubicBezTo>
                    <a:pt x="20692" y="6517"/>
                    <a:pt x="18335" y="6413"/>
                    <a:pt x="16047" y="5997"/>
                  </a:cubicBezTo>
                  <a:cubicBezTo>
                    <a:pt x="12547" y="5373"/>
                    <a:pt x="9324" y="4056"/>
                    <a:pt x="6932" y="1214"/>
                  </a:cubicBezTo>
                  <a:cubicBezTo>
                    <a:pt x="6780" y="1106"/>
                    <a:pt x="6602" y="1051"/>
                    <a:pt x="6421" y="1051"/>
                  </a:cubicBezTo>
                  <a:cubicBezTo>
                    <a:pt x="6313" y="1051"/>
                    <a:pt x="6204" y="1071"/>
                    <a:pt x="6100" y="1110"/>
                  </a:cubicBezTo>
                  <a:cubicBezTo>
                    <a:pt x="5500" y="1357"/>
                    <a:pt x="4855" y="1478"/>
                    <a:pt x="4211" y="1478"/>
                  </a:cubicBezTo>
                  <a:cubicBezTo>
                    <a:pt x="3590" y="1478"/>
                    <a:pt x="2970" y="1366"/>
                    <a:pt x="2392" y="1145"/>
                  </a:cubicBezTo>
                  <a:cubicBezTo>
                    <a:pt x="1560" y="798"/>
                    <a:pt x="763" y="417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34"/>
            <p:cNvSpPr/>
            <p:nvPr/>
          </p:nvSpPr>
          <p:spPr>
            <a:xfrm rot="10800000">
              <a:off x="7855697" y="1415954"/>
              <a:ext cx="295904" cy="321483"/>
            </a:xfrm>
            <a:custGeom>
              <a:avLst/>
              <a:gdLst/>
              <a:ahLst/>
              <a:cxnLst/>
              <a:rect l="l" t="t" r="r" b="b"/>
              <a:pathLst>
                <a:path w="14939" h="14426" extrusionOk="0">
                  <a:moveTo>
                    <a:pt x="14800" y="0"/>
                  </a:moveTo>
                  <a:cubicBezTo>
                    <a:pt x="13587" y="278"/>
                    <a:pt x="12339" y="624"/>
                    <a:pt x="11160" y="1040"/>
                  </a:cubicBezTo>
                  <a:cubicBezTo>
                    <a:pt x="6135" y="3016"/>
                    <a:pt x="2842" y="6828"/>
                    <a:pt x="347" y="11473"/>
                  </a:cubicBezTo>
                  <a:cubicBezTo>
                    <a:pt x="174" y="11785"/>
                    <a:pt x="104" y="12166"/>
                    <a:pt x="104" y="12547"/>
                  </a:cubicBezTo>
                  <a:cubicBezTo>
                    <a:pt x="0" y="13310"/>
                    <a:pt x="451" y="14003"/>
                    <a:pt x="1144" y="14280"/>
                  </a:cubicBezTo>
                  <a:cubicBezTo>
                    <a:pt x="1364" y="14379"/>
                    <a:pt x="1594" y="14426"/>
                    <a:pt x="1820" y="14426"/>
                  </a:cubicBezTo>
                  <a:cubicBezTo>
                    <a:pt x="2307" y="14426"/>
                    <a:pt x="2777" y="14208"/>
                    <a:pt x="3085" y="13830"/>
                  </a:cubicBezTo>
                  <a:cubicBezTo>
                    <a:pt x="3431" y="13379"/>
                    <a:pt x="3674" y="12859"/>
                    <a:pt x="3847" y="12339"/>
                  </a:cubicBezTo>
                  <a:cubicBezTo>
                    <a:pt x="4887" y="9047"/>
                    <a:pt x="6724" y="6031"/>
                    <a:pt x="9185" y="3640"/>
                  </a:cubicBezTo>
                  <a:cubicBezTo>
                    <a:pt x="10814" y="2045"/>
                    <a:pt x="12755" y="867"/>
                    <a:pt x="14938" y="208"/>
                  </a:cubicBezTo>
                  <a:lnTo>
                    <a:pt x="1480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34"/>
            <p:cNvSpPr/>
            <p:nvPr/>
          </p:nvSpPr>
          <p:spPr>
            <a:xfrm rot="10800000">
              <a:off x="6990736" y="1297600"/>
              <a:ext cx="157232" cy="289995"/>
            </a:xfrm>
            <a:custGeom>
              <a:avLst/>
              <a:gdLst/>
              <a:ahLst/>
              <a:cxnLst/>
              <a:rect l="l" t="t" r="r" b="b"/>
              <a:pathLst>
                <a:path w="7938" h="13013" extrusionOk="0">
                  <a:moveTo>
                    <a:pt x="1" y="0"/>
                  </a:moveTo>
                  <a:lnTo>
                    <a:pt x="1" y="0"/>
                  </a:lnTo>
                  <a:cubicBezTo>
                    <a:pt x="105" y="555"/>
                    <a:pt x="209" y="832"/>
                    <a:pt x="209" y="1109"/>
                  </a:cubicBezTo>
                  <a:cubicBezTo>
                    <a:pt x="382" y="2149"/>
                    <a:pt x="452" y="3224"/>
                    <a:pt x="452" y="4263"/>
                  </a:cubicBezTo>
                  <a:cubicBezTo>
                    <a:pt x="425" y="4801"/>
                    <a:pt x="419" y="5005"/>
                    <a:pt x="756" y="5005"/>
                  </a:cubicBezTo>
                  <a:cubicBezTo>
                    <a:pt x="854" y="5005"/>
                    <a:pt x="981" y="4988"/>
                    <a:pt x="1145" y="4957"/>
                  </a:cubicBezTo>
                  <a:cubicBezTo>
                    <a:pt x="1544" y="4873"/>
                    <a:pt x="1931" y="4833"/>
                    <a:pt x="2302" y="4833"/>
                  </a:cubicBezTo>
                  <a:cubicBezTo>
                    <a:pt x="4090" y="4833"/>
                    <a:pt x="5510" y="5770"/>
                    <a:pt x="6170" y="7348"/>
                  </a:cubicBezTo>
                  <a:cubicBezTo>
                    <a:pt x="6656" y="8527"/>
                    <a:pt x="6448" y="9324"/>
                    <a:pt x="5512" y="10156"/>
                  </a:cubicBezTo>
                  <a:cubicBezTo>
                    <a:pt x="5373" y="10260"/>
                    <a:pt x="5304" y="10433"/>
                    <a:pt x="5234" y="10606"/>
                  </a:cubicBezTo>
                  <a:cubicBezTo>
                    <a:pt x="4990" y="11148"/>
                    <a:pt x="4662" y="11436"/>
                    <a:pt x="4231" y="11436"/>
                  </a:cubicBezTo>
                  <a:cubicBezTo>
                    <a:pt x="4111" y="11436"/>
                    <a:pt x="3984" y="11414"/>
                    <a:pt x="3848" y="11369"/>
                  </a:cubicBezTo>
                  <a:cubicBezTo>
                    <a:pt x="3259" y="11126"/>
                    <a:pt x="3120" y="10571"/>
                    <a:pt x="3432" y="9844"/>
                  </a:cubicBezTo>
                  <a:cubicBezTo>
                    <a:pt x="3502" y="9636"/>
                    <a:pt x="3467" y="9393"/>
                    <a:pt x="3328" y="9220"/>
                  </a:cubicBezTo>
                  <a:cubicBezTo>
                    <a:pt x="2808" y="8596"/>
                    <a:pt x="2600" y="7729"/>
                    <a:pt x="2808" y="6932"/>
                  </a:cubicBezTo>
                  <a:cubicBezTo>
                    <a:pt x="2843" y="6724"/>
                    <a:pt x="2843" y="6482"/>
                    <a:pt x="2843" y="6274"/>
                  </a:cubicBezTo>
                  <a:lnTo>
                    <a:pt x="2843" y="6274"/>
                  </a:lnTo>
                  <a:cubicBezTo>
                    <a:pt x="2635" y="6308"/>
                    <a:pt x="2392" y="6378"/>
                    <a:pt x="2184" y="6482"/>
                  </a:cubicBezTo>
                  <a:cubicBezTo>
                    <a:pt x="902" y="7036"/>
                    <a:pt x="140" y="8353"/>
                    <a:pt x="244" y="9740"/>
                  </a:cubicBezTo>
                  <a:cubicBezTo>
                    <a:pt x="417" y="11438"/>
                    <a:pt x="1353" y="12512"/>
                    <a:pt x="2912" y="12894"/>
                  </a:cubicBezTo>
                  <a:cubicBezTo>
                    <a:pt x="3224" y="12973"/>
                    <a:pt x="3541" y="13012"/>
                    <a:pt x="3855" y="13012"/>
                  </a:cubicBezTo>
                  <a:cubicBezTo>
                    <a:pt x="5038" y="13012"/>
                    <a:pt x="6178" y="12459"/>
                    <a:pt x="6863" y="11473"/>
                  </a:cubicBezTo>
                  <a:cubicBezTo>
                    <a:pt x="7938" y="9774"/>
                    <a:pt x="7903" y="7383"/>
                    <a:pt x="6482" y="5962"/>
                  </a:cubicBezTo>
                  <a:cubicBezTo>
                    <a:pt x="4507" y="3952"/>
                    <a:pt x="2288" y="2080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34"/>
            <p:cNvSpPr/>
            <p:nvPr/>
          </p:nvSpPr>
          <p:spPr>
            <a:xfrm rot="10800000">
              <a:off x="7553637" y="1979360"/>
              <a:ext cx="464110" cy="308001"/>
            </a:xfrm>
            <a:custGeom>
              <a:avLst/>
              <a:gdLst/>
              <a:ahLst/>
              <a:cxnLst/>
              <a:rect l="l" t="t" r="r" b="b"/>
              <a:pathLst>
                <a:path w="23431" h="13821" extrusionOk="0">
                  <a:moveTo>
                    <a:pt x="23014" y="0"/>
                  </a:moveTo>
                  <a:cubicBezTo>
                    <a:pt x="22183" y="4298"/>
                    <a:pt x="20138" y="7729"/>
                    <a:pt x="16152" y="9462"/>
                  </a:cubicBezTo>
                  <a:cubicBezTo>
                    <a:pt x="14557" y="10150"/>
                    <a:pt x="12989" y="10488"/>
                    <a:pt x="11452" y="10488"/>
                  </a:cubicBezTo>
                  <a:cubicBezTo>
                    <a:pt x="9117" y="10488"/>
                    <a:pt x="6854" y="9706"/>
                    <a:pt x="4680" y="8180"/>
                  </a:cubicBezTo>
                  <a:cubicBezTo>
                    <a:pt x="4299" y="10987"/>
                    <a:pt x="3016" y="13067"/>
                    <a:pt x="1" y="13101"/>
                  </a:cubicBezTo>
                  <a:cubicBezTo>
                    <a:pt x="139" y="13205"/>
                    <a:pt x="278" y="13309"/>
                    <a:pt x="417" y="13413"/>
                  </a:cubicBezTo>
                  <a:cubicBezTo>
                    <a:pt x="903" y="13689"/>
                    <a:pt x="1430" y="13821"/>
                    <a:pt x="1949" y="13821"/>
                  </a:cubicBezTo>
                  <a:cubicBezTo>
                    <a:pt x="2798" y="13821"/>
                    <a:pt x="3627" y="13469"/>
                    <a:pt x="4229" y="12824"/>
                  </a:cubicBezTo>
                  <a:cubicBezTo>
                    <a:pt x="5269" y="11810"/>
                    <a:pt x="6364" y="11371"/>
                    <a:pt x="7636" y="11371"/>
                  </a:cubicBezTo>
                  <a:cubicBezTo>
                    <a:pt x="8104" y="11371"/>
                    <a:pt x="8595" y="11430"/>
                    <a:pt x="9116" y="11542"/>
                  </a:cubicBezTo>
                  <a:cubicBezTo>
                    <a:pt x="10102" y="11740"/>
                    <a:pt x="11054" y="11840"/>
                    <a:pt x="11971" y="11840"/>
                  </a:cubicBezTo>
                  <a:cubicBezTo>
                    <a:pt x="15695" y="11840"/>
                    <a:pt x="18834" y="10193"/>
                    <a:pt x="21282" y="6828"/>
                  </a:cubicBezTo>
                  <a:cubicBezTo>
                    <a:pt x="22737" y="4748"/>
                    <a:pt x="23430" y="2010"/>
                    <a:pt x="230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34"/>
            <p:cNvSpPr/>
            <p:nvPr/>
          </p:nvSpPr>
          <p:spPr>
            <a:xfrm rot="10800000">
              <a:off x="7865998" y="2174577"/>
              <a:ext cx="234125" cy="141064"/>
            </a:xfrm>
            <a:custGeom>
              <a:avLst/>
              <a:gdLst/>
              <a:ahLst/>
              <a:cxnLst/>
              <a:rect l="l" t="t" r="r" b="b"/>
              <a:pathLst>
                <a:path w="11820" h="6330" extrusionOk="0">
                  <a:moveTo>
                    <a:pt x="6859" y="1"/>
                  </a:moveTo>
                  <a:cubicBezTo>
                    <a:pt x="6605" y="1"/>
                    <a:pt x="6352" y="8"/>
                    <a:pt x="6101" y="21"/>
                  </a:cubicBezTo>
                  <a:cubicBezTo>
                    <a:pt x="2912" y="229"/>
                    <a:pt x="521" y="2725"/>
                    <a:pt x="1" y="6329"/>
                  </a:cubicBezTo>
                  <a:cubicBezTo>
                    <a:pt x="382" y="5809"/>
                    <a:pt x="590" y="5463"/>
                    <a:pt x="832" y="5116"/>
                  </a:cubicBezTo>
                  <a:cubicBezTo>
                    <a:pt x="1926" y="3727"/>
                    <a:pt x="3297" y="2968"/>
                    <a:pt x="4945" y="2968"/>
                  </a:cubicBezTo>
                  <a:cubicBezTo>
                    <a:pt x="5229" y="2968"/>
                    <a:pt x="5522" y="2991"/>
                    <a:pt x="5823" y="3037"/>
                  </a:cubicBezTo>
                  <a:cubicBezTo>
                    <a:pt x="6794" y="3245"/>
                    <a:pt x="7764" y="3487"/>
                    <a:pt x="8700" y="3799"/>
                  </a:cubicBezTo>
                  <a:cubicBezTo>
                    <a:pt x="9002" y="3900"/>
                    <a:pt x="9300" y="3948"/>
                    <a:pt x="9583" y="3948"/>
                  </a:cubicBezTo>
                  <a:cubicBezTo>
                    <a:pt x="10470" y="3948"/>
                    <a:pt x="11210" y="3478"/>
                    <a:pt x="11473" y="2690"/>
                  </a:cubicBezTo>
                  <a:cubicBezTo>
                    <a:pt x="11819" y="1650"/>
                    <a:pt x="11265" y="680"/>
                    <a:pt x="9948" y="368"/>
                  </a:cubicBezTo>
                  <a:cubicBezTo>
                    <a:pt x="8945" y="117"/>
                    <a:pt x="7897" y="1"/>
                    <a:pt x="68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34"/>
            <p:cNvSpPr/>
            <p:nvPr/>
          </p:nvSpPr>
          <p:spPr>
            <a:xfrm rot="10800000">
              <a:off x="7606508" y="2105715"/>
              <a:ext cx="247158" cy="337685"/>
            </a:xfrm>
            <a:custGeom>
              <a:avLst/>
              <a:gdLst/>
              <a:ahLst/>
              <a:cxnLst/>
              <a:rect l="l" t="t" r="r" b="b"/>
              <a:pathLst>
                <a:path w="12478" h="15153" extrusionOk="0">
                  <a:moveTo>
                    <a:pt x="10849" y="1"/>
                  </a:moveTo>
                  <a:cubicBezTo>
                    <a:pt x="10779" y="347"/>
                    <a:pt x="10745" y="729"/>
                    <a:pt x="10710" y="1110"/>
                  </a:cubicBezTo>
                  <a:cubicBezTo>
                    <a:pt x="10363" y="3086"/>
                    <a:pt x="9947" y="5165"/>
                    <a:pt x="8353" y="6482"/>
                  </a:cubicBezTo>
                  <a:cubicBezTo>
                    <a:pt x="6655" y="7834"/>
                    <a:pt x="4714" y="8874"/>
                    <a:pt x="2877" y="10052"/>
                  </a:cubicBezTo>
                  <a:cubicBezTo>
                    <a:pt x="2357" y="10399"/>
                    <a:pt x="1733" y="10572"/>
                    <a:pt x="1283" y="10953"/>
                  </a:cubicBezTo>
                  <a:cubicBezTo>
                    <a:pt x="347" y="11612"/>
                    <a:pt x="0" y="12790"/>
                    <a:pt x="416" y="13865"/>
                  </a:cubicBezTo>
                  <a:cubicBezTo>
                    <a:pt x="768" y="14744"/>
                    <a:pt x="1418" y="15153"/>
                    <a:pt x="2470" y="15153"/>
                  </a:cubicBezTo>
                  <a:cubicBezTo>
                    <a:pt x="2661" y="15153"/>
                    <a:pt x="2866" y="15139"/>
                    <a:pt x="3085" y="15112"/>
                  </a:cubicBezTo>
                  <a:cubicBezTo>
                    <a:pt x="3466" y="15043"/>
                    <a:pt x="3813" y="14870"/>
                    <a:pt x="4194" y="14800"/>
                  </a:cubicBezTo>
                  <a:cubicBezTo>
                    <a:pt x="6204" y="14350"/>
                    <a:pt x="7625" y="12929"/>
                    <a:pt x="8804" y="11438"/>
                  </a:cubicBezTo>
                  <a:cubicBezTo>
                    <a:pt x="11507" y="8077"/>
                    <a:pt x="12478" y="4229"/>
                    <a:pt x="108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34"/>
            <p:cNvSpPr/>
            <p:nvPr/>
          </p:nvSpPr>
          <p:spPr>
            <a:xfrm rot="10800000">
              <a:off x="7339077" y="1666883"/>
              <a:ext cx="213228" cy="145744"/>
            </a:xfrm>
            <a:custGeom>
              <a:avLst/>
              <a:gdLst/>
              <a:ahLst/>
              <a:cxnLst/>
              <a:rect l="l" t="t" r="r" b="b"/>
              <a:pathLst>
                <a:path w="10765" h="6540" extrusionOk="0">
                  <a:moveTo>
                    <a:pt x="6326" y="1"/>
                  </a:moveTo>
                  <a:cubicBezTo>
                    <a:pt x="5657" y="1"/>
                    <a:pt x="4957" y="147"/>
                    <a:pt x="4264" y="463"/>
                  </a:cubicBezTo>
                  <a:cubicBezTo>
                    <a:pt x="2808" y="1122"/>
                    <a:pt x="1422" y="1988"/>
                    <a:pt x="1" y="2751"/>
                  </a:cubicBezTo>
                  <a:lnTo>
                    <a:pt x="35" y="2924"/>
                  </a:lnTo>
                  <a:cubicBezTo>
                    <a:pt x="867" y="2751"/>
                    <a:pt x="1699" y="2612"/>
                    <a:pt x="2496" y="2404"/>
                  </a:cubicBezTo>
                  <a:cubicBezTo>
                    <a:pt x="3224" y="2196"/>
                    <a:pt x="3917" y="1884"/>
                    <a:pt x="4645" y="1745"/>
                  </a:cubicBezTo>
                  <a:cubicBezTo>
                    <a:pt x="4809" y="1720"/>
                    <a:pt x="4965" y="1708"/>
                    <a:pt x="5113" y="1708"/>
                  </a:cubicBezTo>
                  <a:cubicBezTo>
                    <a:pt x="6181" y="1708"/>
                    <a:pt x="6811" y="2360"/>
                    <a:pt x="6933" y="3548"/>
                  </a:cubicBezTo>
                  <a:cubicBezTo>
                    <a:pt x="6967" y="4033"/>
                    <a:pt x="7002" y="4518"/>
                    <a:pt x="7106" y="5003"/>
                  </a:cubicBezTo>
                  <a:cubicBezTo>
                    <a:pt x="7235" y="5906"/>
                    <a:pt x="8054" y="6539"/>
                    <a:pt x="8949" y="6539"/>
                  </a:cubicBezTo>
                  <a:cubicBezTo>
                    <a:pt x="9016" y="6539"/>
                    <a:pt x="9083" y="6536"/>
                    <a:pt x="9151" y="6528"/>
                  </a:cubicBezTo>
                  <a:cubicBezTo>
                    <a:pt x="10087" y="6424"/>
                    <a:pt x="10676" y="5662"/>
                    <a:pt x="10710" y="4553"/>
                  </a:cubicBezTo>
                  <a:cubicBezTo>
                    <a:pt x="10765" y="1895"/>
                    <a:pt x="8738" y="1"/>
                    <a:pt x="63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34"/>
            <p:cNvSpPr/>
            <p:nvPr/>
          </p:nvSpPr>
          <p:spPr>
            <a:xfrm rot="10800000">
              <a:off x="7490483" y="1249822"/>
              <a:ext cx="159292" cy="187083"/>
            </a:xfrm>
            <a:custGeom>
              <a:avLst/>
              <a:gdLst/>
              <a:ahLst/>
              <a:cxnLst/>
              <a:rect l="l" t="t" r="r" b="b"/>
              <a:pathLst>
                <a:path w="8042" h="8395" extrusionOk="0">
                  <a:moveTo>
                    <a:pt x="5678" y="1"/>
                  </a:moveTo>
                  <a:cubicBezTo>
                    <a:pt x="5445" y="1"/>
                    <a:pt x="5211" y="55"/>
                    <a:pt x="4991" y="170"/>
                  </a:cubicBezTo>
                  <a:cubicBezTo>
                    <a:pt x="4332" y="482"/>
                    <a:pt x="3986" y="1245"/>
                    <a:pt x="4229" y="1938"/>
                  </a:cubicBezTo>
                  <a:cubicBezTo>
                    <a:pt x="4367" y="2354"/>
                    <a:pt x="4540" y="2804"/>
                    <a:pt x="4748" y="3220"/>
                  </a:cubicBezTo>
                  <a:cubicBezTo>
                    <a:pt x="5164" y="4329"/>
                    <a:pt x="5234" y="5404"/>
                    <a:pt x="4402" y="6340"/>
                  </a:cubicBezTo>
                  <a:cubicBezTo>
                    <a:pt x="3771" y="7021"/>
                    <a:pt x="3012" y="7335"/>
                    <a:pt x="2177" y="7335"/>
                  </a:cubicBezTo>
                  <a:cubicBezTo>
                    <a:pt x="1865" y="7335"/>
                    <a:pt x="1543" y="7291"/>
                    <a:pt x="1213" y="7206"/>
                  </a:cubicBezTo>
                  <a:cubicBezTo>
                    <a:pt x="832" y="7102"/>
                    <a:pt x="485" y="6963"/>
                    <a:pt x="139" y="6790"/>
                  </a:cubicBezTo>
                  <a:lnTo>
                    <a:pt x="0" y="6998"/>
                  </a:lnTo>
                  <a:cubicBezTo>
                    <a:pt x="381" y="7345"/>
                    <a:pt x="797" y="7657"/>
                    <a:pt x="1213" y="7969"/>
                  </a:cubicBezTo>
                  <a:cubicBezTo>
                    <a:pt x="1749" y="8258"/>
                    <a:pt x="2344" y="8395"/>
                    <a:pt x="2951" y="8395"/>
                  </a:cubicBezTo>
                  <a:cubicBezTo>
                    <a:pt x="4307" y="8395"/>
                    <a:pt x="5721" y="7710"/>
                    <a:pt x="6655" y="6513"/>
                  </a:cubicBezTo>
                  <a:cubicBezTo>
                    <a:pt x="7902" y="4884"/>
                    <a:pt x="8041" y="1903"/>
                    <a:pt x="6897" y="586"/>
                  </a:cubicBezTo>
                  <a:cubicBezTo>
                    <a:pt x="6597" y="216"/>
                    <a:pt x="6142" y="1"/>
                    <a:pt x="56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34"/>
            <p:cNvSpPr/>
            <p:nvPr/>
          </p:nvSpPr>
          <p:spPr>
            <a:xfrm rot="10800000">
              <a:off x="8015660" y="1563437"/>
              <a:ext cx="190865" cy="178637"/>
            </a:xfrm>
            <a:custGeom>
              <a:avLst/>
              <a:gdLst/>
              <a:ahLst/>
              <a:cxnLst/>
              <a:rect l="l" t="t" r="r" b="b"/>
              <a:pathLst>
                <a:path w="9636" h="8016" extrusionOk="0">
                  <a:moveTo>
                    <a:pt x="9636" y="1"/>
                  </a:moveTo>
                  <a:cubicBezTo>
                    <a:pt x="9566" y="1"/>
                    <a:pt x="9462" y="1"/>
                    <a:pt x="9393" y="35"/>
                  </a:cubicBezTo>
                  <a:cubicBezTo>
                    <a:pt x="6204" y="867"/>
                    <a:pt x="3328" y="2531"/>
                    <a:pt x="971" y="4818"/>
                  </a:cubicBezTo>
                  <a:cubicBezTo>
                    <a:pt x="624" y="5165"/>
                    <a:pt x="382" y="5615"/>
                    <a:pt x="243" y="6066"/>
                  </a:cubicBezTo>
                  <a:cubicBezTo>
                    <a:pt x="0" y="6690"/>
                    <a:pt x="243" y="7383"/>
                    <a:pt x="798" y="7730"/>
                  </a:cubicBezTo>
                  <a:cubicBezTo>
                    <a:pt x="1040" y="7920"/>
                    <a:pt x="1335" y="8015"/>
                    <a:pt x="1629" y="8015"/>
                  </a:cubicBezTo>
                  <a:cubicBezTo>
                    <a:pt x="1924" y="8015"/>
                    <a:pt x="2219" y="7920"/>
                    <a:pt x="2461" y="7730"/>
                  </a:cubicBezTo>
                  <a:cubicBezTo>
                    <a:pt x="2843" y="7418"/>
                    <a:pt x="3189" y="7071"/>
                    <a:pt x="3501" y="6690"/>
                  </a:cubicBezTo>
                  <a:cubicBezTo>
                    <a:pt x="4368" y="5581"/>
                    <a:pt x="5095" y="4402"/>
                    <a:pt x="6066" y="3362"/>
                  </a:cubicBezTo>
                  <a:cubicBezTo>
                    <a:pt x="7175" y="2149"/>
                    <a:pt x="8492" y="1110"/>
                    <a:pt x="963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34"/>
            <p:cNvSpPr/>
            <p:nvPr/>
          </p:nvSpPr>
          <p:spPr>
            <a:xfrm rot="10800000">
              <a:off x="7303090" y="688132"/>
              <a:ext cx="151725" cy="233681"/>
            </a:xfrm>
            <a:custGeom>
              <a:avLst/>
              <a:gdLst/>
              <a:ahLst/>
              <a:cxnLst/>
              <a:rect l="l" t="t" r="r" b="b"/>
              <a:pathLst>
                <a:path w="7660" h="10486" extrusionOk="0">
                  <a:moveTo>
                    <a:pt x="7660" y="1"/>
                  </a:moveTo>
                  <a:lnTo>
                    <a:pt x="7660" y="1"/>
                  </a:lnTo>
                  <a:cubicBezTo>
                    <a:pt x="6690" y="1595"/>
                    <a:pt x="5892" y="3051"/>
                    <a:pt x="4922" y="4437"/>
                  </a:cubicBezTo>
                  <a:cubicBezTo>
                    <a:pt x="3986" y="5893"/>
                    <a:pt x="2704" y="7106"/>
                    <a:pt x="1144" y="7903"/>
                  </a:cubicBezTo>
                  <a:cubicBezTo>
                    <a:pt x="208" y="8354"/>
                    <a:pt x="0" y="8873"/>
                    <a:pt x="728" y="9636"/>
                  </a:cubicBezTo>
                  <a:cubicBezTo>
                    <a:pt x="1179" y="10087"/>
                    <a:pt x="1768" y="10364"/>
                    <a:pt x="2357" y="10468"/>
                  </a:cubicBezTo>
                  <a:cubicBezTo>
                    <a:pt x="2453" y="10480"/>
                    <a:pt x="2546" y="10485"/>
                    <a:pt x="2637" y="10485"/>
                  </a:cubicBezTo>
                  <a:cubicBezTo>
                    <a:pt x="3601" y="10485"/>
                    <a:pt x="4308" y="9836"/>
                    <a:pt x="4783" y="9012"/>
                  </a:cubicBezTo>
                  <a:cubicBezTo>
                    <a:pt x="6378" y="6274"/>
                    <a:pt x="6967" y="3189"/>
                    <a:pt x="76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34"/>
            <p:cNvSpPr/>
            <p:nvPr/>
          </p:nvSpPr>
          <p:spPr>
            <a:xfrm rot="10800000">
              <a:off x="7958678" y="2036232"/>
              <a:ext cx="111912" cy="171594"/>
            </a:xfrm>
            <a:custGeom>
              <a:avLst/>
              <a:gdLst/>
              <a:ahLst/>
              <a:cxnLst/>
              <a:rect l="l" t="t" r="r" b="b"/>
              <a:pathLst>
                <a:path w="5650" h="7700" extrusionOk="0">
                  <a:moveTo>
                    <a:pt x="3778" y="1"/>
                  </a:moveTo>
                  <a:lnTo>
                    <a:pt x="3778" y="1"/>
                  </a:lnTo>
                  <a:cubicBezTo>
                    <a:pt x="3431" y="36"/>
                    <a:pt x="3085" y="70"/>
                    <a:pt x="2773" y="140"/>
                  </a:cubicBezTo>
                  <a:cubicBezTo>
                    <a:pt x="1005" y="590"/>
                    <a:pt x="0" y="2288"/>
                    <a:pt x="277" y="4229"/>
                  </a:cubicBezTo>
                  <a:cubicBezTo>
                    <a:pt x="547" y="5948"/>
                    <a:pt x="2422" y="7700"/>
                    <a:pt x="3928" y="7700"/>
                  </a:cubicBezTo>
                  <a:cubicBezTo>
                    <a:pt x="3970" y="7700"/>
                    <a:pt x="4013" y="7698"/>
                    <a:pt x="4055" y="7695"/>
                  </a:cubicBezTo>
                  <a:cubicBezTo>
                    <a:pt x="4818" y="7661"/>
                    <a:pt x="5442" y="7106"/>
                    <a:pt x="5545" y="6344"/>
                  </a:cubicBezTo>
                  <a:cubicBezTo>
                    <a:pt x="5649" y="5581"/>
                    <a:pt x="5164" y="4853"/>
                    <a:pt x="4436" y="4680"/>
                  </a:cubicBezTo>
                  <a:cubicBezTo>
                    <a:pt x="4055" y="4541"/>
                    <a:pt x="3639" y="4507"/>
                    <a:pt x="3258" y="4403"/>
                  </a:cubicBezTo>
                  <a:cubicBezTo>
                    <a:pt x="2495" y="4264"/>
                    <a:pt x="1906" y="3710"/>
                    <a:pt x="1768" y="2982"/>
                  </a:cubicBezTo>
                  <a:cubicBezTo>
                    <a:pt x="1560" y="2185"/>
                    <a:pt x="1837" y="1353"/>
                    <a:pt x="2495" y="867"/>
                  </a:cubicBezTo>
                  <a:cubicBezTo>
                    <a:pt x="2911" y="556"/>
                    <a:pt x="3327" y="278"/>
                    <a:pt x="37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34"/>
            <p:cNvSpPr/>
            <p:nvPr/>
          </p:nvSpPr>
          <p:spPr>
            <a:xfrm rot="10800000">
              <a:off x="8148845" y="1960931"/>
              <a:ext cx="92006" cy="179684"/>
            </a:xfrm>
            <a:custGeom>
              <a:avLst/>
              <a:gdLst/>
              <a:ahLst/>
              <a:cxnLst/>
              <a:rect l="l" t="t" r="r" b="b"/>
              <a:pathLst>
                <a:path w="4645" h="8063" extrusionOk="0">
                  <a:moveTo>
                    <a:pt x="520" y="0"/>
                  </a:moveTo>
                  <a:cubicBezTo>
                    <a:pt x="70" y="1421"/>
                    <a:pt x="1" y="2946"/>
                    <a:pt x="312" y="4402"/>
                  </a:cubicBezTo>
                  <a:cubicBezTo>
                    <a:pt x="555" y="5650"/>
                    <a:pt x="1214" y="6759"/>
                    <a:pt x="2184" y="7556"/>
                  </a:cubicBezTo>
                  <a:cubicBezTo>
                    <a:pt x="2563" y="7897"/>
                    <a:pt x="2963" y="8062"/>
                    <a:pt x="3333" y="8062"/>
                  </a:cubicBezTo>
                  <a:cubicBezTo>
                    <a:pt x="3639" y="8062"/>
                    <a:pt x="3924" y="7949"/>
                    <a:pt x="4160" y="7729"/>
                  </a:cubicBezTo>
                  <a:cubicBezTo>
                    <a:pt x="4645" y="7105"/>
                    <a:pt x="4576" y="6239"/>
                    <a:pt x="3986" y="5754"/>
                  </a:cubicBezTo>
                  <a:cubicBezTo>
                    <a:pt x="2496" y="4055"/>
                    <a:pt x="902" y="2392"/>
                    <a:pt x="5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34"/>
            <p:cNvSpPr/>
            <p:nvPr/>
          </p:nvSpPr>
          <p:spPr>
            <a:xfrm rot="10800000">
              <a:off x="7357995" y="1396234"/>
              <a:ext cx="135959" cy="92505"/>
            </a:xfrm>
            <a:custGeom>
              <a:avLst/>
              <a:gdLst/>
              <a:ahLst/>
              <a:cxnLst/>
              <a:rect l="l" t="t" r="r" b="b"/>
              <a:pathLst>
                <a:path w="6864" h="4151" extrusionOk="0">
                  <a:moveTo>
                    <a:pt x="2566" y="1"/>
                  </a:moveTo>
                  <a:cubicBezTo>
                    <a:pt x="2115" y="209"/>
                    <a:pt x="1144" y="625"/>
                    <a:pt x="209" y="1075"/>
                  </a:cubicBezTo>
                  <a:cubicBezTo>
                    <a:pt x="70" y="1145"/>
                    <a:pt x="1" y="1283"/>
                    <a:pt x="1" y="1422"/>
                  </a:cubicBezTo>
                  <a:cubicBezTo>
                    <a:pt x="35" y="1928"/>
                    <a:pt x="891" y="2567"/>
                    <a:pt x="1416" y="2567"/>
                  </a:cubicBezTo>
                  <a:cubicBezTo>
                    <a:pt x="1430" y="2567"/>
                    <a:pt x="1443" y="2566"/>
                    <a:pt x="1456" y="2566"/>
                  </a:cubicBezTo>
                  <a:cubicBezTo>
                    <a:pt x="1668" y="2543"/>
                    <a:pt x="1880" y="2531"/>
                    <a:pt x="2091" y="2531"/>
                  </a:cubicBezTo>
                  <a:cubicBezTo>
                    <a:pt x="3475" y="2531"/>
                    <a:pt x="4840" y="3020"/>
                    <a:pt x="5893" y="3952"/>
                  </a:cubicBezTo>
                  <a:cubicBezTo>
                    <a:pt x="6056" y="4090"/>
                    <a:pt x="6174" y="4151"/>
                    <a:pt x="6261" y="4151"/>
                  </a:cubicBezTo>
                  <a:cubicBezTo>
                    <a:pt x="6414" y="4151"/>
                    <a:pt x="6472" y="3962"/>
                    <a:pt x="6517" y="3675"/>
                  </a:cubicBezTo>
                  <a:cubicBezTo>
                    <a:pt x="6863" y="1803"/>
                    <a:pt x="5200" y="1"/>
                    <a:pt x="25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34"/>
            <p:cNvSpPr/>
            <p:nvPr/>
          </p:nvSpPr>
          <p:spPr>
            <a:xfrm rot="10800000">
              <a:off x="8081559" y="1699910"/>
              <a:ext cx="145565" cy="73251"/>
            </a:xfrm>
            <a:custGeom>
              <a:avLst/>
              <a:gdLst/>
              <a:ahLst/>
              <a:cxnLst/>
              <a:rect l="l" t="t" r="r" b="b"/>
              <a:pathLst>
                <a:path w="7349" h="3287" extrusionOk="0">
                  <a:moveTo>
                    <a:pt x="4567" y="0"/>
                  </a:moveTo>
                  <a:cubicBezTo>
                    <a:pt x="3623" y="0"/>
                    <a:pt x="2669" y="96"/>
                    <a:pt x="1734" y="390"/>
                  </a:cubicBezTo>
                  <a:cubicBezTo>
                    <a:pt x="1248" y="529"/>
                    <a:pt x="798" y="772"/>
                    <a:pt x="451" y="1084"/>
                  </a:cubicBezTo>
                  <a:cubicBezTo>
                    <a:pt x="1" y="1603"/>
                    <a:pt x="1" y="2366"/>
                    <a:pt x="451" y="2886"/>
                  </a:cubicBezTo>
                  <a:cubicBezTo>
                    <a:pt x="696" y="3168"/>
                    <a:pt x="971" y="3287"/>
                    <a:pt x="1259" y="3287"/>
                  </a:cubicBezTo>
                  <a:cubicBezTo>
                    <a:pt x="1503" y="3287"/>
                    <a:pt x="1757" y="3202"/>
                    <a:pt x="2011" y="3059"/>
                  </a:cubicBezTo>
                  <a:lnTo>
                    <a:pt x="7348" y="182"/>
                  </a:lnTo>
                  <a:cubicBezTo>
                    <a:pt x="6447" y="96"/>
                    <a:pt x="5512" y="0"/>
                    <a:pt x="45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34"/>
            <p:cNvSpPr/>
            <p:nvPr/>
          </p:nvSpPr>
          <p:spPr>
            <a:xfrm rot="10800000">
              <a:off x="7251596" y="641312"/>
              <a:ext cx="52193" cy="176230"/>
            </a:xfrm>
            <a:custGeom>
              <a:avLst/>
              <a:gdLst/>
              <a:ahLst/>
              <a:cxnLst/>
              <a:rect l="l" t="t" r="r" b="b"/>
              <a:pathLst>
                <a:path w="2635" h="7908" extrusionOk="0">
                  <a:moveTo>
                    <a:pt x="693" y="1"/>
                  </a:moveTo>
                  <a:cubicBezTo>
                    <a:pt x="451" y="1942"/>
                    <a:pt x="139" y="3848"/>
                    <a:pt x="0" y="5789"/>
                  </a:cubicBezTo>
                  <a:cubicBezTo>
                    <a:pt x="0" y="6413"/>
                    <a:pt x="208" y="7037"/>
                    <a:pt x="624" y="7556"/>
                  </a:cubicBezTo>
                  <a:cubicBezTo>
                    <a:pt x="910" y="7790"/>
                    <a:pt x="1255" y="7907"/>
                    <a:pt x="1614" y="7907"/>
                  </a:cubicBezTo>
                  <a:cubicBezTo>
                    <a:pt x="1733" y="7907"/>
                    <a:pt x="1855" y="7894"/>
                    <a:pt x="1976" y="7868"/>
                  </a:cubicBezTo>
                  <a:cubicBezTo>
                    <a:pt x="2565" y="7764"/>
                    <a:pt x="2634" y="7140"/>
                    <a:pt x="2530" y="6621"/>
                  </a:cubicBezTo>
                  <a:cubicBezTo>
                    <a:pt x="2426" y="6135"/>
                    <a:pt x="2219" y="5685"/>
                    <a:pt x="2115" y="5234"/>
                  </a:cubicBezTo>
                  <a:cubicBezTo>
                    <a:pt x="1664" y="3501"/>
                    <a:pt x="1283" y="1768"/>
                    <a:pt x="832" y="35"/>
                  </a:cubicBezTo>
                  <a:lnTo>
                    <a:pt x="6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34"/>
            <p:cNvSpPr/>
            <p:nvPr/>
          </p:nvSpPr>
          <p:spPr>
            <a:xfrm rot="10800000">
              <a:off x="7434197" y="1590670"/>
              <a:ext cx="20" cy="2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80" name="Google Shape;1280;p34"/>
          <p:cNvGrpSpPr/>
          <p:nvPr/>
        </p:nvGrpSpPr>
        <p:grpSpPr>
          <a:xfrm rot="10800000">
            <a:off x="7539917" y="818908"/>
            <a:ext cx="1144842" cy="3505785"/>
            <a:chOff x="6974256" y="619246"/>
            <a:chExt cx="1267961" cy="3882806"/>
          </a:xfrm>
        </p:grpSpPr>
        <p:sp>
          <p:nvSpPr>
            <p:cNvPr id="1281" name="Google Shape;1281;p34"/>
            <p:cNvSpPr/>
            <p:nvPr/>
          </p:nvSpPr>
          <p:spPr>
            <a:xfrm rot="10800000">
              <a:off x="7398477" y="2338320"/>
              <a:ext cx="836887" cy="953352"/>
            </a:xfrm>
            <a:custGeom>
              <a:avLst/>
              <a:gdLst/>
              <a:ahLst/>
              <a:cxnLst/>
              <a:rect l="l" t="t" r="r" b="b"/>
              <a:pathLst>
                <a:path w="42251" h="42780" extrusionOk="0">
                  <a:moveTo>
                    <a:pt x="22095" y="0"/>
                  </a:moveTo>
                  <a:cubicBezTo>
                    <a:pt x="21860" y="0"/>
                    <a:pt x="21623" y="3"/>
                    <a:pt x="21386" y="10"/>
                  </a:cubicBezTo>
                  <a:cubicBezTo>
                    <a:pt x="12859" y="287"/>
                    <a:pt x="5685" y="5348"/>
                    <a:pt x="2912" y="13285"/>
                  </a:cubicBezTo>
                  <a:cubicBezTo>
                    <a:pt x="971" y="18865"/>
                    <a:pt x="1" y="24757"/>
                    <a:pt x="35" y="30683"/>
                  </a:cubicBezTo>
                  <a:cubicBezTo>
                    <a:pt x="35" y="30926"/>
                    <a:pt x="105" y="31169"/>
                    <a:pt x="105" y="31481"/>
                  </a:cubicBezTo>
                  <a:cubicBezTo>
                    <a:pt x="920" y="30738"/>
                    <a:pt x="1688" y="30374"/>
                    <a:pt x="2428" y="30374"/>
                  </a:cubicBezTo>
                  <a:cubicBezTo>
                    <a:pt x="3104" y="30374"/>
                    <a:pt x="3757" y="30677"/>
                    <a:pt x="4403" y="31273"/>
                  </a:cubicBezTo>
                  <a:cubicBezTo>
                    <a:pt x="4784" y="31654"/>
                    <a:pt x="5096" y="32070"/>
                    <a:pt x="5338" y="32520"/>
                  </a:cubicBezTo>
                  <a:cubicBezTo>
                    <a:pt x="6205" y="33907"/>
                    <a:pt x="6967" y="35397"/>
                    <a:pt x="7868" y="36749"/>
                  </a:cubicBezTo>
                  <a:cubicBezTo>
                    <a:pt x="9185" y="38759"/>
                    <a:pt x="10572" y="40665"/>
                    <a:pt x="12028" y="42780"/>
                  </a:cubicBezTo>
                  <a:cubicBezTo>
                    <a:pt x="12149" y="39649"/>
                    <a:pt x="14483" y="38411"/>
                    <a:pt x="16716" y="38411"/>
                  </a:cubicBezTo>
                  <a:cubicBezTo>
                    <a:pt x="17029" y="38411"/>
                    <a:pt x="17340" y="38435"/>
                    <a:pt x="17642" y="38482"/>
                  </a:cubicBezTo>
                  <a:cubicBezTo>
                    <a:pt x="19514" y="38724"/>
                    <a:pt x="21351" y="39036"/>
                    <a:pt x="23222" y="39106"/>
                  </a:cubicBezTo>
                  <a:cubicBezTo>
                    <a:pt x="23425" y="39118"/>
                    <a:pt x="23626" y="39123"/>
                    <a:pt x="23826" y="39123"/>
                  </a:cubicBezTo>
                  <a:cubicBezTo>
                    <a:pt x="24792" y="39123"/>
                    <a:pt x="25735" y="38989"/>
                    <a:pt x="26654" y="38759"/>
                  </a:cubicBezTo>
                  <a:cubicBezTo>
                    <a:pt x="27659" y="38482"/>
                    <a:pt x="28768" y="38551"/>
                    <a:pt x="29704" y="37823"/>
                  </a:cubicBezTo>
                  <a:cubicBezTo>
                    <a:pt x="30293" y="37373"/>
                    <a:pt x="31194" y="37234"/>
                    <a:pt x="31853" y="36853"/>
                  </a:cubicBezTo>
                  <a:cubicBezTo>
                    <a:pt x="34383" y="35258"/>
                    <a:pt x="36462" y="33040"/>
                    <a:pt x="37883" y="30406"/>
                  </a:cubicBezTo>
                  <a:cubicBezTo>
                    <a:pt x="38784" y="28777"/>
                    <a:pt x="39339" y="27010"/>
                    <a:pt x="39547" y="25138"/>
                  </a:cubicBezTo>
                  <a:cubicBezTo>
                    <a:pt x="39686" y="23682"/>
                    <a:pt x="39894" y="22157"/>
                    <a:pt x="39651" y="20702"/>
                  </a:cubicBezTo>
                  <a:cubicBezTo>
                    <a:pt x="38472" y="13181"/>
                    <a:pt x="34001" y="8294"/>
                    <a:pt x="27000" y="5694"/>
                  </a:cubicBezTo>
                  <a:cubicBezTo>
                    <a:pt x="24944" y="4960"/>
                    <a:pt x="22786" y="4581"/>
                    <a:pt x="20627" y="4581"/>
                  </a:cubicBezTo>
                  <a:cubicBezTo>
                    <a:pt x="19219" y="4581"/>
                    <a:pt x="17811" y="4742"/>
                    <a:pt x="16429" y="5070"/>
                  </a:cubicBezTo>
                  <a:cubicBezTo>
                    <a:pt x="15563" y="5244"/>
                    <a:pt x="15528" y="5382"/>
                    <a:pt x="16013" y="6110"/>
                  </a:cubicBezTo>
                  <a:cubicBezTo>
                    <a:pt x="16395" y="6803"/>
                    <a:pt x="17088" y="7288"/>
                    <a:pt x="17920" y="7323"/>
                  </a:cubicBezTo>
                  <a:cubicBezTo>
                    <a:pt x="18855" y="7323"/>
                    <a:pt x="19826" y="7219"/>
                    <a:pt x="20796" y="7081"/>
                  </a:cubicBezTo>
                  <a:cubicBezTo>
                    <a:pt x="21790" y="6916"/>
                    <a:pt x="22752" y="6833"/>
                    <a:pt x="23681" y="6833"/>
                  </a:cubicBezTo>
                  <a:cubicBezTo>
                    <a:pt x="28040" y="6833"/>
                    <a:pt x="31687" y="8659"/>
                    <a:pt x="34487" y="12487"/>
                  </a:cubicBezTo>
                  <a:cubicBezTo>
                    <a:pt x="37502" y="16612"/>
                    <a:pt x="38091" y="21221"/>
                    <a:pt x="36740" y="26143"/>
                  </a:cubicBezTo>
                  <a:cubicBezTo>
                    <a:pt x="35908" y="29054"/>
                    <a:pt x="34071" y="31203"/>
                    <a:pt x="31783" y="33040"/>
                  </a:cubicBezTo>
                  <a:cubicBezTo>
                    <a:pt x="30882" y="33699"/>
                    <a:pt x="29912" y="34253"/>
                    <a:pt x="28907" y="34635"/>
                  </a:cubicBezTo>
                  <a:cubicBezTo>
                    <a:pt x="26130" y="35781"/>
                    <a:pt x="23318" y="36426"/>
                    <a:pt x="20485" y="36426"/>
                  </a:cubicBezTo>
                  <a:cubicBezTo>
                    <a:pt x="18438" y="36426"/>
                    <a:pt x="16380" y="36089"/>
                    <a:pt x="14315" y="35362"/>
                  </a:cubicBezTo>
                  <a:cubicBezTo>
                    <a:pt x="8284" y="33283"/>
                    <a:pt x="4645" y="29089"/>
                    <a:pt x="3917" y="22712"/>
                  </a:cubicBezTo>
                  <a:cubicBezTo>
                    <a:pt x="2625" y="11613"/>
                    <a:pt x="10855" y="2149"/>
                    <a:pt x="21903" y="2149"/>
                  </a:cubicBezTo>
                  <a:cubicBezTo>
                    <a:pt x="22999" y="2149"/>
                    <a:pt x="24122" y="2242"/>
                    <a:pt x="25267" y="2436"/>
                  </a:cubicBezTo>
                  <a:cubicBezTo>
                    <a:pt x="32407" y="3649"/>
                    <a:pt x="37433" y="8016"/>
                    <a:pt x="40448" y="14636"/>
                  </a:cubicBezTo>
                  <a:lnTo>
                    <a:pt x="40656" y="13943"/>
                  </a:lnTo>
                  <a:cubicBezTo>
                    <a:pt x="41107" y="12591"/>
                    <a:pt x="41523" y="11240"/>
                    <a:pt x="42008" y="9957"/>
                  </a:cubicBezTo>
                  <a:cubicBezTo>
                    <a:pt x="42250" y="9576"/>
                    <a:pt x="42146" y="9091"/>
                    <a:pt x="41765" y="8813"/>
                  </a:cubicBezTo>
                  <a:cubicBezTo>
                    <a:pt x="40483" y="7774"/>
                    <a:pt x="39270" y="6595"/>
                    <a:pt x="37918" y="5590"/>
                  </a:cubicBezTo>
                  <a:cubicBezTo>
                    <a:pt x="33217" y="2090"/>
                    <a:pt x="28036" y="0"/>
                    <a:pt x="2209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34"/>
            <p:cNvSpPr/>
            <p:nvPr/>
          </p:nvSpPr>
          <p:spPr>
            <a:xfrm rot="10800000">
              <a:off x="7155463" y="3148976"/>
              <a:ext cx="946026" cy="1065089"/>
            </a:xfrm>
            <a:custGeom>
              <a:avLst/>
              <a:gdLst/>
              <a:ahLst/>
              <a:cxnLst/>
              <a:rect l="l" t="t" r="r" b="b"/>
              <a:pathLst>
                <a:path w="47761" h="47794" extrusionOk="0">
                  <a:moveTo>
                    <a:pt x="23525" y="1"/>
                  </a:moveTo>
                  <a:cubicBezTo>
                    <a:pt x="18641" y="1"/>
                    <a:pt x="13831" y="1911"/>
                    <a:pt x="10017" y="5667"/>
                  </a:cubicBezTo>
                  <a:cubicBezTo>
                    <a:pt x="6100" y="9584"/>
                    <a:pt x="2808" y="14055"/>
                    <a:pt x="208" y="18907"/>
                  </a:cubicBezTo>
                  <a:cubicBezTo>
                    <a:pt x="139" y="19115"/>
                    <a:pt x="70" y="19288"/>
                    <a:pt x="0" y="19496"/>
                  </a:cubicBezTo>
                  <a:cubicBezTo>
                    <a:pt x="486" y="19254"/>
                    <a:pt x="1005" y="19080"/>
                    <a:pt x="1525" y="18942"/>
                  </a:cubicBezTo>
                  <a:cubicBezTo>
                    <a:pt x="1635" y="18925"/>
                    <a:pt x="1744" y="18917"/>
                    <a:pt x="1853" y="18917"/>
                  </a:cubicBezTo>
                  <a:cubicBezTo>
                    <a:pt x="3089" y="18917"/>
                    <a:pt x="4260" y="19975"/>
                    <a:pt x="4610" y="21472"/>
                  </a:cubicBezTo>
                  <a:cubicBezTo>
                    <a:pt x="4783" y="22200"/>
                    <a:pt x="4887" y="22962"/>
                    <a:pt x="5061" y="23690"/>
                  </a:cubicBezTo>
                  <a:cubicBezTo>
                    <a:pt x="6828" y="31488"/>
                    <a:pt x="13344" y="36653"/>
                    <a:pt x="21316" y="36653"/>
                  </a:cubicBezTo>
                  <a:cubicBezTo>
                    <a:pt x="23777" y="36618"/>
                    <a:pt x="26203" y="36133"/>
                    <a:pt x="28490" y="35232"/>
                  </a:cubicBezTo>
                  <a:cubicBezTo>
                    <a:pt x="28583" y="35197"/>
                    <a:pt x="28675" y="35182"/>
                    <a:pt x="28765" y="35182"/>
                  </a:cubicBezTo>
                  <a:cubicBezTo>
                    <a:pt x="28945" y="35182"/>
                    <a:pt x="29114" y="35243"/>
                    <a:pt x="29253" y="35336"/>
                  </a:cubicBezTo>
                  <a:cubicBezTo>
                    <a:pt x="29598" y="35823"/>
                    <a:pt x="29908" y="36085"/>
                    <a:pt x="30266" y="36085"/>
                  </a:cubicBezTo>
                  <a:cubicBezTo>
                    <a:pt x="30518" y="36085"/>
                    <a:pt x="30795" y="35955"/>
                    <a:pt x="31124" y="35682"/>
                  </a:cubicBezTo>
                  <a:cubicBezTo>
                    <a:pt x="32615" y="34434"/>
                    <a:pt x="33169" y="32632"/>
                    <a:pt x="33758" y="30865"/>
                  </a:cubicBezTo>
                  <a:lnTo>
                    <a:pt x="33758" y="30865"/>
                  </a:lnTo>
                  <a:cubicBezTo>
                    <a:pt x="33481" y="30934"/>
                    <a:pt x="33239" y="31073"/>
                    <a:pt x="32996" y="31280"/>
                  </a:cubicBezTo>
                  <a:cubicBezTo>
                    <a:pt x="29842" y="33741"/>
                    <a:pt x="26307" y="35266"/>
                    <a:pt x="22252" y="35405"/>
                  </a:cubicBezTo>
                  <a:cubicBezTo>
                    <a:pt x="22088" y="35409"/>
                    <a:pt x="21926" y="35412"/>
                    <a:pt x="21764" y="35412"/>
                  </a:cubicBezTo>
                  <a:cubicBezTo>
                    <a:pt x="12048" y="35412"/>
                    <a:pt x="5455" y="27274"/>
                    <a:pt x="6239" y="17729"/>
                  </a:cubicBezTo>
                  <a:cubicBezTo>
                    <a:pt x="6690" y="12461"/>
                    <a:pt x="9462" y="8509"/>
                    <a:pt x="13725" y="5598"/>
                  </a:cubicBezTo>
                  <a:cubicBezTo>
                    <a:pt x="17053" y="3310"/>
                    <a:pt x="20711" y="2255"/>
                    <a:pt x="24246" y="2255"/>
                  </a:cubicBezTo>
                  <a:cubicBezTo>
                    <a:pt x="31317" y="2255"/>
                    <a:pt x="37894" y="6476"/>
                    <a:pt x="40344" y="13500"/>
                  </a:cubicBezTo>
                  <a:cubicBezTo>
                    <a:pt x="42700" y="20224"/>
                    <a:pt x="41869" y="26359"/>
                    <a:pt x="36774" y="31592"/>
                  </a:cubicBezTo>
                  <a:cubicBezTo>
                    <a:pt x="36748" y="31631"/>
                    <a:pt x="36727" y="31670"/>
                    <a:pt x="36713" y="31698"/>
                  </a:cubicBezTo>
                  <a:lnTo>
                    <a:pt x="36713" y="31698"/>
                  </a:lnTo>
                  <a:cubicBezTo>
                    <a:pt x="36710" y="31697"/>
                    <a:pt x="36707" y="31697"/>
                    <a:pt x="36704" y="31696"/>
                  </a:cubicBezTo>
                  <a:cubicBezTo>
                    <a:pt x="36694" y="31727"/>
                    <a:pt x="36690" y="31739"/>
                    <a:pt x="36691" y="31739"/>
                  </a:cubicBezTo>
                  <a:cubicBezTo>
                    <a:pt x="36692" y="31739"/>
                    <a:pt x="36700" y="31723"/>
                    <a:pt x="36713" y="31698"/>
                  </a:cubicBezTo>
                  <a:lnTo>
                    <a:pt x="36713" y="31698"/>
                  </a:lnTo>
                  <a:cubicBezTo>
                    <a:pt x="37542" y="31835"/>
                    <a:pt x="38475" y="31836"/>
                    <a:pt x="39235" y="32182"/>
                  </a:cubicBezTo>
                  <a:cubicBezTo>
                    <a:pt x="39448" y="32288"/>
                    <a:pt x="39613" y="32338"/>
                    <a:pt x="39749" y="32338"/>
                  </a:cubicBezTo>
                  <a:cubicBezTo>
                    <a:pt x="40009" y="32338"/>
                    <a:pt x="40161" y="32154"/>
                    <a:pt x="40344" y="31835"/>
                  </a:cubicBezTo>
                  <a:cubicBezTo>
                    <a:pt x="41695" y="29374"/>
                    <a:pt x="42562" y="26705"/>
                    <a:pt x="42943" y="23933"/>
                  </a:cubicBezTo>
                  <a:cubicBezTo>
                    <a:pt x="43082" y="22650"/>
                    <a:pt x="43116" y="21368"/>
                    <a:pt x="43186" y="20086"/>
                  </a:cubicBezTo>
                  <a:cubicBezTo>
                    <a:pt x="43324" y="20259"/>
                    <a:pt x="43428" y="20467"/>
                    <a:pt x="43463" y="20675"/>
                  </a:cubicBezTo>
                  <a:cubicBezTo>
                    <a:pt x="44329" y="24661"/>
                    <a:pt x="44052" y="28646"/>
                    <a:pt x="43151" y="32598"/>
                  </a:cubicBezTo>
                  <a:cubicBezTo>
                    <a:pt x="42527" y="35301"/>
                    <a:pt x="41591" y="37900"/>
                    <a:pt x="39893" y="40153"/>
                  </a:cubicBezTo>
                  <a:cubicBezTo>
                    <a:pt x="38495" y="42054"/>
                    <a:pt x="36876" y="43005"/>
                    <a:pt x="35037" y="43005"/>
                  </a:cubicBezTo>
                  <a:cubicBezTo>
                    <a:pt x="33958" y="43005"/>
                    <a:pt x="32805" y="42678"/>
                    <a:pt x="31575" y="42025"/>
                  </a:cubicBezTo>
                  <a:cubicBezTo>
                    <a:pt x="30674" y="41540"/>
                    <a:pt x="29773" y="41020"/>
                    <a:pt x="28871" y="40535"/>
                  </a:cubicBezTo>
                  <a:cubicBezTo>
                    <a:pt x="27420" y="39728"/>
                    <a:pt x="25801" y="39320"/>
                    <a:pt x="24165" y="39320"/>
                  </a:cubicBezTo>
                  <a:cubicBezTo>
                    <a:pt x="23340" y="39320"/>
                    <a:pt x="22511" y="39424"/>
                    <a:pt x="21697" y="39633"/>
                  </a:cubicBezTo>
                  <a:cubicBezTo>
                    <a:pt x="23534" y="40223"/>
                    <a:pt x="25475" y="40742"/>
                    <a:pt x="27312" y="41470"/>
                  </a:cubicBezTo>
                  <a:cubicBezTo>
                    <a:pt x="30674" y="42857"/>
                    <a:pt x="33516" y="45075"/>
                    <a:pt x="36254" y="47432"/>
                  </a:cubicBezTo>
                  <a:cubicBezTo>
                    <a:pt x="36439" y="47576"/>
                    <a:pt x="36600" y="47794"/>
                    <a:pt x="36766" y="47794"/>
                  </a:cubicBezTo>
                  <a:cubicBezTo>
                    <a:pt x="36879" y="47794"/>
                    <a:pt x="36994" y="47692"/>
                    <a:pt x="37120" y="47397"/>
                  </a:cubicBezTo>
                  <a:cubicBezTo>
                    <a:pt x="38992" y="43203"/>
                    <a:pt x="41591" y="39495"/>
                    <a:pt x="44503" y="35960"/>
                  </a:cubicBezTo>
                  <a:cubicBezTo>
                    <a:pt x="44815" y="35544"/>
                    <a:pt x="45057" y="35093"/>
                    <a:pt x="45231" y="34642"/>
                  </a:cubicBezTo>
                  <a:cubicBezTo>
                    <a:pt x="46132" y="31939"/>
                    <a:pt x="46097" y="29201"/>
                    <a:pt x="45750" y="26428"/>
                  </a:cubicBezTo>
                  <a:cubicBezTo>
                    <a:pt x="45508" y="24591"/>
                    <a:pt x="45196" y="22789"/>
                    <a:pt x="45092" y="20952"/>
                  </a:cubicBezTo>
                  <a:cubicBezTo>
                    <a:pt x="44988" y="19288"/>
                    <a:pt x="45577" y="17902"/>
                    <a:pt x="47310" y="17313"/>
                  </a:cubicBezTo>
                  <a:cubicBezTo>
                    <a:pt x="47761" y="17140"/>
                    <a:pt x="47691" y="16932"/>
                    <a:pt x="47449" y="16654"/>
                  </a:cubicBezTo>
                  <a:cubicBezTo>
                    <a:pt x="46970" y="16075"/>
                    <a:pt x="46271" y="15752"/>
                    <a:pt x="45539" y="15752"/>
                  </a:cubicBezTo>
                  <a:cubicBezTo>
                    <a:pt x="45265" y="15752"/>
                    <a:pt x="44985" y="15797"/>
                    <a:pt x="44711" y="15892"/>
                  </a:cubicBezTo>
                  <a:cubicBezTo>
                    <a:pt x="44546" y="15958"/>
                    <a:pt x="44413" y="15992"/>
                    <a:pt x="44302" y="15992"/>
                  </a:cubicBezTo>
                  <a:cubicBezTo>
                    <a:pt x="44063" y="15992"/>
                    <a:pt x="43928" y="15831"/>
                    <a:pt x="43810" y="15476"/>
                  </a:cubicBezTo>
                  <a:cubicBezTo>
                    <a:pt x="42215" y="10797"/>
                    <a:pt x="39165" y="6742"/>
                    <a:pt x="35145" y="3865"/>
                  </a:cubicBezTo>
                  <a:cubicBezTo>
                    <a:pt x="31559" y="1277"/>
                    <a:pt x="27518" y="1"/>
                    <a:pt x="2352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34"/>
            <p:cNvSpPr/>
            <p:nvPr/>
          </p:nvSpPr>
          <p:spPr>
            <a:xfrm rot="10800000">
              <a:off x="7349068" y="3483452"/>
              <a:ext cx="578736" cy="609851"/>
            </a:xfrm>
            <a:custGeom>
              <a:avLst/>
              <a:gdLst/>
              <a:ahLst/>
              <a:cxnLst/>
              <a:rect l="l" t="t" r="r" b="b"/>
              <a:pathLst>
                <a:path w="29218" h="27366" extrusionOk="0">
                  <a:moveTo>
                    <a:pt x="13130" y="1"/>
                  </a:moveTo>
                  <a:cubicBezTo>
                    <a:pt x="12277" y="1"/>
                    <a:pt x="11467" y="372"/>
                    <a:pt x="10675" y="1115"/>
                  </a:cubicBezTo>
                  <a:cubicBezTo>
                    <a:pt x="13067" y="1773"/>
                    <a:pt x="14349" y="3298"/>
                    <a:pt x="15008" y="5413"/>
                  </a:cubicBezTo>
                  <a:cubicBezTo>
                    <a:pt x="15146" y="5898"/>
                    <a:pt x="15181" y="6106"/>
                    <a:pt x="14592" y="6279"/>
                  </a:cubicBezTo>
                  <a:cubicBezTo>
                    <a:pt x="13517" y="6626"/>
                    <a:pt x="12477" y="7007"/>
                    <a:pt x="11472" y="7492"/>
                  </a:cubicBezTo>
                  <a:cubicBezTo>
                    <a:pt x="11326" y="7565"/>
                    <a:pt x="11210" y="7604"/>
                    <a:pt x="11114" y="7604"/>
                  </a:cubicBezTo>
                  <a:cubicBezTo>
                    <a:pt x="10939" y="7604"/>
                    <a:pt x="10834" y="7472"/>
                    <a:pt x="10744" y="7180"/>
                  </a:cubicBezTo>
                  <a:cubicBezTo>
                    <a:pt x="10398" y="6036"/>
                    <a:pt x="9635" y="5066"/>
                    <a:pt x="8630" y="4373"/>
                  </a:cubicBezTo>
                  <a:cubicBezTo>
                    <a:pt x="8052" y="3984"/>
                    <a:pt x="7410" y="3805"/>
                    <a:pt x="6784" y="3805"/>
                  </a:cubicBezTo>
                  <a:cubicBezTo>
                    <a:pt x="5345" y="3805"/>
                    <a:pt x="3988" y="4747"/>
                    <a:pt x="3674" y="6244"/>
                  </a:cubicBezTo>
                  <a:cubicBezTo>
                    <a:pt x="3592" y="6491"/>
                    <a:pt x="3466" y="6847"/>
                    <a:pt x="3761" y="6847"/>
                  </a:cubicBezTo>
                  <a:cubicBezTo>
                    <a:pt x="3839" y="6847"/>
                    <a:pt x="3945" y="6822"/>
                    <a:pt x="4090" y="6764"/>
                  </a:cubicBezTo>
                  <a:cubicBezTo>
                    <a:pt x="4790" y="6486"/>
                    <a:pt x="5461" y="6362"/>
                    <a:pt x="6110" y="6362"/>
                  </a:cubicBezTo>
                  <a:cubicBezTo>
                    <a:pt x="7485" y="6362"/>
                    <a:pt x="8757" y="6922"/>
                    <a:pt x="9982" y="7769"/>
                  </a:cubicBezTo>
                  <a:cubicBezTo>
                    <a:pt x="10398" y="8047"/>
                    <a:pt x="10329" y="8185"/>
                    <a:pt x="10051" y="8532"/>
                  </a:cubicBezTo>
                  <a:cubicBezTo>
                    <a:pt x="9358" y="9398"/>
                    <a:pt x="8734" y="10299"/>
                    <a:pt x="8180" y="11270"/>
                  </a:cubicBezTo>
                  <a:cubicBezTo>
                    <a:pt x="7994" y="11579"/>
                    <a:pt x="7858" y="11704"/>
                    <a:pt x="7676" y="11704"/>
                  </a:cubicBezTo>
                  <a:cubicBezTo>
                    <a:pt x="7552" y="11704"/>
                    <a:pt x="7406" y="11646"/>
                    <a:pt x="7209" y="11547"/>
                  </a:cubicBezTo>
                  <a:cubicBezTo>
                    <a:pt x="6343" y="11039"/>
                    <a:pt x="5348" y="10763"/>
                    <a:pt x="4335" y="10763"/>
                  </a:cubicBezTo>
                  <a:cubicBezTo>
                    <a:pt x="4173" y="10763"/>
                    <a:pt x="4010" y="10770"/>
                    <a:pt x="3847" y="10785"/>
                  </a:cubicBezTo>
                  <a:cubicBezTo>
                    <a:pt x="1421" y="10993"/>
                    <a:pt x="0" y="13592"/>
                    <a:pt x="1109" y="15741"/>
                  </a:cubicBezTo>
                  <a:cubicBezTo>
                    <a:pt x="1255" y="15960"/>
                    <a:pt x="1363" y="16093"/>
                    <a:pt x="1473" y="16093"/>
                  </a:cubicBezTo>
                  <a:cubicBezTo>
                    <a:pt x="1571" y="16093"/>
                    <a:pt x="1671" y="15987"/>
                    <a:pt x="1802" y="15741"/>
                  </a:cubicBezTo>
                  <a:cubicBezTo>
                    <a:pt x="2911" y="13627"/>
                    <a:pt x="4852" y="12864"/>
                    <a:pt x="7071" y="12587"/>
                  </a:cubicBezTo>
                  <a:cubicBezTo>
                    <a:pt x="7128" y="12582"/>
                    <a:pt x="7180" y="12579"/>
                    <a:pt x="7227" y="12579"/>
                  </a:cubicBezTo>
                  <a:cubicBezTo>
                    <a:pt x="7521" y="12579"/>
                    <a:pt x="7620" y="12689"/>
                    <a:pt x="7590" y="13107"/>
                  </a:cubicBezTo>
                  <a:cubicBezTo>
                    <a:pt x="7452" y="14077"/>
                    <a:pt x="7452" y="15048"/>
                    <a:pt x="7590" y="16018"/>
                  </a:cubicBezTo>
                  <a:cubicBezTo>
                    <a:pt x="7694" y="16781"/>
                    <a:pt x="7625" y="17058"/>
                    <a:pt x="6828" y="17301"/>
                  </a:cubicBezTo>
                  <a:cubicBezTo>
                    <a:pt x="5164" y="17821"/>
                    <a:pt x="3813" y="18791"/>
                    <a:pt x="3501" y="20697"/>
                  </a:cubicBezTo>
                  <a:cubicBezTo>
                    <a:pt x="3202" y="22392"/>
                    <a:pt x="4655" y="24278"/>
                    <a:pt x="5997" y="24278"/>
                  </a:cubicBezTo>
                  <a:cubicBezTo>
                    <a:pt x="6055" y="24278"/>
                    <a:pt x="6112" y="24274"/>
                    <a:pt x="6169" y="24267"/>
                  </a:cubicBezTo>
                  <a:cubicBezTo>
                    <a:pt x="5546" y="22014"/>
                    <a:pt x="6239" y="20143"/>
                    <a:pt x="7729" y="18444"/>
                  </a:cubicBezTo>
                  <a:cubicBezTo>
                    <a:pt x="7878" y="18262"/>
                    <a:pt x="7995" y="18175"/>
                    <a:pt x="8107" y="18175"/>
                  </a:cubicBezTo>
                  <a:cubicBezTo>
                    <a:pt x="8230" y="18175"/>
                    <a:pt x="8347" y="18280"/>
                    <a:pt x="8492" y="18479"/>
                  </a:cubicBezTo>
                  <a:cubicBezTo>
                    <a:pt x="8977" y="19207"/>
                    <a:pt x="9531" y="19865"/>
                    <a:pt x="10155" y="20489"/>
                  </a:cubicBezTo>
                  <a:cubicBezTo>
                    <a:pt x="10537" y="20767"/>
                    <a:pt x="10675" y="21286"/>
                    <a:pt x="10433" y="21737"/>
                  </a:cubicBezTo>
                  <a:cubicBezTo>
                    <a:pt x="9809" y="23158"/>
                    <a:pt x="9982" y="24787"/>
                    <a:pt x="10918" y="26069"/>
                  </a:cubicBezTo>
                  <a:cubicBezTo>
                    <a:pt x="11466" y="26904"/>
                    <a:pt x="12386" y="27366"/>
                    <a:pt x="13340" y="27366"/>
                  </a:cubicBezTo>
                  <a:cubicBezTo>
                    <a:pt x="13654" y="27366"/>
                    <a:pt x="13971" y="27316"/>
                    <a:pt x="14280" y="27213"/>
                  </a:cubicBezTo>
                  <a:cubicBezTo>
                    <a:pt x="14453" y="27144"/>
                    <a:pt x="14626" y="27040"/>
                    <a:pt x="14765" y="26901"/>
                  </a:cubicBezTo>
                  <a:cubicBezTo>
                    <a:pt x="14661" y="26763"/>
                    <a:pt x="14522" y="26624"/>
                    <a:pt x="14384" y="26520"/>
                  </a:cubicBezTo>
                  <a:cubicBezTo>
                    <a:pt x="13101" y="25550"/>
                    <a:pt x="12200" y="24129"/>
                    <a:pt x="11888" y="22569"/>
                  </a:cubicBezTo>
                  <a:cubicBezTo>
                    <a:pt x="11814" y="22222"/>
                    <a:pt x="11828" y="22017"/>
                    <a:pt x="12045" y="22017"/>
                  </a:cubicBezTo>
                  <a:cubicBezTo>
                    <a:pt x="12132" y="22017"/>
                    <a:pt x="12250" y="22049"/>
                    <a:pt x="12408" y="22118"/>
                  </a:cubicBezTo>
                  <a:cubicBezTo>
                    <a:pt x="13182" y="22545"/>
                    <a:pt x="14059" y="22767"/>
                    <a:pt x="14944" y="22767"/>
                  </a:cubicBezTo>
                  <a:cubicBezTo>
                    <a:pt x="15208" y="22767"/>
                    <a:pt x="15473" y="22747"/>
                    <a:pt x="15735" y="22708"/>
                  </a:cubicBezTo>
                  <a:cubicBezTo>
                    <a:pt x="15893" y="22676"/>
                    <a:pt x="16034" y="22659"/>
                    <a:pt x="16162" y="22659"/>
                  </a:cubicBezTo>
                  <a:cubicBezTo>
                    <a:pt x="16595" y="22659"/>
                    <a:pt x="16865" y="22857"/>
                    <a:pt x="17052" y="23366"/>
                  </a:cubicBezTo>
                  <a:cubicBezTo>
                    <a:pt x="17226" y="23747"/>
                    <a:pt x="17468" y="24094"/>
                    <a:pt x="17746" y="24371"/>
                  </a:cubicBezTo>
                  <a:cubicBezTo>
                    <a:pt x="18382" y="24989"/>
                    <a:pt x="19171" y="25304"/>
                    <a:pt x="19920" y="25304"/>
                  </a:cubicBezTo>
                  <a:cubicBezTo>
                    <a:pt x="20557" y="25304"/>
                    <a:pt x="21165" y="25076"/>
                    <a:pt x="21627" y="24614"/>
                  </a:cubicBezTo>
                  <a:cubicBezTo>
                    <a:pt x="21801" y="24371"/>
                    <a:pt x="21974" y="24094"/>
                    <a:pt x="22078" y="23782"/>
                  </a:cubicBezTo>
                  <a:cubicBezTo>
                    <a:pt x="21835" y="23747"/>
                    <a:pt x="21593" y="23643"/>
                    <a:pt x="21350" y="23609"/>
                  </a:cubicBezTo>
                  <a:cubicBezTo>
                    <a:pt x="21108" y="23539"/>
                    <a:pt x="20865" y="23539"/>
                    <a:pt x="20622" y="23470"/>
                  </a:cubicBezTo>
                  <a:cubicBezTo>
                    <a:pt x="17364" y="22777"/>
                    <a:pt x="15181" y="19796"/>
                    <a:pt x="15770" y="16746"/>
                  </a:cubicBezTo>
                  <a:cubicBezTo>
                    <a:pt x="15874" y="16296"/>
                    <a:pt x="16047" y="15810"/>
                    <a:pt x="16151" y="15394"/>
                  </a:cubicBezTo>
                  <a:lnTo>
                    <a:pt x="14626" y="15394"/>
                  </a:lnTo>
                  <a:cubicBezTo>
                    <a:pt x="14597" y="15395"/>
                    <a:pt x="14568" y="15396"/>
                    <a:pt x="14539" y="15396"/>
                  </a:cubicBezTo>
                  <a:cubicBezTo>
                    <a:pt x="13360" y="15396"/>
                    <a:pt x="12292" y="14710"/>
                    <a:pt x="11784" y="13661"/>
                  </a:cubicBezTo>
                  <a:cubicBezTo>
                    <a:pt x="11160" y="12622"/>
                    <a:pt x="11299" y="11305"/>
                    <a:pt x="12062" y="10369"/>
                  </a:cubicBezTo>
                  <a:cubicBezTo>
                    <a:pt x="12651" y="9572"/>
                    <a:pt x="13413" y="8913"/>
                    <a:pt x="14280" y="8428"/>
                  </a:cubicBezTo>
                  <a:cubicBezTo>
                    <a:pt x="15211" y="7958"/>
                    <a:pt x="16191" y="7741"/>
                    <a:pt x="17158" y="7741"/>
                  </a:cubicBezTo>
                  <a:cubicBezTo>
                    <a:pt x="20402" y="7741"/>
                    <a:pt x="23493" y="10188"/>
                    <a:pt x="24054" y="13765"/>
                  </a:cubicBezTo>
                  <a:cubicBezTo>
                    <a:pt x="24123" y="14216"/>
                    <a:pt x="24158" y="14667"/>
                    <a:pt x="24227" y="15152"/>
                  </a:cubicBezTo>
                  <a:cubicBezTo>
                    <a:pt x="24400" y="14840"/>
                    <a:pt x="24504" y="14493"/>
                    <a:pt x="24504" y="14112"/>
                  </a:cubicBezTo>
                  <a:cubicBezTo>
                    <a:pt x="24470" y="13627"/>
                    <a:pt x="24712" y="13453"/>
                    <a:pt x="25163" y="13419"/>
                  </a:cubicBezTo>
                  <a:cubicBezTo>
                    <a:pt x="25475" y="13349"/>
                    <a:pt x="25821" y="13280"/>
                    <a:pt x="26168" y="13176"/>
                  </a:cubicBezTo>
                  <a:cubicBezTo>
                    <a:pt x="26237" y="13142"/>
                    <a:pt x="26272" y="13142"/>
                    <a:pt x="26306" y="13107"/>
                  </a:cubicBezTo>
                  <a:cubicBezTo>
                    <a:pt x="28629" y="12136"/>
                    <a:pt x="29218" y="9294"/>
                    <a:pt x="27450" y="7700"/>
                  </a:cubicBezTo>
                  <a:cubicBezTo>
                    <a:pt x="27312" y="7596"/>
                    <a:pt x="27138" y="7527"/>
                    <a:pt x="27000" y="7423"/>
                  </a:cubicBezTo>
                  <a:cubicBezTo>
                    <a:pt x="26930" y="7596"/>
                    <a:pt x="26861" y="7769"/>
                    <a:pt x="26792" y="7943"/>
                  </a:cubicBezTo>
                  <a:cubicBezTo>
                    <a:pt x="26584" y="9364"/>
                    <a:pt x="25787" y="10646"/>
                    <a:pt x="24608" y="11513"/>
                  </a:cubicBezTo>
                  <a:cubicBezTo>
                    <a:pt x="24475" y="11616"/>
                    <a:pt x="24374" y="11669"/>
                    <a:pt x="24285" y="11669"/>
                  </a:cubicBezTo>
                  <a:cubicBezTo>
                    <a:pt x="24165" y="11669"/>
                    <a:pt x="24069" y="11573"/>
                    <a:pt x="23950" y="11374"/>
                  </a:cubicBezTo>
                  <a:cubicBezTo>
                    <a:pt x="23326" y="10299"/>
                    <a:pt x="22667" y="9294"/>
                    <a:pt x="21939" y="8324"/>
                  </a:cubicBezTo>
                  <a:cubicBezTo>
                    <a:pt x="21662" y="7977"/>
                    <a:pt x="21766" y="7839"/>
                    <a:pt x="22043" y="7527"/>
                  </a:cubicBezTo>
                  <a:cubicBezTo>
                    <a:pt x="22529" y="7007"/>
                    <a:pt x="22979" y="6418"/>
                    <a:pt x="23326" y="5794"/>
                  </a:cubicBezTo>
                  <a:cubicBezTo>
                    <a:pt x="24296" y="3784"/>
                    <a:pt x="22944" y="1427"/>
                    <a:pt x="20726" y="1253"/>
                  </a:cubicBezTo>
                  <a:cubicBezTo>
                    <a:pt x="20665" y="1243"/>
                    <a:pt x="20604" y="1239"/>
                    <a:pt x="20544" y="1239"/>
                  </a:cubicBezTo>
                  <a:cubicBezTo>
                    <a:pt x="20397" y="1239"/>
                    <a:pt x="20249" y="1264"/>
                    <a:pt x="20102" y="1288"/>
                  </a:cubicBezTo>
                  <a:cubicBezTo>
                    <a:pt x="20137" y="1496"/>
                    <a:pt x="20206" y="1669"/>
                    <a:pt x="20310" y="1877"/>
                  </a:cubicBezTo>
                  <a:cubicBezTo>
                    <a:pt x="21108" y="3298"/>
                    <a:pt x="21281" y="4997"/>
                    <a:pt x="20726" y="6556"/>
                  </a:cubicBezTo>
                  <a:cubicBezTo>
                    <a:pt x="20649" y="6841"/>
                    <a:pt x="20552" y="6990"/>
                    <a:pt x="20321" y="6990"/>
                  </a:cubicBezTo>
                  <a:cubicBezTo>
                    <a:pt x="20242" y="6990"/>
                    <a:pt x="20148" y="6973"/>
                    <a:pt x="20033" y="6938"/>
                  </a:cubicBezTo>
                  <a:cubicBezTo>
                    <a:pt x="18924" y="6591"/>
                    <a:pt x="17780" y="6314"/>
                    <a:pt x="16602" y="6071"/>
                  </a:cubicBezTo>
                  <a:cubicBezTo>
                    <a:pt x="16151" y="5967"/>
                    <a:pt x="16117" y="5863"/>
                    <a:pt x="16221" y="5447"/>
                  </a:cubicBezTo>
                  <a:cubicBezTo>
                    <a:pt x="16359" y="4719"/>
                    <a:pt x="16429" y="3991"/>
                    <a:pt x="16394" y="3264"/>
                  </a:cubicBezTo>
                  <a:cubicBezTo>
                    <a:pt x="16290" y="1808"/>
                    <a:pt x="15631" y="664"/>
                    <a:pt x="14176" y="179"/>
                  </a:cubicBezTo>
                  <a:cubicBezTo>
                    <a:pt x="13819" y="60"/>
                    <a:pt x="13471" y="1"/>
                    <a:pt x="131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34"/>
            <p:cNvSpPr/>
            <p:nvPr/>
          </p:nvSpPr>
          <p:spPr>
            <a:xfrm rot="10800000">
              <a:off x="7583147" y="2559835"/>
              <a:ext cx="524522" cy="468275"/>
            </a:xfrm>
            <a:custGeom>
              <a:avLst/>
              <a:gdLst/>
              <a:ahLst/>
              <a:cxnLst/>
              <a:rect l="l" t="t" r="r" b="b"/>
              <a:pathLst>
                <a:path w="26481" h="21013" extrusionOk="0">
                  <a:moveTo>
                    <a:pt x="15286" y="1946"/>
                  </a:moveTo>
                  <a:cubicBezTo>
                    <a:pt x="18497" y="1946"/>
                    <a:pt x="21472" y="4092"/>
                    <a:pt x="22564" y="7246"/>
                  </a:cubicBezTo>
                  <a:cubicBezTo>
                    <a:pt x="23465" y="9810"/>
                    <a:pt x="23326" y="12306"/>
                    <a:pt x="21836" y="14628"/>
                  </a:cubicBezTo>
                  <a:cubicBezTo>
                    <a:pt x="21662" y="14836"/>
                    <a:pt x="21524" y="15009"/>
                    <a:pt x="21316" y="15148"/>
                  </a:cubicBezTo>
                  <a:cubicBezTo>
                    <a:pt x="21246" y="14905"/>
                    <a:pt x="21177" y="14663"/>
                    <a:pt x="21143" y="14420"/>
                  </a:cubicBezTo>
                  <a:cubicBezTo>
                    <a:pt x="21177" y="13380"/>
                    <a:pt x="21350" y="12271"/>
                    <a:pt x="21281" y="11197"/>
                  </a:cubicBezTo>
                  <a:cubicBezTo>
                    <a:pt x="21246" y="9013"/>
                    <a:pt x="19583" y="7142"/>
                    <a:pt x="17399" y="6864"/>
                  </a:cubicBezTo>
                  <a:cubicBezTo>
                    <a:pt x="17018" y="6795"/>
                    <a:pt x="16706" y="6795"/>
                    <a:pt x="16706" y="6275"/>
                  </a:cubicBezTo>
                  <a:cubicBezTo>
                    <a:pt x="16741" y="4577"/>
                    <a:pt x="15770" y="3017"/>
                    <a:pt x="14245" y="2289"/>
                  </a:cubicBezTo>
                  <a:lnTo>
                    <a:pt x="13899" y="2081"/>
                  </a:lnTo>
                  <a:cubicBezTo>
                    <a:pt x="14363" y="1990"/>
                    <a:pt x="14827" y="1946"/>
                    <a:pt x="15286" y="1946"/>
                  </a:cubicBezTo>
                  <a:close/>
                  <a:moveTo>
                    <a:pt x="15480" y="1"/>
                  </a:moveTo>
                  <a:cubicBezTo>
                    <a:pt x="13604" y="1"/>
                    <a:pt x="11686" y="527"/>
                    <a:pt x="9878" y="1596"/>
                  </a:cubicBezTo>
                  <a:cubicBezTo>
                    <a:pt x="9358" y="1908"/>
                    <a:pt x="8839" y="2289"/>
                    <a:pt x="8319" y="2636"/>
                  </a:cubicBezTo>
                  <a:cubicBezTo>
                    <a:pt x="8769" y="2775"/>
                    <a:pt x="9254" y="2844"/>
                    <a:pt x="9740" y="2844"/>
                  </a:cubicBezTo>
                  <a:cubicBezTo>
                    <a:pt x="12790" y="2983"/>
                    <a:pt x="15077" y="4819"/>
                    <a:pt x="14939" y="7800"/>
                  </a:cubicBezTo>
                  <a:cubicBezTo>
                    <a:pt x="14908" y="8262"/>
                    <a:pt x="15068" y="8505"/>
                    <a:pt x="15518" y="8505"/>
                  </a:cubicBezTo>
                  <a:cubicBezTo>
                    <a:pt x="15574" y="8505"/>
                    <a:pt x="15635" y="8501"/>
                    <a:pt x="15701" y="8493"/>
                  </a:cubicBezTo>
                  <a:cubicBezTo>
                    <a:pt x="15853" y="8470"/>
                    <a:pt x="16005" y="8459"/>
                    <a:pt x="16155" y="8459"/>
                  </a:cubicBezTo>
                  <a:cubicBezTo>
                    <a:pt x="17367" y="8459"/>
                    <a:pt x="18462" y="9189"/>
                    <a:pt x="18924" y="10330"/>
                  </a:cubicBezTo>
                  <a:cubicBezTo>
                    <a:pt x="19583" y="11578"/>
                    <a:pt x="19514" y="13103"/>
                    <a:pt x="18786" y="14281"/>
                  </a:cubicBezTo>
                  <a:cubicBezTo>
                    <a:pt x="18058" y="15598"/>
                    <a:pt x="16914" y="16604"/>
                    <a:pt x="15528" y="17158"/>
                  </a:cubicBezTo>
                  <a:cubicBezTo>
                    <a:pt x="14257" y="17620"/>
                    <a:pt x="12924" y="17851"/>
                    <a:pt x="11592" y="17851"/>
                  </a:cubicBezTo>
                  <a:cubicBezTo>
                    <a:pt x="10926" y="17851"/>
                    <a:pt x="10260" y="17794"/>
                    <a:pt x="9601" y="17678"/>
                  </a:cubicBezTo>
                  <a:cubicBezTo>
                    <a:pt x="6274" y="17124"/>
                    <a:pt x="3778" y="15183"/>
                    <a:pt x="2045" y="12341"/>
                  </a:cubicBezTo>
                  <a:cubicBezTo>
                    <a:pt x="1248" y="11023"/>
                    <a:pt x="659" y="9533"/>
                    <a:pt x="35" y="8251"/>
                  </a:cubicBezTo>
                  <a:cubicBezTo>
                    <a:pt x="0" y="8459"/>
                    <a:pt x="0" y="8667"/>
                    <a:pt x="35" y="8875"/>
                  </a:cubicBezTo>
                  <a:cubicBezTo>
                    <a:pt x="798" y="14351"/>
                    <a:pt x="4957" y="20277"/>
                    <a:pt x="11958" y="20901"/>
                  </a:cubicBezTo>
                  <a:cubicBezTo>
                    <a:pt x="12545" y="20976"/>
                    <a:pt x="13135" y="21013"/>
                    <a:pt x="13724" y="21013"/>
                  </a:cubicBezTo>
                  <a:cubicBezTo>
                    <a:pt x="15323" y="21013"/>
                    <a:pt x="16910" y="20740"/>
                    <a:pt x="18404" y="20208"/>
                  </a:cubicBezTo>
                  <a:cubicBezTo>
                    <a:pt x="21420" y="19099"/>
                    <a:pt x="23777" y="16708"/>
                    <a:pt x="24851" y="13692"/>
                  </a:cubicBezTo>
                  <a:cubicBezTo>
                    <a:pt x="26480" y="9429"/>
                    <a:pt x="24539" y="4715"/>
                    <a:pt x="22252" y="2636"/>
                  </a:cubicBezTo>
                  <a:cubicBezTo>
                    <a:pt x="20292" y="892"/>
                    <a:pt x="17922" y="1"/>
                    <a:pt x="1548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34"/>
            <p:cNvSpPr/>
            <p:nvPr/>
          </p:nvSpPr>
          <p:spPr>
            <a:xfrm rot="10800000">
              <a:off x="7038785" y="3862228"/>
              <a:ext cx="235491" cy="639825"/>
            </a:xfrm>
            <a:custGeom>
              <a:avLst/>
              <a:gdLst/>
              <a:ahLst/>
              <a:cxnLst/>
              <a:rect l="l" t="t" r="r" b="b"/>
              <a:pathLst>
                <a:path w="11889" h="28711" extrusionOk="0">
                  <a:moveTo>
                    <a:pt x="11003" y="1"/>
                  </a:moveTo>
                  <a:cubicBezTo>
                    <a:pt x="9665" y="1"/>
                    <a:pt x="8333" y="318"/>
                    <a:pt x="7140" y="914"/>
                  </a:cubicBezTo>
                  <a:cubicBezTo>
                    <a:pt x="3675" y="2647"/>
                    <a:pt x="1907" y="5662"/>
                    <a:pt x="1179" y="9302"/>
                  </a:cubicBezTo>
                  <a:cubicBezTo>
                    <a:pt x="1" y="15194"/>
                    <a:pt x="1422" y="20531"/>
                    <a:pt x="5096" y="25245"/>
                  </a:cubicBezTo>
                  <a:cubicBezTo>
                    <a:pt x="6031" y="26493"/>
                    <a:pt x="7210" y="27567"/>
                    <a:pt x="8284" y="28711"/>
                  </a:cubicBezTo>
                  <a:lnTo>
                    <a:pt x="8423" y="28572"/>
                  </a:lnTo>
                  <a:cubicBezTo>
                    <a:pt x="7972" y="27914"/>
                    <a:pt x="7522" y="27290"/>
                    <a:pt x="7106" y="26666"/>
                  </a:cubicBezTo>
                  <a:cubicBezTo>
                    <a:pt x="4992" y="23616"/>
                    <a:pt x="3709" y="20115"/>
                    <a:pt x="3328" y="16476"/>
                  </a:cubicBezTo>
                  <a:cubicBezTo>
                    <a:pt x="2877" y="11485"/>
                    <a:pt x="3986" y="6945"/>
                    <a:pt x="7626" y="3340"/>
                  </a:cubicBezTo>
                  <a:cubicBezTo>
                    <a:pt x="8908" y="2058"/>
                    <a:pt x="10502" y="1087"/>
                    <a:pt x="11889" y="48"/>
                  </a:cubicBezTo>
                  <a:cubicBezTo>
                    <a:pt x="11594" y="16"/>
                    <a:pt x="11298" y="1"/>
                    <a:pt x="110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34"/>
            <p:cNvSpPr/>
            <p:nvPr/>
          </p:nvSpPr>
          <p:spPr>
            <a:xfrm rot="10800000">
              <a:off x="7292091" y="4082360"/>
              <a:ext cx="360437" cy="269960"/>
            </a:xfrm>
            <a:custGeom>
              <a:avLst/>
              <a:gdLst/>
              <a:ahLst/>
              <a:cxnLst/>
              <a:rect l="l" t="t" r="r" b="b"/>
              <a:pathLst>
                <a:path w="18197" h="12114" extrusionOk="0">
                  <a:moveTo>
                    <a:pt x="4644" y="1"/>
                  </a:moveTo>
                  <a:cubicBezTo>
                    <a:pt x="3078" y="1"/>
                    <a:pt x="1643" y="592"/>
                    <a:pt x="382" y="1924"/>
                  </a:cubicBezTo>
                  <a:cubicBezTo>
                    <a:pt x="208" y="2132"/>
                    <a:pt x="104" y="2375"/>
                    <a:pt x="0" y="2583"/>
                  </a:cubicBezTo>
                  <a:cubicBezTo>
                    <a:pt x="208" y="2617"/>
                    <a:pt x="451" y="2687"/>
                    <a:pt x="694" y="2687"/>
                  </a:cubicBezTo>
                  <a:cubicBezTo>
                    <a:pt x="2357" y="2860"/>
                    <a:pt x="4056" y="2825"/>
                    <a:pt x="5650" y="3241"/>
                  </a:cubicBezTo>
                  <a:cubicBezTo>
                    <a:pt x="10086" y="4281"/>
                    <a:pt x="13448" y="7019"/>
                    <a:pt x="16498" y="10312"/>
                  </a:cubicBezTo>
                  <a:cubicBezTo>
                    <a:pt x="17018" y="10901"/>
                    <a:pt x="17538" y="11525"/>
                    <a:pt x="18058" y="12114"/>
                  </a:cubicBezTo>
                  <a:lnTo>
                    <a:pt x="18197" y="12045"/>
                  </a:lnTo>
                  <a:cubicBezTo>
                    <a:pt x="18162" y="11733"/>
                    <a:pt x="18058" y="11455"/>
                    <a:pt x="17954" y="11178"/>
                  </a:cubicBezTo>
                  <a:cubicBezTo>
                    <a:pt x="16775" y="9341"/>
                    <a:pt x="15666" y="7400"/>
                    <a:pt x="14315" y="5702"/>
                  </a:cubicBezTo>
                  <a:cubicBezTo>
                    <a:pt x="12408" y="3276"/>
                    <a:pt x="10017" y="1335"/>
                    <a:pt x="7002" y="399"/>
                  </a:cubicBezTo>
                  <a:cubicBezTo>
                    <a:pt x="6188" y="139"/>
                    <a:pt x="5401" y="1"/>
                    <a:pt x="46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34"/>
            <p:cNvSpPr/>
            <p:nvPr/>
          </p:nvSpPr>
          <p:spPr>
            <a:xfrm rot="10800000">
              <a:off x="7762341" y="3174030"/>
              <a:ext cx="479876" cy="164775"/>
            </a:xfrm>
            <a:custGeom>
              <a:avLst/>
              <a:gdLst/>
              <a:ahLst/>
              <a:cxnLst/>
              <a:rect l="l" t="t" r="r" b="b"/>
              <a:pathLst>
                <a:path w="24227" h="7394" extrusionOk="0">
                  <a:moveTo>
                    <a:pt x="17726" y="0"/>
                  </a:moveTo>
                  <a:cubicBezTo>
                    <a:pt x="15093" y="0"/>
                    <a:pt x="12925" y="221"/>
                    <a:pt x="10398" y="669"/>
                  </a:cubicBezTo>
                  <a:cubicBezTo>
                    <a:pt x="7417" y="1224"/>
                    <a:pt x="4575" y="2160"/>
                    <a:pt x="2253" y="4239"/>
                  </a:cubicBezTo>
                  <a:cubicBezTo>
                    <a:pt x="1283" y="5106"/>
                    <a:pt x="520" y="6180"/>
                    <a:pt x="0" y="7393"/>
                  </a:cubicBezTo>
                  <a:cubicBezTo>
                    <a:pt x="312" y="7220"/>
                    <a:pt x="416" y="7185"/>
                    <a:pt x="485" y="7116"/>
                  </a:cubicBezTo>
                  <a:cubicBezTo>
                    <a:pt x="1707" y="6217"/>
                    <a:pt x="2990" y="5686"/>
                    <a:pt x="4365" y="5686"/>
                  </a:cubicBezTo>
                  <a:cubicBezTo>
                    <a:pt x="5057" y="5686"/>
                    <a:pt x="5773" y="5821"/>
                    <a:pt x="6516" y="6111"/>
                  </a:cubicBezTo>
                  <a:cubicBezTo>
                    <a:pt x="6555" y="6115"/>
                    <a:pt x="6594" y="6117"/>
                    <a:pt x="6631" y="6117"/>
                  </a:cubicBezTo>
                  <a:cubicBezTo>
                    <a:pt x="6896" y="6117"/>
                    <a:pt x="7131" y="6011"/>
                    <a:pt x="7313" y="5799"/>
                  </a:cubicBezTo>
                  <a:cubicBezTo>
                    <a:pt x="8353" y="4620"/>
                    <a:pt x="9635" y="3615"/>
                    <a:pt x="11056" y="2888"/>
                  </a:cubicBezTo>
                  <a:cubicBezTo>
                    <a:pt x="13795" y="1501"/>
                    <a:pt x="16706" y="912"/>
                    <a:pt x="19721" y="635"/>
                  </a:cubicBezTo>
                  <a:cubicBezTo>
                    <a:pt x="21246" y="531"/>
                    <a:pt x="22737" y="427"/>
                    <a:pt x="24227" y="323"/>
                  </a:cubicBezTo>
                  <a:cubicBezTo>
                    <a:pt x="21643" y="109"/>
                    <a:pt x="19570" y="0"/>
                    <a:pt x="177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34"/>
            <p:cNvSpPr/>
            <p:nvPr/>
          </p:nvSpPr>
          <p:spPr>
            <a:xfrm rot="10800000">
              <a:off x="7854330" y="3387206"/>
              <a:ext cx="298657" cy="317918"/>
            </a:xfrm>
            <a:custGeom>
              <a:avLst/>
              <a:gdLst/>
              <a:ahLst/>
              <a:cxnLst/>
              <a:rect l="l" t="t" r="r" b="b"/>
              <a:pathLst>
                <a:path w="15078" h="14266" extrusionOk="0">
                  <a:moveTo>
                    <a:pt x="1903" y="0"/>
                  </a:moveTo>
                  <a:cubicBezTo>
                    <a:pt x="1695" y="0"/>
                    <a:pt x="1486" y="40"/>
                    <a:pt x="1283" y="124"/>
                  </a:cubicBezTo>
                  <a:cubicBezTo>
                    <a:pt x="313" y="575"/>
                    <a:pt x="1" y="1823"/>
                    <a:pt x="555" y="3036"/>
                  </a:cubicBezTo>
                  <a:cubicBezTo>
                    <a:pt x="555" y="3036"/>
                    <a:pt x="590" y="3070"/>
                    <a:pt x="590" y="3105"/>
                  </a:cubicBezTo>
                  <a:cubicBezTo>
                    <a:pt x="2531" y="6675"/>
                    <a:pt x="5026" y="9794"/>
                    <a:pt x="8492" y="11978"/>
                  </a:cubicBezTo>
                  <a:cubicBezTo>
                    <a:pt x="10468" y="13295"/>
                    <a:pt x="12721" y="14057"/>
                    <a:pt x="15078" y="14265"/>
                  </a:cubicBezTo>
                  <a:cubicBezTo>
                    <a:pt x="10988" y="12879"/>
                    <a:pt x="8111" y="10106"/>
                    <a:pt x="6032" y="6467"/>
                  </a:cubicBezTo>
                  <a:cubicBezTo>
                    <a:pt x="5234" y="4907"/>
                    <a:pt x="4541" y="3278"/>
                    <a:pt x="3917" y="1649"/>
                  </a:cubicBezTo>
                  <a:cubicBezTo>
                    <a:pt x="3530" y="626"/>
                    <a:pt x="2724" y="0"/>
                    <a:pt x="19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34"/>
            <p:cNvSpPr/>
            <p:nvPr/>
          </p:nvSpPr>
          <p:spPr>
            <a:xfrm rot="10800000">
              <a:off x="6974256" y="3538587"/>
              <a:ext cx="174385" cy="285560"/>
            </a:xfrm>
            <a:custGeom>
              <a:avLst/>
              <a:gdLst/>
              <a:ahLst/>
              <a:cxnLst/>
              <a:rect l="l" t="t" r="r" b="b"/>
              <a:pathLst>
                <a:path w="8804" h="12814" extrusionOk="0">
                  <a:moveTo>
                    <a:pt x="3928" y="0"/>
                  </a:moveTo>
                  <a:cubicBezTo>
                    <a:pt x="2434" y="0"/>
                    <a:pt x="1070" y="925"/>
                    <a:pt x="555" y="2381"/>
                  </a:cubicBezTo>
                  <a:cubicBezTo>
                    <a:pt x="0" y="4044"/>
                    <a:pt x="763" y="5881"/>
                    <a:pt x="2392" y="6574"/>
                  </a:cubicBezTo>
                  <a:cubicBezTo>
                    <a:pt x="2600" y="6644"/>
                    <a:pt x="2842" y="6713"/>
                    <a:pt x="3050" y="6748"/>
                  </a:cubicBezTo>
                  <a:cubicBezTo>
                    <a:pt x="3050" y="6540"/>
                    <a:pt x="3050" y="6332"/>
                    <a:pt x="2981" y="6124"/>
                  </a:cubicBezTo>
                  <a:cubicBezTo>
                    <a:pt x="2773" y="5292"/>
                    <a:pt x="2981" y="4391"/>
                    <a:pt x="3536" y="3767"/>
                  </a:cubicBezTo>
                  <a:cubicBezTo>
                    <a:pt x="3640" y="3559"/>
                    <a:pt x="3640" y="3316"/>
                    <a:pt x="3536" y="3143"/>
                  </a:cubicBezTo>
                  <a:cubicBezTo>
                    <a:pt x="3293" y="2485"/>
                    <a:pt x="3432" y="1930"/>
                    <a:pt x="3986" y="1687"/>
                  </a:cubicBezTo>
                  <a:cubicBezTo>
                    <a:pt x="4110" y="1641"/>
                    <a:pt x="4237" y="1619"/>
                    <a:pt x="4362" y="1619"/>
                  </a:cubicBezTo>
                  <a:cubicBezTo>
                    <a:pt x="4798" y="1619"/>
                    <a:pt x="5211" y="1888"/>
                    <a:pt x="5372" y="2346"/>
                  </a:cubicBezTo>
                  <a:cubicBezTo>
                    <a:pt x="5442" y="2554"/>
                    <a:pt x="5546" y="2762"/>
                    <a:pt x="5719" y="2935"/>
                  </a:cubicBezTo>
                  <a:cubicBezTo>
                    <a:pt x="6516" y="3490"/>
                    <a:pt x="6828" y="4529"/>
                    <a:pt x="6412" y="5431"/>
                  </a:cubicBezTo>
                  <a:cubicBezTo>
                    <a:pt x="5850" y="7150"/>
                    <a:pt x="4310" y="8176"/>
                    <a:pt x="2333" y="8176"/>
                  </a:cubicBezTo>
                  <a:cubicBezTo>
                    <a:pt x="2238" y="8176"/>
                    <a:pt x="2142" y="8173"/>
                    <a:pt x="2045" y="8169"/>
                  </a:cubicBezTo>
                  <a:cubicBezTo>
                    <a:pt x="1560" y="8169"/>
                    <a:pt x="1075" y="8099"/>
                    <a:pt x="589" y="8065"/>
                  </a:cubicBezTo>
                  <a:lnTo>
                    <a:pt x="589" y="8065"/>
                  </a:lnTo>
                  <a:cubicBezTo>
                    <a:pt x="659" y="8515"/>
                    <a:pt x="659" y="9001"/>
                    <a:pt x="659" y="9486"/>
                  </a:cubicBezTo>
                  <a:cubicBezTo>
                    <a:pt x="555" y="10595"/>
                    <a:pt x="382" y="11704"/>
                    <a:pt x="278" y="12813"/>
                  </a:cubicBezTo>
                  <a:cubicBezTo>
                    <a:pt x="1421" y="11808"/>
                    <a:pt x="2704" y="10768"/>
                    <a:pt x="3813" y="9763"/>
                  </a:cubicBezTo>
                  <a:cubicBezTo>
                    <a:pt x="4922" y="8793"/>
                    <a:pt x="6100" y="7822"/>
                    <a:pt x="6967" y="6644"/>
                  </a:cubicBezTo>
                  <a:cubicBezTo>
                    <a:pt x="8804" y="4114"/>
                    <a:pt x="7452" y="544"/>
                    <a:pt x="4575" y="58"/>
                  </a:cubicBezTo>
                  <a:cubicBezTo>
                    <a:pt x="4358" y="19"/>
                    <a:pt x="4142" y="0"/>
                    <a:pt x="39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34"/>
            <p:cNvSpPr/>
            <p:nvPr/>
          </p:nvSpPr>
          <p:spPr>
            <a:xfrm rot="10800000">
              <a:off x="7552270" y="2837283"/>
              <a:ext cx="461356" cy="304636"/>
            </a:xfrm>
            <a:custGeom>
              <a:avLst/>
              <a:gdLst/>
              <a:ahLst/>
              <a:cxnLst/>
              <a:rect l="l" t="t" r="r" b="b"/>
              <a:pathLst>
                <a:path w="23292" h="13670" extrusionOk="0">
                  <a:moveTo>
                    <a:pt x="1828" y="1"/>
                  </a:moveTo>
                  <a:cubicBezTo>
                    <a:pt x="1174" y="1"/>
                    <a:pt x="524" y="246"/>
                    <a:pt x="1" y="707"/>
                  </a:cubicBezTo>
                  <a:cubicBezTo>
                    <a:pt x="3120" y="811"/>
                    <a:pt x="4160" y="2960"/>
                    <a:pt x="4576" y="5629"/>
                  </a:cubicBezTo>
                  <a:cubicBezTo>
                    <a:pt x="6529" y="4133"/>
                    <a:pt x="8946" y="3374"/>
                    <a:pt x="11386" y="3374"/>
                  </a:cubicBezTo>
                  <a:cubicBezTo>
                    <a:pt x="16525" y="3374"/>
                    <a:pt x="21769" y="6738"/>
                    <a:pt x="23014" y="13670"/>
                  </a:cubicBezTo>
                  <a:cubicBezTo>
                    <a:pt x="23292" y="10065"/>
                    <a:pt x="21871" y="7154"/>
                    <a:pt x="19237" y="4797"/>
                  </a:cubicBezTo>
                  <a:cubicBezTo>
                    <a:pt x="17021" y="2852"/>
                    <a:pt x="14525" y="1991"/>
                    <a:pt x="11849" y="1991"/>
                  </a:cubicBezTo>
                  <a:cubicBezTo>
                    <a:pt x="10758" y="1991"/>
                    <a:pt x="9637" y="2134"/>
                    <a:pt x="8492" y="2405"/>
                  </a:cubicBezTo>
                  <a:cubicBezTo>
                    <a:pt x="8134" y="2507"/>
                    <a:pt x="7768" y="2556"/>
                    <a:pt x="7405" y="2556"/>
                  </a:cubicBezTo>
                  <a:cubicBezTo>
                    <a:pt x="6400" y="2556"/>
                    <a:pt x="5418" y="2173"/>
                    <a:pt x="4680" y="1435"/>
                  </a:cubicBezTo>
                  <a:cubicBezTo>
                    <a:pt x="4194" y="1019"/>
                    <a:pt x="3675" y="638"/>
                    <a:pt x="3085" y="326"/>
                  </a:cubicBezTo>
                  <a:cubicBezTo>
                    <a:pt x="2687" y="106"/>
                    <a:pt x="2257" y="1"/>
                    <a:pt x="18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34"/>
            <p:cNvSpPr/>
            <p:nvPr/>
          </p:nvSpPr>
          <p:spPr>
            <a:xfrm rot="10800000">
              <a:off x="7865305" y="2806531"/>
              <a:ext cx="231391" cy="138122"/>
            </a:xfrm>
            <a:custGeom>
              <a:avLst/>
              <a:gdLst/>
              <a:ahLst/>
              <a:cxnLst/>
              <a:rect l="l" t="t" r="r" b="b"/>
              <a:pathLst>
                <a:path w="11682" h="6198" extrusionOk="0">
                  <a:moveTo>
                    <a:pt x="1" y="0"/>
                  </a:moveTo>
                  <a:lnTo>
                    <a:pt x="1" y="0"/>
                  </a:lnTo>
                  <a:cubicBezTo>
                    <a:pt x="244" y="2288"/>
                    <a:pt x="1595" y="4367"/>
                    <a:pt x="3606" y="5511"/>
                  </a:cubicBezTo>
                  <a:cubicBezTo>
                    <a:pt x="4639" y="6038"/>
                    <a:pt x="5709" y="6197"/>
                    <a:pt x="6786" y="6197"/>
                  </a:cubicBezTo>
                  <a:cubicBezTo>
                    <a:pt x="7551" y="6197"/>
                    <a:pt x="8319" y="6117"/>
                    <a:pt x="9082" y="6031"/>
                  </a:cubicBezTo>
                  <a:cubicBezTo>
                    <a:pt x="9671" y="5927"/>
                    <a:pt x="10260" y="5719"/>
                    <a:pt x="10780" y="5372"/>
                  </a:cubicBezTo>
                  <a:cubicBezTo>
                    <a:pt x="11404" y="5060"/>
                    <a:pt x="11681" y="4332"/>
                    <a:pt x="11438" y="3639"/>
                  </a:cubicBezTo>
                  <a:cubicBezTo>
                    <a:pt x="11300" y="2981"/>
                    <a:pt x="10745" y="2461"/>
                    <a:pt x="10052" y="2357"/>
                  </a:cubicBezTo>
                  <a:cubicBezTo>
                    <a:pt x="9917" y="2337"/>
                    <a:pt x="9778" y="2329"/>
                    <a:pt x="9639" y="2329"/>
                  </a:cubicBezTo>
                  <a:cubicBezTo>
                    <a:pt x="9279" y="2329"/>
                    <a:pt x="8912" y="2386"/>
                    <a:pt x="8562" y="2461"/>
                  </a:cubicBezTo>
                  <a:cubicBezTo>
                    <a:pt x="8007" y="2599"/>
                    <a:pt x="7487" y="2842"/>
                    <a:pt x="6933" y="2981"/>
                  </a:cubicBezTo>
                  <a:cubicBezTo>
                    <a:pt x="6226" y="3179"/>
                    <a:pt x="5567" y="3279"/>
                    <a:pt x="4949" y="3279"/>
                  </a:cubicBezTo>
                  <a:cubicBezTo>
                    <a:pt x="3084" y="3279"/>
                    <a:pt x="1606" y="2369"/>
                    <a:pt x="382" y="520"/>
                  </a:cubicBezTo>
                  <a:cubicBezTo>
                    <a:pt x="278" y="347"/>
                    <a:pt x="174" y="208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34"/>
            <p:cNvSpPr/>
            <p:nvPr/>
          </p:nvSpPr>
          <p:spPr>
            <a:xfrm rot="10800000">
              <a:off x="7764408" y="2684231"/>
              <a:ext cx="249891" cy="104628"/>
            </a:xfrm>
            <a:custGeom>
              <a:avLst/>
              <a:gdLst/>
              <a:ahLst/>
              <a:cxnLst/>
              <a:rect l="l" t="t" r="r" b="b"/>
              <a:pathLst>
                <a:path w="12616" h="4695" extrusionOk="0">
                  <a:moveTo>
                    <a:pt x="10788" y="0"/>
                  </a:moveTo>
                  <a:cubicBezTo>
                    <a:pt x="10509" y="0"/>
                    <a:pt x="10213" y="59"/>
                    <a:pt x="9913" y="183"/>
                  </a:cubicBezTo>
                  <a:cubicBezTo>
                    <a:pt x="9323" y="495"/>
                    <a:pt x="8734" y="807"/>
                    <a:pt x="8145" y="1154"/>
                  </a:cubicBezTo>
                  <a:cubicBezTo>
                    <a:pt x="6784" y="1954"/>
                    <a:pt x="5412" y="2431"/>
                    <a:pt x="4015" y="2431"/>
                  </a:cubicBezTo>
                  <a:cubicBezTo>
                    <a:pt x="2992" y="2431"/>
                    <a:pt x="1956" y="2176"/>
                    <a:pt x="901" y="1605"/>
                  </a:cubicBezTo>
                  <a:lnTo>
                    <a:pt x="0" y="1119"/>
                  </a:lnTo>
                  <a:lnTo>
                    <a:pt x="0" y="1119"/>
                  </a:lnTo>
                  <a:cubicBezTo>
                    <a:pt x="1040" y="2991"/>
                    <a:pt x="2738" y="3927"/>
                    <a:pt x="4644" y="4447"/>
                  </a:cubicBezTo>
                  <a:cubicBezTo>
                    <a:pt x="5290" y="4618"/>
                    <a:pt x="5923" y="4695"/>
                    <a:pt x="6545" y="4695"/>
                  </a:cubicBezTo>
                  <a:cubicBezTo>
                    <a:pt x="8192" y="4695"/>
                    <a:pt x="9764" y="4152"/>
                    <a:pt x="11299" y="3372"/>
                  </a:cubicBezTo>
                  <a:cubicBezTo>
                    <a:pt x="12200" y="2922"/>
                    <a:pt x="12616" y="1847"/>
                    <a:pt x="12269" y="911"/>
                  </a:cubicBezTo>
                  <a:cubicBezTo>
                    <a:pt x="12002" y="328"/>
                    <a:pt x="11444" y="0"/>
                    <a:pt x="107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34"/>
            <p:cNvSpPr/>
            <p:nvPr/>
          </p:nvSpPr>
          <p:spPr>
            <a:xfrm rot="10800000">
              <a:off x="7489116" y="3682904"/>
              <a:ext cx="159292" cy="187751"/>
            </a:xfrm>
            <a:custGeom>
              <a:avLst/>
              <a:gdLst/>
              <a:ahLst/>
              <a:cxnLst/>
              <a:rect l="l" t="t" r="r" b="b"/>
              <a:pathLst>
                <a:path w="8042" h="8425" extrusionOk="0">
                  <a:moveTo>
                    <a:pt x="3086" y="1"/>
                  </a:moveTo>
                  <a:cubicBezTo>
                    <a:pt x="2913" y="1"/>
                    <a:pt x="2739" y="11"/>
                    <a:pt x="2565" y="31"/>
                  </a:cubicBezTo>
                  <a:cubicBezTo>
                    <a:pt x="1491" y="101"/>
                    <a:pt x="520" y="690"/>
                    <a:pt x="0" y="1626"/>
                  </a:cubicBezTo>
                  <a:cubicBezTo>
                    <a:pt x="416" y="1452"/>
                    <a:pt x="659" y="1348"/>
                    <a:pt x="902" y="1244"/>
                  </a:cubicBezTo>
                  <a:cubicBezTo>
                    <a:pt x="1301" y="1063"/>
                    <a:pt x="1726" y="974"/>
                    <a:pt x="2146" y="974"/>
                  </a:cubicBezTo>
                  <a:cubicBezTo>
                    <a:pt x="2930" y="974"/>
                    <a:pt x="3700" y="1282"/>
                    <a:pt x="4263" y="1868"/>
                  </a:cubicBezTo>
                  <a:cubicBezTo>
                    <a:pt x="5199" y="2735"/>
                    <a:pt x="5234" y="3878"/>
                    <a:pt x="4853" y="5022"/>
                  </a:cubicBezTo>
                  <a:cubicBezTo>
                    <a:pt x="4714" y="5438"/>
                    <a:pt x="4471" y="5785"/>
                    <a:pt x="4333" y="6201"/>
                  </a:cubicBezTo>
                  <a:cubicBezTo>
                    <a:pt x="3762" y="7433"/>
                    <a:pt x="4784" y="8424"/>
                    <a:pt x="5796" y="8424"/>
                  </a:cubicBezTo>
                  <a:cubicBezTo>
                    <a:pt x="6321" y="8424"/>
                    <a:pt x="6844" y="8157"/>
                    <a:pt x="7140" y="7518"/>
                  </a:cubicBezTo>
                  <a:cubicBezTo>
                    <a:pt x="8041" y="5854"/>
                    <a:pt x="7972" y="3844"/>
                    <a:pt x="6967" y="2249"/>
                  </a:cubicBezTo>
                  <a:cubicBezTo>
                    <a:pt x="6155" y="843"/>
                    <a:pt x="4666" y="1"/>
                    <a:pt x="308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34"/>
            <p:cNvSpPr/>
            <p:nvPr/>
          </p:nvSpPr>
          <p:spPr>
            <a:xfrm rot="10800000">
              <a:off x="8010154" y="3376399"/>
              <a:ext cx="196015" cy="180865"/>
            </a:xfrm>
            <a:custGeom>
              <a:avLst/>
              <a:gdLst/>
              <a:ahLst/>
              <a:cxnLst/>
              <a:rect l="l" t="t" r="r" b="b"/>
              <a:pathLst>
                <a:path w="9896" h="8116" extrusionOk="0">
                  <a:moveTo>
                    <a:pt x="1756" y="1"/>
                  </a:moveTo>
                  <a:cubicBezTo>
                    <a:pt x="821" y="1"/>
                    <a:pt x="1" y="920"/>
                    <a:pt x="398" y="1981"/>
                  </a:cubicBezTo>
                  <a:cubicBezTo>
                    <a:pt x="606" y="2501"/>
                    <a:pt x="953" y="2986"/>
                    <a:pt x="1369" y="3402"/>
                  </a:cubicBezTo>
                  <a:cubicBezTo>
                    <a:pt x="2963" y="4961"/>
                    <a:pt x="4835" y="6175"/>
                    <a:pt x="6880" y="7041"/>
                  </a:cubicBezTo>
                  <a:cubicBezTo>
                    <a:pt x="7850" y="7457"/>
                    <a:pt x="8855" y="7769"/>
                    <a:pt x="9826" y="8115"/>
                  </a:cubicBezTo>
                  <a:lnTo>
                    <a:pt x="9895" y="7908"/>
                  </a:lnTo>
                  <a:cubicBezTo>
                    <a:pt x="9236" y="7492"/>
                    <a:pt x="8647" y="7041"/>
                    <a:pt x="8093" y="6556"/>
                  </a:cubicBezTo>
                  <a:cubicBezTo>
                    <a:pt x="6568" y="4858"/>
                    <a:pt x="5147" y="3125"/>
                    <a:pt x="3656" y="1392"/>
                  </a:cubicBezTo>
                  <a:cubicBezTo>
                    <a:pt x="3344" y="976"/>
                    <a:pt x="2998" y="594"/>
                    <a:pt x="2617" y="282"/>
                  </a:cubicBezTo>
                  <a:cubicBezTo>
                    <a:pt x="2340" y="87"/>
                    <a:pt x="2042" y="1"/>
                    <a:pt x="17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34"/>
            <p:cNvSpPr/>
            <p:nvPr/>
          </p:nvSpPr>
          <p:spPr>
            <a:xfrm rot="10800000">
              <a:off x="7304457" y="4204392"/>
              <a:ext cx="140752" cy="230137"/>
            </a:xfrm>
            <a:custGeom>
              <a:avLst/>
              <a:gdLst/>
              <a:ahLst/>
              <a:cxnLst/>
              <a:rect l="l" t="t" r="r" b="b"/>
              <a:pathLst>
                <a:path w="7106" h="10327" extrusionOk="0">
                  <a:moveTo>
                    <a:pt x="2024" y="0"/>
                  </a:moveTo>
                  <a:cubicBezTo>
                    <a:pt x="1071" y="0"/>
                    <a:pt x="170" y="653"/>
                    <a:pt x="1" y="1697"/>
                  </a:cubicBezTo>
                  <a:cubicBezTo>
                    <a:pt x="1" y="2009"/>
                    <a:pt x="139" y="2251"/>
                    <a:pt x="347" y="2424"/>
                  </a:cubicBezTo>
                  <a:cubicBezTo>
                    <a:pt x="2496" y="3360"/>
                    <a:pt x="3917" y="5024"/>
                    <a:pt x="5165" y="6895"/>
                  </a:cubicBezTo>
                  <a:cubicBezTo>
                    <a:pt x="5858" y="8005"/>
                    <a:pt x="6447" y="9183"/>
                    <a:pt x="7106" y="10327"/>
                  </a:cubicBezTo>
                  <a:cubicBezTo>
                    <a:pt x="6620" y="7381"/>
                    <a:pt x="6031" y="4435"/>
                    <a:pt x="4576" y="1801"/>
                  </a:cubicBezTo>
                  <a:cubicBezTo>
                    <a:pt x="4264" y="1211"/>
                    <a:pt x="3778" y="726"/>
                    <a:pt x="3224" y="380"/>
                  </a:cubicBezTo>
                  <a:cubicBezTo>
                    <a:pt x="2850" y="120"/>
                    <a:pt x="2432" y="0"/>
                    <a:pt x="202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34"/>
            <p:cNvSpPr/>
            <p:nvPr/>
          </p:nvSpPr>
          <p:spPr>
            <a:xfrm rot="10800000">
              <a:off x="7954559" y="2916350"/>
              <a:ext cx="113299" cy="168742"/>
            </a:xfrm>
            <a:custGeom>
              <a:avLst/>
              <a:gdLst/>
              <a:ahLst/>
              <a:cxnLst/>
              <a:rect l="l" t="t" r="r" b="b"/>
              <a:pathLst>
                <a:path w="5720" h="7572" extrusionOk="0">
                  <a:moveTo>
                    <a:pt x="3964" y="0"/>
                  </a:moveTo>
                  <a:cubicBezTo>
                    <a:pt x="3762" y="0"/>
                    <a:pt x="3548" y="32"/>
                    <a:pt x="3328" y="98"/>
                  </a:cubicBezTo>
                  <a:cubicBezTo>
                    <a:pt x="1318" y="687"/>
                    <a:pt x="1" y="2663"/>
                    <a:pt x="278" y="4777"/>
                  </a:cubicBezTo>
                  <a:cubicBezTo>
                    <a:pt x="471" y="6324"/>
                    <a:pt x="1774" y="7571"/>
                    <a:pt x="3209" y="7571"/>
                  </a:cubicBezTo>
                  <a:cubicBezTo>
                    <a:pt x="3318" y="7571"/>
                    <a:pt x="3427" y="7564"/>
                    <a:pt x="3536" y="7550"/>
                  </a:cubicBezTo>
                  <a:cubicBezTo>
                    <a:pt x="3224" y="7376"/>
                    <a:pt x="3016" y="7272"/>
                    <a:pt x="2808" y="7099"/>
                  </a:cubicBezTo>
                  <a:cubicBezTo>
                    <a:pt x="2011" y="6614"/>
                    <a:pt x="1595" y="5713"/>
                    <a:pt x="1734" y="4812"/>
                  </a:cubicBezTo>
                  <a:cubicBezTo>
                    <a:pt x="1907" y="3841"/>
                    <a:pt x="2600" y="3425"/>
                    <a:pt x="3467" y="3252"/>
                  </a:cubicBezTo>
                  <a:lnTo>
                    <a:pt x="4125" y="3113"/>
                  </a:lnTo>
                  <a:cubicBezTo>
                    <a:pt x="5200" y="2871"/>
                    <a:pt x="5719" y="2143"/>
                    <a:pt x="5477" y="1207"/>
                  </a:cubicBezTo>
                  <a:cubicBezTo>
                    <a:pt x="5313" y="442"/>
                    <a:pt x="4718" y="0"/>
                    <a:pt x="39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34"/>
            <p:cNvSpPr/>
            <p:nvPr/>
          </p:nvSpPr>
          <p:spPr>
            <a:xfrm rot="10800000">
              <a:off x="7359600" y="3632764"/>
              <a:ext cx="133661" cy="91992"/>
            </a:xfrm>
            <a:custGeom>
              <a:avLst/>
              <a:gdLst/>
              <a:ahLst/>
              <a:cxnLst/>
              <a:rect l="l" t="t" r="r" b="b"/>
              <a:pathLst>
                <a:path w="6748" h="4128" extrusionOk="0">
                  <a:moveTo>
                    <a:pt x="6447" y="0"/>
                  </a:moveTo>
                  <a:cubicBezTo>
                    <a:pt x="6274" y="69"/>
                    <a:pt x="6100" y="173"/>
                    <a:pt x="5927" y="277"/>
                  </a:cubicBezTo>
                  <a:cubicBezTo>
                    <a:pt x="4860" y="1125"/>
                    <a:pt x="3565" y="1574"/>
                    <a:pt x="2223" y="1574"/>
                  </a:cubicBezTo>
                  <a:cubicBezTo>
                    <a:pt x="2083" y="1574"/>
                    <a:pt x="1943" y="1570"/>
                    <a:pt x="1803" y="1560"/>
                  </a:cubicBezTo>
                  <a:cubicBezTo>
                    <a:pt x="1661" y="1510"/>
                    <a:pt x="1530" y="1487"/>
                    <a:pt x="1409" y="1487"/>
                  </a:cubicBezTo>
                  <a:cubicBezTo>
                    <a:pt x="939" y="1487"/>
                    <a:pt x="608" y="1841"/>
                    <a:pt x="278" y="2392"/>
                  </a:cubicBezTo>
                  <a:cubicBezTo>
                    <a:pt x="70" y="2738"/>
                    <a:pt x="0" y="2946"/>
                    <a:pt x="382" y="3119"/>
                  </a:cubicBezTo>
                  <a:cubicBezTo>
                    <a:pt x="1213" y="3466"/>
                    <a:pt x="1976" y="3951"/>
                    <a:pt x="2842" y="4090"/>
                  </a:cubicBezTo>
                  <a:cubicBezTo>
                    <a:pt x="3009" y="4115"/>
                    <a:pt x="3174" y="4127"/>
                    <a:pt x="3337" y="4127"/>
                  </a:cubicBezTo>
                  <a:cubicBezTo>
                    <a:pt x="5204" y="4127"/>
                    <a:pt x="6748" y="2537"/>
                    <a:pt x="6620" y="624"/>
                  </a:cubicBezTo>
                  <a:cubicBezTo>
                    <a:pt x="6586" y="416"/>
                    <a:pt x="6551" y="208"/>
                    <a:pt x="64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34"/>
            <p:cNvSpPr/>
            <p:nvPr/>
          </p:nvSpPr>
          <p:spPr>
            <a:xfrm rot="10800000">
              <a:off x="8078806" y="3348410"/>
              <a:ext cx="142832" cy="71290"/>
            </a:xfrm>
            <a:custGeom>
              <a:avLst/>
              <a:gdLst/>
              <a:ahLst/>
              <a:cxnLst/>
              <a:rect l="l" t="t" r="r" b="b"/>
              <a:pathLst>
                <a:path w="7211" h="3199" extrusionOk="0">
                  <a:moveTo>
                    <a:pt x="1185" y="0"/>
                  </a:moveTo>
                  <a:cubicBezTo>
                    <a:pt x="954" y="0"/>
                    <a:pt x="727" y="62"/>
                    <a:pt x="521" y="175"/>
                  </a:cubicBezTo>
                  <a:cubicBezTo>
                    <a:pt x="174" y="521"/>
                    <a:pt x="1" y="1007"/>
                    <a:pt x="36" y="1527"/>
                  </a:cubicBezTo>
                  <a:cubicBezTo>
                    <a:pt x="105" y="2289"/>
                    <a:pt x="798" y="2636"/>
                    <a:pt x="1457" y="2809"/>
                  </a:cubicBezTo>
                  <a:cubicBezTo>
                    <a:pt x="2427" y="3104"/>
                    <a:pt x="3406" y="3199"/>
                    <a:pt x="4372" y="3199"/>
                  </a:cubicBezTo>
                  <a:cubicBezTo>
                    <a:pt x="5339" y="3199"/>
                    <a:pt x="6292" y="3104"/>
                    <a:pt x="7210" y="3017"/>
                  </a:cubicBezTo>
                  <a:cubicBezTo>
                    <a:pt x="5442" y="2081"/>
                    <a:pt x="3606" y="1076"/>
                    <a:pt x="1769" y="140"/>
                  </a:cubicBezTo>
                  <a:cubicBezTo>
                    <a:pt x="1578" y="45"/>
                    <a:pt x="1380" y="0"/>
                    <a:pt x="118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34"/>
            <p:cNvSpPr/>
            <p:nvPr/>
          </p:nvSpPr>
          <p:spPr>
            <a:xfrm rot="10800000">
              <a:off x="7333947" y="3308519"/>
              <a:ext cx="217665" cy="146167"/>
            </a:xfrm>
            <a:custGeom>
              <a:avLst/>
              <a:gdLst/>
              <a:ahLst/>
              <a:cxnLst/>
              <a:rect l="l" t="t" r="r" b="b"/>
              <a:pathLst>
                <a:path w="10989" h="6559" extrusionOk="0">
                  <a:moveTo>
                    <a:pt x="9041" y="0"/>
                  </a:moveTo>
                  <a:cubicBezTo>
                    <a:pt x="8189" y="0"/>
                    <a:pt x="7433" y="566"/>
                    <a:pt x="7209" y="1398"/>
                  </a:cubicBezTo>
                  <a:cubicBezTo>
                    <a:pt x="7105" y="1918"/>
                    <a:pt x="7036" y="2403"/>
                    <a:pt x="7036" y="2923"/>
                  </a:cubicBezTo>
                  <a:cubicBezTo>
                    <a:pt x="6914" y="4147"/>
                    <a:pt x="6278" y="4831"/>
                    <a:pt x="5200" y="4831"/>
                  </a:cubicBezTo>
                  <a:cubicBezTo>
                    <a:pt x="5057" y="4831"/>
                    <a:pt x="4907" y="4819"/>
                    <a:pt x="4749" y="4795"/>
                  </a:cubicBezTo>
                  <a:cubicBezTo>
                    <a:pt x="4055" y="4622"/>
                    <a:pt x="3362" y="4448"/>
                    <a:pt x="2704" y="4206"/>
                  </a:cubicBezTo>
                  <a:cubicBezTo>
                    <a:pt x="1837" y="3998"/>
                    <a:pt x="936" y="3790"/>
                    <a:pt x="35" y="3582"/>
                  </a:cubicBezTo>
                  <a:lnTo>
                    <a:pt x="0" y="3755"/>
                  </a:lnTo>
                  <a:cubicBezTo>
                    <a:pt x="1144" y="4414"/>
                    <a:pt x="2288" y="5072"/>
                    <a:pt x="3466" y="5661"/>
                  </a:cubicBezTo>
                  <a:cubicBezTo>
                    <a:pt x="4021" y="5973"/>
                    <a:pt x="4610" y="6216"/>
                    <a:pt x="5199" y="6389"/>
                  </a:cubicBezTo>
                  <a:cubicBezTo>
                    <a:pt x="5606" y="6504"/>
                    <a:pt x="6011" y="6558"/>
                    <a:pt x="6407" y="6558"/>
                  </a:cubicBezTo>
                  <a:cubicBezTo>
                    <a:pt x="8880" y="6558"/>
                    <a:pt x="10988" y="4448"/>
                    <a:pt x="10779" y="1849"/>
                  </a:cubicBezTo>
                  <a:cubicBezTo>
                    <a:pt x="10675" y="809"/>
                    <a:pt x="10121" y="116"/>
                    <a:pt x="9254" y="12"/>
                  </a:cubicBezTo>
                  <a:cubicBezTo>
                    <a:pt x="9183" y="4"/>
                    <a:pt x="9111" y="0"/>
                    <a:pt x="90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34"/>
            <p:cNvSpPr/>
            <p:nvPr/>
          </p:nvSpPr>
          <p:spPr>
            <a:xfrm rot="10800000">
              <a:off x="7249536" y="4303248"/>
              <a:ext cx="52886" cy="179350"/>
            </a:xfrm>
            <a:custGeom>
              <a:avLst/>
              <a:gdLst/>
              <a:ahLst/>
              <a:cxnLst/>
              <a:rect l="l" t="t" r="r" b="b"/>
              <a:pathLst>
                <a:path w="2670" h="8048" extrusionOk="0">
                  <a:moveTo>
                    <a:pt x="1458" y="1"/>
                  </a:moveTo>
                  <a:cubicBezTo>
                    <a:pt x="1045" y="1"/>
                    <a:pt x="642" y="226"/>
                    <a:pt x="451" y="630"/>
                  </a:cubicBezTo>
                  <a:cubicBezTo>
                    <a:pt x="174" y="1150"/>
                    <a:pt x="1" y="1774"/>
                    <a:pt x="35" y="2363"/>
                  </a:cubicBezTo>
                  <a:cubicBezTo>
                    <a:pt x="209" y="4269"/>
                    <a:pt x="486" y="6141"/>
                    <a:pt x="728" y="8047"/>
                  </a:cubicBezTo>
                  <a:lnTo>
                    <a:pt x="798" y="8013"/>
                  </a:lnTo>
                  <a:cubicBezTo>
                    <a:pt x="1387" y="5864"/>
                    <a:pt x="1976" y="3680"/>
                    <a:pt x="2531" y="1531"/>
                  </a:cubicBezTo>
                  <a:cubicBezTo>
                    <a:pt x="2669" y="977"/>
                    <a:pt x="2600" y="388"/>
                    <a:pt x="2011" y="145"/>
                  </a:cubicBezTo>
                  <a:cubicBezTo>
                    <a:pt x="1837" y="47"/>
                    <a:pt x="1647" y="1"/>
                    <a:pt x="145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34"/>
            <p:cNvSpPr/>
            <p:nvPr/>
          </p:nvSpPr>
          <p:spPr>
            <a:xfrm rot="10800000">
              <a:off x="7428694" y="1933274"/>
              <a:ext cx="502556" cy="510126"/>
            </a:xfrm>
            <a:custGeom>
              <a:avLst/>
              <a:gdLst/>
              <a:ahLst/>
              <a:cxnLst/>
              <a:rect l="l" t="t" r="r" b="b"/>
              <a:pathLst>
                <a:path w="25372" h="22891" extrusionOk="0">
                  <a:moveTo>
                    <a:pt x="23534" y="1"/>
                  </a:moveTo>
                  <a:cubicBezTo>
                    <a:pt x="23222" y="244"/>
                    <a:pt x="22945" y="486"/>
                    <a:pt x="22668" y="763"/>
                  </a:cubicBezTo>
                  <a:cubicBezTo>
                    <a:pt x="22287" y="1179"/>
                    <a:pt x="21836" y="1561"/>
                    <a:pt x="21386" y="1942"/>
                  </a:cubicBezTo>
                  <a:cubicBezTo>
                    <a:pt x="21975" y="4160"/>
                    <a:pt x="22113" y="6448"/>
                    <a:pt x="21697" y="8735"/>
                  </a:cubicBezTo>
                  <a:cubicBezTo>
                    <a:pt x="20598" y="15096"/>
                    <a:pt x="15500" y="20721"/>
                    <a:pt x="8122" y="20721"/>
                  </a:cubicBezTo>
                  <a:cubicBezTo>
                    <a:pt x="7822" y="20721"/>
                    <a:pt x="7518" y="20711"/>
                    <a:pt x="7210" y="20692"/>
                  </a:cubicBezTo>
                  <a:cubicBezTo>
                    <a:pt x="5962" y="20589"/>
                    <a:pt x="4749" y="20311"/>
                    <a:pt x="3501" y="20138"/>
                  </a:cubicBezTo>
                  <a:cubicBezTo>
                    <a:pt x="3326" y="20106"/>
                    <a:pt x="3151" y="20091"/>
                    <a:pt x="2976" y="20091"/>
                  </a:cubicBezTo>
                  <a:cubicBezTo>
                    <a:pt x="2010" y="20091"/>
                    <a:pt x="1084" y="20569"/>
                    <a:pt x="555" y="21420"/>
                  </a:cubicBezTo>
                  <a:cubicBezTo>
                    <a:pt x="1" y="22183"/>
                    <a:pt x="35" y="22321"/>
                    <a:pt x="971" y="22460"/>
                  </a:cubicBezTo>
                  <a:cubicBezTo>
                    <a:pt x="2505" y="22746"/>
                    <a:pt x="3993" y="22890"/>
                    <a:pt x="5432" y="22890"/>
                  </a:cubicBezTo>
                  <a:cubicBezTo>
                    <a:pt x="11146" y="22890"/>
                    <a:pt x="16096" y="20616"/>
                    <a:pt x="20138" y="15910"/>
                  </a:cubicBezTo>
                  <a:cubicBezTo>
                    <a:pt x="23881" y="11542"/>
                    <a:pt x="25371" y="6378"/>
                    <a:pt x="23777" y="729"/>
                  </a:cubicBezTo>
                  <a:cubicBezTo>
                    <a:pt x="23673" y="486"/>
                    <a:pt x="23604" y="244"/>
                    <a:pt x="2353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34"/>
            <p:cNvSpPr/>
            <p:nvPr/>
          </p:nvSpPr>
          <p:spPr>
            <a:xfrm rot="10800000">
              <a:off x="7403291" y="1830429"/>
              <a:ext cx="825200" cy="538807"/>
            </a:xfrm>
            <a:custGeom>
              <a:avLst/>
              <a:gdLst/>
              <a:ahLst/>
              <a:cxnLst/>
              <a:rect l="l" t="t" r="r" b="b"/>
              <a:pathLst>
                <a:path w="41661" h="24178" extrusionOk="0">
                  <a:moveTo>
                    <a:pt x="0" y="0"/>
                  </a:moveTo>
                  <a:cubicBezTo>
                    <a:pt x="451" y="3813"/>
                    <a:pt x="1283" y="7556"/>
                    <a:pt x="2565" y="11160"/>
                  </a:cubicBezTo>
                  <a:cubicBezTo>
                    <a:pt x="3501" y="13968"/>
                    <a:pt x="5165" y="16498"/>
                    <a:pt x="7313" y="18543"/>
                  </a:cubicBezTo>
                  <a:cubicBezTo>
                    <a:pt x="11464" y="22436"/>
                    <a:pt x="16301" y="24178"/>
                    <a:pt x="21648" y="24178"/>
                  </a:cubicBezTo>
                  <a:cubicBezTo>
                    <a:pt x="22774" y="24178"/>
                    <a:pt x="23924" y="24101"/>
                    <a:pt x="25094" y="23950"/>
                  </a:cubicBezTo>
                  <a:cubicBezTo>
                    <a:pt x="31610" y="23083"/>
                    <a:pt x="36808" y="19617"/>
                    <a:pt x="41453" y="15216"/>
                  </a:cubicBezTo>
                  <a:cubicBezTo>
                    <a:pt x="41626" y="14938"/>
                    <a:pt x="41661" y="14626"/>
                    <a:pt x="41557" y="14314"/>
                  </a:cubicBezTo>
                  <a:cubicBezTo>
                    <a:pt x="41141" y="12824"/>
                    <a:pt x="40621" y="11368"/>
                    <a:pt x="40136" y="9913"/>
                  </a:cubicBezTo>
                  <a:cubicBezTo>
                    <a:pt x="40066" y="9774"/>
                    <a:pt x="39997" y="9635"/>
                    <a:pt x="39928" y="9531"/>
                  </a:cubicBezTo>
                  <a:cubicBezTo>
                    <a:pt x="39651" y="10294"/>
                    <a:pt x="39304" y="11057"/>
                    <a:pt x="38923" y="11784"/>
                  </a:cubicBezTo>
                  <a:cubicBezTo>
                    <a:pt x="35179" y="17676"/>
                    <a:pt x="30015" y="21489"/>
                    <a:pt x="22910" y="22009"/>
                  </a:cubicBezTo>
                  <a:cubicBezTo>
                    <a:pt x="22424" y="22046"/>
                    <a:pt x="21941" y="22065"/>
                    <a:pt x="21463" y="22065"/>
                  </a:cubicBezTo>
                  <a:cubicBezTo>
                    <a:pt x="10059" y="22065"/>
                    <a:pt x="1278" y="11549"/>
                    <a:pt x="3640" y="139"/>
                  </a:cubicBezTo>
                  <a:cubicBezTo>
                    <a:pt x="2427" y="104"/>
                    <a:pt x="1213" y="7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34"/>
            <p:cNvSpPr/>
            <p:nvPr/>
          </p:nvSpPr>
          <p:spPr>
            <a:xfrm rot="10800000">
              <a:off x="7157523" y="905961"/>
              <a:ext cx="946719" cy="1067830"/>
            </a:xfrm>
            <a:custGeom>
              <a:avLst/>
              <a:gdLst/>
              <a:ahLst/>
              <a:cxnLst/>
              <a:rect l="l" t="t" r="r" b="b"/>
              <a:pathLst>
                <a:path w="47796" h="47917" extrusionOk="0">
                  <a:moveTo>
                    <a:pt x="33821" y="17186"/>
                  </a:moveTo>
                  <a:lnTo>
                    <a:pt x="33821" y="17186"/>
                  </a:lnTo>
                  <a:cubicBezTo>
                    <a:pt x="33823" y="17199"/>
                    <a:pt x="33826" y="17213"/>
                    <a:pt x="33828" y="17226"/>
                  </a:cubicBezTo>
                  <a:lnTo>
                    <a:pt x="33828" y="17192"/>
                  </a:lnTo>
                  <a:cubicBezTo>
                    <a:pt x="33826" y="17190"/>
                    <a:pt x="33823" y="17188"/>
                    <a:pt x="33821" y="17186"/>
                  </a:cubicBezTo>
                  <a:close/>
                  <a:moveTo>
                    <a:pt x="36809" y="1"/>
                  </a:moveTo>
                  <a:cubicBezTo>
                    <a:pt x="36220" y="486"/>
                    <a:pt x="35630" y="971"/>
                    <a:pt x="35041" y="1422"/>
                  </a:cubicBezTo>
                  <a:cubicBezTo>
                    <a:pt x="31194" y="4610"/>
                    <a:pt x="27035" y="7106"/>
                    <a:pt x="22044" y="7972"/>
                  </a:cubicBezTo>
                  <a:cubicBezTo>
                    <a:pt x="21905" y="8007"/>
                    <a:pt x="21732" y="8076"/>
                    <a:pt x="21593" y="8146"/>
                  </a:cubicBezTo>
                  <a:cubicBezTo>
                    <a:pt x="22441" y="8390"/>
                    <a:pt x="23318" y="8510"/>
                    <a:pt x="24195" y="8510"/>
                  </a:cubicBezTo>
                  <a:cubicBezTo>
                    <a:pt x="25683" y="8510"/>
                    <a:pt x="27173" y="8163"/>
                    <a:pt x="28525" y="7487"/>
                  </a:cubicBezTo>
                  <a:cubicBezTo>
                    <a:pt x="29773" y="6863"/>
                    <a:pt x="30986" y="6135"/>
                    <a:pt x="32234" y="5512"/>
                  </a:cubicBezTo>
                  <a:cubicBezTo>
                    <a:pt x="33180" y="5053"/>
                    <a:pt x="34107" y="4809"/>
                    <a:pt x="35004" y="4809"/>
                  </a:cubicBezTo>
                  <a:cubicBezTo>
                    <a:pt x="36211" y="4809"/>
                    <a:pt x="37364" y="5251"/>
                    <a:pt x="38438" y="6205"/>
                  </a:cubicBezTo>
                  <a:cubicBezTo>
                    <a:pt x="39270" y="6898"/>
                    <a:pt x="39963" y="7730"/>
                    <a:pt x="40517" y="8666"/>
                  </a:cubicBezTo>
                  <a:cubicBezTo>
                    <a:pt x="43533" y="13795"/>
                    <a:pt x="44295" y="19375"/>
                    <a:pt x="43810" y="25198"/>
                  </a:cubicBezTo>
                  <a:cubicBezTo>
                    <a:pt x="43741" y="26065"/>
                    <a:pt x="43533" y="26896"/>
                    <a:pt x="43359" y="27763"/>
                  </a:cubicBezTo>
                  <a:lnTo>
                    <a:pt x="43151" y="27763"/>
                  </a:lnTo>
                  <a:cubicBezTo>
                    <a:pt x="43151" y="27590"/>
                    <a:pt x="43117" y="27416"/>
                    <a:pt x="43117" y="27243"/>
                  </a:cubicBezTo>
                  <a:cubicBezTo>
                    <a:pt x="43013" y="25753"/>
                    <a:pt x="42978" y="24228"/>
                    <a:pt x="42735" y="22737"/>
                  </a:cubicBezTo>
                  <a:cubicBezTo>
                    <a:pt x="42354" y="20311"/>
                    <a:pt x="41522" y="17989"/>
                    <a:pt x="40275" y="15909"/>
                  </a:cubicBezTo>
                  <a:cubicBezTo>
                    <a:pt x="40178" y="15717"/>
                    <a:pt x="39815" y="15524"/>
                    <a:pt x="39679" y="15524"/>
                  </a:cubicBezTo>
                  <a:cubicBezTo>
                    <a:pt x="39668" y="15524"/>
                    <a:pt x="39659" y="15526"/>
                    <a:pt x="39651" y="15528"/>
                  </a:cubicBezTo>
                  <a:cubicBezTo>
                    <a:pt x="39068" y="15938"/>
                    <a:pt x="38446" y="16093"/>
                    <a:pt x="37808" y="16093"/>
                  </a:cubicBezTo>
                  <a:cubicBezTo>
                    <a:pt x="37421" y="16093"/>
                    <a:pt x="37028" y="16036"/>
                    <a:pt x="36635" y="15944"/>
                  </a:cubicBezTo>
                  <a:lnTo>
                    <a:pt x="36635" y="15944"/>
                  </a:lnTo>
                  <a:cubicBezTo>
                    <a:pt x="36635" y="15979"/>
                    <a:pt x="36635" y="16048"/>
                    <a:pt x="36670" y="16083"/>
                  </a:cubicBezTo>
                  <a:cubicBezTo>
                    <a:pt x="36739" y="16187"/>
                    <a:pt x="36809" y="16256"/>
                    <a:pt x="36878" y="16325"/>
                  </a:cubicBezTo>
                  <a:cubicBezTo>
                    <a:pt x="40968" y="20484"/>
                    <a:pt x="42354" y="25510"/>
                    <a:pt x="41280" y="31194"/>
                  </a:cubicBezTo>
                  <a:cubicBezTo>
                    <a:pt x="40517" y="35215"/>
                    <a:pt x="38750" y="38819"/>
                    <a:pt x="35561" y="41488"/>
                  </a:cubicBezTo>
                  <a:cubicBezTo>
                    <a:pt x="32201" y="44257"/>
                    <a:pt x="28231" y="45650"/>
                    <a:pt x="24217" y="45650"/>
                  </a:cubicBezTo>
                  <a:cubicBezTo>
                    <a:pt x="20696" y="45650"/>
                    <a:pt x="17141" y="44578"/>
                    <a:pt x="13934" y="42424"/>
                  </a:cubicBezTo>
                  <a:cubicBezTo>
                    <a:pt x="5338" y="36636"/>
                    <a:pt x="4194" y="26792"/>
                    <a:pt x="8977" y="19341"/>
                  </a:cubicBezTo>
                  <a:cubicBezTo>
                    <a:pt x="11814" y="14891"/>
                    <a:pt x="16668" y="12459"/>
                    <a:pt x="21764" y="12459"/>
                  </a:cubicBezTo>
                  <a:cubicBezTo>
                    <a:pt x="23892" y="12459"/>
                    <a:pt x="26061" y="12883"/>
                    <a:pt x="28144" y="13760"/>
                  </a:cubicBezTo>
                  <a:cubicBezTo>
                    <a:pt x="30186" y="14660"/>
                    <a:pt x="32090" y="15802"/>
                    <a:pt x="33821" y="17186"/>
                  </a:cubicBezTo>
                  <a:lnTo>
                    <a:pt x="33821" y="17186"/>
                  </a:lnTo>
                  <a:cubicBezTo>
                    <a:pt x="33468" y="15295"/>
                    <a:pt x="32501" y="13543"/>
                    <a:pt x="31090" y="12201"/>
                  </a:cubicBezTo>
                  <a:cubicBezTo>
                    <a:pt x="30966" y="12077"/>
                    <a:pt x="30787" y="11953"/>
                    <a:pt x="30651" y="11953"/>
                  </a:cubicBezTo>
                  <a:cubicBezTo>
                    <a:pt x="30635" y="11953"/>
                    <a:pt x="30619" y="11955"/>
                    <a:pt x="30605" y="11958"/>
                  </a:cubicBezTo>
                  <a:cubicBezTo>
                    <a:pt x="30224" y="12028"/>
                    <a:pt x="29600" y="12062"/>
                    <a:pt x="29530" y="12305"/>
                  </a:cubicBezTo>
                  <a:cubicBezTo>
                    <a:pt x="29374" y="12703"/>
                    <a:pt x="29192" y="12825"/>
                    <a:pt x="28989" y="12825"/>
                  </a:cubicBezTo>
                  <a:cubicBezTo>
                    <a:pt x="28785" y="12825"/>
                    <a:pt x="28560" y="12703"/>
                    <a:pt x="28317" y="12617"/>
                  </a:cubicBezTo>
                  <a:cubicBezTo>
                    <a:pt x="25936" y="11717"/>
                    <a:pt x="23546" y="11213"/>
                    <a:pt x="21165" y="11213"/>
                  </a:cubicBezTo>
                  <a:cubicBezTo>
                    <a:pt x="18868" y="11213"/>
                    <a:pt x="16579" y="11682"/>
                    <a:pt x="14315" y="12721"/>
                  </a:cubicBezTo>
                  <a:cubicBezTo>
                    <a:pt x="8735" y="15285"/>
                    <a:pt x="5789" y="19861"/>
                    <a:pt x="4749" y="25787"/>
                  </a:cubicBezTo>
                  <a:cubicBezTo>
                    <a:pt x="4680" y="26272"/>
                    <a:pt x="4541" y="26792"/>
                    <a:pt x="4333" y="27243"/>
                  </a:cubicBezTo>
                  <a:cubicBezTo>
                    <a:pt x="3895" y="28169"/>
                    <a:pt x="2942" y="28975"/>
                    <a:pt x="1850" y="28975"/>
                  </a:cubicBezTo>
                  <a:cubicBezTo>
                    <a:pt x="1388" y="28975"/>
                    <a:pt x="901" y="28831"/>
                    <a:pt x="417" y="28491"/>
                  </a:cubicBezTo>
                  <a:cubicBezTo>
                    <a:pt x="313" y="28456"/>
                    <a:pt x="174" y="28456"/>
                    <a:pt x="1" y="28421"/>
                  </a:cubicBezTo>
                  <a:lnTo>
                    <a:pt x="1" y="28421"/>
                  </a:lnTo>
                  <a:cubicBezTo>
                    <a:pt x="105" y="28699"/>
                    <a:pt x="174" y="28872"/>
                    <a:pt x="243" y="29045"/>
                  </a:cubicBezTo>
                  <a:cubicBezTo>
                    <a:pt x="2704" y="33586"/>
                    <a:pt x="5789" y="37814"/>
                    <a:pt x="9359" y="41557"/>
                  </a:cubicBezTo>
                  <a:cubicBezTo>
                    <a:pt x="13381" y="45748"/>
                    <a:pt x="18400" y="47917"/>
                    <a:pt x="23532" y="47917"/>
                  </a:cubicBezTo>
                  <a:cubicBezTo>
                    <a:pt x="26847" y="47917"/>
                    <a:pt x="30208" y="47012"/>
                    <a:pt x="33378" y="45162"/>
                  </a:cubicBezTo>
                  <a:cubicBezTo>
                    <a:pt x="38230" y="42354"/>
                    <a:pt x="41938" y="37883"/>
                    <a:pt x="43741" y="32580"/>
                  </a:cubicBezTo>
                  <a:cubicBezTo>
                    <a:pt x="43895" y="32144"/>
                    <a:pt x="44030" y="31898"/>
                    <a:pt x="44371" y="31898"/>
                  </a:cubicBezTo>
                  <a:cubicBezTo>
                    <a:pt x="44490" y="31898"/>
                    <a:pt x="44635" y="31928"/>
                    <a:pt x="44815" y="31991"/>
                  </a:cubicBezTo>
                  <a:cubicBezTo>
                    <a:pt x="45069" y="32076"/>
                    <a:pt x="45328" y="32117"/>
                    <a:pt x="45583" y="32117"/>
                  </a:cubicBezTo>
                  <a:cubicBezTo>
                    <a:pt x="46268" y="32117"/>
                    <a:pt x="46925" y="31819"/>
                    <a:pt x="47380" y="31263"/>
                  </a:cubicBezTo>
                  <a:cubicBezTo>
                    <a:pt x="47692" y="30951"/>
                    <a:pt x="47796" y="30744"/>
                    <a:pt x="47241" y="30536"/>
                  </a:cubicBezTo>
                  <a:cubicBezTo>
                    <a:pt x="46063" y="30120"/>
                    <a:pt x="45266" y="29253"/>
                    <a:pt x="45196" y="28040"/>
                  </a:cubicBezTo>
                  <a:cubicBezTo>
                    <a:pt x="45162" y="26654"/>
                    <a:pt x="45266" y="25233"/>
                    <a:pt x="45474" y="23846"/>
                  </a:cubicBezTo>
                  <a:cubicBezTo>
                    <a:pt x="45820" y="20970"/>
                    <a:pt x="46271" y="18093"/>
                    <a:pt x="45751" y="15182"/>
                  </a:cubicBezTo>
                  <a:cubicBezTo>
                    <a:pt x="45508" y="13656"/>
                    <a:pt x="44850" y="12235"/>
                    <a:pt x="43845" y="11057"/>
                  </a:cubicBezTo>
                  <a:cubicBezTo>
                    <a:pt x="41488" y="8284"/>
                    <a:pt x="39478" y="5234"/>
                    <a:pt x="37849" y="1976"/>
                  </a:cubicBezTo>
                  <a:cubicBezTo>
                    <a:pt x="37537" y="1318"/>
                    <a:pt x="37155" y="659"/>
                    <a:pt x="368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34"/>
            <p:cNvSpPr/>
            <p:nvPr/>
          </p:nvSpPr>
          <p:spPr>
            <a:xfrm rot="10800000">
              <a:off x="7344948" y="1028798"/>
              <a:ext cx="582182" cy="609272"/>
            </a:xfrm>
            <a:custGeom>
              <a:avLst/>
              <a:gdLst/>
              <a:ahLst/>
              <a:cxnLst/>
              <a:rect l="l" t="t" r="r" b="b"/>
              <a:pathLst>
                <a:path w="29392" h="27340" extrusionOk="0">
                  <a:moveTo>
                    <a:pt x="13184" y="1"/>
                  </a:moveTo>
                  <a:cubicBezTo>
                    <a:pt x="12125" y="1"/>
                    <a:pt x="11109" y="578"/>
                    <a:pt x="10572" y="1572"/>
                  </a:cubicBezTo>
                  <a:cubicBezTo>
                    <a:pt x="9809" y="2820"/>
                    <a:pt x="9705" y="4380"/>
                    <a:pt x="10329" y="5697"/>
                  </a:cubicBezTo>
                  <a:cubicBezTo>
                    <a:pt x="10503" y="6078"/>
                    <a:pt x="10399" y="6563"/>
                    <a:pt x="10052" y="6840"/>
                  </a:cubicBezTo>
                  <a:cubicBezTo>
                    <a:pt x="9428" y="7430"/>
                    <a:pt x="8874" y="8088"/>
                    <a:pt x="8388" y="8816"/>
                  </a:cubicBezTo>
                  <a:cubicBezTo>
                    <a:pt x="8208" y="9068"/>
                    <a:pt x="8075" y="9189"/>
                    <a:pt x="7940" y="9189"/>
                  </a:cubicBezTo>
                  <a:cubicBezTo>
                    <a:pt x="7815" y="9189"/>
                    <a:pt x="7688" y="9085"/>
                    <a:pt x="7522" y="8885"/>
                  </a:cubicBezTo>
                  <a:cubicBezTo>
                    <a:pt x="6066" y="7187"/>
                    <a:pt x="5408" y="5315"/>
                    <a:pt x="6031" y="2993"/>
                  </a:cubicBezTo>
                  <a:lnTo>
                    <a:pt x="6031" y="2993"/>
                  </a:lnTo>
                  <a:cubicBezTo>
                    <a:pt x="3501" y="3478"/>
                    <a:pt x="2462" y="6528"/>
                    <a:pt x="4160" y="8435"/>
                  </a:cubicBezTo>
                  <a:cubicBezTo>
                    <a:pt x="4922" y="9301"/>
                    <a:pt x="5928" y="9925"/>
                    <a:pt x="7037" y="10168"/>
                  </a:cubicBezTo>
                  <a:cubicBezTo>
                    <a:pt x="7453" y="10272"/>
                    <a:pt x="7522" y="10410"/>
                    <a:pt x="7487" y="10861"/>
                  </a:cubicBezTo>
                  <a:cubicBezTo>
                    <a:pt x="7383" y="11970"/>
                    <a:pt x="7383" y="13114"/>
                    <a:pt x="7383" y="14257"/>
                  </a:cubicBezTo>
                  <a:cubicBezTo>
                    <a:pt x="7383" y="14607"/>
                    <a:pt x="7383" y="14782"/>
                    <a:pt x="7063" y="14782"/>
                  </a:cubicBezTo>
                  <a:cubicBezTo>
                    <a:pt x="7034" y="14782"/>
                    <a:pt x="7002" y="14780"/>
                    <a:pt x="6967" y="14777"/>
                  </a:cubicBezTo>
                  <a:cubicBezTo>
                    <a:pt x="4749" y="14500"/>
                    <a:pt x="2808" y="13772"/>
                    <a:pt x="1664" y="11658"/>
                  </a:cubicBezTo>
                  <a:cubicBezTo>
                    <a:pt x="1560" y="11519"/>
                    <a:pt x="1422" y="11381"/>
                    <a:pt x="1318" y="11242"/>
                  </a:cubicBezTo>
                  <a:cubicBezTo>
                    <a:pt x="1145" y="11381"/>
                    <a:pt x="1006" y="11519"/>
                    <a:pt x="902" y="11693"/>
                  </a:cubicBezTo>
                  <a:cubicBezTo>
                    <a:pt x="1" y="13530"/>
                    <a:pt x="937" y="15748"/>
                    <a:pt x="2912" y="16372"/>
                  </a:cubicBezTo>
                  <a:cubicBezTo>
                    <a:pt x="3383" y="16514"/>
                    <a:pt x="3847" y="16580"/>
                    <a:pt x="4303" y="16580"/>
                  </a:cubicBezTo>
                  <a:cubicBezTo>
                    <a:pt x="5290" y="16580"/>
                    <a:pt x="6240" y="16269"/>
                    <a:pt x="7141" y="15748"/>
                  </a:cubicBezTo>
                  <a:cubicBezTo>
                    <a:pt x="7298" y="15662"/>
                    <a:pt x="7415" y="15611"/>
                    <a:pt x="7517" y="15611"/>
                  </a:cubicBezTo>
                  <a:cubicBezTo>
                    <a:pt x="7660" y="15611"/>
                    <a:pt x="7775" y="15712"/>
                    <a:pt x="7938" y="15956"/>
                  </a:cubicBezTo>
                  <a:cubicBezTo>
                    <a:pt x="8562" y="16961"/>
                    <a:pt x="9220" y="17931"/>
                    <a:pt x="9948" y="18867"/>
                  </a:cubicBezTo>
                  <a:cubicBezTo>
                    <a:pt x="10191" y="19214"/>
                    <a:pt x="10191" y="19318"/>
                    <a:pt x="9879" y="19560"/>
                  </a:cubicBezTo>
                  <a:cubicBezTo>
                    <a:pt x="8616" y="20425"/>
                    <a:pt x="7323" y="20991"/>
                    <a:pt x="5923" y="20991"/>
                  </a:cubicBezTo>
                  <a:cubicBezTo>
                    <a:pt x="5247" y="20991"/>
                    <a:pt x="4547" y="20859"/>
                    <a:pt x="3813" y="20565"/>
                  </a:cubicBezTo>
                  <a:cubicBezTo>
                    <a:pt x="3675" y="20496"/>
                    <a:pt x="3536" y="20496"/>
                    <a:pt x="3397" y="20462"/>
                  </a:cubicBezTo>
                  <a:lnTo>
                    <a:pt x="3397" y="20462"/>
                  </a:lnTo>
                  <a:cubicBezTo>
                    <a:pt x="3432" y="21640"/>
                    <a:pt x="4125" y="22680"/>
                    <a:pt x="5165" y="23200"/>
                  </a:cubicBezTo>
                  <a:cubicBezTo>
                    <a:pt x="5613" y="23438"/>
                    <a:pt x="6112" y="23555"/>
                    <a:pt x="6611" y="23555"/>
                  </a:cubicBezTo>
                  <a:cubicBezTo>
                    <a:pt x="7269" y="23555"/>
                    <a:pt x="7925" y="23352"/>
                    <a:pt x="8458" y="22957"/>
                  </a:cubicBezTo>
                  <a:cubicBezTo>
                    <a:pt x="9428" y="22298"/>
                    <a:pt x="10156" y="21363"/>
                    <a:pt x="10503" y="20288"/>
                  </a:cubicBezTo>
                  <a:cubicBezTo>
                    <a:pt x="10625" y="19902"/>
                    <a:pt x="10759" y="19754"/>
                    <a:pt x="10954" y="19754"/>
                  </a:cubicBezTo>
                  <a:cubicBezTo>
                    <a:pt x="11091" y="19754"/>
                    <a:pt x="11258" y="19827"/>
                    <a:pt x="11473" y="19942"/>
                  </a:cubicBezTo>
                  <a:cubicBezTo>
                    <a:pt x="12339" y="20358"/>
                    <a:pt x="13241" y="20739"/>
                    <a:pt x="14176" y="20981"/>
                  </a:cubicBezTo>
                  <a:cubicBezTo>
                    <a:pt x="14939" y="21189"/>
                    <a:pt x="15008" y="21467"/>
                    <a:pt x="14766" y="22090"/>
                  </a:cubicBezTo>
                  <a:cubicBezTo>
                    <a:pt x="14038" y="24135"/>
                    <a:pt x="12825" y="25626"/>
                    <a:pt x="10537" y="26215"/>
                  </a:cubicBezTo>
                  <a:cubicBezTo>
                    <a:pt x="11142" y="26930"/>
                    <a:pt x="12009" y="27340"/>
                    <a:pt x="12913" y="27340"/>
                  </a:cubicBezTo>
                  <a:cubicBezTo>
                    <a:pt x="13148" y="27340"/>
                    <a:pt x="13386" y="27312"/>
                    <a:pt x="13622" y="27255"/>
                  </a:cubicBezTo>
                  <a:cubicBezTo>
                    <a:pt x="14835" y="27081"/>
                    <a:pt x="15805" y="26146"/>
                    <a:pt x="16048" y="24933"/>
                  </a:cubicBezTo>
                  <a:cubicBezTo>
                    <a:pt x="16221" y="23962"/>
                    <a:pt x="16221" y="22992"/>
                    <a:pt x="16048" y="22056"/>
                  </a:cubicBezTo>
                  <a:cubicBezTo>
                    <a:pt x="15944" y="21363"/>
                    <a:pt x="16117" y="21328"/>
                    <a:pt x="16672" y="21259"/>
                  </a:cubicBezTo>
                  <a:cubicBezTo>
                    <a:pt x="17712" y="21085"/>
                    <a:pt x="18751" y="20843"/>
                    <a:pt x="19722" y="20496"/>
                  </a:cubicBezTo>
                  <a:cubicBezTo>
                    <a:pt x="19898" y="20419"/>
                    <a:pt x="20036" y="20380"/>
                    <a:pt x="20147" y="20380"/>
                  </a:cubicBezTo>
                  <a:cubicBezTo>
                    <a:pt x="20383" y="20380"/>
                    <a:pt x="20494" y="20558"/>
                    <a:pt x="20588" y="20912"/>
                  </a:cubicBezTo>
                  <a:cubicBezTo>
                    <a:pt x="21004" y="22506"/>
                    <a:pt x="20970" y="24066"/>
                    <a:pt x="20103" y="25556"/>
                  </a:cubicBezTo>
                  <a:cubicBezTo>
                    <a:pt x="19999" y="25695"/>
                    <a:pt x="19930" y="25868"/>
                    <a:pt x="19895" y="26042"/>
                  </a:cubicBezTo>
                  <a:cubicBezTo>
                    <a:pt x="20068" y="26076"/>
                    <a:pt x="20242" y="26111"/>
                    <a:pt x="20450" y="26111"/>
                  </a:cubicBezTo>
                  <a:cubicBezTo>
                    <a:pt x="21871" y="26042"/>
                    <a:pt x="23049" y="25037"/>
                    <a:pt x="23396" y="23650"/>
                  </a:cubicBezTo>
                  <a:cubicBezTo>
                    <a:pt x="23708" y="22056"/>
                    <a:pt x="22980" y="20843"/>
                    <a:pt x="21905" y="19803"/>
                  </a:cubicBezTo>
                  <a:cubicBezTo>
                    <a:pt x="21593" y="19526"/>
                    <a:pt x="21524" y="19387"/>
                    <a:pt x="21801" y="18971"/>
                  </a:cubicBezTo>
                  <a:cubicBezTo>
                    <a:pt x="22495" y="18035"/>
                    <a:pt x="23153" y="17100"/>
                    <a:pt x="23742" y="16094"/>
                  </a:cubicBezTo>
                  <a:cubicBezTo>
                    <a:pt x="23880" y="15838"/>
                    <a:pt x="23996" y="15717"/>
                    <a:pt x="24140" y="15717"/>
                  </a:cubicBezTo>
                  <a:cubicBezTo>
                    <a:pt x="24249" y="15717"/>
                    <a:pt x="24375" y="15787"/>
                    <a:pt x="24539" y="15921"/>
                  </a:cubicBezTo>
                  <a:cubicBezTo>
                    <a:pt x="25649" y="16753"/>
                    <a:pt x="26411" y="18001"/>
                    <a:pt x="26654" y="19387"/>
                  </a:cubicBezTo>
                  <a:cubicBezTo>
                    <a:pt x="26688" y="19560"/>
                    <a:pt x="26758" y="19768"/>
                    <a:pt x="26862" y="19942"/>
                  </a:cubicBezTo>
                  <a:cubicBezTo>
                    <a:pt x="29392" y="18590"/>
                    <a:pt x="28837" y="14743"/>
                    <a:pt x="25995" y="14223"/>
                  </a:cubicBezTo>
                  <a:cubicBezTo>
                    <a:pt x="24921" y="13911"/>
                    <a:pt x="24054" y="13668"/>
                    <a:pt x="24228" y="12351"/>
                  </a:cubicBezTo>
                  <a:cubicBezTo>
                    <a:pt x="24228" y="12317"/>
                    <a:pt x="24158" y="12247"/>
                    <a:pt x="24089" y="12178"/>
                  </a:cubicBezTo>
                  <a:cubicBezTo>
                    <a:pt x="24020" y="12732"/>
                    <a:pt x="23950" y="13218"/>
                    <a:pt x="23881" y="13738"/>
                  </a:cubicBezTo>
                  <a:cubicBezTo>
                    <a:pt x="23534" y="15886"/>
                    <a:pt x="22217" y="17758"/>
                    <a:pt x="20276" y="18763"/>
                  </a:cubicBezTo>
                  <a:cubicBezTo>
                    <a:pt x="19236" y="19337"/>
                    <a:pt x="18096" y="19610"/>
                    <a:pt x="16983" y="19610"/>
                  </a:cubicBezTo>
                  <a:cubicBezTo>
                    <a:pt x="14870" y="19610"/>
                    <a:pt x="12852" y="18627"/>
                    <a:pt x="11785" y="16857"/>
                  </a:cubicBezTo>
                  <a:cubicBezTo>
                    <a:pt x="10433" y="14812"/>
                    <a:pt x="11854" y="12074"/>
                    <a:pt x="14315" y="12005"/>
                  </a:cubicBezTo>
                  <a:cubicBezTo>
                    <a:pt x="14459" y="11990"/>
                    <a:pt x="14596" y="11982"/>
                    <a:pt x="14730" y="11982"/>
                  </a:cubicBezTo>
                  <a:cubicBezTo>
                    <a:pt x="14920" y="11982"/>
                    <a:pt x="15103" y="11999"/>
                    <a:pt x="15285" y="12039"/>
                  </a:cubicBezTo>
                  <a:cubicBezTo>
                    <a:pt x="15393" y="12056"/>
                    <a:pt x="15485" y="12065"/>
                    <a:pt x="15563" y="12065"/>
                  </a:cubicBezTo>
                  <a:cubicBezTo>
                    <a:pt x="15960" y="12065"/>
                    <a:pt x="15985" y="11839"/>
                    <a:pt x="15840" y="11346"/>
                  </a:cubicBezTo>
                  <a:cubicBezTo>
                    <a:pt x="15078" y="9024"/>
                    <a:pt x="15701" y="7014"/>
                    <a:pt x="17538" y="5419"/>
                  </a:cubicBezTo>
                  <a:cubicBezTo>
                    <a:pt x="18613" y="4449"/>
                    <a:pt x="19964" y="3860"/>
                    <a:pt x="21420" y="3756"/>
                  </a:cubicBezTo>
                  <a:cubicBezTo>
                    <a:pt x="22044" y="3721"/>
                    <a:pt x="22113" y="3409"/>
                    <a:pt x="21732" y="3097"/>
                  </a:cubicBezTo>
                  <a:cubicBezTo>
                    <a:pt x="21247" y="2612"/>
                    <a:pt x="20623" y="2300"/>
                    <a:pt x="19964" y="2127"/>
                  </a:cubicBezTo>
                  <a:cubicBezTo>
                    <a:pt x="19860" y="2116"/>
                    <a:pt x="19757" y="2111"/>
                    <a:pt x="19656" y="2111"/>
                  </a:cubicBezTo>
                  <a:cubicBezTo>
                    <a:pt x="18423" y="2111"/>
                    <a:pt x="17491" y="2877"/>
                    <a:pt x="16914" y="3998"/>
                  </a:cubicBezTo>
                  <a:cubicBezTo>
                    <a:pt x="16603" y="4692"/>
                    <a:pt x="16221" y="4726"/>
                    <a:pt x="15563" y="4726"/>
                  </a:cubicBezTo>
                  <a:cubicBezTo>
                    <a:pt x="14523" y="4796"/>
                    <a:pt x="13483" y="4934"/>
                    <a:pt x="12478" y="5142"/>
                  </a:cubicBezTo>
                  <a:cubicBezTo>
                    <a:pt x="12235" y="5211"/>
                    <a:pt x="11993" y="5281"/>
                    <a:pt x="11785" y="5350"/>
                  </a:cubicBezTo>
                  <a:cubicBezTo>
                    <a:pt x="11750" y="5073"/>
                    <a:pt x="11750" y="4830"/>
                    <a:pt x="11785" y="4553"/>
                  </a:cubicBezTo>
                  <a:cubicBezTo>
                    <a:pt x="12131" y="3063"/>
                    <a:pt x="12998" y="1745"/>
                    <a:pt x="14246" y="844"/>
                  </a:cubicBezTo>
                  <a:cubicBezTo>
                    <a:pt x="14384" y="740"/>
                    <a:pt x="14523" y="602"/>
                    <a:pt x="14627" y="463"/>
                  </a:cubicBezTo>
                  <a:cubicBezTo>
                    <a:pt x="14454" y="324"/>
                    <a:pt x="14315" y="220"/>
                    <a:pt x="14107" y="151"/>
                  </a:cubicBezTo>
                  <a:cubicBezTo>
                    <a:pt x="13803" y="50"/>
                    <a:pt x="13491" y="1"/>
                    <a:pt x="1318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34"/>
            <p:cNvSpPr/>
            <p:nvPr/>
          </p:nvSpPr>
          <p:spPr>
            <a:xfrm rot="10800000">
              <a:off x="7037398" y="619246"/>
              <a:ext cx="237551" cy="638554"/>
            </a:xfrm>
            <a:custGeom>
              <a:avLst/>
              <a:gdLst/>
              <a:ahLst/>
              <a:cxnLst/>
              <a:rect l="l" t="t" r="r" b="b"/>
              <a:pathLst>
                <a:path w="11993" h="28654" extrusionOk="0">
                  <a:moveTo>
                    <a:pt x="8284" y="1"/>
                  </a:moveTo>
                  <a:lnTo>
                    <a:pt x="8284" y="1"/>
                  </a:lnTo>
                  <a:cubicBezTo>
                    <a:pt x="7902" y="347"/>
                    <a:pt x="7556" y="659"/>
                    <a:pt x="7174" y="1041"/>
                  </a:cubicBezTo>
                  <a:cubicBezTo>
                    <a:pt x="2184" y="5789"/>
                    <a:pt x="0" y="11612"/>
                    <a:pt x="936" y="18509"/>
                  </a:cubicBezTo>
                  <a:cubicBezTo>
                    <a:pt x="1421" y="21975"/>
                    <a:pt x="2911" y="24956"/>
                    <a:pt x="5857" y="27035"/>
                  </a:cubicBezTo>
                  <a:cubicBezTo>
                    <a:pt x="7285" y="28051"/>
                    <a:pt x="9256" y="28653"/>
                    <a:pt x="10841" y="28653"/>
                  </a:cubicBezTo>
                  <a:cubicBezTo>
                    <a:pt x="11257" y="28653"/>
                    <a:pt x="11646" y="28612"/>
                    <a:pt x="11992" y="28525"/>
                  </a:cubicBezTo>
                  <a:lnTo>
                    <a:pt x="11334" y="28144"/>
                  </a:lnTo>
                  <a:cubicBezTo>
                    <a:pt x="7521" y="26203"/>
                    <a:pt x="4714" y="22703"/>
                    <a:pt x="3709" y="18544"/>
                  </a:cubicBezTo>
                  <a:cubicBezTo>
                    <a:pt x="2634" y="14419"/>
                    <a:pt x="3154" y="10399"/>
                    <a:pt x="4644" y="6517"/>
                  </a:cubicBezTo>
                  <a:cubicBezTo>
                    <a:pt x="5580" y="4195"/>
                    <a:pt x="6828" y="2011"/>
                    <a:pt x="828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34"/>
            <p:cNvSpPr/>
            <p:nvPr/>
          </p:nvSpPr>
          <p:spPr>
            <a:xfrm rot="10800000">
              <a:off x="7291397" y="768981"/>
              <a:ext cx="363884" cy="277181"/>
            </a:xfrm>
            <a:custGeom>
              <a:avLst/>
              <a:gdLst/>
              <a:ahLst/>
              <a:cxnLst/>
              <a:rect l="l" t="t" r="r" b="b"/>
              <a:pathLst>
                <a:path w="18371" h="12438" extrusionOk="0">
                  <a:moveTo>
                    <a:pt x="18370" y="1"/>
                  </a:moveTo>
                  <a:lnTo>
                    <a:pt x="18370" y="1"/>
                  </a:lnTo>
                  <a:cubicBezTo>
                    <a:pt x="17816" y="624"/>
                    <a:pt x="17296" y="1283"/>
                    <a:pt x="16741" y="1907"/>
                  </a:cubicBezTo>
                  <a:cubicBezTo>
                    <a:pt x="14142" y="4749"/>
                    <a:pt x="11230" y="7175"/>
                    <a:pt x="7591" y="8631"/>
                  </a:cubicBezTo>
                  <a:cubicBezTo>
                    <a:pt x="5640" y="9381"/>
                    <a:pt x="3585" y="9768"/>
                    <a:pt x="1493" y="9768"/>
                  </a:cubicBezTo>
                  <a:cubicBezTo>
                    <a:pt x="1170" y="9768"/>
                    <a:pt x="846" y="9758"/>
                    <a:pt x="521" y="9740"/>
                  </a:cubicBezTo>
                  <a:cubicBezTo>
                    <a:pt x="347" y="9740"/>
                    <a:pt x="174" y="9774"/>
                    <a:pt x="1" y="9844"/>
                  </a:cubicBezTo>
                  <a:cubicBezTo>
                    <a:pt x="70" y="9982"/>
                    <a:pt x="105" y="10225"/>
                    <a:pt x="209" y="10329"/>
                  </a:cubicBezTo>
                  <a:cubicBezTo>
                    <a:pt x="763" y="10849"/>
                    <a:pt x="1387" y="11334"/>
                    <a:pt x="2046" y="11750"/>
                  </a:cubicBezTo>
                  <a:cubicBezTo>
                    <a:pt x="2937" y="12235"/>
                    <a:pt x="3835" y="12437"/>
                    <a:pt x="4734" y="12437"/>
                  </a:cubicBezTo>
                  <a:cubicBezTo>
                    <a:pt x="5828" y="12437"/>
                    <a:pt x="6923" y="12137"/>
                    <a:pt x="8007" y="11681"/>
                  </a:cubicBezTo>
                  <a:cubicBezTo>
                    <a:pt x="10988" y="10433"/>
                    <a:pt x="13206" y="8249"/>
                    <a:pt x="15182" y="5754"/>
                  </a:cubicBezTo>
                  <a:cubicBezTo>
                    <a:pt x="16533" y="4021"/>
                    <a:pt x="17608" y="2080"/>
                    <a:pt x="183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34"/>
            <p:cNvSpPr/>
            <p:nvPr/>
          </p:nvSpPr>
          <p:spPr>
            <a:xfrm rot="10800000">
              <a:off x="7764401" y="1782675"/>
              <a:ext cx="475756" cy="159449"/>
            </a:xfrm>
            <a:custGeom>
              <a:avLst/>
              <a:gdLst/>
              <a:ahLst/>
              <a:cxnLst/>
              <a:rect l="l" t="t" r="r" b="b"/>
              <a:pathLst>
                <a:path w="24019" h="7155" extrusionOk="0">
                  <a:moveTo>
                    <a:pt x="0" y="1"/>
                  </a:moveTo>
                  <a:cubicBezTo>
                    <a:pt x="104" y="729"/>
                    <a:pt x="1040" y="2080"/>
                    <a:pt x="2149" y="3016"/>
                  </a:cubicBezTo>
                  <a:cubicBezTo>
                    <a:pt x="4263" y="4853"/>
                    <a:pt x="6793" y="5754"/>
                    <a:pt x="9462" y="6343"/>
                  </a:cubicBezTo>
                  <a:cubicBezTo>
                    <a:pt x="12190" y="6932"/>
                    <a:pt x="14930" y="7154"/>
                    <a:pt x="17680" y="7154"/>
                  </a:cubicBezTo>
                  <a:cubicBezTo>
                    <a:pt x="19787" y="7154"/>
                    <a:pt x="21900" y="7024"/>
                    <a:pt x="24019" y="6829"/>
                  </a:cubicBezTo>
                  <a:lnTo>
                    <a:pt x="23049" y="6759"/>
                  </a:lnTo>
                  <a:cubicBezTo>
                    <a:pt x="20692" y="6517"/>
                    <a:pt x="18335" y="6413"/>
                    <a:pt x="16047" y="5997"/>
                  </a:cubicBezTo>
                  <a:cubicBezTo>
                    <a:pt x="12547" y="5373"/>
                    <a:pt x="9324" y="4056"/>
                    <a:pt x="6932" y="1214"/>
                  </a:cubicBezTo>
                  <a:cubicBezTo>
                    <a:pt x="6780" y="1106"/>
                    <a:pt x="6602" y="1051"/>
                    <a:pt x="6421" y="1051"/>
                  </a:cubicBezTo>
                  <a:cubicBezTo>
                    <a:pt x="6313" y="1051"/>
                    <a:pt x="6204" y="1071"/>
                    <a:pt x="6100" y="1110"/>
                  </a:cubicBezTo>
                  <a:cubicBezTo>
                    <a:pt x="5500" y="1357"/>
                    <a:pt x="4855" y="1478"/>
                    <a:pt x="4211" y="1478"/>
                  </a:cubicBezTo>
                  <a:cubicBezTo>
                    <a:pt x="3590" y="1478"/>
                    <a:pt x="2970" y="1366"/>
                    <a:pt x="2392" y="1145"/>
                  </a:cubicBezTo>
                  <a:cubicBezTo>
                    <a:pt x="1560" y="798"/>
                    <a:pt x="763" y="417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34"/>
            <p:cNvSpPr/>
            <p:nvPr/>
          </p:nvSpPr>
          <p:spPr>
            <a:xfrm rot="10800000">
              <a:off x="7855697" y="1415954"/>
              <a:ext cx="295904" cy="321483"/>
            </a:xfrm>
            <a:custGeom>
              <a:avLst/>
              <a:gdLst/>
              <a:ahLst/>
              <a:cxnLst/>
              <a:rect l="l" t="t" r="r" b="b"/>
              <a:pathLst>
                <a:path w="14939" h="14426" extrusionOk="0">
                  <a:moveTo>
                    <a:pt x="14800" y="0"/>
                  </a:moveTo>
                  <a:cubicBezTo>
                    <a:pt x="13587" y="278"/>
                    <a:pt x="12339" y="624"/>
                    <a:pt x="11160" y="1040"/>
                  </a:cubicBezTo>
                  <a:cubicBezTo>
                    <a:pt x="6135" y="3016"/>
                    <a:pt x="2842" y="6828"/>
                    <a:pt x="347" y="11473"/>
                  </a:cubicBezTo>
                  <a:cubicBezTo>
                    <a:pt x="174" y="11785"/>
                    <a:pt x="104" y="12166"/>
                    <a:pt x="104" y="12547"/>
                  </a:cubicBezTo>
                  <a:cubicBezTo>
                    <a:pt x="0" y="13310"/>
                    <a:pt x="451" y="14003"/>
                    <a:pt x="1144" y="14280"/>
                  </a:cubicBezTo>
                  <a:cubicBezTo>
                    <a:pt x="1364" y="14379"/>
                    <a:pt x="1594" y="14426"/>
                    <a:pt x="1820" y="14426"/>
                  </a:cubicBezTo>
                  <a:cubicBezTo>
                    <a:pt x="2307" y="14426"/>
                    <a:pt x="2777" y="14208"/>
                    <a:pt x="3085" y="13830"/>
                  </a:cubicBezTo>
                  <a:cubicBezTo>
                    <a:pt x="3431" y="13379"/>
                    <a:pt x="3674" y="12859"/>
                    <a:pt x="3847" y="12339"/>
                  </a:cubicBezTo>
                  <a:cubicBezTo>
                    <a:pt x="4887" y="9047"/>
                    <a:pt x="6724" y="6031"/>
                    <a:pt x="9185" y="3640"/>
                  </a:cubicBezTo>
                  <a:cubicBezTo>
                    <a:pt x="10814" y="2045"/>
                    <a:pt x="12755" y="867"/>
                    <a:pt x="14938" y="208"/>
                  </a:cubicBezTo>
                  <a:lnTo>
                    <a:pt x="1480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34"/>
            <p:cNvSpPr/>
            <p:nvPr/>
          </p:nvSpPr>
          <p:spPr>
            <a:xfrm rot="10800000">
              <a:off x="6990736" y="1297600"/>
              <a:ext cx="157232" cy="289995"/>
            </a:xfrm>
            <a:custGeom>
              <a:avLst/>
              <a:gdLst/>
              <a:ahLst/>
              <a:cxnLst/>
              <a:rect l="l" t="t" r="r" b="b"/>
              <a:pathLst>
                <a:path w="7938" h="13013" extrusionOk="0">
                  <a:moveTo>
                    <a:pt x="1" y="0"/>
                  </a:moveTo>
                  <a:lnTo>
                    <a:pt x="1" y="0"/>
                  </a:lnTo>
                  <a:cubicBezTo>
                    <a:pt x="105" y="555"/>
                    <a:pt x="209" y="832"/>
                    <a:pt x="209" y="1109"/>
                  </a:cubicBezTo>
                  <a:cubicBezTo>
                    <a:pt x="382" y="2149"/>
                    <a:pt x="452" y="3224"/>
                    <a:pt x="452" y="4263"/>
                  </a:cubicBezTo>
                  <a:cubicBezTo>
                    <a:pt x="425" y="4801"/>
                    <a:pt x="419" y="5005"/>
                    <a:pt x="756" y="5005"/>
                  </a:cubicBezTo>
                  <a:cubicBezTo>
                    <a:pt x="854" y="5005"/>
                    <a:pt x="981" y="4988"/>
                    <a:pt x="1145" y="4957"/>
                  </a:cubicBezTo>
                  <a:cubicBezTo>
                    <a:pt x="1544" y="4873"/>
                    <a:pt x="1931" y="4833"/>
                    <a:pt x="2302" y="4833"/>
                  </a:cubicBezTo>
                  <a:cubicBezTo>
                    <a:pt x="4090" y="4833"/>
                    <a:pt x="5510" y="5770"/>
                    <a:pt x="6170" y="7348"/>
                  </a:cubicBezTo>
                  <a:cubicBezTo>
                    <a:pt x="6656" y="8527"/>
                    <a:pt x="6448" y="9324"/>
                    <a:pt x="5512" y="10156"/>
                  </a:cubicBezTo>
                  <a:cubicBezTo>
                    <a:pt x="5373" y="10260"/>
                    <a:pt x="5304" y="10433"/>
                    <a:pt x="5234" y="10606"/>
                  </a:cubicBezTo>
                  <a:cubicBezTo>
                    <a:pt x="4990" y="11148"/>
                    <a:pt x="4662" y="11436"/>
                    <a:pt x="4231" y="11436"/>
                  </a:cubicBezTo>
                  <a:cubicBezTo>
                    <a:pt x="4111" y="11436"/>
                    <a:pt x="3984" y="11414"/>
                    <a:pt x="3848" y="11369"/>
                  </a:cubicBezTo>
                  <a:cubicBezTo>
                    <a:pt x="3259" y="11126"/>
                    <a:pt x="3120" y="10571"/>
                    <a:pt x="3432" y="9844"/>
                  </a:cubicBezTo>
                  <a:cubicBezTo>
                    <a:pt x="3502" y="9636"/>
                    <a:pt x="3467" y="9393"/>
                    <a:pt x="3328" y="9220"/>
                  </a:cubicBezTo>
                  <a:cubicBezTo>
                    <a:pt x="2808" y="8596"/>
                    <a:pt x="2600" y="7729"/>
                    <a:pt x="2808" y="6932"/>
                  </a:cubicBezTo>
                  <a:cubicBezTo>
                    <a:pt x="2843" y="6724"/>
                    <a:pt x="2843" y="6482"/>
                    <a:pt x="2843" y="6274"/>
                  </a:cubicBezTo>
                  <a:lnTo>
                    <a:pt x="2843" y="6274"/>
                  </a:lnTo>
                  <a:cubicBezTo>
                    <a:pt x="2635" y="6308"/>
                    <a:pt x="2392" y="6378"/>
                    <a:pt x="2184" y="6482"/>
                  </a:cubicBezTo>
                  <a:cubicBezTo>
                    <a:pt x="902" y="7036"/>
                    <a:pt x="140" y="8353"/>
                    <a:pt x="244" y="9740"/>
                  </a:cubicBezTo>
                  <a:cubicBezTo>
                    <a:pt x="417" y="11438"/>
                    <a:pt x="1353" y="12512"/>
                    <a:pt x="2912" y="12894"/>
                  </a:cubicBezTo>
                  <a:cubicBezTo>
                    <a:pt x="3224" y="12973"/>
                    <a:pt x="3541" y="13012"/>
                    <a:pt x="3855" y="13012"/>
                  </a:cubicBezTo>
                  <a:cubicBezTo>
                    <a:pt x="5038" y="13012"/>
                    <a:pt x="6178" y="12459"/>
                    <a:pt x="6863" y="11473"/>
                  </a:cubicBezTo>
                  <a:cubicBezTo>
                    <a:pt x="7938" y="9774"/>
                    <a:pt x="7903" y="7383"/>
                    <a:pt x="6482" y="5962"/>
                  </a:cubicBezTo>
                  <a:cubicBezTo>
                    <a:pt x="4507" y="3952"/>
                    <a:pt x="2288" y="2080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34"/>
            <p:cNvSpPr/>
            <p:nvPr/>
          </p:nvSpPr>
          <p:spPr>
            <a:xfrm rot="10800000">
              <a:off x="7553637" y="1979360"/>
              <a:ext cx="464110" cy="308001"/>
            </a:xfrm>
            <a:custGeom>
              <a:avLst/>
              <a:gdLst/>
              <a:ahLst/>
              <a:cxnLst/>
              <a:rect l="l" t="t" r="r" b="b"/>
              <a:pathLst>
                <a:path w="23431" h="13821" extrusionOk="0">
                  <a:moveTo>
                    <a:pt x="23014" y="0"/>
                  </a:moveTo>
                  <a:cubicBezTo>
                    <a:pt x="22183" y="4298"/>
                    <a:pt x="20138" y="7729"/>
                    <a:pt x="16152" y="9462"/>
                  </a:cubicBezTo>
                  <a:cubicBezTo>
                    <a:pt x="14557" y="10150"/>
                    <a:pt x="12989" y="10488"/>
                    <a:pt x="11452" y="10488"/>
                  </a:cubicBezTo>
                  <a:cubicBezTo>
                    <a:pt x="9117" y="10488"/>
                    <a:pt x="6854" y="9706"/>
                    <a:pt x="4680" y="8180"/>
                  </a:cubicBezTo>
                  <a:cubicBezTo>
                    <a:pt x="4299" y="10987"/>
                    <a:pt x="3016" y="13067"/>
                    <a:pt x="1" y="13101"/>
                  </a:cubicBezTo>
                  <a:cubicBezTo>
                    <a:pt x="139" y="13205"/>
                    <a:pt x="278" y="13309"/>
                    <a:pt x="417" y="13413"/>
                  </a:cubicBezTo>
                  <a:cubicBezTo>
                    <a:pt x="903" y="13689"/>
                    <a:pt x="1430" y="13821"/>
                    <a:pt x="1949" y="13821"/>
                  </a:cubicBezTo>
                  <a:cubicBezTo>
                    <a:pt x="2798" y="13821"/>
                    <a:pt x="3627" y="13469"/>
                    <a:pt x="4229" y="12824"/>
                  </a:cubicBezTo>
                  <a:cubicBezTo>
                    <a:pt x="5269" y="11810"/>
                    <a:pt x="6364" y="11371"/>
                    <a:pt x="7636" y="11371"/>
                  </a:cubicBezTo>
                  <a:cubicBezTo>
                    <a:pt x="8104" y="11371"/>
                    <a:pt x="8595" y="11430"/>
                    <a:pt x="9116" y="11542"/>
                  </a:cubicBezTo>
                  <a:cubicBezTo>
                    <a:pt x="10102" y="11740"/>
                    <a:pt x="11054" y="11840"/>
                    <a:pt x="11971" y="11840"/>
                  </a:cubicBezTo>
                  <a:cubicBezTo>
                    <a:pt x="15695" y="11840"/>
                    <a:pt x="18834" y="10193"/>
                    <a:pt x="21282" y="6828"/>
                  </a:cubicBezTo>
                  <a:cubicBezTo>
                    <a:pt x="22737" y="4748"/>
                    <a:pt x="23430" y="2010"/>
                    <a:pt x="230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34"/>
            <p:cNvSpPr/>
            <p:nvPr/>
          </p:nvSpPr>
          <p:spPr>
            <a:xfrm rot="10800000">
              <a:off x="7865998" y="2174577"/>
              <a:ext cx="234125" cy="141064"/>
            </a:xfrm>
            <a:custGeom>
              <a:avLst/>
              <a:gdLst/>
              <a:ahLst/>
              <a:cxnLst/>
              <a:rect l="l" t="t" r="r" b="b"/>
              <a:pathLst>
                <a:path w="11820" h="6330" extrusionOk="0">
                  <a:moveTo>
                    <a:pt x="6859" y="1"/>
                  </a:moveTo>
                  <a:cubicBezTo>
                    <a:pt x="6605" y="1"/>
                    <a:pt x="6352" y="8"/>
                    <a:pt x="6101" y="21"/>
                  </a:cubicBezTo>
                  <a:cubicBezTo>
                    <a:pt x="2912" y="229"/>
                    <a:pt x="521" y="2725"/>
                    <a:pt x="1" y="6329"/>
                  </a:cubicBezTo>
                  <a:cubicBezTo>
                    <a:pt x="382" y="5809"/>
                    <a:pt x="590" y="5463"/>
                    <a:pt x="832" y="5116"/>
                  </a:cubicBezTo>
                  <a:cubicBezTo>
                    <a:pt x="1926" y="3727"/>
                    <a:pt x="3297" y="2968"/>
                    <a:pt x="4945" y="2968"/>
                  </a:cubicBezTo>
                  <a:cubicBezTo>
                    <a:pt x="5229" y="2968"/>
                    <a:pt x="5522" y="2991"/>
                    <a:pt x="5823" y="3037"/>
                  </a:cubicBezTo>
                  <a:cubicBezTo>
                    <a:pt x="6794" y="3245"/>
                    <a:pt x="7764" y="3487"/>
                    <a:pt x="8700" y="3799"/>
                  </a:cubicBezTo>
                  <a:cubicBezTo>
                    <a:pt x="9002" y="3900"/>
                    <a:pt x="9300" y="3948"/>
                    <a:pt x="9583" y="3948"/>
                  </a:cubicBezTo>
                  <a:cubicBezTo>
                    <a:pt x="10470" y="3948"/>
                    <a:pt x="11210" y="3478"/>
                    <a:pt x="11473" y="2690"/>
                  </a:cubicBezTo>
                  <a:cubicBezTo>
                    <a:pt x="11819" y="1650"/>
                    <a:pt x="11265" y="680"/>
                    <a:pt x="9948" y="368"/>
                  </a:cubicBezTo>
                  <a:cubicBezTo>
                    <a:pt x="8945" y="117"/>
                    <a:pt x="7897" y="1"/>
                    <a:pt x="68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34"/>
            <p:cNvSpPr/>
            <p:nvPr/>
          </p:nvSpPr>
          <p:spPr>
            <a:xfrm rot="10800000">
              <a:off x="7606508" y="2105715"/>
              <a:ext cx="247158" cy="337685"/>
            </a:xfrm>
            <a:custGeom>
              <a:avLst/>
              <a:gdLst/>
              <a:ahLst/>
              <a:cxnLst/>
              <a:rect l="l" t="t" r="r" b="b"/>
              <a:pathLst>
                <a:path w="12478" h="15153" extrusionOk="0">
                  <a:moveTo>
                    <a:pt x="10849" y="1"/>
                  </a:moveTo>
                  <a:cubicBezTo>
                    <a:pt x="10779" y="347"/>
                    <a:pt x="10745" y="729"/>
                    <a:pt x="10710" y="1110"/>
                  </a:cubicBezTo>
                  <a:cubicBezTo>
                    <a:pt x="10363" y="3086"/>
                    <a:pt x="9947" y="5165"/>
                    <a:pt x="8353" y="6482"/>
                  </a:cubicBezTo>
                  <a:cubicBezTo>
                    <a:pt x="6655" y="7834"/>
                    <a:pt x="4714" y="8874"/>
                    <a:pt x="2877" y="10052"/>
                  </a:cubicBezTo>
                  <a:cubicBezTo>
                    <a:pt x="2357" y="10399"/>
                    <a:pt x="1733" y="10572"/>
                    <a:pt x="1283" y="10953"/>
                  </a:cubicBezTo>
                  <a:cubicBezTo>
                    <a:pt x="347" y="11612"/>
                    <a:pt x="0" y="12790"/>
                    <a:pt x="416" y="13865"/>
                  </a:cubicBezTo>
                  <a:cubicBezTo>
                    <a:pt x="768" y="14744"/>
                    <a:pt x="1418" y="15153"/>
                    <a:pt x="2470" y="15153"/>
                  </a:cubicBezTo>
                  <a:cubicBezTo>
                    <a:pt x="2661" y="15153"/>
                    <a:pt x="2866" y="15139"/>
                    <a:pt x="3085" y="15112"/>
                  </a:cubicBezTo>
                  <a:cubicBezTo>
                    <a:pt x="3466" y="15043"/>
                    <a:pt x="3813" y="14870"/>
                    <a:pt x="4194" y="14800"/>
                  </a:cubicBezTo>
                  <a:cubicBezTo>
                    <a:pt x="6204" y="14350"/>
                    <a:pt x="7625" y="12929"/>
                    <a:pt x="8804" y="11438"/>
                  </a:cubicBezTo>
                  <a:cubicBezTo>
                    <a:pt x="11507" y="8077"/>
                    <a:pt x="12478" y="4229"/>
                    <a:pt x="108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34"/>
            <p:cNvSpPr/>
            <p:nvPr/>
          </p:nvSpPr>
          <p:spPr>
            <a:xfrm rot="10800000">
              <a:off x="7339077" y="1666883"/>
              <a:ext cx="213228" cy="145744"/>
            </a:xfrm>
            <a:custGeom>
              <a:avLst/>
              <a:gdLst/>
              <a:ahLst/>
              <a:cxnLst/>
              <a:rect l="l" t="t" r="r" b="b"/>
              <a:pathLst>
                <a:path w="10765" h="6540" extrusionOk="0">
                  <a:moveTo>
                    <a:pt x="6326" y="1"/>
                  </a:moveTo>
                  <a:cubicBezTo>
                    <a:pt x="5657" y="1"/>
                    <a:pt x="4957" y="147"/>
                    <a:pt x="4264" y="463"/>
                  </a:cubicBezTo>
                  <a:cubicBezTo>
                    <a:pt x="2808" y="1122"/>
                    <a:pt x="1422" y="1988"/>
                    <a:pt x="1" y="2751"/>
                  </a:cubicBezTo>
                  <a:lnTo>
                    <a:pt x="35" y="2924"/>
                  </a:lnTo>
                  <a:cubicBezTo>
                    <a:pt x="867" y="2751"/>
                    <a:pt x="1699" y="2612"/>
                    <a:pt x="2496" y="2404"/>
                  </a:cubicBezTo>
                  <a:cubicBezTo>
                    <a:pt x="3224" y="2196"/>
                    <a:pt x="3917" y="1884"/>
                    <a:pt x="4645" y="1745"/>
                  </a:cubicBezTo>
                  <a:cubicBezTo>
                    <a:pt x="4809" y="1720"/>
                    <a:pt x="4965" y="1708"/>
                    <a:pt x="5113" y="1708"/>
                  </a:cubicBezTo>
                  <a:cubicBezTo>
                    <a:pt x="6181" y="1708"/>
                    <a:pt x="6811" y="2360"/>
                    <a:pt x="6933" y="3548"/>
                  </a:cubicBezTo>
                  <a:cubicBezTo>
                    <a:pt x="6967" y="4033"/>
                    <a:pt x="7002" y="4518"/>
                    <a:pt x="7106" y="5003"/>
                  </a:cubicBezTo>
                  <a:cubicBezTo>
                    <a:pt x="7235" y="5906"/>
                    <a:pt x="8054" y="6539"/>
                    <a:pt x="8949" y="6539"/>
                  </a:cubicBezTo>
                  <a:cubicBezTo>
                    <a:pt x="9016" y="6539"/>
                    <a:pt x="9083" y="6536"/>
                    <a:pt x="9151" y="6528"/>
                  </a:cubicBezTo>
                  <a:cubicBezTo>
                    <a:pt x="10087" y="6424"/>
                    <a:pt x="10676" y="5662"/>
                    <a:pt x="10710" y="4553"/>
                  </a:cubicBezTo>
                  <a:cubicBezTo>
                    <a:pt x="10765" y="1895"/>
                    <a:pt x="8738" y="1"/>
                    <a:pt x="63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34"/>
            <p:cNvSpPr/>
            <p:nvPr/>
          </p:nvSpPr>
          <p:spPr>
            <a:xfrm rot="10800000">
              <a:off x="7490483" y="1249822"/>
              <a:ext cx="159292" cy="187083"/>
            </a:xfrm>
            <a:custGeom>
              <a:avLst/>
              <a:gdLst/>
              <a:ahLst/>
              <a:cxnLst/>
              <a:rect l="l" t="t" r="r" b="b"/>
              <a:pathLst>
                <a:path w="8042" h="8395" extrusionOk="0">
                  <a:moveTo>
                    <a:pt x="5678" y="1"/>
                  </a:moveTo>
                  <a:cubicBezTo>
                    <a:pt x="5445" y="1"/>
                    <a:pt x="5211" y="55"/>
                    <a:pt x="4991" y="170"/>
                  </a:cubicBezTo>
                  <a:cubicBezTo>
                    <a:pt x="4332" y="482"/>
                    <a:pt x="3986" y="1245"/>
                    <a:pt x="4229" y="1938"/>
                  </a:cubicBezTo>
                  <a:cubicBezTo>
                    <a:pt x="4367" y="2354"/>
                    <a:pt x="4540" y="2804"/>
                    <a:pt x="4748" y="3220"/>
                  </a:cubicBezTo>
                  <a:cubicBezTo>
                    <a:pt x="5164" y="4329"/>
                    <a:pt x="5234" y="5404"/>
                    <a:pt x="4402" y="6340"/>
                  </a:cubicBezTo>
                  <a:cubicBezTo>
                    <a:pt x="3771" y="7021"/>
                    <a:pt x="3012" y="7335"/>
                    <a:pt x="2177" y="7335"/>
                  </a:cubicBezTo>
                  <a:cubicBezTo>
                    <a:pt x="1865" y="7335"/>
                    <a:pt x="1543" y="7291"/>
                    <a:pt x="1213" y="7206"/>
                  </a:cubicBezTo>
                  <a:cubicBezTo>
                    <a:pt x="832" y="7102"/>
                    <a:pt x="485" y="6963"/>
                    <a:pt x="139" y="6790"/>
                  </a:cubicBezTo>
                  <a:lnTo>
                    <a:pt x="0" y="6998"/>
                  </a:lnTo>
                  <a:cubicBezTo>
                    <a:pt x="381" y="7345"/>
                    <a:pt x="797" y="7657"/>
                    <a:pt x="1213" y="7969"/>
                  </a:cubicBezTo>
                  <a:cubicBezTo>
                    <a:pt x="1749" y="8258"/>
                    <a:pt x="2344" y="8395"/>
                    <a:pt x="2951" y="8395"/>
                  </a:cubicBezTo>
                  <a:cubicBezTo>
                    <a:pt x="4307" y="8395"/>
                    <a:pt x="5721" y="7710"/>
                    <a:pt x="6655" y="6513"/>
                  </a:cubicBezTo>
                  <a:cubicBezTo>
                    <a:pt x="7902" y="4884"/>
                    <a:pt x="8041" y="1903"/>
                    <a:pt x="6897" y="586"/>
                  </a:cubicBezTo>
                  <a:cubicBezTo>
                    <a:pt x="6597" y="216"/>
                    <a:pt x="6142" y="1"/>
                    <a:pt x="56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34"/>
            <p:cNvSpPr/>
            <p:nvPr/>
          </p:nvSpPr>
          <p:spPr>
            <a:xfrm rot="10800000">
              <a:off x="8015660" y="1563437"/>
              <a:ext cx="190865" cy="178637"/>
            </a:xfrm>
            <a:custGeom>
              <a:avLst/>
              <a:gdLst/>
              <a:ahLst/>
              <a:cxnLst/>
              <a:rect l="l" t="t" r="r" b="b"/>
              <a:pathLst>
                <a:path w="9636" h="8016" extrusionOk="0">
                  <a:moveTo>
                    <a:pt x="9636" y="1"/>
                  </a:moveTo>
                  <a:cubicBezTo>
                    <a:pt x="9566" y="1"/>
                    <a:pt x="9462" y="1"/>
                    <a:pt x="9393" y="35"/>
                  </a:cubicBezTo>
                  <a:cubicBezTo>
                    <a:pt x="6204" y="867"/>
                    <a:pt x="3328" y="2531"/>
                    <a:pt x="971" y="4818"/>
                  </a:cubicBezTo>
                  <a:cubicBezTo>
                    <a:pt x="624" y="5165"/>
                    <a:pt x="382" y="5615"/>
                    <a:pt x="243" y="6066"/>
                  </a:cubicBezTo>
                  <a:cubicBezTo>
                    <a:pt x="0" y="6690"/>
                    <a:pt x="243" y="7383"/>
                    <a:pt x="798" y="7730"/>
                  </a:cubicBezTo>
                  <a:cubicBezTo>
                    <a:pt x="1040" y="7920"/>
                    <a:pt x="1335" y="8015"/>
                    <a:pt x="1629" y="8015"/>
                  </a:cubicBezTo>
                  <a:cubicBezTo>
                    <a:pt x="1924" y="8015"/>
                    <a:pt x="2219" y="7920"/>
                    <a:pt x="2461" y="7730"/>
                  </a:cubicBezTo>
                  <a:cubicBezTo>
                    <a:pt x="2843" y="7418"/>
                    <a:pt x="3189" y="7071"/>
                    <a:pt x="3501" y="6690"/>
                  </a:cubicBezTo>
                  <a:cubicBezTo>
                    <a:pt x="4368" y="5581"/>
                    <a:pt x="5095" y="4402"/>
                    <a:pt x="6066" y="3362"/>
                  </a:cubicBezTo>
                  <a:cubicBezTo>
                    <a:pt x="7175" y="2149"/>
                    <a:pt x="8492" y="1110"/>
                    <a:pt x="963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34"/>
            <p:cNvSpPr/>
            <p:nvPr/>
          </p:nvSpPr>
          <p:spPr>
            <a:xfrm rot="10800000">
              <a:off x="7303090" y="688132"/>
              <a:ext cx="151725" cy="233681"/>
            </a:xfrm>
            <a:custGeom>
              <a:avLst/>
              <a:gdLst/>
              <a:ahLst/>
              <a:cxnLst/>
              <a:rect l="l" t="t" r="r" b="b"/>
              <a:pathLst>
                <a:path w="7660" h="10486" extrusionOk="0">
                  <a:moveTo>
                    <a:pt x="7660" y="1"/>
                  </a:moveTo>
                  <a:lnTo>
                    <a:pt x="7660" y="1"/>
                  </a:lnTo>
                  <a:cubicBezTo>
                    <a:pt x="6690" y="1595"/>
                    <a:pt x="5892" y="3051"/>
                    <a:pt x="4922" y="4437"/>
                  </a:cubicBezTo>
                  <a:cubicBezTo>
                    <a:pt x="3986" y="5893"/>
                    <a:pt x="2704" y="7106"/>
                    <a:pt x="1144" y="7903"/>
                  </a:cubicBezTo>
                  <a:cubicBezTo>
                    <a:pt x="208" y="8354"/>
                    <a:pt x="0" y="8873"/>
                    <a:pt x="728" y="9636"/>
                  </a:cubicBezTo>
                  <a:cubicBezTo>
                    <a:pt x="1179" y="10087"/>
                    <a:pt x="1768" y="10364"/>
                    <a:pt x="2357" y="10468"/>
                  </a:cubicBezTo>
                  <a:cubicBezTo>
                    <a:pt x="2453" y="10480"/>
                    <a:pt x="2546" y="10485"/>
                    <a:pt x="2637" y="10485"/>
                  </a:cubicBezTo>
                  <a:cubicBezTo>
                    <a:pt x="3601" y="10485"/>
                    <a:pt x="4308" y="9836"/>
                    <a:pt x="4783" y="9012"/>
                  </a:cubicBezTo>
                  <a:cubicBezTo>
                    <a:pt x="6378" y="6274"/>
                    <a:pt x="6967" y="3189"/>
                    <a:pt x="76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34"/>
            <p:cNvSpPr/>
            <p:nvPr/>
          </p:nvSpPr>
          <p:spPr>
            <a:xfrm rot="10800000">
              <a:off x="7958678" y="2036232"/>
              <a:ext cx="111912" cy="171594"/>
            </a:xfrm>
            <a:custGeom>
              <a:avLst/>
              <a:gdLst/>
              <a:ahLst/>
              <a:cxnLst/>
              <a:rect l="l" t="t" r="r" b="b"/>
              <a:pathLst>
                <a:path w="5650" h="7700" extrusionOk="0">
                  <a:moveTo>
                    <a:pt x="3778" y="1"/>
                  </a:moveTo>
                  <a:lnTo>
                    <a:pt x="3778" y="1"/>
                  </a:lnTo>
                  <a:cubicBezTo>
                    <a:pt x="3431" y="36"/>
                    <a:pt x="3085" y="70"/>
                    <a:pt x="2773" y="140"/>
                  </a:cubicBezTo>
                  <a:cubicBezTo>
                    <a:pt x="1005" y="590"/>
                    <a:pt x="0" y="2288"/>
                    <a:pt x="277" y="4229"/>
                  </a:cubicBezTo>
                  <a:cubicBezTo>
                    <a:pt x="547" y="5948"/>
                    <a:pt x="2422" y="7700"/>
                    <a:pt x="3928" y="7700"/>
                  </a:cubicBezTo>
                  <a:cubicBezTo>
                    <a:pt x="3970" y="7700"/>
                    <a:pt x="4013" y="7698"/>
                    <a:pt x="4055" y="7695"/>
                  </a:cubicBezTo>
                  <a:cubicBezTo>
                    <a:pt x="4818" y="7661"/>
                    <a:pt x="5442" y="7106"/>
                    <a:pt x="5545" y="6344"/>
                  </a:cubicBezTo>
                  <a:cubicBezTo>
                    <a:pt x="5649" y="5581"/>
                    <a:pt x="5164" y="4853"/>
                    <a:pt x="4436" y="4680"/>
                  </a:cubicBezTo>
                  <a:cubicBezTo>
                    <a:pt x="4055" y="4541"/>
                    <a:pt x="3639" y="4507"/>
                    <a:pt x="3258" y="4403"/>
                  </a:cubicBezTo>
                  <a:cubicBezTo>
                    <a:pt x="2495" y="4264"/>
                    <a:pt x="1906" y="3710"/>
                    <a:pt x="1768" y="2982"/>
                  </a:cubicBezTo>
                  <a:cubicBezTo>
                    <a:pt x="1560" y="2185"/>
                    <a:pt x="1837" y="1353"/>
                    <a:pt x="2495" y="867"/>
                  </a:cubicBezTo>
                  <a:cubicBezTo>
                    <a:pt x="2911" y="556"/>
                    <a:pt x="3327" y="278"/>
                    <a:pt x="37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34"/>
            <p:cNvSpPr/>
            <p:nvPr/>
          </p:nvSpPr>
          <p:spPr>
            <a:xfrm rot="10800000">
              <a:off x="8148845" y="1960931"/>
              <a:ext cx="92006" cy="179684"/>
            </a:xfrm>
            <a:custGeom>
              <a:avLst/>
              <a:gdLst/>
              <a:ahLst/>
              <a:cxnLst/>
              <a:rect l="l" t="t" r="r" b="b"/>
              <a:pathLst>
                <a:path w="4645" h="8063" extrusionOk="0">
                  <a:moveTo>
                    <a:pt x="520" y="0"/>
                  </a:moveTo>
                  <a:cubicBezTo>
                    <a:pt x="70" y="1421"/>
                    <a:pt x="1" y="2946"/>
                    <a:pt x="312" y="4402"/>
                  </a:cubicBezTo>
                  <a:cubicBezTo>
                    <a:pt x="555" y="5650"/>
                    <a:pt x="1214" y="6759"/>
                    <a:pt x="2184" y="7556"/>
                  </a:cubicBezTo>
                  <a:cubicBezTo>
                    <a:pt x="2563" y="7897"/>
                    <a:pt x="2963" y="8062"/>
                    <a:pt x="3333" y="8062"/>
                  </a:cubicBezTo>
                  <a:cubicBezTo>
                    <a:pt x="3639" y="8062"/>
                    <a:pt x="3924" y="7949"/>
                    <a:pt x="4160" y="7729"/>
                  </a:cubicBezTo>
                  <a:cubicBezTo>
                    <a:pt x="4645" y="7105"/>
                    <a:pt x="4576" y="6239"/>
                    <a:pt x="3986" y="5754"/>
                  </a:cubicBezTo>
                  <a:cubicBezTo>
                    <a:pt x="2496" y="4055"/>
                    <a:pt x="902" y="2392"/>
                    <a:pt x="5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34"/>
            <p:cNvSpPr/>
            <p:nvPr/>
          </p:nvSpPr>
          <p:spPr>
            <a:xfrm rot="10800000">
              <a:off x="7357995" y="1396234"/>
              <a:ext cx="135959" cy="92505"/>
            </a:xfrm>
            <a:custGeom>
              <a:avLst/>
              <a:gdLst/>
              <a:ahLst/>
              <a:cxnLst/>
              <a:rect l="l" t="t" r="r" b="b"/>
              <a:pathLst>
                <a:path w="6864" h="4151" extrusionOk="0">
                  <a:moveTo>
                    <a:pt x="2566" y="1"/>
                  </a:moveTo>
                  <a:cubicBezTo>
                    <a:pt x="2115" y="209"/>
                    <a:pt x="1144" y="625"/>
                    <a:pt x="209" y="1075"/>
                  </a:cubicBezTo>
                  <a:cubicBezTo>
                    <a:pt x="70" y="1145"/>
                    <a:pt x="1" y="1283"/>
                    <a:pt x="1" y="1422"/>
                  </a:cubicBezTo>
                  <a:cubicBezTo>
                    <a:pt x="35" y="1928"/>
                    <a:pt x="891" y="2567"/>
                    <a:pt x="1416" y="2567"/>
                  </a:cubicBezTo>
                  <a:cubicBezTo>
                    <a:pt x="1430" y="2567"/>
                    <a:pt x="1443" y="2566"/>
                    <a:pt x="1456" y="2566"/>
                  </a:cubicBezTo>
                  <a:cubicBezTo>
                    <a:pt x="1668" y="2543"/>
                    <a:pt x="1880" y="2531"/>
                    <a:pt x="2091" y="2531"/>
                  </a:cubicBezTo>
                  <a:cubicBezTo>
                    <a:pt x="3475" y="2531"/>
                    <a:pt x="4840" y="3020"/>
                    <a:pt x="5893" y="3952"/>
                  </a:cubicBezTo>
                  <a:cubicBezTo>
                    <a:pt x="6056" y="4090"/>
                    <a:pt x="6174" y="4151"/>
                    <a:pt x="6261" y="4151"/>
                  </a:cubicBezTo>
                  <a:cubicBezTo>
                    <a:pt x="6414" y="4151"/>
                    <a:pt x="6472" y="3962"/>
                    <a:pt x="6517" y="3675"/>
                  </a:cubicBezTo>
                  <a:cubicBezTo>
                    <a:pt x="6863" y="1803"/>
                    <a:pt x="5200" y="1"/>
                    <a:pt x="25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34"/>
            <p:cNvSpPr/>
            <p:nvPr/>
          </p:nvSpPr>
          <p:spPr>
            <a:xfrm rot="10800000">
              <a:off x="8081559" y="1699910"/>
              <a:ext cx="145565" cy="73251"/>
            </a:xfrm>
            <a:custGeom>
              <a:avLst/>
              <a:gdLst/>
              <a:ahLst/>
              <a:cxnLst/>
              <a:rect l="l" t="t" r="r" b="b"/>
              <a:pathLst>
                <a:path w="7349" h="3287" extrusionOk="0">
                  <a:moveTo>
                    <a:pt x="4567" y="0"/>
                  </a:moveTo>
                  <a:cubicBezTo>
                    <a:pt x="3623" y="0"/>
                    <a:pt x="2669" y="96"/>
                    <a:pt x="1734" y="390"/>
                  </a:cubicBezTo>
                  <a:cubicBezTo>
                    <a:pt x="1248" y="529"/>
                    <a:pt x="798" y="772"/>
                    <a:pt x="451" y="1084"/>
                  </a:cubicBezTo>
                  <a:cubicBezTo>
                    <a:pt x="1" y="1603"/>
                    <a:pt x="1" y="2366"/>
                    <a:pt x="451" y="2886"/>
                  </a:cubicBezTo>
                  <a:cubicBezTo>
                    <a:pt x="696" y="3168"/>
                    <a:pt x="971" y="3287"/>
                    <a:pt x="1259" y="3287"/>
                  </a:cubicBezTo>
                  <a:cubicBezTo>
                    <a:pt x="1503" y="3287"/>
                    <a:pt x="1757" y="3202"/>
                    <a:pt x="2011" y="3059"/>
                  </a:cubicBezTo>
                  <a:lnTo>
                    <a:pt x="7348" y="182"/>
                  </a:lnTo>
                  <a:cubicBezTo>
                    <a:pt x="6447" y="96"/>
                    <a:pt x="5512" y="0"/>
                    <a:pt x="45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34"/>
            <p:cNvSpPr/>
            <p:nvPr/>
          </p:nvSpPr>
          <p:spPr>
            <a:xfrm rot="10800000">
              <a:off x="7251596" y="641312"/>
              <a:ext cx="52193" cy="176230"/>
            </a:xfrm>
            <a:custGeom>
              <a:avLst/>
              <a:gdLst/>
              <a:ahLst/>
              <a:cxnLst/>
              <a:rect l="l" t="t" r="r" b="b"/>
              <a:pathLst>
                <a:path w="2635" h="7908" extrusionOk="0">
                  <a:moveTo>
                    <a:pt x="693" y="1"/>
                  </a:moveTo>
                  <a:cubicBezTo>
                    <a:pt x="451" y="1942"/>
                    <a:pt x="139" y="3848"/>
                    <a:pt x="0" y="5789"/>
                  </a:cubicBezTo>
                  <a:cubicBezTo>
                    <a:pt x="0" y="6413"/>
                    <a:pt x="208" y="7037"/>
                    <a:pt x="624" y="7556"/>
                  </a:cubicBezTo>
                  <a:cubicBezTo>
                    <a:pt x="910" y="7790"/>
                    <a:pt x="1255" y="7907"/>
                    <a:pt x="1614" y="7907"/>
                  </a:cubicBezTo>
                  <a:cubicBezTo>
                    <a:pt x="1733" y="7907"/>
                    <a:pt x="1855" y="7894"/>
                    <a:pt x="1976" y="7868"/>
                  </a:cubicBezTo>
                  <a:cubicBezTo>
                    <a:pt x="2565" y="7764"/>
                    <a:pt x="2634" y="7140"/>
                    <a:pt x="2530" y="6621"/>
                  </a:cubicBezTo>
                  <a:cubicBezTo>
                    <a:pt x="2426" y="6135"/>
                    <a:pt x="2219" y="5685"/>
                    <a:pt x="2115" y="5234"/>
                  </a:cubicBezTo>
                  <a:cubicBezTo>
                    <a:pt x="1664" y="3501"/>
                    <a:pt x="1283" y="1768"/>
                    <a:pt x="832" y="35"/>
                  </a:cubicBezTo>
                  <a:lnTo>
                    <a:pt x="6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34"/>
            <p:cNvSpPr/>
            <p:nvPr/>
          </p:nvSpPr>
          <p:spPr>
            <a:xfrm rot="10800000">
              <a:off x="7434197" y="1590670"/>
              <a:ext cx="20" cy="2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23" name="Google Shape;1323;p34"/>
          <p:cNvGrpSpPr/>
          <p:nvPr/>
        </p:nvGrpSpPr>
        <p:grpSpPr>
          <a:xfrm>
            <a:off x="141482" y="2267974"/>
            <a:ext cx="8861037" cy="607556"/>
            <a:chOff x="141482" y="2267974"/>
            <a:chExt cx="8861037" cy="607556"/>
          </a:xfrm>
        </p:grpSpPr>
        <p:grpSp>
          <p:nvGrpSpPr>
            <p:cNvPr id="1324" name="Google Shape;1324;p34"/>
            <p:cNvGrpSpPr/>
            <p:nvPr/>
          </p:nvGrpSpPr>
          <p:grpSpPr>
            <a:xfrm rot="10800000">
              <a:off x="141482" y="2267974"/>
              <a:ext cx="210237" cy="607556"/>
              <a:chOff x="166169" y="2187274"/>
              <a:chExt cx="210237" cy="607556"/>
            </a:xfrm>
          </p:grpSpPr>
          <p:grpSp>
            <p:nvGrpSpPr>
              <p:cNvPr id="1325" name="Google Shape;1325;p34"/>
              <p:cNvGrpSpPr/>
              <p:nvPr/>
            </p:nvGrpSpPr>
            <p:grpSpPr>
              <a:xfrm>
                <a:off x="166174" y="2187274"/>
                <a:ext cx="210232" cy="271352"/>
                <a:chOff x="1454767" y="556042"/>
                <a:chExt cx="302015" cy="389817"/>
              </a:xfrm>
            </p:grpSpPr>
            <p:sp>
              <p:nvSpPr>
                <p:cNvPr id="1326" name="Google Shape;1326;p34"/>
                <p:cNvSpPr/>
                <p:nvPr/>
              </p:nvSpPr>
              <p:spPr>
                <a:xfrm>
                  <a:off x="1454767" y="556042"/>
                  <a:ext cx="293378" cy="3291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20" h="17187" extrusionOk="0">
                      <a:moveTo>
                        <a:pt x="15320" y="1"/>
                      </a:moveTo>
                      <a:lnTo>
                        <a:pt x="15320" y="1"/>
                      </a:lnTo>
                      <a:cubicBezTo>
                        <a:pt x="13864" y="4784"/>
                        <a:pt x="10918" y="8111"/>
                        <a:pt x="7105" y="10503"/>
                      </a:cubicBezTo>
                      <a:cubicBezTo>
                        <a:pt x="5511" y="11508"/>
                        <a:pt x="3743" y="12166"/>
                        <a:pt x="2045" y="12929"/>
                      </a:cubicBezTo>
                      <a:cubicBezTo>
                        <a:pt x="693" y="13553"/>
                        <a:pt x="0" y="14870"/>
                        <a:pt x="451" y="16013"/>
                      </a:cubicBezTo>
                      <a:cubicBezTo>
                        <a:pt x="775" y="16778"/>
                        <a:pt x="1456" y="17187"/>
                        <a:pt x="2255" y="17187"/>
                      </a:cubicBezTo>
                      <a:cubicBezTo>
                        <a:pt x="2651" y="17187"/>
                        <a:pt x="3076" y="17087"/>
                        <a:pt x="3501" y="16880"/>
                      </a:cubicBezTo>
                      <a:lnTo>
                        <a:pt x="3570" y="16845"/>
                      </a:lnTo>
                      <a:cubicBezTo>
                        <a:pt x="7313" y="14592"/>
                        <a:pt x="10571" y="11716"/>
                        <a:pt x="12893" y="7660"/>
                      </a:cubicBezTo>
                      <a:cubicBezTo>
                        <a:pt x="14280" y="5338"/>
                        <a:pt x="15112" y="2704"/>
                        <a:pt x="1532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27" name="Google Shape;1327;p34"/>
                <p:cNvSpPr/>
                <p:nvPr/>
              </p:nvSpPr>
              <p:spPr>
                <a:xfrm>
                  <a:off x="1592149" y="731935"/>
                  <a:ext cx="164633" cy="2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97" h="11171" extrusionOk="0">
                      <a:moveTo>
                        <a:pt x="8423" y="1"/>
                      </a:moveTo>
                      <a:cubicBezTo>
                        <a:pt x="8007" y="728"/>
                        <a:pt x="7522" y="1422"/>
                        <a:pt x="7002" y="2080"/>
                      </a:cubicBezTo>
                      <a:cubicBezTo>
                        <a:pt x="5234" y="3848"/>
                        <a:pt x="3397" y="5477"/>
                        <a:pt x="1595" y="7210"/>
                      </a:cubicBezTo>
                      <a:cubicBezTo>
                        <a:pt x="1144" y="7591"/>
                        <a:pt x="763" y="7972"/>
                        <a:pt x="417" y="8457"/>
                      </a:cubicBezTo>
                      <a:cubicBezTo>
                        <a:pt x="1" y="9047"/>
                        <a:pt x="1" y="9844"/>
                        <a:pt x="417" y="10468"/>
                      </a:cubicBezTo>
                      <a:cubicBezTo>
                        <a:pt x="667" y="10919"/>
                        <a:pt x="1135" y="11171"/>
                        <a:pt x="1611" y="11171"/>
                      </a:cubicBezTo>
                      <a:cubicBezTo>
                        <a:pt x="1793" y="11171"/>
                        <a:pt x="1977" y="11134"/>
                        <a:pt x="2150" y="11057"/>
                      </a:cubicBezTo>
                      <a:cubicBezTo>
                        <a:pt x="2739" y="10780"/>
                        <a:pt x="3259" y="10398"/>
                        <a:pt x="3675" y="9913"/>
                      </a:cubicBezTo>
                      <a:cubicBezTo>
                        <a:pt x="5304" y="8007"/>
                        <a:pt x="6621" y="5823"/>
                        <a:pt x="7522" y="3501"/>
                      </a:cubicBezTo>
                      <a:cubicBezTo>
                        <a:pt x="7938" y="2357"/>
                        <a:pt x="8250" y="1214"/>
                        <a:pt x="8596" y="70"/>
                      </a:cubicBezTo>
                      <a:lnTo>
                        <a:pt x="8423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328" name="Google Shape;1328;p34"/>
              <p:cNvGrpSpPr/>
              <p:nvPr/>
            </p:nvGrpSpPr>
            <p:grpSpPr>
              <a:xfrm rot="10800000" flipH="1">
                <a:off x="166169" y="2523478"/>
                <a:ext cx="210232" cy="271352"/>
                <a:chOff x="1454767" y="556042"/>
                <a:chExt cx="302015" cy="389817"/>
              </a:xfrm>
            </p:grpSpPr>
            <p:sp>
              <p:nvSpPr>
                <p:cNvPr id="1329" name="Google Shape;1329;p34"/>
                <p:cNvSpPr/>
                <p:nvPr/>
              </p:nvSpPr>
              <p:spPr>
                <a:xfrm>
                  <a:off x="1454767" y="556042"/>
                  <a:ext cx="293378" cy="3291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20" h="17187" extrusionOk="0">
                      <a:moveTo>
                        <a:pt x="15320" y="1"/>
                      </a:moveTo>
                      <a:lnTo>
                        <a:pt x="15320" y="1"/>
                      </a:lnTo>
                      <a:cubicBezTo>
                        <a:pt x="13864" y="4784"/>
                        <a:pt x="10918" y="8111"/>
                        <a:pt x="7105" y="10503"/>
                      </a:cubicBezTo>
                      <a:cubicBezTo>
                        <a:pt x="5511" y="11508"/>
                        <a:pt x="3743" y="12166"/>
                        <a:pt x="2045" y="12929"/>
                      </a:cubicBezTo>
                      <a:cubicBezTo>
                        <a:pt x="693" y="13553"/>
                        <a:pt x="0" y="14870"/>
                        <a:pt x="451" y="16013"/>
                      </a:cubicBezTo>
                      <a:cubicBezTo>
                        <a:pt x="775" y="16778"/>
                        <a:pt x="1456" y="17187"/>
                        <a:pt x="2255" y="17187"/>
                      </a:cubicBezTo>
                      <a:cubicBezTo>
                        <a:pt x="2651" y="17187"/>
                        <a:pt x="3076" y="17087"/>
                        <a:pt x="3501" y="16880"/>
                      </a:cubicBezTo>
                      <a:lnTo>
                        <a:pt x="3570" y="16845"/>
                      </a:lnTo>
                      <a:cubicBezTo>
                        <a:pt x="7313" y="14592"/>
                        <a:pt x="10571" y="11716"/>
                        <a:pt x="12893" y="7660"/>
                      </a:cubicBezTo>
                      <a:cubicBezTo>
                        <a:pt x="14280" y="5338"/>
                        <a:pt x="15112" y="2704"/>
                        <a:pt x="1532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30" name="Google Shape;1330;p34"/>
                <p:cNvSpPr/>
                <p:nvPr/>
              </p:nvSpPr>
              <p:spPr>
                <a:xfrm>
                  <a:off x="1592149" y="731935"/>
                  <a:ext cx="164633" cy="2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97" h="11171" extrusionOk="0">
                      <a:moveTo>
                        <a:pt x="8423" y="1"/>
                      </a:moveTo>
                      <a:cubicBezTo>
                        <a:pt x="8007" y="728"/>
                        <a:pt x="7522" y="1422"/>
                        <a:pt x="7002" y="2080"/>
                      </a:cubicBezTo>
                      <a:cubicBezTo>
                        <a:pt x="5234" y="3848"/>
                        <a:pt x="3397" y="5477"/>
                        <a:pt x="1595" y="7210"/>
                      </a:cubicBezTo>
                      <a:cubicBezTo>
                        <a:pt x="1144" y="7591"/>
                        <a:pt x="763" y="7972"/>
                        <a:pt x="417" y="8457"/>
                      </a:cubicBezTo>
                      <a:cubicBezTo>
                        <a:pt x="1" y="9047"/>
                        <a:pt x="1" y="9844"/>
                        <a:pt x="417" y="10468"/>
                      </a:cubicBezTo>
                      <a:cubicBezTo>
                        <a:pt x="667" y="10919"/>
                        <a:pt x="1135" y="11171"/>
                        <a:pt x="1611" y="11171"/>
                      </a:cubicBezTo>
                      <a:cubicBezTo>
                        <a:pt x="1793" y="11171"/>
                        <a:pt x="1977" y="11134"/>
                        <a:pt x="2150" y="11057"/>
                      </a:cubicBezTo>
                      <a:cubicBezTo>
                        <a:pt x="2739" y="10780"/>
                        <a:pt x="3259" y="10398"/>
                        <a:pt x="3675" y="9913"/>
                      </a:cubicBezTo>
                      <a:cubicBezTo>
                        <a:pt x="5304" y="8007"/>
                        <a:pt x="6621" y="5823"/>
                        <a:pt x="7522" y="3501"/>
                      </a:cubicBezTo>
                      <a:cubicBezTo>
                        <a:pt x="7938" y="2357"/>
                        <a:pt x="8250" y="1214"/>
                        <a:pt x="8596" y="70"/>
                      </a:cubicBezTo>
                      <a:lnTo>
                        <a:pt x="8423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331" name="Google Shape;1331;p34"/>
            <p:cNvGrpSpPr/>
            <p:nvPr/>
          </p:nvGrpSpPr>
          <p:grpSpPr>
            <a:xfrm>
              <a:off x="8792282" y="2267974"/>
              <a:ext cx="210237" cy="607556"/>
              <a:chOff x="166169" y="2187274"/>
              <a:chExt cx="210237" cy="607556"/>
            </a:xfrm>
          </p:grpSpPr>
          <p:grpSp>
            <p:nvGrpSpPr>
              <p:cNvPr id="1332" name="Google Shape;1332;p34"/>
              <p:cNvGrpSpPr/>
              <p:nvPr/>
            </p:nvGrpSpPr>
            <p:grpSpPr>
              <a:xfrm>
                <a:off x="166174" y="2187274"/>
                <a:ext cx="210232" cy="271352"/>
                <a:chOff x="1454767" y="556042"/>
                <a:chExt cx="302015" cy="389817"/>
              </a:xfrm>
            </p:grpSpPr>
            <p:sp>
              <p:nvSpPr>
                <p:cNvPr id="1333" name="Google Shape;1333;p34"/>
                <p:cNvSpPr/>
                <p:nvPr/>
              </p:nvSpPr>
              <p:spPr>
                <a:xfrm>
                  <a:off x="1454767" y="556042"/>
                  <a:ext cx="293378" cy="3291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20" h="17187" extrusionOk="0">
                      <a:moveTo>
                        <a:pt x="15320" y="1"/>
                      </a:moveTo>
                      <a:lnTo>
                        <a:pt x="15320" y="1"/>
                      </a:lnTo>
                      <a:cubicBezTo>
                        <a:pt x="13864" y="4784"/>
                        <a:pt x="10918" y="8111"/>
                        <a:pt x="7105" y="10503"/>
                      </a:cubicBezTo>
                      <a:cubicBezTo>
                        <a:pt x="5511" y="11508"/>
                        <a:pt x="3743" y="12166"/>
                        <a:pt x="2045" y="12929"/>
                      </a:cubicBezTo>
                      <a:cubicBezTo>
                        <a:pt x="693" y="13553"/>
                        <a:pt x="0" y="14870"/>
                        <a:pt x="451" y="16013"/>
                      </a:cubicBezTo>
                      <a:cubicBezTo>
                        <a:pt x="775" y="16778"/>
                        <a:pt x="1456" y="17187"/>
                        <a:pt x="2255" y="17187"/>
                      </a:cubicBezTo>
                      <a:cubicBezTo>
                        <a:pt x="2651" y="17187"/>
                        <a:pt x="3076" y="17087"/>
                        <a:pt x="3501" y="16880"/>
                      </a:cubicBezTo>
                      <a:lnTo>
                        <a:pt x="3570" y="16845"/>
                      </a:lnTo>
                      <a:cubicBezTo>
                        <a:pt x="7313" y="14592"/>
                        <a:pt x="10571" y="11716"/>
                        <a:pt x="12893" y="7660"/>
                      </a:cubicBezTo>
                      <a:cubicBezTo>
                        <a:pt x="14280" y="5338"/>
                        <a:pt x="15112" y="2704"/>
                        <a:pt x="1532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34" name="Google Shape;1334;p34"/>
                <p:cNvSpPr/>
                <p:nvPr/>
              </p:nvSpPr>
              <p:spPr>
                <a:xfrm>
                  <a:off x="1592149" y="731935"/>
                  <a:ext cx="164633" cy="2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97" h="11171" extrusionOk="0">
                      <a:moveTo>
                        <a:pt x="8423" y="1"/>
                      </a:moveTo>
                      <a:cubicBezTo>
                        <a:pt x="8007" y="728"/>
                        <a:pt x="7522" y="1422"/>
                        <a:pt x="7002" y="2080"/>
                      </a:cubicBezTo>
                      <a:cubicBezTo>
                        <a:pt x="5234" y="3848"/>
                        <a:pt x="3397" y="5477"/>
                        <a:pt x="1595" y="7210"/>
                      </a:cubicBezTo>
                      <a:cubicBezTo>
                        <a:pt x="1144" y="7591"/>
                        <a:pt x="763" y="7972"/>
                        <a:pt x="417" y="8457"/>
                      </a:cubicBezTo>
                      <a:cubicBezTo>
                        <a:pt x="1" y="9047"/>
                        <a:pt x="1" y="9844"/>
                        <a:pt x="417" y="10468"/>
                      </a:cubicBezTo>
                      <a:cubicBezTo>
                        <a:pt x="667" y="10919"/>
                        <a:pt x="1135" y="11171"/>
                        <a:pt x="1611" y="11171"/>
                      </a:cubicBezTo>
                      <a:cubicBezTo>
                        <a:pt x="1793" y="11171"/>
                        <a:pt x="1977" y="11134"/>
                        <a:pt x="2150" y="11057"/>
                      </a:cubicBezTo>
                      <a:cubicBezTo>
                        <a:pt x="2739" y="10780"/>
                        <a:pt x="3259" y="10398"/>
                        <a:pt x="3675" y="9913"/>
                      </a:cubicBezTo>
                      <a:cubicBezTo>
                        <a:pt x="5304" y="8007"/>
                        <a:pt x="6621" y="5823"/>
                        <a:pt x="7522" y="3501"/>
                      </a:cubicBezTo>
                      <a:cubicBezTo>
                        <a:pt x="7938" y="2357"/>
                        <a:pt x="8250" y="1214"/>
                        <a:pt x="8596" y="70"/>
                      </a:cubicBezTo>
                      <a:lnTo>
                        <a:pt x="8423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335" name="Google Shape;1335;p34"/>
              <p:cNvGrpSpPr/>
              <p:nvPr/>
            </p:nvGrpSpPr>
            <p:grpSpPr>
              <a:xfrm rot="10800000" flipH="1">
                <a:off x="166169" y="2523478"/>
                <a:ext cx="210232" cy="271352"/>
                <a:chOff x="1454767" y="556042"/>
                <a:chExt cx="302015" cy="389817"/>
              </a:xfrm>
            </p:grpSpPr>
            <p:sp>
              <p:nvSpPr>
                <p:cNvPr id="1336" name="Google Shape;1336;p34"/>
                <p:cNvSpPr/>
                <p:nvPr/>
              </p:nvSpPr>
              <p:spPr>
                <a:xfrm>
                  <a:off x="1454767" y="556042"/>
                  <a:ext cx="293378" cy="3291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20" h="17187" extrusionOk="0">
                      <a:moveTo>
                        <a:pt x="15320" y="1"/>
                      </a:moveTo>
                      <a:lnTo>
                        <a:pt x="15320" y="1"/>
                      </a:lnTo>
                      <a:cubicBezTo>
                        <a:pt x="13864" y="4784"/>
                        <a:pt x="10918" y="8111"/>
                        <a:pt x="7105" y="10503"/>
                      </a:cubicBezTo>
                      <a:cubicBezTo>
                        <a:pt x="5511" y="11508"/>
                        <a:pt x="3743" y="12166"/>
                        <a:pt x="2045" y="12929"/>
                      </a:cubicBezTo>
                      <a:cubicBezTo>
                        <a:pt x="693" y="13553"/>
                        <a:pt x="0" y="14870"/>
                        <a:pt x="451" y="16013"/>
                      </a:cubicBezTo>
                      <a:cubicBezTo>
                        <a:pt x="775" y="16778"/>
                        <a:pt x="1456" y="17187"/>
                        <a:pt x="2255" y="17187"/>
                      </a:cubicBezTo>
                      <a:cubicBezTo>
                        <a:pt x="2651" y="17187"/>
                        <a:pt x="3076" y="17087"/>
                        <a:pt x="3501" y="16880"/>
                      </a:cubicBezTo>
                      <a:lnTo>
                        <a:pt x="3570" y="16845"/>
                      </a:lnTo>
                      <a:cubicBezTo>
                        <a:pt x="7313" y="14592"/>
                        <a:pt x="10571" y="11716"/>
                        <a:pt x="12893" y="7660"/>
                      </a:cubicBezTo>
                      <a:cubicBezTo>
                        <a:pt x="14280" y="5338"/>
                        <a:pt x="15112" y="2704"/>
                        <a:pt x="1532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37" name="Google Shape;1337;p34"/>
                <p:cNvSpPr/>
                <p:nvPr/>
              </p:nvSpPr>
              <p:spPr>
                <a:xfrm>
                  <a:off x="1592149" y="731935"/>
                  <a:ext cx="164633" cy="2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97" h="11171" extrusionOk="0">
                      <a:moveTo>
                        <a:pt x="8423" y="1"/>
                      </a:moveTo>
                      <a:cubicBezTo>
                        <a:pt x="8007" y="728"/>
                        <a:pt x="7522" y="1422"/>
                        <a:pt x="7002" y="2080"/>
                      </a:cubicBezTo>
                      <a:cubicBezTo>
                        <a:pt x="5234" y="3848"/>
                        <a:pt x="3397" y="5477"/>
                        <a:pt x="1595" y="7210"/>
                      </a:cubicBezTo>
                      <a:cubicBezTo>
                        <a:pt x="1144" y="7591"/>
                        <a:pt x="763" y="7972"/>
                        <a:pt x="417" y="8457"/>
                      </a:cubicBezTo>
                      <a:cubicBezTo>
                        <a:pt x="1" y="9047"/>
                        <a:pt x="1" y="9844"/>
                        <a:pt x="417" y="10468"/>
                      </a:cubicBezTo>
                      <a:cubicBezTo>
                        <a:pt x="667" y="10919"/>
                        <a:pt x="1135" y="11171"/>
                        <a:pt x="1611" y="11171"/>
                      </a:cubicBezTo>
                      <a:cubicBezTo>
                        <a:pt x="1793" y="11171"/>
                        <a:pt x="1977" y="11134"/>
                        <a:pt x="2150" y="11057"/>
                      </a:cubicBezTo>
                      <a:cubicBezTo>
                        <a:pt x="2739" y="10780"/>
                        <a:pt x="3259" y="10398"/>
                        <a:pt x="3675" y="9913"/>
                      </a:cubicBezTo>
                      <a:cubicBezTo>
                        <a:pt x="5304" y="8007"/>
                        <a:pt x="6621" y="5823"/>
                        <a:pt x="7522" y="3501"/>
                      </a:cubicBezTo>
                      <a:cubicBezTo>
                        <a:pt x="7938" y="2357"/>
                        <a:pt x="8250" y="1214"/>
                        <a:pt x="8596" y="70"/>
                      </a:cubicBezTo>
                      <a:lnTo>
                        <a:pt x="8423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udex"/>
              <a:buNone/>
              <a:defRPr sz="3000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hivo"/>
              <a:buChar char="●"/>
              <a:defRPr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hivo"/>
              <a:buChar char="○"/>
              <a:defRPr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hivo"/>
              <a:buChar char="■"/>
              <a:defRPr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hivo"/>
              <a:buChar char="●"/>
              <a:defRPr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hivo"/>
              <a:buChar char="○"/>
              <a:defRPr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hivo"/>
              <a:buChar char="■"/>
              <a:defRPr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hivo"/>
              <a:buChar char="●"/>
              <a:defRPr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hivo"/>
              <a:buChar char="○"/>
              <a:defRPr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hivo"/>
              <a:buChar char="■"/>
              <a:defRPr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55" r:id="rId4"/>
    <p:sldLayoutId id="2147483658" r:id="rId5"/>
    <p:sldLayoutId id="2147483660" r:id="rId6"/>
    <p:sldLayoutId id="2147483666" r:id="rId7"/>
    <p:sldLayoutId id="2147483679" r:id="rId8"/>
    <p:sldLayoutId id="2147483680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Разгадайте ребус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01" y="1203598"/>
            <a:ext cx="5842934" cy="2878186"/>
          </a:xfrm>
          <a:prstGeom prst="rect">
            <a:avLst/>
          </a:prstGeom>
        </p:spPr>
      </p:pic>
      <p:sp>
        <p:nvSpPr>
          <p:cNvPr id="9" name="Заголовок 6"/>
          <p:cNvSpPr txBox="1">
            <a:spLocks/>
          </p:cNvSpPr>
          <p:nvPr/>
        </p:nvSpPr>
        <p:spPr>
          <a:xfrm>
            <a:off x="1840572" y="4155926"/>
            <a:ext cx="5328592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udex"/>
              <a:buNone/>
              <a:defRPr sz="3000" b="0" i="0" u="none" strike="noStrike" cap="none">
                <a:solidFill>
                  <a:schemeClr val="dk1"/>
                </a:solidFill>
                <a:latin typeface="Caudex"/>
                <a:ea typeface="Caudex"/>
                <a:cs typeface="Caudex"/>
                <a:sym typeface="Caudex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r>
              <a:rPr lang="ru-RU" sz="2800" dirty="0" smtClean="0"/>
              <a:t>Как вы думаете, что это такое?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6239277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856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1762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5249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ЗАДАНИЕ: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Посмотрите видеофрагмент и ответьте на вопросы:</a:t>
            </a:r>
          </a:p>
          <a:p>
            <a:pPr marL="482600" indent="-342900">
              <a:buAutoNum type="arabicParenR"/>
            </a:pPr>
            <a:r>
              <a:rPr lang="ru-RU" dirty="0" smtClean="0"/>
              <a:t>О каких изобретениях говорится в видеофрагменте?</a:t>
            </a:r>
          </a:p>
          <a:p>
            <a:pPr marL="482600" indent="-342900">
              <a:buAutoNum type="arabicParenR"/>
            </a:pPr>
            <a:r>
              <a:rPr lang="ru-RU" dirty="0" smtClean="0"/>
              <a:t>Кто такой ремесленник?</a:t>
            </a:r>
          </a:p>
          <a:p>
            <a:pPr marL="482600" indent="-342900">
              <a:buAutoNum type="arabicParenR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65934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" name="Google Shape;1419;p41"/>
          <p:cNvSpPr txBox="1">
            <a:spLocks noGrp="1"/>
          </p:cNvSpPr>
          <p:nvPr>
            <p:ph type="title"/>
          </p:nvPr>
        </p:nvSpPr>
        <p:spPr>
          <a:xfrm>
            <a:off x="2711925" y="1474300"/>
            <a:ext cx="3720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Ремесленник - это</a:t>
            </a:r>
            <a:endParaRPr dirty="0"/>
          </a:p>
        </p:txBody>
      </p:sp>
      <p:sp>
        <p:nvSpPr>
          <p:cNvPr id="1420" name="Google Shape;1420;p41"/>
          <p:cNvSpPr txBox="1">
            <a:spLocks noGrp="1"/>
          </p:cNvSpPr>
          <p:nvPr>
            <p:ph type="subTitle" idx="1"/>
          </p:nvPr>
        </p:nvSpPr>
        <p:spPr>
          <a:xfrm>
            <a:off x="2669191" y="2755958"/>
            <a:ext cx="3720000" cy="89258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/>
              <a:t>ч</a:t>
            </a:r>
            <a:r>
              <a:rPr lang="ru-RU" sz="2000" dirty="0" smtClean="0"/>
              <a:t>еловек, который занимается изготовлением сосудов, орудий труда, тканей или других изделий</a:t>
            </a:r>
            <a:endParaRPr sz="2000" dirty="0"/>
          </a:p>
        </p:txBody>
      </p:sp>
      <p:sp>
        <p:nvSpPr>
          <p:cNvPr id="1421" name="Google Shape;1421;p41"/>
          <p:cNvSpPr/>
          <p:nvPr/>
        </p:nvSpPr>
        <p:spPr>
          <a:xfrm>
            <a:off x="2314075" y="360950"/>
            <a:ext cx="4418233" cy="4420369"/>
          </a:xfrm>
          <a:custGeom>
            <a:avLst/>
            <a:gdLst/>
            <a:ahLst/>
            <a:cxnLst/>
            <a:rect l="l" t="t" r="r" b="b"/>
            <a:pathLst>
              <a:path w="89838" h="89886" extrusionOk="0">
                <a:moveTo>
                  <a:pt x="44753" y="4105"/>
                </a:moveTo>
                <a:cubicBezTo>
                  <a:pt x="44901" y="4105"/>
                  <a:pt x="45048" y="4106"/>
                  <a:pt x="45196" y="4108"/>
                </a:cubicBezTo>
                <a:cubicBezTo>
                  <a:pt x="61729" y="4211"/>
                  <a:pt x="76563" y="14297"/>
                  <a:pt x="82732" y="29651"/>
                </a:cubicBezTo>
                <a:cubicBezTo>
                  <a:pt x="88936" y="44971"/>
                  <a:pt x="85262" y="62543"/>
                  <a:pt x="73443" y="74085"/>
                </a:cubicBezTo>
                <a:cubicBezTo>
                  <a:pt x="65657" y="81711"/>
                  <a:pt x="55344" y="85742"/>
                  <a:pt x="44872" y="85742"/>
                </a:cubicBezTo>
                <a:cubicBezTo>
                  <a:pt x="39448" y="85742"/>
                  <a:pt x="33982" y="84661"/>
                  <a:pt x="28802" y="82437"/>
                </a:cubicBezTo>
                <a:cubicBezTo>
                  <a:pt x="13587" y="75922"/>
                  <a:pt x="3848" y="60879"/>
                  <a:pt x="4056" y="44347"/>
                </a:cubicBezTo>
                <a:cubicBezTo>
                  <a:pt x="4297" y="22174"/>
                  <a:pt x="22597" y="4105"/>
                  <a:pt x="44753" y="4105"/>
                </a:cubicBezTo>
                <a:close/>
                <a:moveTo>
                  <a:pt x="44897" y="0"/>
                </a:moveTo>
                <a:cubicBezTo>
                  <a:pt x="44850" y="0"/>
                  <a:pt x="44798" y="18"/>
                  <a:pt x="44746" y="52"/>
                </a:cubicBezTo>
                <a:cubicBezTo>
                  <a:pt x="44538" y="260"/>
                  <a:pt x="44330" y="503"/>
                  <a:pt x="44191" y="780"/>
                </a:cubicBezTo>
                <a:cubicBezTo>
                  <a:pt x="44130" y="923"/>
                  <a:pt x="44081" y="970"/>
                  <a:pt x="44015" y="970"/>
                </a:cubicBezTo>
                <a:cubicBezTo>
                  <a:pt x="43969" y="970"/>
                  <a:pt x="43916" y="947"/>
                  <a:pt x="43844" y="919"/>
                </a:cubicBezTo>
                <a:cubicBezTo>
                  <a:pt x="43654" y="798"/>
                  <a:pt x="43437" y="737"/>
                  <a:pt x="43221" y="737"/>
                </a:cubicBezTo>
                <a:cubicBezTo>
                  <a:pt x="43004" y="737"/>
                  <a:pt x="42787" y="798"/>
                  <a:pt x="42597" y="919"/>
                </a:cubicBezTo>
                <a:cubicBezTo>
                  <a:pt x="42527" y="988"/>
                  <a:pt x="42458" y="1057"/>
                  <a:pt x="42389" y="1161"/>
                </a:cubicBezTo>
                <a:cubicBezTo>
                  <a:pt x="42493" y="1196"/>
                  <a:pt x="42562" y="1231"/>
                  <a:pt x="42631" y="1265"/>
                </a:cubicBezTo>
                <a:cubicBezTo>
                  <a:pt x="43290" y="1404"/>
                  <a:pt x="43810" y="1855"/>
                  <a:pt x="44122" y="2444"/>
                </a:cubicBezTo>
                <a:cubicBezTo>
                  <a:pt x="44330" y="2860"/>
                  <a:pt x="44295" y="2894"/>
                  <a:pt x="43844" y="2929"/>
                </a:cubicBezTo>
                <a:lnTo>
                  <a:pt x="40483" y="3137"/>
                </a:lnTo>
                <a:cubicBezTo>
                  <a:pt x="40402" y="3149"/>
                  <a:pt x="40317" y="3152"/>
                  <a:pt x="40231" y="3152"/>
                </a:cubicBezTo>
                <a:cubicBezTo>
                  <a:pt x="40059" y="3152"/>
                  <a:pt x="39882" y="3137"/>
                  <a:pt x="39720" y="3137"/>
                </a:cubicBezTo>
                <a:cubicBezTo>
                  <a:pt x="39789" y="2860"/>
                  <a:pt x="39893" y="2582"/>
                  <a:pt x="39963" y="2340"/>
                </a:cubicBezTo>
                <a:cubicBezTo>
                  <a:pt x="39997" y="2271"/>
                  <a:pt x="40032" y="2201"/>
                  <a:pt x="40067" y="2167"/>
                </a:cubicBezTo>
                <a:lnTo>
                  <a:pt x="41314" y="1231"/>
                </a:lnTo>
                <a:cubicBezTo>
                  <a:pt x="41104" y="1053"/>
                  <a:pt x="40916" y="965"/>
                  <a:pt x="40698" y="965"/>
                </a:cubicBezTo>
                <a:cubicBezTo>
                  <a:pt x="40449" y="965"/>
                  <a:pt x="40161" y="1079"/>
                  <a:pt x="39755" y="1300"/>
                </a:cubicBezTo>
                <a:cubicBezTo>
                  <a:pt x="39443" y="1023"/>
                  <a:pt x="39165" y="746"/>
                  <a:pt x="38888" y="503"/>
                </a:cubicBezTo>
                <a:cubicBezTo>
                  <a:pt x="38836" y="468"/>
                  <a:pt x="38784" y="451"/>
                  <a:pt x="38732" y="451"/>
                </a:cubicBezTo>
                <a:cubicBezTo>
                  <a:pt x="38680" y="451"/>
                  <a:pt x="38628" y="468"/>
                  <a:pt x="38576" y="503"/>
                </a:cubicBezTo>
                <a:cubicBezTo>
                  <a:pt x="38368" y="746"/>
                  <a:pt x="38230" y="1023"/>
                  <a:pt x="38126" y="1300"/>
                </a:cubicBezTo>
                <a:cubicBezTo>
                  <a:pt x="38074" y="1456"/>
                  <a:pt x="38041" y="1534"/>
                  <a:pt x="37926" y="1534"/>
                </a:cubicBezTo>
                <a:cubicBezTo>
                  <a:pt x="37887" y="1534"/>
                  <a:pt x="37840" y="1525"/>
                  <a:pt x="37779" y="1508"/>
                </a:cubicBezTo>
                <a:cubicBezTo>
                  <a:pt x="37631" y="1439"/>
                  <a:pt x="37477" y="1406"/>
                  <a:pt x="37327" y="1406"/>
                </a:cubicBezTo>
                <a:cubicBezTo>
                  <a:pt x="36949" y="1406"/>
                  <a:pt x="36591" y="1612"/>
                  <a:pt x="36393" y="1959"/>
                </a:cubicBezTo>
                <a:cubicBezTo>
                  <a:pt x="36566" y="1993"/>
                  <a:pt x="36774" y="2028"/>
                  <a:pt x="36947" y="2063"/>
                </a:cubicBezTo>
                <a:cubicBezTo>
                  <a:pt x="37536" y="2201"/>
                  <a:pt x="38022" y="2582"/>
                  <a:pt x="38334" y="3068"/>
                </a:cubicBezTo>
                <a:cubicBezTo>
                  <a:pt x="38472" y="3310"/>
                  <a:pt x="38472" y="3414"/>
                  <a:pt x="38160" y="3484"/>
                </a:cubicBezTo>
                <a:cubicBezTo>
                  <a:pt x="36878" y="3726"/>
                  <a:pt x="35596" y="4004"/>
                  <a:pt x="34313" y="4315"/>
                </a:cubicBezTo>
                <a:cubicBezTo>
                  <a:pt x="34258" y="4322"/>
                  <a:pt x="34209" y="4327"/>
                  <a:pt x="34168" y="4327"/>
                </a:cubicBezTo>
                <a:cubicBezTo>
                  <a:pt x="34001" y="4327"/>
                  <a:pt x="33946" y="4260"/>
                  <a:pt x="34001" y="4038"/>
                </a:cubicBezTo>
                <a:cubicBezTo>
                  <a:pt x="34071" y="3449"/>
                  <a:pt x="34383" y="2894"/>
                  <a:pt x="34868" y="2513"/>
                </a:cubicBezTo>
                <a:cubicBezTo>
                  <a:pt x="35006" y="2409"/>
                  <a:pt x="35145" y="2271"/>
                  <a:pt x="35284" y="2132"/>
                </a:cubicBezTo>
                <a:cubicBezTo>
                  <a:pt x="35076" y="2063"/>
                  <a:pt x="34833" y="1993"/>
                  <a:pt x="34625" y="1993"/>
                </a:cubicBezTo>
                <a:cubicBezTo>
                  <a:pt x="34417" y="1993"/>
                  <a:pt x="34244" y="2028"/>
                  <a:pt x="34105" y="2167"/>
                </a:cubicBezTo>
                <a:cubicBezTo>
                  <a:pt x="33942" y="2294"/>
                  <a:pt x="33807" y="2393"/>
                  <a:pt x="33675" y="2393"/>
                </a:cubicBezTo>
                <a:cubicBezTo>
                  <a:pt x="33556" y="2393"/>
                  <a:pt x="33440" y="2311"/>
                  <a:pt x="33308" y="2097"/>
                </a:cubicBezTo>
                <a:cubicBezTo>
                  <a:pt x="33239" y="1924"/>
                  <a:pt x="32927" y="1820"/>
                  <a:pt x="32719" y="1751"/>
                </a:cubicBezTo>
                <a:cubicBezTo>
                  <a:pt x="32691" y="1741"/>
                  <a:pt x="32666" y="1737"/>
                  <a:pt x="32642" y="1737"/>
                </a:cubicBezTo>
                <a:cubicBezTo>
                  <a:pt x="32578" y="1737"/>
                  <a:pt x="32527" y="1769"/>
                  <a:pt x="32476" y="1820"/>
                </a:cubicBezTo>
                <a:cubicBezTo>
                  <a:pt x="32303" y="2063"/>
                  <a:pt x="32199" y="2340"/>
                  <a:pt x="32130" y="2617"/>
                </a:cubicBezTo>
                <a:cubicBezTo>
                  <a:pt x="32060" y="2894"/>
                  <a:pt x="32026" y="2929"/>
                  <a:pt x="31783" y="2929"/>
                </a:cubicBezTo>
                <a:cubicBezTo>
                  <a:pt x="31436" y="2964"/>
                  <a:pt x="31090" y="3068"/>
                  <a:pt x="30743" y="3172"/>
                </a:cubicBezTo>
                <a:cubicBezTo>
                  <a:pt x="30639" y="3206"/>
                  <a:pt x="30605" y="3380"/>
                  <a:pt x="30501" y="3518"/>
                </a:cubicBezTo>
                <a:cubicBezTo>
                  <a:pt x="30639" y="3553"/>
                  <a:pt x="30743" y="3588"/>
                  <a:pt x="30882" y="3588"/>
                </a:cubicBezTo>
                <a:cubicBezTo>
                  <a:pt x="31540" y="3622"/>
                  <a:pt x="32164" y="3934"/>
                  <a:pt x="32580" y="4419"/>
                </a:cubicBezTo>
                <a:cubicBezTo>
                  <a:pt x="32754" y="4627"/>
                  <a:pt x="32788" y="4731"/>
                  <a:pt x="32511" y="4801"/>
                </a:cubicBezTo>
                <a:cubicBezTo>
                  <a:pt x="31229" y="5251"/>
                  <a:pt x="29981" y="5702"/>
                  <a:pt x="28733" y="6187"/>
                </a:cubicBezTo>
                <a:cubicBezTo>
                  <a:pt x="28662" y="6214"/>
                  <a:pt x="28605" y="6227"/>
                  <a:pt x="28559" y="6227"/>
                </a:cubicBezTo>
                <a:cubicBezTo>
                  <a:pt x="28425" y="6227"/>
                  <a:pt x="28386" y="6116"/>
                  <a:pt x="28386" y="5910"/>
                </a:cubicBezTo>
                <a:cubicBezTo>
                  <a:pt x="28421" y="5251"/>
                  <a:pt x="28698" y="4627"/>
                  <a:pt x="29218" y="4211"/>
                </a:cubicBezTo>
                <a:cubicBezTo>
                  <a:pt x="29288" y="4108"/>
                  <a:pt x="29357" y="4038"/>
                  <a:pt x="29426" y="3934"/>
                </a:cubicBezTo>
                <a:cubicBezTo>
                  <a:pt x="29288" y="3865"/>
                  <a:pt x="29184" y="3830"/>
                  <a:pt x="29045" y="3796"/>
                </a:cubicBezTo>
                <a:cubicBezTo>
                  <a:pt x="28525" y="3796"/>
                  <a:pt x="28075" y="4073"/>
                  <a:pt x="27867" y="4489"/>
                </a:cubicBezTo>
                <a:lnTo>
                  <a:pt x="27797" y="4454"/>
                </a:lnTo>
                <a:cubicBezTo>
                  <a:pt x="27616" y="4091"/>
                  <a:pt x="27249" y="3886"/>
                  <a:pt x="26882" y="3886"/>
                </a:cubicBezTo>
                <a:cubicBezTo>
                  <a:pt x="26829" y="3886"/>
                  <a:pt x="26776" y="3891"/>
                  <a:pt x="26723" y="3900"/>
                </a:cubicBezTo>
                <a:cubicBezTo>
                  <a:pt x="26515" y="3969"/>
                  <a:pt x="26480" y="4593"/>
                  <a:pt x="26342" y="4939"/>
                </a:cubicBezTo>
                <a:cubicBezTo>
                  <a:pt x="26307" y="5043"/>
                  <a:pt x="26238" y="5113"/>
                  <a:pt x="26134" y="5147"/>
                </a:cubicBezTo>
                <a:cubicBezTo>
                  <a:pt x="25787" y="5286"/>
                  <a:pt x="25440" y="5390"/>
                  <a:pt x="25094" y="5529"/>
                </a:cubicBezTo>
                <a:cubicBezTo>
                  <a:pt x="24990" y="5598"/>
                  <a:pt x="24955" y="5806"/>
                  <a:pt x="24886" y="5944"/>
                </a:cubicBezTo>
                <a:cubicBezTo>
                  <a:pt x="24978" y="5944"/>
                  <a:pt x="25055" y="5960"/>
                  <a:pt x="25137" y="5960"/>
                </a:cubicBezTo>
                <a:cubicBezTo>
                  <a:pt x="25179" y="5960"/>
                  <a:pt x="25221" y="5956"/>
                  <a:pt x="25267" y="5944"/>
                </a:cubicBezTo>
                <a:cubicBezTo>
                  <a:pt x="25342" y="5937"/>
                  <a:pt x="25417" y="5933"/>
                  <a:pt x="25492" y="5933"/>
                </a:cubicBezTo>
                <a:cubicBezTo>
                  <a:pt x="26080" y="5933"/>
                  <a:pt x="26674" y="6169"/>
                  <a:pt x="27104" y="6568"/>
                </a:cubicBezTo>
                <a:cubicBezTo>
                  <a:pt x="27243" y="6672"/>
                  <a:pt x="27347" y="6811"/>
                  <a:pt x="27104" y="6915"/>
                </a:cubicBezTo>
                <a:cubicBezTo>
                  <a:pt x="25891" y="7539"/>
                  <a:pt x="24678" y="8197"/>
                  <a:pt x="23500" y="8821"/>
                </a:cubicBezTo>
                <a:cubicBezTo>
                  <a:pt x="23416" y="8869"/>
                  <a:pt x="23353" y="8892"/>
                  <a:pt x="23305" y="8892"/>
                </a:cubicBezTo>
                <a:cubicBezTo>
                  <a:pt x="23213" y="8892"/>
                  <a:pt x="23176" y="8807"/>
                  <a:pt x="23153" y="8648"/>
                </a:cubicBezTo>
                <a:cubicBezTo>
                  <a:pt x="23049" y="7989"/>
                  <a:pt x="23222" y="7331"/>
                  <a:pt x="23673" y="6846"/>
                </a:cubicBezTo>
                <a:cubicBezTo>
                  <a:pt x="23742" y="6742"/>
                  <a:pt x="23846" y="6603"/>
                  <a:pt x="23950" y="6464"/>
                </a:cubicBezTo>
                <a:cubicBezTo>
                  <a:pt x="23837" y="6427"/>
                  <a:pt x="23720" y="6409"/>
                  <a:pt x="23604" y="6409"/>
                </a:cubicBezTo>
                <a:cubicBezTo>
                  <a:pt x="23188" y="6409"/>
                  <a:pt x="22780" y="6640"/>
                  <a:pt x="22564" y="7019"/>
                </a:cubicBezTo>
                <a:cubicBezTo>
                  <a:pt x="22481" y="7122"/>
                  <a:pt x="22435" y="7189"/>
                  <a:pt x="22361" y="7189"/>
                </a:cubicBezTo>
                <a:cubicBezTo>
                  <a:pt x="22310" y="7189"/>
                  <a:pt x="22246" y="7158"/>
                  <a:pt x="22148" y="7088"/>
                </a:cubicBezTo>
                <a:cubicBezTo>
                  <a:pt x="21801" y="6984"/>
                  <a:pt x="21489" y="6880"/>
                  <a:pt x="21143" y="6811"/>
                </a:cubicBezTo>
                <a:cubicBezTo>
                  <a:pt x="21073" y="7192"/>
                  <a:pt x="21039" y="7573"/>
                  <a:pt x="20969" y="7955"/>
                </a:cubicBezTo>
                <a:cubicBezTo>
                  <a:pt x="20969" y="8024"/>
                  <a:pt x="21004" y="8093"/>
                  <a:pt x="21004" y="8128"/>
                </a:cubicBezTo>
                <a:cubicBezTo>
                  <a:pt x="20971" y="8126"/>
                  <a:pt x="20939" y="8125"/>
                  <a:pt x="20906" y="8125"/>
                </a:cubicBezTo>
                <a:cubicBezTo>
                  <a:pt x="20424" y="8125"/>
                  <a:pt x="19981" y="8364"/>
                  <a:pt x="19722" y="8787"/>
                </a:cubicBezTo>
                <a:cubicBezTo>
                  <a:pt x="19652" y="8890"/>
                  <a:pt x="19652" y="9029"/>
                  <a:pt x="19652" y="9133"/>
                </a:cubicBezTo>
                <a:cubicBezTo>
                  <a:pt x="19756" y="9133"/>
                  <a:pt x="19860" y="9133"/>
                  <a:pt x="19964" y="9098"/>
                </a:cubicBezTo>
                <a:cubicBezTo>
                  <a:pt x="20159" y="9044"/>
                  <a:pt x="20364" y="9017"/>
                  <a:pt x="20571" y="9017"/>
                </a:cubicBezTo>
                <a:cubicBezTo>
                  <a:pt x="21026" y="9017"/>
                  <a:pt x="21489" y="9148"/>
                  <a:pt x="21871" y="9410"/>
                </a:cubicBezTo>
                <a:cubicBezTo>
                  <a:pt x="22044" y="9549"/>
                  <a:pt x="22113" y="9653"/>
                  <a:pt x="21871" y="9826"/>
                </a:cubicBezTo>
                <a:cubicBezTo>
                  <a:pt x="20796" y="10623"/>
                  <a:pt x="19722" y="11421"/>
                  <a:pt x="18613" y="12218"/>
                </a:cubicBezTo>
                <a:cubicBezTo>
                  <a:pt x="18543" y="12273"/>
                  <a:pt x="18491" y="12301"/>
                  <a:pt x="18448" y="12301"/>
                </a:cubicBezTo>
                <a:cubicBezTo>
                  <a:pt x="18384" y="12301"/>
                  <a:pt x="18342" y="12239"/>
                  <a:pt x="18301" y="12114"/>
                </a:cubicBezTo>
                <a:cubicBezTo>
                  <a:pt x="18093" y="11455"/>
                  <a:pt x="18162" y="10762"/>
                  <a:pt x="18543" y="10173"/>
                </a:cubicBezTo>
                <a:lnTo>
                  <a:pt x="18786" y="9792"/>
                </a:lnTo>
                <a:cubicBezTo>
                  <a:pt x="18732" y="9787"/>
                  <a:pt x="18681" y="9785"/>
                  <a:pt x="18632" y="9785"/>
                </a:cubicBezTo>
                <a:cubicBezTo>
                  <a:pt x="17910" y="9785"/>
                  <a:pt x="17590" y="10245"/>
                  <a:pt x="17330" y="10797"/>
                </a:cubicBezTo>
                <a:cubicBezTo>
                  <a:pt x="17296" y="10762"/>
                  <a:pt x="17261" y="10762"/>
                  <a:pt x="17226" y="10727"/>
                </a:cubicBezTo>
                <a:cubicBezTo>
                  <a:pt x="16810" y="10658"/>
                  <a:pt x="16429" y="10554"/>
                  <a:pt x="16048" y="10485"/>
                </a:cubicBezTo>
                <a:cubicBezTo>
                  <a:pt x="16013" y="10866"/>
                  <a:pt x="16013" y="11247"/>
                  <a:pt x="16048" y="11629"/>
                </a:cubicBezTo>
                <a:cubicBezTo>
                  <a:pt x="16117" y="11871"/>
                  <a:pt x="16013" y="11871"/>
                  <a:pt x="15840" y="11906"/>
                </a:cubicBezTo>
                <a:cubicBezTo>
                  <a:pt x="15389" y="12010"/>
                  <a:pt x="15043" y="12322"/>
                  <a:pt x="14904" y="12772"/>
                </a:cubicBezTo>
                <a:cubicBezTo>
                  <a:pt x="14904" y="12876"/>
                  <a:pt x="14904" y="12946"/>
                  <a:pt x="14904" y="13050"/>
                </a:cubicBezTo>
                <a:cubicBezTo>
                  <a:pt x="14973" y="13050"/>
                  <a:pt x="15077" y="13015"/>
                  <a:pt x="15147" y="12980"/>
                </a:cubicBezTo>
                <a:cubicBezTo>
                  <a:pt x="15467" y="12828"/>
                  <a:pt x="15812" y="12750"/>
                  <a:pt x="16158" y="12750"/>
                </a:cubicBezTo>
                <a:cubicBezTo>
                  <a:pt x="16523" y="12750"/>
                  <a:pt x="16888" y="12837"/>
                  <a:pt x="17226" y="13015"/>
                </a:cubicBezTo>
                <a:cubicBezTo>
                  <a:pt x="17400" y="13119"/>
                  <a:pt x="17469" y="13188"/>
                  <a:pt x="17296" y="13362"/>
                </a:cubicBezTo>
                <a:cubicBezTo>
                  <a:pt x="16290" y="14297"/>
                  <a:pt x="15320" y="15233"/>
                  <a:pt x="14350" y="16204"/>
                </a:cubicBezTo>
                <a:cubicBezTo>
                  <a:pt x="14270" y="16283"/>
                  <a:pt x="14205" y="16326"/>
                  <a:pt x="14148" y="16326"/>
                </a:cubicBezTo>
                <a:cubicBezTo>
                  <a:pt x="14081" y="16326"/>
                  <a:pt x="14025" y="16266"/>
                  <a:pt x="13968" y="16134"/>
                </a:cubicBezTo>
                <a:cubicBezTo>
                  <a:pt x="13691" y="15545"/>
                  <a:pt x="13691" y="14887"/>
                  <a:pt x="13934" y="14297"/>
                </a:cubicBezTo>
                <a:cubicBezTo>
                  <a:pt x="13968" y="14124"/>
                  <a:pt x="14038" y="13985"/>
                  <a:pt x="14072" y="13812"/>
                </a:cubicBezTo>
                <a:lnTo>
                  <a:pt x="14072" y="13812"/>
                </a:lnTo>
                <a:cubicBezTo>
                  <a:pt x="13864" y="13881"/>
                  <a:pt x="13656" y="13916"/>
                  <a:pt x="13448" y="13985"/>
                </a:cubicBezTo>
                <a:cubicBezTo>
                  <a:pt x="13414" y="14020"/>
                  <a:pt x="13344" y="14055"/>
                  <a:pt x="13310" y="14089"/>
                </a:cubicBezTo>
                <a:cubicBezTo>
                  <a:pt x="13136" y="14401"/>
                  <a:pt x="13032" y="14817"/>
                  <a:pt x="12790" y="14921"/>
                </a:cubicBezTo>
                <a:cubicBezTo>
                  <a:pt x="12722" y="14955"/>
                  <a:pt x="12648" y="14968"/>
                  <a:pt x="12569" y="14968"/>
                </a:cubicBezTo>
                <a:cubicBezTo>
                  <a:pt x="12328" y="14968"/>
                  <a:pt x="12046" y="14843"/>
                  <a:pt x="11785" y="14817"/>
                </a:cubicBezTo>
                <a:cubicBezTo>
                  <a:pt x="11760" y="14814"/>
                  <a:pt x="11737" y="14812"/>
                  <a:pt x="11715" y="14812"/>
                </a:cubicBezTo>
                <a:cubicBezTo>
                  <a:pt x="11522" y="14812"/>
                  <a:pt x="11442" y="14946"/>
                  <a:pt x="11473" y="15164"/>
                </a:cubicBezTo>
                <a:cubicBezTo>
                  <a:pt x="11542" y="15510"/>
                  <a:pt x="11646" y="15892"/>
                  <a:pt x="11715" y="16238"/>
                </a:cubicBezTo>
                <a:cubicBezTo>
                  <a:pt x="10953" y="16516"/>
                  <a:pt x="10606" y="16966"/>
                  <a:pt x="10780" y="17555"/>
                </a:cubicBezTo>
                <a:cubicBezTo>
                  <a:pt x="11494" y="17171"/>
                  <a:pt x="11816" y="17047"/>
                  <a:pt x="12196" y="17047"/>
                </a:cubicBezTo>
                <a:cubicBezTo>
                  <a:pt x="12295" y="17047"/>
                  <a:pt x="12398" y="17056"/>
                  <a:pt x="12513" y="17070"/>
                </a:cubicBezTo>
                <a:cubicBezTo>
                  <a:pt x="12755" y="17139"/>
                  <a:pt x="12998" y="17209"/>
                  <a:pt x="13206" y="17313"/>
                </a:cubicBezTo>
                <a:lnTo>
                  <a:pt x="12859" y="17833"/>
                </a:lnTo>
                <a:cubicBezTo>
                  <a:pt x="12825" y="17902"/>
                  <a:pt x="12790" y="17937"/>
                  <a:pt x="12755" y="17971"/>
                </a:cubicBezTo>
                <a:lnTo>
                  <a:pt x="10433" y="20917"/>
                </a:lnTo>
                <a:cubicBezTo>
                  <a:pt x="9809" y="20224"/>
                  <a:pt x="9705" y="19219"/>
                  <a:pt x="10121" y="18387"/>
                </a:cubicBezTo>
                <a:lnTo>
                  <a:pt x="10121" y="18387"/>
                </a:lnTo>
                <a:cubicBezTo>
                  <a:pt x="9463" y="18526"/>
                  <a:pt x="9116" y="18838"/>
                  <a:pt x="9047" y="19392"/>
                </a:cubicBezTo>
                <a:cubicBezTo>
                  <a:pt x="9021" y="19626"/>
                  <a:pt x="8975" y="19685"/>
                  <a:pt x="8822" y="19685"/>
                </a:cubicBezTo>
                <a:cubicBezTo>
                  <a:pt x="8772" y="19685"/>
                  <a:pt x="8709" y="19678"/>
                  <a:pt x="8631" y="19670"/>
                </a:cubicBezTo>
                <a:cubicBezTo>
                  <a:pt x="8284" y="19670"/>
                  <a:pt x="7972" y="19739"/>
                  <a:pt x="7626" y="19843"/>
                </a:cubicBezTo>
                <a:lnTo>
                  <a:pt x="7834" y="20744"/>
                </a:lnTo>
                <a:cubicBezTo>
                  <a:pt x="7834" y="20779"/>
                  <a:pt x="7834" y="20813"/>
                  <a:pt x="7868" y="20813"/>
                </a:cubicBezTo>
                <a:cubicBezTo>
                  <a:pt x="8111" y="21021"/>
                  <a:pt x="8007" y="21125"/>
                  <a:pt x="7799" y="21264"/>
                </a:cubicBezTo>
                <a:cubicBezTo>
                  <a:pt x="7279" y="21506"/>
                  <a:pt x="7071" y="22096"/>
                  <a:pt x="7244" y="22581"/>
                </a:cubicBezTo>
                <a:lnTo>
                  <a:pt x="7556" y="22373"/>
                </a:lnTo>
                <a:cubicBezTo>
                  <a:pt x="7949" y="22041"/>
                  <a:pt x="8474" y="21840"/>
                  <a:pt x="8992" y="21840"/>
                </a:cubicBezTo>
                <a:cubicBezTo>
                  <a:pt x="9068" y="21840"/>
                  <a:pt x="9144" y="21844"/>
                  <a:pt x="9220" y="21853"/>
                </a:cubicBezTo>
                <a:cubicBezTo>
                  <a:pt x="9740" y="21922"/>
                  <a:pt x="9740" y="21922"/>
                  <a:pt x="9497" y="22373"/>
                </a:cubicBezTo>
                <a:cubicBezTo>
                  <a:pt x="8908" y="23378"/>
                  <a:pt x="8319" y="24383"/>
                  <a:pt x="7730" y="25388"/>
                </a:cubicBezTo>
                <a:cubicBezTo>
                  <a:pt x="7626" y="25562"/>
                  <a:pt x="7522" y="25735"/>
                  <a:pt x="7383" y="25908"/>
                </a:cubicBezTo>
                <a:cubicBezTo>
                  <a:pt x="7210" y="25770"/>
                  <a:pt x="7071" y="25596"/>
                  <a:pt x="6932" y="25388"/>
                </a:cubicBezTo>
                <a:cubicBezTo>
                  <a:pt x="6794" y="25076"/>
                  <a:pt x="6690" y="24764"/>
                  <a:pt x="6655" y="24453"/>
                </a:cubicBezTo>
                <a:cubicBezTo>
                  <a:pt x="6621" y="24141"/>
                  <a:pt x="6655" y="23829"/>
                  <a:pt x="6690" y="23517"/>
                </a:cubicBezTo>
                <a:lnTo>
                  <a:pt x="6690" y="23517"/>
                </a:lnTo>
                <a:cubicBezTo>
                  <a:pt x="6170" y="23621"/>
                  <a:pt x="5823" y="24071"/>
                  <a:pt x="5823" y="24591"/>
                </a:cubicBezTo>
                <a:cubicBezTo>
                  <a:pt x="5823" y="24903"/>
                  <a:pt x="5789" y="24972"/>
                  <a:pt x="5442" y="24972"/>
                </a:cubicBezTo>
                <a:cubicBezTo>
                  <a:pt x="5130" y="25007"/>
                  <a:pt x="4818" y="25076"/>
                  <a:pt x="4506" y="25215"/>
                </a:cubicBezTo>
                <a:cubicBezTo>
                  <a:pt x="4610" y="25527"/>
                  <a:pt x="4714" y="25839"/>
                  <a:pt x="4818" y="26151"/>
                </a:cubicBezTo>
                <a:cubicBezTo>
                  <a:pt x="4818" y="26185"/>
                  <a:pt x="4853" y="26220"/>
                  <a:pt x="4888" y="26220"/>
                </a:cubicBezTo>
                <a:cubicBezTo>
                  <a:pt x="5165" y="26393"/>
                  <a:pt x="5026" y="26497"/>
                  <a:pt x="4853" y="26671"/>
                </a:cubicBezTo>
                <a:cubicBezTo>
                  <a:pt x="4506" y="26913"/>
                  <a:pt x="4333" y="27295"/>
                  <a:pt x="4368" y="27710"/>
                </a:cubicBezTo>
                <a:cubicBezTo>
                  <a:pt x="4402" y="27814"/>
                  <a:pt x="4437" y="27918"/>
                  <a:pt x="4472" y="27988"/>
                </a:cubicBezTo>
                <a:cubicBezTo>
                  <a:pt x="4576" y="27953"/>
                  <a:pt x="4645" y="27884"/>
                  <a:pt x="4714" y="27814"/>
                </a:cubicBezTo>
                <a:cubicBezTo>
                  <a:pt x="5140" y="27324"/>
                  <a:pt x="5781" y="27049"/>
                  <a:pt x="6435" y="27049"/>
                </a:cubicBezTo>
                <a:cubicBezTo>
                  <a:pt x="6474" y="27049"/>
                  <a:pt x="6512" y="27050"/>
                  <a:pt x="6551" y="27052"/>
                </a:cubicBezTo>
                <a:cubicBezTo>
                  <a:pt x="6794" y="27052"/>
                  <a:pt x="6863" y="27121"/>
                  <a:pt x="6759" y="27399"/>
                </a:cubicBezTo>
                <a:cubicBezTo>
                  <a:pt x="6274" y="28612"/>
                  <a:pt x="5754" y="29859"/>
                  <a:pt x="5269" y="31072"/>
                </a:cubicBezTo>
                <a:cubicBezTo>
                  <a:pt x="5211" y="31227"/>
                  <a:pt x="5153" y="31296"/>
                  <a:pt x="5083" y="31296"/>
                </a:cubicBezTo>
                <a:cubicBezTo>
                  <a:pt x="5027" y="31296"/>
                  <a:pt x="4964" y="31253"/>
                  <a:pt x="4888" y="31176"/>
                </a:cubicBezTo>
                <a:cubicBezTo>
                  <a:pt x="4368" y="30726"/>
                  <a:pt x="4056" y="30033"/>
                  <a:pt x="4090" y="29339"/>
                </a:cubicBezTo>
                <a:cubicBezTo>
                  <a:pt x="4090" y="29270"/>
                  <a:pt x="4056" y="29166"/>
                  <a:pt x="4021" y="29062"/>
                </a:cubicBezTo>
                <a:cubicBezTo>
                  <a:pt x="3917" y="29097"/>
                  <a:pt x="3848" y="29166"/>
                  <a:pt x="3744" y="29201"/>
                </a:cubicBezTo>
                <a:cubicBezTo>
                  <a:pt x="3397" y="29582"/>
                  <a:pt x="3259" y="30137"/>
                  <a:pt x="3432" y="30622"/>
                </a:cubicBezTo>
                <a:lnTo>
                  <a:pt x="3224" y="30622"/>
                </a:lnTo>
                <a:cubicBezTo>
                  <a:pt x="2843" y="30795"/>
                  <a:pt x="2496" y="30934"/>
                  <a:pt x="2149" y="31072"/>
                </a:cubicBezTo>
                <a:cubicBezTo>
                  <a:pt x="2288" y="31384"/>
                  <a:pt x="2461" y="31696"/>
                  <a:pt x="2704" y="31974"/>
                </a:cubicBezTo>
                <a:cubicBezTo>
                  <a:pt x="2877" y="32182"/>
                  <a:pt x="2912" y="32251"/>
                  <a:pt x="2704" y="32424"/>
                </a:cubicBezTo>
                <a:cubicBezTo>
                  <a:pt x="2392" y="32701"/>
                  <a:pt x="2253" y="33117"/>
                  <a:pt x="2357" y="33533"/>
                </a:cubicBezTo>
                <a:cubicBezTo>
                  <a:pt x="2392" y="33637"/>
                  <a:pt x="2461" y="33741"/>
                  <a:pt x="2496" y="33811"/>
                </a:cubicBezTo>
                <a:cubicBezTo>
                  <a:pt x="2600" y="33776"/>
                  <a:pt x="2669" y="33707"/>
                  <a:pt x="2739" y="33603"/>
                </a:cubicBezTo>
                <a:cubicBezTo>
                  <a:pt x="3085" y="33048"/>
                  <a:pt x="3709" y="32667"/>
                  <a:pt x="4368" y="32597"/>
                </a:cubicBezTo>
                <a:cubicBezTo>
                  <a:pt x="4410" y="32592"/>
                  <a:pt x="4448" y="32589"/>
                  <a:pt x="4482" y="32589"/>
                </a:cubicBezTo>
                <a:cubicBezTo>
                  <a:pt x="4672" y="32589"/>
                  <a:pt x="4738" y="32679"/>
                  <a:pt x="4680" y="32944"/>
                </a:cubicBezTo>
                <a:cubicBezTo>
                  <a:pt x="4368" y="34226"/>
                  <a:pt x="4056" y="35474"/>
                  <a:pt x="3744" y="36757"/>
                </a:cubicBezTo>
                <a:cubicBezTo>
                  <a:pt x="3702" y="36922"/>
                  <a:pt x="3636" y="37001"/>
                  <a:pt x="3546" y="37001"/>
                </a:cubicBezTo>
                <a:cubicBezTo>
                  <a:pt x="3484" y="37001"/>
                  <a:pt x="3412" y="36965"/>
                  <a:pt x="3328" y="36895"/>
                </a:cubicBezTo>
                <a:cubicBezTo>
                  <a:pt x="2773" y="36514"/>
                  <a:pt x="2392" y="35925"/>
                  <a:pt x="2323" y="35266"/>
                </a:cubicBezTo>
                <a:cubicBezTo>
                  <a:pt x="2323" y="35128"/>
                  <a:pt x="2288" y="35024"/>
                  <a:pt x="2253" y="34850"/>
                </a:cubicBezTo>
                <a:cubicBezTo>
                  <a:pt x="1803" y="35162"/>
                  <a:pt x="1595" y="35751"/>
                  <a:pt x="1768" y="36271"/>
                </a:cubicBezTo>
                <a:cubicBezTo>
                  <a:pt x="1803" y="36479"/>
                  <a:pt x="1803" y="36549"/>
                  <a:pt x="1560" y="36618"/>
                </a:cubicBezTo>
                <a:cubicBezTo>
                  <a:pt x="1214" y="36791"/>
                  <a:pt x="902" y="36965"/>
                  <a:pt x="624" y="37207"/>
                </a:cubicBezTo>
                <a:cubicBezTo>
                  <a:pt x="867" y="37484"/>
                  <a:pt x="1075" y="37762"/>
                  <a:pt x="1318" y="38074"/>
                </a:cubicBezTo>
                <a:cubicBezTo>
                  <a:pt x="1387" y="38108"/>
                  <a:pt x="1456" y="38143"/>
                  <a:pt x="1526" y="38178"/>
                </a:cubicBezTo>
                <a:cubicBezTo>
                  <a:pt x="1006" y="39009"/>
                  <a:pt x="971" y="39460"/>
                  <a:pt x="1422" y="39876"/>
                </a:cubicBezTo>
                <a:cubicBezTo>
                  <a:pt x="1976" y="38905"/>
                  <a:pt x="2357" y="38559"/>
                  <a:pt x="3051" y="38386"/>
                </a:cubicBezTo>
                <a:cubicBezTo>
                  <a:pt x="3134" y="38362"/>
                  <a:pt x="3206" y="38342"/>
                  <a:pt x="3262" y="38342"/>
                </a:cubicBezTo>
                <a:cubicBezTo>
                  <a:pt x="3368" y="38342"/>
                  <a:pt x="3420" y="38413"/>
                  <a:pt x="3397" y="38663"/>
                </a:cubicBezTo>
                <a:cubicBezTo>
                  <a:pt x="3224" y="39980"/>
                  <a:pt x="3085" y="41297"/>
                  <a:pt x="2981" y="42579"/>
                </a:cubicBezTo>
                <a:cubicBezTo>
                  <a:pt x="2959" y="42779"/>
                  <a:pt x="2923" y="42865"/>
                  <a:pt x="2827" y="42865"/>
                </a:cubicBezTo>
                <a:cubicBezTo>
                  <a:pt x="2773" y="42865"/>
                  <a:pt x="2700" y="42837"/>
                  <a:pt x="2600" y="42787"/>
                </a:cubicBezTo>
                <a:cubicBezTo>
                  <a:pt x="1872" y="42441"/>
                  <a:pt x="1352" y="41713"/>
                  <a:pt x="1248" y="40916"/>
                </a:cubicBezTo>
                <a:cubicBezTo>
                  <a:pt x="1040" y="41124"/>
                  <a:pt x="902" y="41366"/>
                  <a:pt x="867" y="41609"/>
                </a:cubicBezTo>
                <a:cubicBezTo>
                  <a:pt x="832" y="41955"/>
                  <a:pt x="1110" y="42337"/>
                  <a:pt x="971" y="42649"/>
                </a:cubicBezTo>
                <a:cubicBezTo>
                  <a:pt x="832" y="42926"/>
                  <a:pt x="382" y="43065"/>
                  <a:pt x="70" y="43272"/>
                </a:cubicBezTo>
                <a:cubicBezTo>
                  <a:pt x="1" y="43342"/>
                  <a:pt x="1" y="43446"/>
                  <a:pt x="35" y="43584"/>
                </a:cubicBezTo>
                <a:cubicBezTo>
                  <a:pt x="174" y="43792"/>
                  <a:pt x="382" y="44000"/>
                  <a:pt x="659" y="44139"/>
                </a:cubicBezTo>
                <a:cubicBezTo>
                  <a:pt x="1006" y="44278"/>
                  <a:pt x="936" y="44382"/>
                  <a:pt x="798" y="44659"/>
                </a:cubicBezTo>
                <a:cubicBezTo>
                  <a:pt x="555" y="45109"/>
                  <a:pt x="694" y="45699"/>
                  <a:pt x="1144" y="45976"/>
                </a:cubicBezTo>
                <a:cubicBezTo>
                  <a:pt x="1283" y="45213"/>
                  <a:pt x="1803" y="44590"/>
                  <a:pt x="2496" y="44278"/>
                </a:cubicBezTo>
                <a:cubicBezTo>
                  <a:pt x="2591" y="44246"/>
                  <a:pt x="2686" y="44207"/>
                  <a:pt x="2761" y="44207"/>
                </a:cubicBezTo>
                <a:cubicBezTo>
                  <a:pt x="2850" y="44207"/>
                  <a:pt x="2912" y="44262"/>
                  <a:pt x="2912" y="44451"/>
                </a:cubicBezTo>
                <a:cubicBezTo>
                  <a:pt x="2947" y="45803"/>
                  <a:pt x="2981" y="47154"/>
                  <a:pt x="3051" y="48471"/>
                </a:cubicBezTo>
                <a:cubicBezTo>
                  <a:pt x="3051" y="48683"/>
                  <a:pt x="3003" y="48751"/>
                  <a:pt x="2896" y="48751"/>
                </a:cubicBezTo>
                <a:cubicBezTo>
                  <a:pt x="2845" y="48751"/>
                  <a:pt x="2782" y="48736"/>
                  <a:pt x="2704" y="48714"/>
                </a:cubicBezTo>
                <a:cubicBezTo>
                  <a:pt x="2045" y="48506"/>
                  <a:pt x="1526" y="47986"/>
                  <a:pt x="1283" y="47362"/>
                </a:cubicBezTo>
                <a:cubicBezTo>
                  <a:pt x="1214" y="47258"/>
                  <a:pt x="1179" y="47189"/>
                  <a:pt x="1110" y="47085"/>
                </a:cubicBezTo>
                <a:cubicBezTo>
                  <a:pt x="1006" y="47189"/>
                  <a:pt x="936" y="47258"/>
                  <a:pt x="867" y="47362"/>
                </a:cubicBezTo>
                <a:cubicBezTo>
                  <a:pt x="694" y="47882"/>
                  <a:pt x="832" y="48437"/>
                  <a:pt x="1179" y="48818"/>
                </a:cubicBezTo>
                <a:cubicBezTo>
                  <a:pt x="1110" y="48853"/>
                  <a:pt x="1006" y="48853"/>
                  <a:pt x="971" y="48887"/>
                </a:cubicBezTo>
                <a:cubicBezTo>
                  <a:pt x="694" y="49165"/>
                  <a:pt x="451" y="49442"/>
                  <a:pt x="174" y="49719"/>
                </a:cubicBezTo>
                <a:cubicBezTo>
                  <a:pt x="451" y="49962"/>
                  <a:pt x="728" y="50170"/>
                  <a:pt x="1040" y="50343"/>
                </a:cubicBezTo>
                <a:cubicBezTo>
                  <a:pt x="1283" y="50412"/>
                  <a:pt x="1352" y="50447"/>
                  <a:pt x="1248" y="50690"/>
                </a:cubicBezTo>
                <a:cubicBezTo>
                  <a:pt x="1075" y="51105"/>
                  <a:pt x="1144" y="51556"/>
                  <a:pt x="1422" y="51903"/>
                </a:cubicBezTo>
                <a:cubicBezTo>
                  <a:pt x="1456" y="51972"/>
                  <a:pt x="1560" y="52007"/>
                  <a:pt x="1630" y="52076"/>
                </a:cubicBezTo>
                <a:cubicBezTo>
                  <a:pt x="1664" y="51972"/>
                  <a:pt x="1699" y="51903"/>
                  <a:pt x="1734" y="51833"/>
                </a:cubicBezTo>
                <a:cubicBezTo>
                  <a:pt x="1838" y="51140"/>
                  <a:pt x="2253" y="50551"/>
                  <a:pt x="2843" y="50170"/>
                </a:cubicBezTo>
                <a:cubicBezTo>
                  <a:pt x="2928" y="50127"/>
                  <a:pt x="3002" y="50096"/>
                  <a:pt x="3064" y="50096"/>
                </a:cubicBezTo>
                <a:cubicBezTo>
                  <a:pt x="3153" y="50096"/>
                  <a:pt x="3218" y="50159"/>
                  <a:pt x="3259" y="50343"/>
                </a:cubicBezTo>
                <a:cubicBezTo>
                  <a:pt x="3467" y="51660"/>
                  <a:pt x="3674" y="52942"/>
                  <a:pt x="3917" y="54259"/>
                </a:cubicBezTo>
                <a:cubicBezTo>
                  <a:pt x="3970" y="54523"/>
                  <a:pt x="3902" y="54586"/>
                  <a:pt x="3745" y="54586"/>
                </a:cubicBezTo>
                <a:cubicBezTo>
                  <a:pt x="3696" y="54586"/>
                  <a:pt x="3637" y="54580"/>
                  <a:pt x="3571" y="54571"/>
                </a:cubicBezTo>
                <a:cubicBezTo>
                  <a:pt x="2912" y="54433"/>
                  <a:pt x="2357" y="54017"/>
                  <a:pt x="2045" y="53428"/>
                </a:cubicBezTo>
                <a:cubicBezTo>
                  <a:pt x="1976" y="53358"/>
                  <a:pt x="1907" y="53289"/>
                  <a:pt x="1838" y="53220"/>
                </a:cubicBezTo>
                <a:cubicBezTo>
                  <a:pt x="1768" y="53289"/>
                  <a:pt x="1699" y="53393"/>
                  <a:pt x="1664" y="53497"/>
                </a:cubicBezTo>
                <a:cubicBezTo>
                  <a:pt x="1560" y="53913"/>
                  <a:pt x="1664" y="54363"/>
                  <a:pt x="1942" y="54675"/>
                </a:cubicBezTo>
                <a:cubicBezTo>
                  <a:pt x="2115" y="54849"/>
                  <a:pt x="2080" y="54883"/>
                  <a:pt x="1907" y="55022"/>
                </a:cubicBezTo>
                <a:cubicBezTo>
                  <a:pt x="1664" y="55299"/>
                  <a:pt x="1456" y="55611"/>
                  <a:pt x="1283" y="55923"/>
                </a:cubicBezTo>
                <a:cubicBezTo>
                  <a:pt x="1595" y="56096"/>
                  <a:pt x="1942" y="56270"/>
                  <a:pt x="2288" y="56408"/>
                </a:cubicBezTo>
                <a:lnTo>
                  <a:pt x="2531" y="56408"/>
                </a:lnTo>
                <a:cubicBezTo>
                  <a:pt x="2288" y="56894"/>
                  <a:pt x="2392" y="57483"/>
                  <a:pt x="2773" y="57864"/>
                </a:cubicBezTo>
                <a:cubicBezTo>
                  <a:pt x="2843" y="57933"/>
                  <a:pt x="2947" y="58003"/>
                  <a:pt x="3051" y="58037"/>
                </a:cubicBezTo>
                <a:cubicBezTo>
                  <a:pt x="3085" y="57933"/>
                  <a:pt x="3120" y="57829"/>
                  <a:pt x="3120" y="57725"/>
                </a:cubicBezTo>
                <a:cubicBezTo>
                  <a:pt x="3120" y="57067"/>
                  <a:pt x="3397" y="56443"/>
                  <a:pt x="3917" y="56027"/>
                </a:cubicBezTo>
                <a:cubicBezTo>
                  <a:pt x="4035" y="55924"/>
                  <a:pt x="4122" y="55871"/>
                  <a:pt x="4191" y="55871"/>
                </a:cubicBezTo>
                <a:cubicBezTo>
                  <a:pt x="4283" y="55871"/>
                  <a:pt x="4343" y="55967"/>
                  <a:pt x="4402" y="56166"/>
                </a:cubicBezTo>
                <a:cubicBezTo>
                  <a:pt x="4749" y="57275"/>
                  <a:pt x="5096" y="58384"/>
                  <a:pt x="5442" y="59493"/>
                </a:cubicBezTo>
                <a:cubicBezTo>
                  <a:pt x="5511" y="59701"/>
                  <a:pt x="5581" y="59944"/>
                  <a:pt x="5615" y="60152"/>
                </a:cubicBezTo>
                <a:cubicBezTo>
                  <a:pt x="5534" y="60162"/>
                  <a:pt x="5456" y="60166"/>
                  <a:pt x="5379" y="60166"/>
                </a:cubicBezTo>
                <a:cubicBezTo>
                  <a:pt x="5193" y="60166"/>
                  <a:pt x="5014" y="60141"/>
                  <a:pt x="4818" y="60117"/>
                </a:cubicBezTo>
                <a:cubicBezTo>
                  <a:pt x="4472" y="59978"/>
                  <a:pt x="4160" y="59770"/>
                  <a:pt x="3848" y="59562"/>
                </a:cubicBezTo>
                <a:cubicBezTo>
                  <a:pt x="3674" y="59424"/>
                  <a:pt x="3536" y="59250"/>
                  <a:pt x="3432" y="59077"/>
                </a:cubicBezTo>
                <a:lnTo>
                  <a:pt x="3432" y="59077"/>
                </a:lnTo>
                <a:cubicBezTo>
                  <a:pt x="3120" y="59666"/>
                  <a:pt x="3224" y="60082"/>
                  <a:pt x="3813" y="60671"/>
                </a:cubicBezTo>
                <a:cubicBezTo>
                  <a:pt x="3640" y="61018"/>
                  <a:pt x="3432" y="61330"/>
                  <a:pt x="3259" y="61642"/>
                </a:cubicBezTo>
                <a:cubicBezTo>
                  <a:pt x="3259" y="61781"/>
                  <a:pt x="3293" y="61885"/>
                  <a:pt x="3397" y="61989"/>
                </a:cubicBezTo>
                <a:cubicBezTo>
                  <a:pt x="3640" y="62127"/>
                  <a:pt x="3917" y="62196"/>
                  <a:pt x="4229" y="62231"/>
                </a:cubicBezTo>
                <a:cubicBezTo>
                  <a:pt x="4472" y="62231"/>
                  <a:pt x="4472" y="62266"/>
                  <a:pt x="4506" y="62474"/>
                </a:cubicBezTo>
                <a:cubicBezTo>
                  <a:pt x="4610" y="62855"/>
                  <a:pt x="4714" y="63202"/>
                  <a:pt x="4922" y="63548"/>
                </a:cubicBezTo>
                <a:cubicBezTo>
                  <a:pt x="4957" y="63652"/>
                  <a:pt x="5130" y="63687"/>
                  <a:pt x="5269" y="63721"/>
                </a:cubicBezTo>
                <a:cubicBezTo>
                  <a:pt x="5269" y="63617"/>
                  <a:pt x="5269" y="63479"/>
                  <a:pt x="5269" y="63375"/>
                </a:cubicBezTo>
                <a:cubicBezTo>
                  <a:pt x="5199" y="62751"/>
                  <a:pt x="5407" y="62127"/>
                  <a:pt x="5823" y="61642"/>
                </a:cubicBezTo>
                <a:cubicBezTo>
                  <a:pt x="5925" y="61507"/>
                  <a:pt x="6009" y="61429"/>
                  <a:pt x="6090" y="61429"/>
                </a:cubicBezTo>
                <a:cubicBezTo>
                  <a:pt x="6174" y="61429"/>
                  <a:pt x="6254" y="61516"/>
                  <a:pt x="6343" y="61711"/>
                </a:cubicBezTo>
                <a:cubicBezTo>
                  <a:pt x="6794" y="62716"/>
                  <a:pt x="7279" y="63687"/>
                  <a:pt x="7764" y="64657"/>
                </a:cubicBezTo>
                <a:cubicBezTo>
                  <a:pt x="7903" y="64935"/>
                  <a:pt x="8007" y="65212"/>
                  <a:pt x="8111" y="65454"/>
                </a:cubicBezTo>
                <a:cubicBezTo>
                  <a:pt x="7938" y="65489"/>
                  <a:pt x="7756" y="65506"/>
                  <a:pt x="7574" y="65506"/>
                </a:cubicBezTo>
                <a:cubicBezTo>
                  <a:pt x="7392" y="65506"/>
                  <a:pt x="7210" y="65489"/>
                  <a:pt x="7036" y="65454"/>
                </a:cubicBezTo>
                <a:cubicBezTo>
                  <a:pt x="6690" y="65350"/>
                  <a:pt x="6378" y="65177"/>
                  <a:pt x="6101" y="64969"/>
                </a:cubicBezTo>
                <a:cubicBezTo>
                  <a:pt x="5962" y="64900"/>
                  <a:pt x="5858" y="64796"/>
                  <a:pt x="5754" y="64692"/>
                </a:cubicBezTo>
                <a:cubicBezTo>
                  <a:pt x="5719" y="64796"/>
                  <a:pt x="5650" y="64831"/>
                  <a:pt x="5650" y="64900"/>
                </a:cubicBezTo>
                <a:cubicBezTo>
                  <a:pt x="5477" y="65454"/>
                  <a:pt x="5927" y="65732"/>
                  <a:pt x="6239" y="66044"/>
                </a:cubicBezTo>
                <a:cubicBezTo>
                  <a:pt x="6378" y="66217"/>
                  <a:pt x="6378" y="66286"/>
                  <a:pt x="6239" y="66494"/>
                </a:cubicBezTo>
                <a:cubicBezTo>
                  <a:pt x="6031" y="66771"/>
                  <a:pt x="5927" y="67118"/>
                  <a:pt x="5962" y="67465"/>
                </a:cubicBezTo>
                <a:cubicBezTo>
                  <a:pt x="5962" y="67559"/>
                  <a:pt x="6394" y="67712"/>
                  <a:pt x="6654" y="67712"/>
                </a:cubicBezTo>
                <a:cubicBezTo>
                  <a:pt x="6679" y="67712"/>
                  <a:pt x="6703" y="67710"/>
                  <a:pt x="6724" y="67707"/>
                </a:cubicBezTo>
                <a:cubicBezTo>
                  <a:pt x="6786" y="67698"/>
                  <a:pt x="6842" y="67694"/>
                  <a:pt x="6892" y="67694"/>
                </a:cubicBezTo>
                <a:cubicBezTo>
                  <a:pt x="7236" y="67694"/>
                  <a:pt x="7322" y="67899"/>
                  <a:pt x="7383" y="68262"/>
                </a:cubicBezTo>
                <a:cubicBezTo>
                  <a:pt x="7452" y="68643"/>
                  <a:pt x="7799" y="68955"/>
                  <a:pt x="8215" y="68955"/>
                </a:cubicBezTo>
                <a:cubicBezTo>
                  <a:pt x="7972" y="68262"/>
                  <a:pt x="8042" y="67499"/>
                  <a:pt x="8457" y="66875"/>
                </a:cubicBezTo>
                <a:cubicBezTo>
                  <a:pt x="8579" y="66685"/>
                  <a:pt x="8665" y="66590"/>
                  <a:pt x="8752" y="66590"/>
                </a:cubicBezTo>
                <a:cubicBezTo>
                  <a:pt x="8839" y="66590"/>
                  <a:pt x="8925" y="66685"/>
                  <a:pt x="9047" y="66875"/>
                </a:cubicBezTo>
                <a:cubicBezTo>
                  <a:pt x="9740" y="67915"/>
                  <a:pt x="10433" y="68990"/>
                  <a:pt x="11126" y="70029"/>
                </a:cubicBezTo>
                <a:cubicBezTo>
                  <a:pt x="11334" y="70307"/>
                  <a:pt x="11334" y="70445"/>
                  <a:pt x="10953" y="70515"/>
                </a:cubicBezTo>
                <a:cubicBezTo>
                  <a:pt x="10778" y="70560"/>
                  <a:pt x="10610" y="70581"/>
                  <a:pt x="10448" y="70581"/>
                </a:cubicBezTo>
                <a:cubicBezTo>
                  <a:pt x="9869" y="70581"/>
                  <a:pt x="9360" y="70320"/>
                  <a:pt x="8873" y="69995"/>
                </a:cubicBezTo>
                <a:lnTo>
                  <a:pt x="8873" y="69995"/>
                </a:lnTo>
                <a:cubicBezTo>
                  <a:pt x="8769" y="70445"/>
                  <a:pt x="8977" y="70861"/>
                  <a:pt x="9324" y="71104"/>
                </a:cubicBezTo>
                <a:cubicBezTo>
                  <a:pt x="9567" y="71277"/>
                  <a:pt x="9671" y="71589"/>
                  <a:pt x="9567" y="71866"/>
                </a:cubicBezTo>
                <a:cubicBezTo>
                  <a:pt x="9356" y="72523"/>
                  <a:pt x="9465" y="72822"/>
                  <a:pt x="9908" y="72822"/>
                </a:cubicBezTo>
                <a:cubicBezTo>
                  <a:pt x="10049" y="72822"/>
                  <a:pt x="10224" y="72792"/>
                  <a:pt x="10433" y="72733"/>
                </a:cubicBezTo>
                <a:cubicBezTo>
                  <a:pt x="10516" y="72712"/>
                  <a:pt x="10584" y="72702"/>
                  <a:pt x="10640" y="72702"/>
                </a:cubicBezTo>
                <a:cubicBezTo>
                  <a:pt x="10863" y="72702"/>
                  <a:pt x="10891" y="72858"/>
                  <a:pt x="10918" y="73079"/>
                </a:cubicBezTo>
                <a:cubicBezTo>
                  <a:pt x="10982" y="73526"/>
                  <a:pt x="11369" y="73885"/>
                  <a:pt x="11809" y="73885"/>
                </a:cubicBezTo>
                <a:cubicBezTo>
                  <a:pt x="11847" y="73885"/>
                  <a:pt x="11885" y="73882"/>
                  <a:pt x="11923" y="73877"/>
                </a:cubicBezTo>
                <a:cubicBezTo>
                  <a:pt x="11577" y="72698"/>
                  <a:pt x="11577" y="72664"/>
                  <a:pt x="11889" y="71728"/>
                </a:cubicBezTo>
                <a:cubicBezTo>
                  <a:pt x="11958" y="71589"/>
                  <a:pt x="12027" y="71485"/>
                  <a:pt x="12097" y="71381"/>
                </a:cubicBezTo>
                <a:cubicBezTo>
                  <a:pt x="12201" y="71450"/>
                  <a:pt x="12339" y="71520"/>
                  <a:pt x="12443" y="71624"/>
                </a:cubicBezTo>
                <a:cubicBezTo>
                  <a:pt x="13240" y="72560"/>
                  <a:pt x="14072" y="73495"/>
                  <a:pt x="14904" y="74431"/>
                </a:cubicBezTo>
                <a:cubicBezTo>
                  <a:pt x="14939" y="74466"/>
                  <a:pt x="14973" y="74535"/>
                  <a:pt x="15008" y="74570"/>
                </a:cubicBezTo>
                <a:cubicBezTo>
                  <a:pt x="15216" y="74778"/>
                  <a:pt x="15216" y="74916"/>
                  <a:pt x="14869" y="74986"/>
                </a:cubicBezTo>
                <a:cubicBezTo>
                  <a:pt x="14622" y="75064"/>
                  <a:pt x="14366" y="75103"/>
                  <a:pt x="14108" y="75103"/>
                </a:cubicBezTo>
                <a:cubicBezTo>
                  <a:pt x="13680" y="75103"/>
                  <a:pt x="13249" y="74994"/>
                  <a:pt x="12859" y="74778"/>
                </a:cubicBezTo>
                <a:cubicBezTo>
                  <a:pt x="12836" y="74766"/>
                  <a:pt x="12805" y="74762"/>
                  <a:pt x="12771" y="74762"/>
                </a:cubicBezTo>
                <a:cubicBezTo>
                  <a:pt x="12701" y="74762"/>
                  <a:pt x="12617" y="74778"/>
                  <a:pt x="12547" y="74778"/>
                </a:cubicBezTo>
                <a:cubicBezTo>
                  <a:pt x="12582" y="74847"/>
                  <a:pt x="12617" y="74916"/>
                  <a:pt x="12617" y="75020"/>
                </a:cubicBezTo>
                <a:cubicBezTo>
                  <a:pt x="12721" y="75436"/>
                  <a:pt x="13032" y="75748"/>
                  <a:pt x="13414" y="75887"/>
                </a:cubicBezTo>
                <a:cubicBezTo>
                  <a:pt x="13587" y="75922"/>
                  <a:pt x="13795" y="76026"/>
                  <a:pt x="13656" y="76337"/>
                </a:cubicBezTo>
                <a:cubicBezTo>
                  <a:pt x="13587" y="76684"/>
                  <a:pt x="13587" y="77031"/>
                  <a:pt x="13656" y="77343"/>
                </a:cubicBezTo>
                <a:cubicBezTo>
                  <a:pt x="14038" y="77308"/>
                  <a:pt x="14419" y="77273"/>
                  <a:pt x="14800" y="77239"/>
                </a:cubicBezTo>
                <a:cubicBezTo>
                  <a:pt x="14835" y="77204"/>
                  <a:pt x="14904" y="77135"/>
                  <a:pt x="14973" y="77100"/>
                </a:cubicBezTo>
                <a:cubicBezTo>
                  <a:pt x="15129" y="77816"/>
                  <a:pt x="15537" y="78225"/>
                  <a:pt x="16096" y="78225"/>
                </a:cubicBezTo>
                <a:cubicBezTo>
                  <a:pt x="16159" y="78225"/>
                  <a:pt x="16224" y="78220"/>
                  <a:pt x="16290" y="78209"/>
                </a:cubicBezTo>
                <a:cubicBezTo>
                  <a:pt x="16290" y="78174"/>
                  <a:pt x="16256" y="78105"/>
                  <a:pt x="16221" y="78070"/>
                </a:cubicBezTo>
                <a:cubicBezTo>
                  <a:pt x="15840" y="77447"/>
                  <a:pt x="15736" y="76684"/>
                  <a:pt x="15978" y="75991"/>
                </a:cubicBezTo>
                <a:cubicBezTo>
                  <a:pt x="16019" y="75828"/>
                  <a:pt x="16095" y="75761"/>
                  <a:pt x="16186" y="75761"/>
                </a:cubicBezTo>
                <a:cubicBezTo>
                  <a:pt x="16251" y="75761"/>
                  <a:pt x="16323" y="75795"/>
                  <a:pt x="16394" y="75852"/>
                </a:cubicBezTo>
                <a:cubicBezTo>
                  <a:pt x="16602" y="75991"/>
                  <a:pt x="16741" y="76199"/>
                  <a:pt x="16914" y="76372"/>
                </a:cubicBezTo>
                <a:cubicBezTo>
                  <a:pt x="17746" y="77031"/>
                  <a:pt x="18543" y="77724"/>
                  <a:pt x="19410" y="78382"/>
                </a:cubicBezTo>
                <a:cubicBezTo>
                  <a:pt x="19652" y="78590"/>
                  <a:pt x="19652" y="78729"/>
                  <a:pt x="19375" y="78868"/>
                </a:cubicBezTo>
                <a:cubicBezTo>
                  <a:pt x="19028" y="79052"/>
                  <a:pt x="18636" y="79145"/>
                  <a:pt x="18238" y="79145"/>
                </a:cubicBezTo>
                <a:cubicBezTo>
                  <a:pt x="18039" y="79145"/>
                  <a:pt x="17839" y="79122"/>
                  <a:pt x="17642" y="79076"/>
                </a:cubicBezTo>
                <a:cubicBezTo>
                  <a:pt x="17469" y="79041"/>
                  <a:pt x="17296" y="79006"/>
                  <a:pt x="17088" y="78972"/>
                </a:cubicBezTo>
                <a:lnTo>
                  <a:pt x="17088" y="78972"/>
                </a:lnTo>
                <a:cubicBezTo>
                  <a:pt x="17192" y="79214"/>
                  <a:pt x="17296" y="79422"/>
                  <a:pt x="17434" y="79630"/>
                </a:cubicBezTo>
                <a:cubicBezTo>
                  <a:pt x="17469" y="79699"/>
                  <a:pt x="17538" y="79769"/>
                  <a:pt x="17642" y="79803"/>
                </a:cubicBezTo>
                <a:cubicBezTo>
                  <a:pt x="18231" y="80185"/>
                  <a:pt x="18231" y="80185"/>
                  <a:pt x="18301" y="80878"/>
                </a:cubicBezTo>
                <a:cubicBezTo>
                  <a:pt x="18351" y="81281"/>
                  <a:pt x="18365" y="81409"/>
                  <a:pt x="18582" y="81409"/>
                </a:cubicBezTo>
                <a:cubicBezTo>
                  <a:pt x="18663" y="81409"/>
                  <a:pt x="18773" y="81391"/>
                  <a:pt x="18925" y="81363"/>
                </a:cubicBezTo>
                <a:cubicBezTo>
                  <a:pt x="19202" y="81259"/>
                  <a:pt x="19479" y="81155"/>
                  <a:pt x="19756" y="81051"/>
                </a:cubicBezTo>
                <a:cubicBezTo>
                  <a:pt x="19895" y="81502"/>
                  <a:pt x="20311" y="81848"/>
                  <a:pt x="20796" y="81952"/>
                </a:cubicBezTo>
                <a:cubicBezTo>
                  <a:pt x="20935" y="81952"/>
                  <a:pt x="21039" y="81918"/>
                  <a:pt x="21143" y="81883"/>
                </a:cubicBezTo>
                <a:cubicBezTo>
                  <a:pt x="21108" y="81779"/>
                  <a:pt x="21073" y="81710"/>
                  <a:pt x="21004" y="81606"/>
                </a:cubicBezTo>
                <a:cubicBezTo>
                  <a:pt x="20588" y="81086"/>
                  <a:pt x="20415" y="80358"/>
                  <a:pt x="20588" y="79699"/>
                </a:cubicBezTo>
                <a:cubicBezTo>
                  <a:pt x="20611" y="79540"/>
                  <a:pt x="20649" y="79440"/>
                  <a:pt x="20731" y="79440"/>
                </a:cubicBezTo>
                <a:cubicBezTo>
                  <a:pt x="20774" y="79440"/>
                  <a:pt x="20829" y="79467"/>
                  <a:pt x="20900" y="79526"/>
                </a:cubicBezTo>
                <a:cubicBezTo>
                  <a:pt x="22044" y="80219"/>
                  <a:pt x="23188" y="80947"/>
                  <a:pt x="24331" y="81640"/>
                </a:cubicBezTo>
                <a:cubicBezTo>
                  <a:pt x="24609" y="81814"/>
                  <a:pt x="24539" y="81918"/>
                  <a:pt x="24331" y="82056"/>
                </a:cubicBezTo>
                <a:cubicBezTo>
                  <a:pt x="23938" y="82393"/>
                  <a:pt x="23431" y="82571"/>
                  <a:pt x="22921" y="82571"/>
                </a:cubicBezTo>
                <a:cubicBezTo>
                  <a:pt x="22802" y="82571"/>
                  <a:pt x="22682" y="82561"/>
                  <a:pt x="22564" y="82541"/>
                </a:cubicBezTo>
                <a:cubicBezTo>
                  <a:pt x="22477" y="82524"/>
                  <a:pt x="22399" y="82515"/>
                  <a:pt x="22325" y="82515"/>
                </a:cubicBezTo>
                <a:cubicBezTo>
                  <a:pt x="22252" y="82515"/>
                  <a:pt x="22182" y="82524"/>
                  <a:pt x="22113" y="82541"/>
                </a:cubicBezTo>
                <a:cubicBezTo>
                  <a:pt x="22182" y="82680"/>
                  <a:pt x="22252" y="82819"/>
                  <a:pt x="22321" y="82957"/>
                </a:cubicBezTo>
                <a:cubicBezTo>
                  <a:pt x="22356" y="83027"/>
                  <a:pt x="22460" y="83096"/>
                  <a:pt x="22529" y="83131"/>
                </a:cubicBezTo>
                <a:cubicBezTo>
                  <a:pt x="22876" y="83235"/>
                  <a:pt x="23326" y="83235"/>
                  <a:pt x="23500" y="83477"/>
                </a:cubicBezTo>
                <a:cubicBezTo>
                  <a:pt x="23673" y="83685"/>
                  <a:pt x="23569" y="84136"/>
                  <a:pt x="23638" y="84482"/>
                </a:cubicBezTo>
                <a:cubicBezTo>
                  <a:pt x="23707" y="84621"/>
                  <a:pt x="23846" y="84690"/>
                  <a:pt x="23985" y="84690"/>
                </a:cubicBezTo>
                <a:cubicBezTo>
                  <a:pt x="24262" y="84621"/>
                  <a:pt x="24539" y="84482"/>
                  <a:pt x="24782" y="84309"/>
                </a:cubicBezTo>
                <a:cubicBezTo>
                  <a:pt x="24855" y="84236"/>
                  <a:pt x="24903" y="84206"/>
                  <a:pt x="24948" y="84206"/>
                </a:cubicBezTo>
                <a:cubicBezTo>
                  <a:pt x="25009" y="84206"/>
                  <a:pt x="25063" y="84263"/>
                  <a:pt x="25163" y="84344"/>
                </a:cubicBezTo>
                <a:cubicBezTo>
                  <a:pt x="25440" y="84552"/>
                  <a:pt x="25787" y="84760"/>
                  <a:pt x="26134" y="84898"/>
                </a:cubicBezTo>
                <a:cubicBezTo>
                  <a:pt x="26159" y="84915"/>
                  <a:pt x="26186" y="84922"/>
                  <a:pt x="26214" y="84922"/>
                </a:cubicBezTo>
                <a:cubicBezTo>
                  <a:pt x="26302" y="84922"/>
                  <a:pt x="26401" y="84855"/>
                  <a:pt x="26480" y="84829"/>
                </a:cubicBezTo>
                <a:cubicBezTo>
                  <a:pt x="26446" y="84725"/>
                  <a:pt x="26376" y="84621"/>
                  <a:pt x="26307" y="84552"/>
                </a:cubicBezTo>
                <a:cubicBezTo>
                  <a:pt x="25822" y="84066"/>
                  <a:pt x="25579" y="83408"/>
                  <a:pt x="25614" y="82749"/>
                </a:cubicBezTo>
                <a:cubicBezTo>
                  <a:pt x="25637" y="82538"/>
                  <a:pt x="25692" y="82454"/>
                  <a:pt x="25801" y="82454"/>
                </a:cubicBezTo>
                <a:cubicBezTo>
                  <a:pt x="25853" y="82454"/>
                  <a:pt x="25917" y="82473"/>
                  <a:pt x="25995" y="82507"/>
                </a:cubicBezTo>
                <a:cubicBezTo>
                  <a:pt x="27208" y="83061"/>
                  <a:pt x="28421" y="83616"/>
                  <a:pt x="29634" y="84136"/>
                </a:cubicBezTo>
                <a:cubicBezTo>
                  <a:pt x="29911" y="84274"/>
                  <a:pt x="29877" y="84378"/>
                  <a:pt x="29704" y="84552"/>
                </a:cubicBezTo>
                <a:cubicBezTo>
                  <a:pt x="29288" y="85002"/>
                  <a:pt x="28698" y="85245"/>
                  <a:pt x="28109" y="85245"/>
                </a:cubicBezTo>
                <a:lnTo>
                  <a:pt x="27485" y="85245"/>
                </a:lnTo>
                <a:cubicBezTo>
                  <a:pt x="27659" y="85695"/>
                  <a:pt x="28075" y="86007"/>
                  <a:pt x="28560" y="86007"/>
                </a:cubicBezTo>
                <a:cubicBezTo>
                  <a:pt x="28643" y="86000"/>
                  <a:pt x="28717" y="85994"/>
                  <a:pt x="28783" y="85994"/>
                </a:cubicBezTo>
                <a:cubicBezTo>
                  <a:pt x="29020" y="85994"/>
                  <a:pt x="29141" y="86071"/>
                  <a:pt x="29114" y="86423"/>
                </a:cubicBezTo>
                <a:cubicBezTo>
                  <a:pt x="29149" y="86666"/>
                  <a:pt x="29218" y="86909"/>
                  <a:pt x="29392" y="87116"/>
                </a:cubicBezTo>
                <a:cubicBezTo>
                  <a:pt x="29426" y="87186"/>
                  <a:pt x="29530" y="87220"/>
                  <a:pt x="29634" y="87220"/>
                </a:cubicBezTo>
                <a:cubicBezTo>
                  <a:pt x="29877" y="87151"/>
                  <a:pt x="30119" y="87013"/>
                  <a:pt x="30327" y="86839"/>
                </a:cubicBezTo>
                <a:cubicBezTo>
                  <a:pt x="30439" y="86709"/>
                  <a:pt x="30520" y="86639"/>
                  <a:pt x="30615" y="86639"/>
                </a:cubicBezTo>
                <a:cubicBezTo>
                  <a:pt x="30696" y="86639"/>
                  <a:pt x="30788" y="86692"/>
                  <a:pt x="30917" y="86805"/>
                </a:cubicBezTo>
                <a:cubicBezTo>
                  <a:pt x="31229" y="86978"/>
                  <a:pt x="31575" y="87082"/>
                  <a:pt x="31922" y="87116"/>
                </a:cubicBezTo>
                <a:cubicBezTo>
                  <a:pt x="32026" y="87116"/>
                  <a:pt x="32130" y="87013"/>
                  <a:pt x="32234" y="86978"/>
                </a:cubicBezTo>
                <a:cubicBezTo>
                  <a:pt x="32199" y="86874"/>
                  <a:pt x="32095" y="86805"/>
                  <a:pt x="32026" y="86735"/>
                </a:cubicBezTo>
                <a:cubicBezTo>
                  <a:pt x="31506" y="86389"/>
                  <a:pt x="31159" y="85834"/>
                  <a:pt x="31090" y="85210"/>
                </a:cubicBezTo>
                <a:cubicBezTo>
                  <a:pt x="31043" y="84880"/>
                  <a:pt x="31044" y="84758"/>
                  <a:pt x="31203" y="84758"/>
                </a:cubicBezTo>
                <a:cubicBezTo>
                  <a:pt x="31277" y="84758"/>
                  <a:pt x="31386" y="84785"/>
                  <a:pt x="31540" y="84829"/>
                </a:cubicBezTo>
                <a:lnTo>
                  <a:pt x="34625" y="85730"/>
                </a:lnTo>
                <a:cubicBezTo>
                  <a:pt x="34902" y="85799"/>
                  <a:pt x="35180" y="85938"/>
                  <a:pt x="35457" y="86007"/>
                </a:cubicBezTo>
                <a:cubicBezTo>
                  <a:pt x="35214" y="86285"/>
                  <a:pt x="35006" y="86562"/>
                  <a:pt x="34764" y="86839"/>
                </a:cubicBezTo>
                <a:cubicBezTo>
                  <a:pt x="34694" y="86874"/>
                  <a:pt x="34625" y="86943"/>
                  <a:pt x="34556" y="86943"/>
                </a:cubicBezTo>
                <a:cubicBezTo>
                  <a:pt x="34140" y="87082"/>
                  <a:pt x="33724" y="87186"/>
                  <a:pt x="33308" y="87290"/>
                </a:cubicBezTo>
                <a:cubicBezTo>
                  <a:pt x="33505" y="87655"/>
                  <a:pt x="33883" y="87883"/>
                  <a:pt x="34296" y="87883"/>
                </a:cubicBezTo>
                <a:cubicBezTo>
                  <a:pt x="34393" y="87883"/>
                  <a:pt x="34492" y="87871"/>
                  <a:pt x="34590" y="87844"/>
                </a:cubicBezTo>
                <a:cubicBezTo>
                  <a:pt x="34664" y="87828"/>
                  <a:pt x="34722" y="87819"/>
                  <a:pt x="34770" y="87819"/>
                </a:cubicBezTo>
                <a:cubicBezTo>
                  <a:pt x="34923" y="87819"/>
                  <a:pt x="34962" y="87910"/>
                  <a:pt x="35041" y="88122"/>
                </a:cubicBezTo>
                <a:cubicBezTo>
                  <a:pt x="35145" y="88434"/>
                  <a:pt x="35318" y="88711"/>
                  <a:pt x="35561" y="88988"/>
                </a:cubicBezTo>
                <a:lnTo>
                  <a:pt x="36427" y="88364"/>
                </a:lnTo>
                <a:cubicBezTo>
                  <a:pt x="36427" y="88330"/>
                  <a:pt x="36427" y="88330"/>
                  <a:pt x="36427" y="88295"/>
                </a:cubicBezTo>
                <a:cubicBezTo>
                  <a:pt x="36464" y="88185"/>
                  <a:pt x="36501" y="88143"/>
                  <a:pt x="36558" y="88143"/>
                </a:cubicBezTo>
                <a:cubicBezTo>
                  <a:pt x="36609" y="88143"/>
                  <a:pt x="36676" y="88177"/>
                  <a:pt x="36774" y="88226"/>
                </a:cubicBezTo>
                <a:cubicBezTo>
                  <a:pt x="37121" y="88364"/>
                  <a:pt x="37502" y="88468"/>
                  <a:pt x="37883" y="88503"/>
                </a:cubicBezTo>
                <a:cubicBezTo>
                  <a:pt x="37894" y="88507"/>
                  <a:pt x="37906" y="88508"/>
                  <a:pt x="37917" y="88508"/>
                </a:cubicBezTo>
                <a:cubicBezTo>
                  <a:pt x="38010" y="88508"/>
                  <a:pt x="38106" y="88391"/>
                  <a:pt x="38230" y="88330"/>
                </a:cubicBezTo>
                <a:cubicBezTo>
                  <a:pt x="38126" y="88226"/>
                  <a:pt x="38056" y="88156"/>
                  <a:pt x="37952" y="88087"/>
                </a:cubicBezTo>
                <a:cubicBezTo>
                  <a:pt x="37363" y="87775"/>
                  <a:pt x="36947" y="87220"/>
                  <a:pt x="36809" y="86597"/>
                </a:cubicBezTo>
                <a:cubicBezTo>
                  <a:pt x="36746" y="86379"/>
                  <a:pt x="36768" y="86245"/>
                  <a:pt x="36999" y="86245"/>
                </a:cubicBezTo>
                <a:cubicBezTo>
                  <a:pt x="37025" y="86245"/>
                  <a:pt x="37054" y="86246"/>
                  <a:pt x="37086" y="86250"/>
                </a:cubicBezTo>
                <a:cubicBezTo>
                  <a:pt x="38403" y="86458"/>
                  <a:pt x="39720" y="86631"/>
                  <a:pt x="41072" y="86805"/>
                </a:cubicBezTo>
                <a:cubicBezTo>
                  <a:pt x="41349" y="86839"/>
                  <a:pt x="41349" y="86943"/>
                  <a:pt x="41245" y="87151"/>
                </a:cubicBezTo>
                <a:cubicBezTo>
                  <a:pt x="40933" y="87775"/>
                  <a:pt x="40309" y="88226"/>
                  <a:pt x="39616" y="88364"/>
                </a:cubicBezTo>
                <a:cubicBezTo>
                  <a:pt x="39512" y="88399"/>
                  <a:pt x="39443" y="88434"/>
                  <a:pt x="39339" y="88503"/>
                </a:cubicBezTo>
                <a:cubicBezTo>
                  <a:pt x="39408" y="88572"/>
                  <a:pt x="39477" y="88676"/>
                  <a:pt x="39581" y="88745"/>
                </a:cubicBezTo>
                <a:cubicBezTo>
                  <a:pt x="39789" y="88867"/>
                  <a:pt x="40023" y="88927"/>
                  <a:pt x="40257" y="88927"/>
                </a:cubicBezTo>
                <a:cubicBezTo>
                  <a:pt x="40491" y="88927"/>
                  <a:pt x="40725" y="88867"/>
                  <a:pt x="40933" y="88745"/>
                </a:cubicBezTo>
                <a:lnTo>
                  <a:pt x="41557" y="89716"/>
                </a:lnTo>
                <a:cubicBezTo>
                  <a:pt x="41629" y="89824"/>
                  <a:pt x="41692" y="89885"/>
                  <a:pt x="41769" y="89885"/>
                </a:cubicBezTo>
                <a:cubicBezTo>
                  <a:pt x="41841" y="89885"/>
                  <a:pt x="41926" y="89833"/>
                  <a:pt x="42042" y="89716"/>
                </a:cubicBezTo>
                <a:cubicBezTo>
                  <a:pt x="42285" y="89439"/>
                  <a:pt x="42458" y="89196"/>
                  <a:pt x="42701" y="88884"/>
                </a:cubicBezTo>
                <a:cubicBezTo>
                  <a:pt x="42957" y="89076"/>
                  <a:pt x="43265" y="89176"/>
                  <a:pt x="43570" y="89176"/>
                </a:cubicBezTo>
                <a:cubicBezTo>
                  <a:pt x="43760" y="89176"/>
                  <a:pt x="43949" y="89137"/>
                  <a:pt x="44122" y="89057"/>
                </a:cubicBezTo>
                <a:cubicBezTo>
                  <a:pt x="44191" y="89023"/>
                  <a:pt x="44260" y="88919"/>
                  <a:pt x="44330" y="88849"/>
                </a:cubicBezTo>
                <a:cubicBezTo>
                  <a:pt x="44260" y="88780"/>
                  <a:pt x="44191" y="88745"/>
                  <a:pt x="44122" y="88711"/>
                </a:cubicBezTo>
                <a:cubicBezTo>
                  <a:pt x="43429" y="88468"/>
                  <a:pt x="42909" y="87948"/>
                  <a:pt x="42666" y="87290"/>
                </a:cubicBezTo>
                <a:cubicBezTo>
                  <a:pt x="42597" y="87082"/>
                  <a:pt x="42597" y="86943"/>
                  <a:pt x="42909" y="86943"/>
                </a:cubicBezTo>
                <a:lnTo>
                  <a:pt x="46894" y="86943"/>
                </a:lnTo>
                <a:cubicBezTo>
                  <a:pt x="47206" y="86943"/>
                  <a:pt x="47241" y="87047"/>
                  <a:pt x="47137" y="87324"/>
                </a:cubicBezTo>
                <a:cubicBezTo>
                  <a:pt x="46894" y="87914"/>
                  <a:pt x="46444" y="88399"/>
                  <a:pt x="45855" y="88641"/>
                </a:cubicBezTo>
                <a:cubicBezTo>
                  <a:pt x="45716" y="88711"/>
                  <a:pt x="45577" y="88745"/>
                  <a:pt x="45404" y="88849"/>
                </a:cubicBezTo>
                <a:cubicBezTo>
                  <a:pt x="45644" y="89071"/>
                  <a:pt x="45953" y="89184"/>
                  <a:pt x="46268" y="89184"/>
                </a:cubicBezTo>
                <a:cubicBezTo>
                  <a:pt x="46544" y="89184"/>
                  <a:pt x="46825" y="89097"/>
                  <a:pt x="47068" y="88919"/>
                </a:cubicBezTo>
                <a:cubicBezTo>
                  <a:pt x="47414" y="89265"/>
                  <a:pt x="47692" y="89785"/>
                  <a:pt x="48004" y="89785"/>
                </a:cubicBezTo>
                <a:cubicBezTo>
                  <a:pt x="48385" y="89785"/>
                  <a:pt x="48662" y="89300"/>
                  <a:pt x="48731" y="88815"/>
                </a:cubicBezTo>
                <a:cubicBezTo>
                  <a:pt x="48766" y="88780"/>
                  <a:pt x="48766" y="88780"/>
                  <a:pt x="48801" y="88745"/>
                </a:cubicBezTo>
                <a:cubicBezTo>
                  <a:pt x="49026" y="88884"/>
                  <a:pt x="49277" y="88953"/>
                  <a:pt x="49529" y="88953"/>
                </a:cubicBezTo>
                <a:cubicBezTo>
                  <a:pt x="49780" y="88953"/>
                  <a:pt x="50031" y="88884"/>
                  <a:pt x="50256" y="88745"/>
                </a:cubicBezTo>
                <a:cubicBezTo>
                  <a:pt x="50326" y="88676"/>
                  <a:pt x="50395" y="88572"/>
                  <a:pt x="50464" y="88503"/>
                </a:cubicBezTo>
                <a:cubicBezTo>
                  <a:pt x="50360" y="88434"/>
                  <a:pt x="50256" y="88399"/>
                  <a:pt x="50152" y="88364"/>
                </a:cubicBezTo>
                <a:cubicBezTo>
                  <a:pt x="49529" y="88260"/>
                  <a:pt x="48939" y="87844"/>
                  <a:pt x="48627" y="87255"/>
                </a:cubicBezTo>
                <a:cubicBezTo>
                  <a:pt x="48454" y="87013"/>
                  <a:pt x="48419" y="86839"/>
                  <a:pt x="48835" y="86805"/>
                </a:cubicBezTo>
                <a:cubicBezTo>
                  <a:pt x="50048" y="86666"/>
                  <a:pt x="51262" y="86493"/>
                  <a:pt x="52475" y="86319"/>
                </a:cubicBezTo>
                <a:cubicBezTo>
                  <a:pt x="52619" y="86294"/>
                  <a:pt x="52733" y="86279"/>
                  <a:pt x="52818" y="86279"/>
                </a:cubicBezTo>
                <a:cubicBezTo>
                  <a:pt x="53079" y="86279"/>
                  <a:pt x="53074" y="86421"/>
                  <a:pt x="52891" y="86839"/>
                </a:cubicBezTo>
                <a:cubicBezTo>
                  <a:pt x="52683" y="87220"/>
                  <a:pt x="52440" y="87567"/>
                  <a:pt x="52163" y="87914"/>
                </a:cubicBezTo>
                <a:cubicBezTo>
                  <a:pt x="51955" y="88052"/>
                  <a:pt x="51747" y="88191"/>
                  <a:pt x="51504" y="88295"/>
                </a:cubicBezTo>
                <a:cubicBezTo>
                  <a:pt x="51741" y="88481"/>
                  <a:pt x="51971" y="88577"/>
                  <a:pt x="52208" y="88577"/>
                </a:cubicBezTo>
                <a:cubicBezTo>
                  <a:pt x="52455" y="88577"/>
                  <a:pt x="52711" y="88473"/>
                  <a:pt x="52994" y="88260"/>
                </a:cubicBezTo>
                <a:cubicBezTo>
                  <a:pt x="53076" y="88211"/>
                  <a:pt x="53127" y="88178"/>
                  <a:pt x="53176" y="88178"/>
                </a:cubicBezTo>
                <a:cubicBezTo>
                  <a:pt x="53231" y="88178"/>
                  <a:pt x="53284" y="88220"/>
                  <a:pt x="53376" y="88330"/>
                </a:cubicBezTo>
                <a:cubicBezTo>
                  <a:pt x="53618" y="88572"/>
                  <a:pt x="53930" y="88815"/>
                  <a:pt x="54242" y="88988"/>
                </a:cubicBezTo>
                <a:cubicBezTo>
                  <a:pt x="54450" y="88676"/>
                  <a:pt x="54623" y="88364"/>
                  <a:pt x="54762" y="88018"/>
                </a:cubicBezTo>
                <a:cubicBezTo>
                  <a:pt x="54814" y="87889"/>
                  <a:pt x="54846" y="87818"/>
                  <a:pt x="54944" y="87818"/>
                </a:cubicBezTo>
                <a:cubicBezTo>
                  <a:pt x="54978" y="87818"/>
                  <a:pt x="55020" y="87826"/>
                  <a:pt x="55074" y="87844"/>
                </a:cubicBezTo>
                <a:cubicBezTo>
                  <a:pt x="55180" y="87871"/>
                  <a:pt x="55289" y="87884"/>
                  <a:pt x="55397" y="87884"/>
                </a:cubicBezTo>
                <a:cubicBezTo>
                  <a:pt x="55711" y="87884"/>
                  <a:pt x="56020" y="87774"/>
                  <a:pt x="56252" y="87567"/>
                </a:cubicBezTo>
                <a:cubicBezTo>
                  <a:pt x="56322" y="87463"/>
                  <a:pt x="56391" y="87394"/>
                  <a:pt x="56426" y="87290"/>
                </a:cubicBezTo>
                <a:cubicBezTo>
                  <a:pt x="56322" y="87255"/>
                  <a:pt x="56252" y="87220"/>
                  <a:pt x="56148" y="87220"/>
                </a:cubicBezTo>
                <a:cubicBezTo>
                  <a:pt x="55490" y="87186"/>
                  <a:pt x="54831" y="86839"/>
                  <a:pt x="54416" y="86285"/>
                </a:cubicBezTo>
                <a:cubicBezTo>
                  <a:pt x="54242" y="86042"/>
                  <a:pt x="54277" y="85938"/>
                  <a:pt x="54589" y="85869"/>
                </a:cubicBezTo>
                <a:cubicBezTo>
                  <a:pt x="55837" y="85522"/>
                  <a:pt x="57119" y="85141"/>
                  <a:pt x="58367" y="84760"/>
                </a:cubicBezTo>
                <a:cubicBezTo>
                  <a:pt x="58436" y="84746"/>
                  <a:pt x="58493" y="84739"/>
                  <a:pt x="58539" y="84739"/>
                </a:cubicBezTo>
                <a:cubicBezTo>
                  <a:pt x="58724" y="84739"/>
                  <a:pt x="58741" y="84850"/>
                  <a:pt x="58713" y="85072"/>
                </a:cubicBezTo>
                <a:cubicBezTo>
                  <a:pt x="58644" y="85765"/>
                  <a:pt x="58263" y="86389"/>
                  <a:pt x="57673" y="86770"/>
                </a:cubicBezTo>
                <a:cubicBezTo>
                  <a:pt x="57604" y="86839"/>
                  <a:pt x="57570" y="86874"/>
                  <a:pt x="57500" y="86978"/>
                </a:cubicBezTo>
                <a:cubicBezTo>
                  <a:pt x="57570" y="87013"/>
                  <a:pt x="57673" y="87082"/>
                  <a:pt x="57777" y="87116"/>
                </a:cubicBezTo>
                <a:cubicBezTo>
                  <a:pt x="57836" y="87124"/>
                  <a:pt x="57896" y="87128"/>
                  <a:pt x="57955" y="87128"/>
                </a:cubicBezTo>
                <a:cubicBezTo>
                  <a:pt x="58419" y="87128"/>
                  <a:pt x="58883" y="86892"/>
                  <a:pt x="59129" y="86493"/>
                </a:cubicBezTo>
                <a:cubicBezTo>
                  <a:pt x="59198" y="86597"/>
                  <a:pt x="59268" y="86735"/>
                  <a:pt x="59337" y="86770"/>
                </a:cubicBezTo>
                <a:cubicBezTo>
                  <a:pt x="59649" y="86943"/>
                  <a:pt x="59961" y="87116"/>
                  <a:pt x="60238" y="87255"/>
                </a:cubicBezTo>
                <a:cubicBezTo>
                  <a:pt x="60412" y="86943"/>
                  <a:pt x="60550" y="86631"/>
                  <a:pt x="60689" y="86285"/>
                </a:cubicBezTo>
                <a:cubicBezTo>
                  <a:pt x="60723" y="86215"/>
                  <a:pt x="60654" y="86077"/>
                  <a:pt x="60654" y="85973"/>
                </a:cubicBezTo>
                <a:lnTo>
                  <a:pt x="60654" y="85973"/>
                </a:lnTo>
                <a:cubicBezTo>
                  <a:pt x="60747" y="85976"/>
                  <a:pt x="60834" y="85978"/>
                  <a:pt x="60915" y="85978"/>
                </a:cubicBezTo>
                <a:cubicBezTo>
                  <a:pt x="61716" y="85978"/>
                  <a:pt x="61994" y="85811"/>
                  <a:pt x="62214" y="85245"/>
                </a:cubicBezTo>
                <a:cubicBezTo>
                  <a:pt x="61070" y="85210"/>
                  <a:pt x="60550" y="85072"/>
                  <a:pt x="60030" y="84552"/>
                </a:cubicBezTo>
                <a:cubicBezTo>
                  <a:pt x="59822" y="84344"/>
                  <a:pt x="59822" y="84240"/>
                  <a:pt x="60100" y="84101"/>
                </a:cubicBezTo>
                <a:cubicBezTo>
                  <a:pt x="61313" y="83581"/>
                  <a:pt x="62491" y="83061"/>
                  <a:pt x="63704" y="82507"/>
                </a:cubicBezTo>
                <a:cubicBezTo>
                  <a:pt x="63787" y="82465"/>
                  <a:pt x="63854" y="82446"/>
                  <a:pt x="63908" y="82446"/>
                </a:cubicBezTo>
                <a:cubicBezTo>
                  <a:pt x="64034" y="82446"/>
                  <a:pt x="64085" y="82555"/>
                  <a:pt x="64085" y="82749"/>
                </a:cubicBezTo>
                <a:cubicBezTo>
                  <a:pt x="64120" y="83443"/>
                  <a:pt x="63843" y="84101"/>
                  <a:pt x="63323" y="84586"/>
                </a:cubicBezTo>
                <a:cubicBezTo>
                  <a:pt x="63288" y="84656"/>
                  <a:pt x="63219" y="84725"/>
                  <a:pt x="63184" y="84794"/>
                </a:cubicBezTo>
                <a:cubicBezTo>
                  <a:pt x="63274" y="84824"/>
                  <a:pt x="63363" y="84905"/>
                  <a:pt x="63431" y="84905"/>
                </a:cubicBezTo>
                <a:cubicBezTo>
                  <a:pt x="63442" y="84905"/>
                  <a:pt x="63452" y="84903"/>
                  <a:pt x="63462" y="84898"/>
                </a:cubicBezTo>
                <a:cubicBezTo>
                  <a:pt x="63808" y="84794"/>
                  <a:pt x="64155" y="84621"/>
                  <a:pt x="64467" y="84413"/>
                </a:cubicBezTo>
                <a:cubicBezTo>
                  <a:pt x="64607" y="84313"/>
                  <a:pt x="64678" y="84236"/>
                  <a:pt x="64766" y="84236"/>
                </a:cubicBezTo>
                <a:cubicBezTo>
                  <a:pt x="64831" y="84236"/>
                  <a:pt x="64905" y="84276"/>
                  <a:pt x="65021" y="84378"/>
                </a:cubicBezTo>
                <a:cubicBezTo>
                  <a:pt x="65264" y="84552"/>
                  <a:pt x="65610" y="84656"/>
                  <a:pt x="65922" y="84656"/>
                </a:cubicBezTo>
                <a:cubicBezTo>
                  <a:pt x="66026" y="84656"/>
                  <a:pt x="66165" y="84170"/>
                  <a:pt x="66200" y="83928"/>
                </a:cubicBezTo>
                <a:cubicBezTo>
                  <a:pt x="66234" y="83720"/>
                  <a:pt x="66200" y="83547"/>
                  <a:pt x="66165" y="83339"/>
                </a:cubicBezTo>
                <a:lnTo>
                  <a:pt x="66165" y="83339"/>
                </a:lnTo>
                <a:cubicBezTo>
                  <a:pt x="66230" y="83349"/>
                  <a:pt x="66296" y="83354"/>
                  <a:pt x="66362" y="83354"/>
                </a:cubicBezTo>
                <a:cubicBezTo>
                  <a:pt x="66752" y="83354"/>
                  <a:pt x="67146" y="83180"/>
                  <a:pt x="67413" y="82853"/>
                </a:cubicBezTo>
                <a:cubicBezTo>
                  <a:pt x="67482" y="82749"/>
                  <a:pt x="67551" y="82611"/>
                  <a:pt x="67551" y="82507"/>
                </a:cubicBezTo>
                <a:cubicBezTo>
                  <a:pt x="67499" y="82489"/>
                  <a:pt x="67447" y="82481"/>
                  <a:pt x="67391" y="82481"/>
                </a:cubicBezTo>
                <a:cubicBezTo>
                  <a:pt x="67335" y="82481"/>
                  <a:pt x="67274" y="82489"/>
                  <a:pt x="67205" y="82507"/>
                </a:cubicBezTo>
                <a:cubicBezTo>
                  <a:pt x="67073" y="82529"/>
                  <a:pt x="66938" y="82540"/>
                  <a:pt x="66803" y="82540"/>
                </a:cubicBezTo>
                <a:cubicBezTo>
                  <a:pt x="66296" y="82540"/>
                  <a:pt x="65778" y="82384"/>
                  <a:pt x="65368" y="82056"/>
                </a:cubicBezTo>
                <a:cubicBezTo>
                  <a:pt x="65160" y="81883"/>
                  <a:pt x="65091" y="81814"/>
                  <a:pt x="65368" y="81640"/>
                </a:cubicBezTo>
                <a:cubicBezTo>
                  <a:pt x="66512" y="80947"/>
                  <a:pt x="67621" y="80219"/>
                  <a:pt x="68764" y="79526"/>
                </a:cubicBezTo>
                <a:cubicBezTo>
                  <a:pt x="68856" y="79461"/>
                  <a:pt x="68923" y="79430"/>
                  <a:pt x="68974" y="79430"/>
                </a:cubicBezTo>
                <a:cubicBezTo>
                  <a:pt x="69059" y="79430"/>
                  <a:pt x="69103" y="79514"/>
                  <a:pt x="69146" y="79665"/>
                </a:cubicBezTo>
                <a:cubicBezTo>
                  <a:pt x="69284" y="80323"/>
                  <a:pt x="69111" y="81016"/>
                  <a:pt x="68695" y="81571"/>
                </a:cubicBezTo>
                <a:cubicBezTo>
                  <a:pt x="68626" y="81675"/>
                  <a:pt x="68591" y="81779"/>
                  <a:pt x="68556" y="81883"/>
                </a:cubicBezTo>
                <a:cubicBezTo>
                  <a:pt x="68649" y="81883"/>
                  <a:pt x="68741" y="81914"/>
                  <a:pt x="68823" y="81914"/>
                </a:cubicBezTo>
                <a:cubicBezTo>
                  <a:pt x="68865" y="81914"/>
                  <a:pt x="68903" y="81906"/>
                  <a:pt x="68938" y="81883"/>
                </a:cubicBezTo>
                <a:cubicBezTo>
                  <a:pt x="69319" y="81640"/>
                  <a:pt x="69700" y="81363"/>
                  <a:pt x="70047" y="81120"/>
                </a:cubicBezTo>
                <a:cubicBezTo>
                  <a:pt x="70320" y="81175"/>
                  <a:pt x="70722" y="81380"/>
                  <a:pt x="70999" y="81380"/>
                </a:cubicBezTo>
                <a:cubicBezTo>
                  <a:pt x="71073" y="81380"/>
                  <a:pt x="71139" y="81365"/>
                  <a:pt x="71191" y="81328"/>
                </a:cubicBezTo>
                <a:cubicBezTo>
                  <a:pt x="71537" y="81120"/>
                  <a:pt x="71468" y="80531"/>
                  <a:pt x="71295" y="80115"/>
                </a:cubicBezTo>
                <a:lnTo>
                  <a:pt x="71295" y="80011"/>
                </a:lnTo>
                <a:cubicBezTo>
                  <a:pt x="71814" y="80011"/>
                  <a:pt x="72300" y="79699"/>
                  <a:pt x="72508" y="79214"/>
                </a:cubicBezTo>
                <a:cubicBezTo>
                  <a:pt x="72542" y="79110"/>
                  <a:pt x="72542" y="79006"/>
                  <a:pt x="72542" y="78902"/>
                </a:cubicBezTo>
                <a:lnTo>
                  <a:pt x="72542" y="78902"/>
                </a:lnTo>
                <a:cubicBezTo>
                  <a:pt x="72473" y="78937"/>
                  <a:pt x="72369" y="78937"/>
                  <a:pt x="72300" y="78972"/>
                </a:cubicBezTo>
                <a:cubicBezTo>
                  <a:pt x="72034" y="79081"/>
                  <a:pt x="71748" y="79134"/>
                  <a:pt x="71463" y="79134"/>
                </a:cubicBezTo>
                <a:cubicBezTo>
                  <a:pt x="71114" y="79134"/>
                  <a:pt x="70768" y="79055"/>
                  <a:pt x="70463" y="78902"/>
                </a:cubicBezTo>
                <a:cubicBezTo>
                  <a:pt x="70012" y="78660"/>
                  <a:pt x="70012" y="78625"/>
                  <a:pt x="70393" y="78313"/>
                </a:cubicBezTo>
                <a:cubicBezTo>
                  <a:pt x="71052" y="77724"/>
                  <a:pt x="71745" y="77169"/>
                  <a:pt x="72404" y="76615"/>
                </a:cubicBezTo>
                <a:cubicBezTo>
                  <a:pt x="72785" y="76268"/>
                  <a:pt x="73201" y="75956"/>
                  <a:pt x="73582" y="75644"/>
                </a:cubicBezTo>
                <a:lnTo>
                  <a:pt x="73582" y="75644"/>
                </a:lnTo>
                <a:cubicBezTo>
                  <a:pt x="73998" y="76476"/>
                  <a:pt x="73929" y="77481"/>
                  <a:pt x="73339" y="78209"/>
                </a:cubicBezTo>
                <a:cubicBezTo>
                  <a:pt x="73408" y="78221"/>
                  <a:pt x="73477" y="78226"/>
                  <a:pt x="73543" y="78226"/>
                </a:cubicBezTo>
                <a:cubicBezTo>
                  <a:pt x="74081" y="78226"/>
                  <a:pt x="74533" y="77867"/>
                  <a:pt x="74656" y="77343"/>
                </a:cubicBezTo>
                <a:cubicBezTo>
                  <a:pt x="74701" y="77209"/>
                  <a:pt x="74731" y="77147"/>
                  <a:pt x="74802" y="77147"/>
                </a:cubicBezTo>
                <a:cubicBezTo>
                  <a:pt x="74841" y="77147"/>
                  <a:pt x="74894" y="77167"/>
                  <a:pt x="74968" y="77204"/>
                </a:cubicBezTo>
                <a:cubicBezTo>
                  <a:pt x="75211" y="77308"/>
                  <a:pt x="75454" y="77377"/>
                  <a:pt x="75731" y="77412"/>
                </a:cubicBezTo>
                <a:cubicBezTo>
                  <a:pt x="75785" y="77427"/>
                  <a:pt x="75836" y="77436"/>
                  <a:pt x="75882" y="77436"/>
                </a:cubicBezTo>
                <a:cubicBezTo>
                  <a:pt x="76041" y="77436"/>
                  <a:pt x="76139" y="77334"/>
                  <a:pt x="76112" y="77065"/>
                </a:cubicBezTo>
                <a:cubicBezTo>
                  <a:pt x="76078" y="76719"/>
                  <a:pt x="76043" y="76372"/>
                  <a:pt x="76008" y="75991"/>
                </a:cubicBezTo>
                <a:cubicBezTo>
                  <a:pt x="76736" y="75818"/>
                  <a:pt x="77083" y="75367"/>
                  <a:pt x="77013" y="74674"/>
                </a:cubicBezTo>
                <a:lnTo>
                  <a:pt x="77013" y="74674"/>
                </a:lnTo>
                <a:cubicBezTo>
                  <a:pt x="76607" y="74961"/>
                  <a:pt x="76117" y="75116"/>
                  <a:pt x="75625" y="75116"/>
                </a:cubicBezTo>
                <a:cubicBezTo>
                  <a:pt x="75404" y="75116"/>
                  <a:pt x="75183" y="75085"/>
                  <a:pt x="74968" y="75020"/>
                </a:cubicBezTo>
                <a:cubicBezTo>
                  <a:pt x="74830" y="74951"/>
                  <a:pt x="74726" y="74916"/>
                  <a:pt x="74587" y="74847"/>
                </a:cubicBezTo>
                <a:cubicBezTo>
                  <a:pt x="74622" y="74708"/>
                  <a:pt x="74691" y="74604"/>
                  <a:pt x="74760" y="74501"/>
                </a:cubicBezTo>
                <a:cubicBezTo>
                  <a:pt x="75280" y="73911"/>
                  <a:pt x="75800" y="73391"/>
                  <a:pt x="76320" y="72802"/>
                </a:cubicBezTo>
                <a:cubicBezTo>
                  <a:pt x="76667" y="72386"/>
                  <a:pt x="77013" y="71970"/>
                  <a:pt x="77360" y="71520"/>
                </a:cubicBezTo>
                <a:cubicBezTo>
                  <a:pt x="77464" y="71485"/>
                  <a:pt x="77568" y="71450"/>
                  <a:pt x="77672" y="71450"/>
                </a:cubicBezTo>
                <a:cubicBezTo>
                  <a:pt x="77845" y="71970"/>
                  <a:pt x="78226" y="72456"/>
                  <a:pt x="78018" y="73079"/>
                </a:cubicBezTo>
                <a:cubicBezTo>
                  <a:pt x="77914" y="73357"/>
                  <a:pt x="77845" y="73634"/>
                  <a:pt x="77741" y="73981"/>
                </a:cubicBezTo>
                <a:cubicBezTo>
                  <a:pt x="78365" y="73842"/>
                  <a:pt x="78712" y="73565"/>
                  <a:pt x="78781" y="73045"/>
                </a:cubicBezTo>
                <a:cubicBezTo>
                  <a:pt x="78831" y="72794"/>
                  <a:pt x="78881" y="72689"/>
                  <a:pt x="79036" y="72689"/>
                </a:cubicBezTo>
                <a:cubicBezTo>
                  <a:pt x="79095" y="72689"/>
                  <a:pt x="79170" y="72704"/>
                  <a:pt x="79266" y="72733"/>
                </a:cubicBezTo>
                <a:cubicBezTo>
                  <a:pt x="79458" y="72779"/>
                  <a:pt x="79619" y="72803"/>
                  <a:pt x="79751" y="72803"/>
                </a:cubicBezTo>
                <a:cubicBezTo>
                  <a:pt x="80216" y="72803"/>
                  <a:pt x="80322" y="72506"/>
                  <a:pt x="80133" y="71832"/>
                </a:cubicBezTo>
                <a:cubicBezTo>
                  <a:pt x="80133" y="71762"/>
                  <a:pt x="80133" y="71728"/>
                  <a:pt x="80098" y="71658"/>
                </a:cubicBezTo>
                <a:cubicBezTo>
                  <a:pt x="80029" y="71485"/>
                  <a:pt x="80029" y="71381"/>
                  <a:pt x="80237" y="71243"/>
                </a:cubicBezTo>
                <a:cubicBezTo>
                  <a:pt x="80687" y="71000"/>
                  <a:pt x="80930" y="70480"/>
                  <a:pt x="80860" y="69995"/>
                </a:cubicBezTo>
                <a:lnTo>
                  <a:pt x="80860" y="69995"/>
                </a:lnTo>
                <a:cubicBezTo>
                  <a:pt x="80653" y="70099"/>
                  <a:pt x="80479" y="70168"/>
                  <a:pt x="80341" y="70237"/>
                </a:cubicBezTo>
                <a:cubicBezTo>
                  <a:pt x="79997" y="70458"/>
                  <a:pt x="79601" y="70575"/>
                  <a:pt x="79202" y="70575"/>
                </a:cubicBezTo>
                <a:cubicBezTo>
                  <a:pt x="79038" y="70575"/>
                  <a:pt x="78873" y="70555"/>
                  <a:pt x="78712" y="70515"/>
                </a:cubicBezTo>
                <a:cubicBezTo>
                  <a:pt x="78365" y="70445"/>
                  <a:pt x="78330" y="70307"/>
                  <a:pt x="78538" y="70029"/>
                </a:cubicBezTo>
                <a:cubicBezTo>
                  <a:pt x="79266" y="68955"/>
                  <a:pt x="79994" y="67881"/>
                  <a:pt x="80722" y="66771"/>
                </a:cubicBezTo>
                <a:cubicBezTo>
                  <a:pt x="80801" y="66660"/>
                  <a:pt x="80866" y="66614"/>
                  <a:pt x="80927" y="66614"/>
                </a:cubicBezTo>
                <a:cubicBezTo>
                  <a:pt x="80998" y="66614"/>
                  <a:pt x="81063" y="66678"/>
                  <a:pt x="81138" y="66771"/>
                </a:cubicBezTo>
                <a:cubicBezTo>
                  <a:pt x="81519" y="67326"/>
                  <a:pt x="81658" y="68019"/>
                  <a:pt x="81519" y="68678"/>
                </a:cubicBezTo>
                <a:cubicBezTo>
                  <a:pt x="81484" y="68782"/>
                  <a:pt x="81484" y="68886"/>
                  <a:pt x="81484" y="68990"/>
                </a:cubicBezTo>
                <a:cubicBezTo>
                  <a:pt x="81623" y="68955"/>
                  <a:pt x="81831" y="68990"/>
                  <a:pt x="81900" y="68886"/>
                </a:cubicBezTo>
                <a:cubicBezTo>
                  <a:pt x="82108" y="68608"/>
                  <a:pt x="82281" y="68262"/>
                  <a:pt x="82385" y="67915"/>
                </a:cubicBezTo>
                <a:cubicBezTo>
                  <a:pt x="82455" y="67707"/>
                  <a:pt x="82489" y="67673"/>
                  <a:pt x="82732" y="67673"/>
                </a:cubicBezTo>
                <a:cubicBezTo>
                  <a:pt x="83079" y="67638"/>
                  <a:pt x="83425" y="67569"/>
                  <a:pt x="83772" y="67465"/>
                </a:cubicBezTo>
                <a:cubicBezTo>
                  <a:pt x="83633" y="67083"/>
                  <a:pt x="83495" y="66737"/>
                  <a:pt x="83356" y="66390"/>
                </a:cubicBezTo>
                <a:cubicBezTo>
                  <a:pt x="83321" y="66321"/>
                  <a:pt x="83287" y="66286"/>
                  <a:pt x="83217" y="66217"/>
                </a:cubicBezTo>
                <a:cubicBezTo>
                  <a:pt x="83703" y="66044"/>
                  <a:pt x="84049" y="65593"/>
                  <a:pt x="84084" y="65073"/>
                </a:cubicBezTo>
                <a:cubicBezTo>
                  <a:pt x="84084" y="64935"/>
                  <a:pt x="84049" y="64831"/>
                  <a:pt x="83980" y="64727"/>
                </a:cubicBezTo>
                <a:cubicBezTo>
                  <a:pt x="83876" y="64761"/>
                  <a:pt x="83806" y="64831"/>
                  <a:pt x="83703" y="64900"/>
                </a:cubicBezTo>
                <a:cubicBezTo>
                  <a:pt x="83292" y="65311"/>
                  <a:pt x="82732" y="65548"/>
                  <a:pt x="82170" y="65548"/>
                </a:cubicBezTo>
                <a:cubicBezTo>
                  <a:pt x="82069" y="65548"/>
                  <a:pt x="81967" y="65540"/>
                  <a:pt x="81866" y="65524"/>
                </a:cubicBezTo>
                <a:cubicBezTo>
                  <a:pt x="81658" y="65524"/>
                  <a:pt x="81519" y="65489"/>
                  <a:pt x="81658" y="65212"/>
                </a:cubicBezTo>
                <a:cubicBezTo>
                  <a:pt x="82247" y="63999"/>
                  <a:pt x="82836" y="62820"/>
                  <a:pt x="83425" y="61607"/>
                </a:cubicBezTo>
                <a:cubicBezTo>
                  <a:pt x="83481" y="61459"/>
                  <a:pt x="83547" y="61390"/>
                  <a:pt x="83617" y="61390"/>
                </a:cubicBezTo>
                <a:cubicBezTo>
                  <a:pt x="83678" y="61390"/>
                  <a:pt x="83742" y="61441"/>
                  <a:pt x="83806" y="61538"/>
                </a:cubicBezTo>
                <a:cubicBezTo>
                  <a:pt x="84049" y="61919"/>
                  <a:pt x="84257" y="62370"/>
                  <a:pt x="84430" y="62786"/>
                </a:cubicBezTo>
                <a:cubicBezTo>
                  <a:pt x="84465" y="63132"/>
                  <a:pt x="84465" y="63444"/>
                  <a:pt x="84430" y="63791"/>
                </a:cubicBezTo>
                <a:cubicBezTo>
                  <a:pt x="85020" y="63548"/>
                  <a:pt x="85332" y="62959"/>
                  <a:pt x="85228" y="62335"/>
                </a:cubicBezTo>
                <a:lnTo>
                  <a:pt x="86475" y="61815"/>
                </a:lnTo>
                <a:cubicBezTo>
                  <a:pt x="86302" y="61469"/>
                  <a:pt x="86129" y="61018"/>
                  <a:pt x="85921" y="60602"/>
                </a:cubicBezTo>
                <a:cubicBezTo>
                  <a:pt x="86510" y="60048"/>
                  <a:pt x="86614" y="59597"/>
                  <a:pt x="86302" y="59042"/>
                </a:cubicBezTo>
                <a:lnTo>
                  <a:pt x="86302" y="59042"/>
                </a:lnTo>
                <a:cubicBezTo>
                  <a:pt x="86198" y="59181"/>
                  <a:pt x="86094" y="59285"/>
                  <a:pt x="85990" y="59424"/>
                </a:cubicBezTo>
                <a:cubicBezTo>
                  <a:pt x="85574" y="59874"/>
                  <a:pt x="84985" y="60152"/>
                  <a:pt x="84361" y="60152"/>
                </a:cubicBezTo>
                <a:cubicBezTo>
                  <a:pt x="84323" y="60156"/>
                  <a:pt x="84288" y="60158"/>
                  <a:pt x="84258" y="60158"/>
                </a:cubicBezTo>
                <a:cubicBezTo>
                  <a:pt x="84043" y="60158"/>
                  <a:pt x="84027" y="60048"/>
                  <a:pt x="84118" y="59805"/>
                </a:cubicBezTo>
                <a:cubicBezTo>
                  <a:pt x="84534" y="58557"/>
                  <a:pt x="84950" y="57309"/>
                  <a:pt x="85332" y="56062"/>
                </a:cubicBezTo>
                <a:cubicBezTo>
                  <a:pt x="85385" y="55883"/>
                  <a:pt x="85448" y="55815"/>
                  <a:pt x="85520" y="55815"/>
                </a:cubicBezTo>
                <a:cubicBezTo>
                  <a:pt x="85588" y="55815"/>
                  <a:pt x="85664" y="55874"/>
                  <a:pt x="85747" y="55958"/>
                </a:cubicBezTo>
                <a:cubicBezTo>
                  <a:pt x="86302" y="56374"/>
                  <a:pt x="86614" y="56998"/>
                  <a:pt x="86614" y="57691"/>
                </a:cubicBezTo>
                <a:cubicBezTo>
                  <a:pt x="86649" y="57795"/>
                  <a:pt x="86649" y="57899"/>
                  <a:pt x="86683" y="58003"/>
                </a:cubicBezTo>
                <a:cubicBezTo>
                  <a:pt x="86787" y="57968"/>
                  <a:pt x="86891" y="57899"/>
                  <a:pt x="86995" y="57829"/>
                </a:cubicBezTo>
                <a:cubicBezTo>
                  <a:pt x="87342" y="57448"/>
                  <a:pt x="87446" y="56894"/>
                  <a:pt x="87238" y="56408"/>
                </a:cubicBezTo>
                <a:cubicBezTo>
                  <a:pt x="87307" y="56408"/>
                  <a:pt x="87307" y="56374"/>
                  <a:pt x="87342" y="56374"/>
                </a:cubicBezTo>
                <a:cubicBezTo>
                  <a:pt x="87827" y="56374"/>
                  <a:pt x="88312" y="56235"/>
                  <a:pt x="88416" y="55854"/>
                </a:cubicBezTo>
                <a:cubicBezTo>
                  <a:pt x="88485" y="55611"/>
                  <a:pt x="88000" y="55265"/>
                  <a:pt x="87792" y="54918"/>
                </a:cubicBezTo>
                <a:cubicBezTo>
                  <a:pt x="87758" y="54849"/>
                  <a:pt x="87758" y="54710"/>
                  <a:pt x="87792" y="54641"/>
                </a:cubicBezTo>
                <a:cubicBezTo>
                  <a:pt x="88104" y="54294"/>
                  <a:pt x="88208" y="53844"/>
                  <a:pt x="88104" y="53428"/>
                </a:cubicBezTo>
                <a:cubicBezTo>
                  <a:pt x="88070" y="53324"/>
                  <a:pt x="88000" y="53254"/>
                  <a:pt x="87931" y="53150"/>
                </a:cubicBezTo>
                <a:cubicBezTo>
                  <a:pt x="87862" y="53220"/>
                  <a:pt x="87792" y="53289"/>
                  <a:pt x="87723" y="53393"/>
                </a:cubicBezTo>
                <a:cubicBezTo>
                  <a:pt x="87411" y="53948"/>
                  <a:pt x="86891" y="54363"/>
                  <a:pt x="86233" y="54502"/>
                </a:cubicBezTo>
                <a:cubicBezTo>
                  <a:pt x="86112" y="54532"/>
                  <a:pt x="86023" y="54551"/>
                  <a:pt x="85960" y="54551"/>
                </a:cubicBezTo>
                <a:cubicBezTo>
                  <a:pt x="85805" y="54551"/>
                  <a:pt x="85802" y="54440"/>
                  <a:pt x="85851" y="54121"/>
                </a:cubicBezTo>
                <a:cubicBezTo>
                  <a:pt x="86059" y="52873"/>
                  <a:pt x="86302" y="51625"/>
                  <a:pt x="86475" y="50378"/>
                </a:cubicBezTo>
                <a:cubicBezTo>
                  <a:pt x="86513" y="50151"/>
                  <a:pt x="86582" y="50068"/>
                  <a:pt x="86676" y="50068"/>
                </a:cubicBezTo>
                <a:cubicBezTo>
                  <a:pt x="86754" y="50068"/>
                  <a:pt x="86850" y="50126"/>
                  <a:pt x="86960" y="50204"/>
                </a:cubicBezTo>
                <a:cubicBezTo>
                  <a:pt x="87550" y="50551"/>
                  <a:pt x="87931" y="51140"/>
                  <a:pt x="88000" y="51833"/>
                </a:cubicBezTo>
                <a:cubicBezTo>
                  <a:pt x="88035" y="51903"/>
                  <a:pt x="88070" y="51972"/>
                  <a:pt x="88104" y="52041"/>
                </a:cubicBezTo>
                <a:cubicBezTo>
                  <a:pt x="88174" y="52007"/>
                  <a:pt x="88278" y="51972"/>
                  <a:pt x="88312" y="51903"/>
                </a:cubicBezTo>
                <a:cubicBezTo>
                  <a:pt x="88624" y="51556"/>
                  <a:pt x="88693" y="51105"/>
                  <a:pt x="88520" y="50690"/>
                </a:cubicBezTo>
                <a:cubicBezTo>
                  <a:pt x="88416" y="50447"/>
                  <a:pt x="88451" y="50412"/>
                  <a:pt x="88728" y="50308"/>
                </a:cubicBezTo>
                <a:cubicBezTo>
                  <a:pt x="89040" y="50135"/>
                  <a:pt x="89317" y="49892"/>
                  <a:pt x="89560" y="49650"/>
                </a:cubicBezTo>
                <a:cubicBezTo>
                  <a:pt x="89283" y="49373"/>
                  <a:pt x="89005" y="49130"/>
                  <a:pt x="88728" y="48853"/>
                </a:cubicBezTo>
                <a:cubicBezTo>
                  <a:pt x="88693" y="48783"/>
                  <a:pt x="88624" y="48783"/>
                  <a:pt x="88555" y="48783"/>
                </a:cubicBezTo>
                <a:cubicBezTo>
                  <a:pt x="88936" y="48437"/>
                  <a:pt x="89040" y="47848"/>
                  <a:pt x="88867" y="47362"/>
                </a:cubicBezTo>
                <a:cubicBezTo>
                  <a:pt x="88797" y="47258"/>
                  <a:pt x="88728" y="47154"/>
                  <a:pt x="88624" y="47085"/>
                </a:cubicBezTo>
                <a:cubicBezTo>
                  <a:pt x="88589" y="47189"/>
                  <a:pt x="88520" y="47258"/>
                  <a:pt x="88451" y="47362"/>
                </a:cubicBezTo>
                <a:cubicBezTo>
                  <a:pt x="88243" y="47951"/>
                  <a:pt x="87758" y="48437"/>
                  <a:pt x="87168" y="48645"/>
                </a:cubicBezTo>
                <a:cubicBezTo>
                  <a:pt x="87053" y="48702"/>
                  <a:pt x="86964" y="48733"/>
                  <a:pt x="86898" y="48733"/>
                </a:cubicBezTo>
                <a:cubicBezTo>
                  <a:pt x="86764" y="48733"/>
                  <a:pt x="86718" y="48610"/>
                  <a:pt x="86718" y="48333"/>
                </a:cubicBezTo>
                <a:cubicBezTo>
                  <a:pt x="86787" y="47120"/>
                  <a:pt x="86822" y="45872"/>
                  <a:pt x="86891" y="44659"/>
                </a:cubicBezTo>
                <a:cubicBezTo>
                  <a:pt x="86891" y="44328"/>
                  <a:pt x="86905" y="44193"/>
                  <a:pt x="87032" y="44193"/>
                </a:cubicBezTo>
                <a:cubicBezTo>
                  <a:pt x="87104" y="44193"/>
                  <a:pt x="87213" y="44237"/>
                  <a:pt x="87376" y="44312"/>
                </a:cubicBezTo>
                <a:cubicBezTo>
                  <a:pt x="88070" y="44659"/>
                  <a:pt x="88555" y="45248"/>
                  <a:pt x="88693" y="46011"/>
                </a:cubicBezTo>
                <a:cubicBezTo>
                  <a:pt x="89144" y="45595"/>
                  <a:pt x="89213" y="45144"/>
                  <a:pt x="88936" y="44520"/>
                </a:cubicBezTo>
                <a:cubicBezTo>
                  <a:pt x="88832" y="44312"/>
                  <a:pt x="88867" y="44278"/>
                  <a:pt x="89040" y="44174"/>
                </a:cubicBezTo>
                <a:cubicBezTo>
                  <a:pt x="89352" y="43931"/>
                  <a:pt x="89595" y="43723"/>
                  <a:pt x="89837" y="43446"/>
                </a:cubicBezTo>
                <a:cubicBezTo>
                  <a:pt x="89595" y="43203"/>
                  <a:pt x="89283" y="42961"/>
                  <a:pt x="88971" y="42753"/>
                </a:cubicBezTo>
                <a:cubicBezTo>
                  <a:pt x="88832" y="42649"/>
                  <a:pt x="88763" y="42614"/>
                  <a:pt x="88832" y="42406"/>
                </a:cubicBezTo>
                <a:cubicBezTo>
                  <a:pt x="88867" y="42025"/>
                  <a:pt x="88867" y="41609"/>
                  <a:pt x="88832" y="41262"/>
                </a:cubicBezTo>
                <a:cubicBezTo>
                  <a:pt x="88797" y="41158"/>
                  <a:pt x="88659" y="41054"/>
                  <a:pt x="88589" y="40985"/>
                </a:cubicBezTo>
                <a:cubicBezTo>
                  <a:pt x="88520" y="41054"/>
                  <a:pt x="88451" y="41158"/>
                  <a:pt x="88416" y="41297"/>
                </a:cubicBezTo>
                <a:cubicBezTo>
                  <a:pt x="88243" y="41955"/>
                  <a:pt x="87792" y="42510"/>
                  <a:pt x="87168" y="42787"/>
                </a:cubicBezTo>
                <a:cubicBezTo>
                  <a:pt x="87089" y="42827"/>
                  <a:pt x="87025" y="42851"/>
                  <a:pt x="86975" y="42851"/>
                </a:cubicBezTo>
                <a:cubicBezTo>
                  <a:pt x="86892" y="42851"/>
                  <a:pt x="86843" y="42786"/>
                  <a:pt x="86822" y="42614"/>
                </a:cubicBezTo>
                <a:cubicBezTo>
                  <a:pt x="86683" y="41297"/>
                  <a:pt x="86545" y="39945"/>
                  <a:pt x="86406" y="38593"/>
                </a:cubicBezTo>
                <a:cubicBezTo>
                  <a:pt x="86382" y="38381"/>
                  <a:pt x="86423" y="38314"/>
                  <a:pt x="86527" y="38314"/>
                </a:cubicBezTo>
                <a:cubicBezTo>
                  <a:pt x="86577" y="38314"/>
                  <a:pt x="86640" y="38329"/>
                  <a:pt x="86718" y="38351"/>
                </a:cubicBezTo>
                <a:cubicBezTo>
                  <a:pt x="87342" y="38490"/>
                  <a:pt x="87862" y="38905"/>
                  <a:pt x="88174" y="39495"/>
                </a:cubicBezTo>
                <a:cubicBezTo>
                  <a:pt x="88243" y="39599"/>
                  <a:pt x="88347" y="39703"/>
                  <a:pt x="88451" y="39841"/>
                </a:cubicBezTo>
                <a:cubicBezTo>
                  <a:pt x="88520" y="39668"/>
                  <a:pt x="88589" y="39529"/>
                  <a:pt x="88659" y="39356"/>
                </a:cubicBezTo>
                <a:cubicBezTo>
                  <a:pt x="88693" y="39287"/>
                  <a:pt x="88693" y="39183"/>
                  <a:pt x="88659" y="39079"/>
                </a:cubicBezTo>
                <a:cubicBezTo>
                  <a:pt x="88555" y="38767"/>
                  <a:pt x="88312" y="38420"/>
                  <a:pt x="88382" y="38143"/>
                </a:cubicBezTo>
                <a:cubicBezTo>
                  <a:pt x="88451" y="37866"/>
                  <a:pt x="88832" y="37658"/>
                  <a:pt x="89040" y="37415"/>
                </a:cubicBezTo>
                <a:cubicBezTo>
                  <a:pt x="89109" y="37346"/>
                  <a:pt x="89109" y="37103"/>
                  <a:pt x="89040" y="37068"/>
                </a:cubicBezTo>
                <a:cubicBezTo>
                  <a:pt x="88832" y="36861"/>
                  <a:pt x="88555" y="36722"/>
                  <a:pt x="88278" y="36618"/>
                </a:cubicBezTo>
                <a:cubicBezTo>
                  <a:pt x="88000" y="36583"/>
                  <a:pt x="87966" y="36514"/>
                  <a:pt x="88035" y="36237"/>
                </a:cubicBezTo>
                <a:cubicBezTo>
                  <a:pt x="88243" y="35717"/>
                  <a:pt x="88000" y="35162"/>
                  <a:pt x="87480" y="34920"/>
                </a:cubicBezTo>
                <a:cubicBezTo>
                  <a:pt x="87480" y="35682"/>
                  <a:pt x="87134" y="36410"/>
                  <a:pt x="86510" y="36895"/>
                </a:cubicBezTo>
                <a:cubicBezTo>
                  <a:pt x="86398" y="36979"/>
                  <a:pt x="86314" y="37024"/>
                  <a:pt x="86249" y="37024"/>
                </a:cubicBezTo>
                <a:cubicBezTo>
                  <a:pt x="86154" y="37024"/>
                  <a:pt x="86101" y="36928"/>
                  <a:pt x="86059" y="36722"/>
                </a:cubicBezTo>
                <a:cubicBezTo>
                  <a:pt x="85782" y="35474"/>
                  <a:pt x="85470" y="34261"/>
                  <a:pt x="85158" y="33013"/>
                </a:cubicBezTo>
                <a:cubicBezTo>
                  <a:pt x="85077" y="32716"/>
                  <a:pt x="85080" y="32608"/>
                  <a:pt x="85300" y="32608"/>
                </a:cubicBezTo>
                <a:cubicBezTo>
                  <a:pt x="85361" y="32608"/>
                  <a:pt x="85440" y="32617"/>
                  <a:pt x="85539" y="32632"/>
                </a:cubicBezTo>
                <a:cubicBezTo>
                  <a:pt x="86163" y="32701"/>
                  <a:pt x="86718" y="33048"/>
                  <a:pt x="87064" y="33603"/>
                </a:cubicBezTo>
                <a:cubicBezTo>
                  <a:pt x="87134" y="33672"/>
                  <a:pt x="87203" y="33741"/>
                  <a:pt x="87307" y="33845"/>
                </a:cubicBezTo>
                <a:cubicBezTo>
                  <a:pt x="87342" y="33707"/>
                  <a:pt x="87480" y="33603"/>
                  <a:pt x="87446" y="33499"/>
                </a:cubicBezTo>
                <a:cubicBezTo>
                  <a:pt x="87411" y="33117"/>
                  <a:pt x="87272" y="32771"/>
                  <a:pt x="87099" y="32459"/>
                </a:cubicBezTo>
                <a:cubicBezTo>
                  <a:pt x="86960" y="32216"/>
                  <a:pt x="86960" y="32182"/>
                  <a:pt x="87168" y="31974"/>
                </a:cubicBezTo>
                <a:cubicBezTo>
                  <a:pt x="87376" y="31696"/>
                  <a:pt x="87550" y="31419"/>
                  <a:pt x="87654" y="31107"/>
                </a:cubicBezTo>
                <a:lnTo>
                  <a:pt x="86683" y="30657"/>
                </a:lnTo>
                <a:lnTo>
                  <a:pt x="86649" y="30657"/>
                </a:lnTo>
                <a:cubicBezTo>
                  <a:pt x="86599" y="30669"/>
                  <a:pt x="86561" y="30675"/>
                  <a:pt x="86531" y="30675"/>
                </a:cubicBezTo>
                <a:cubicBezTo>
                  <a:pt x="86393" y="30675"/>
                  <a:pt x="86434" y="30550"/>
                  <a:pt x="86406" y="30379"/>
                </a:cubicBezTo>
                <a:cubicBezTo>
                  <a:pt x="86337" y="29998"/>
                  <a:pt x="86233" y="29651"/>
                  <a:pt x="86059" y="29305"/>
                </a:cubicBezTo>
                <a:cubicBezTo>
                  <a:pt x="86059" y="29201"/>
                  <a:pt x="85886" y="29166"/>
                  <a:pt x="85782" y="29097"/>
                </a:cubicBezTo>
                <a:cubicBezTo>
                  <a:pt x="85747" y="29235"/>
                  <a:pt x="85713" y="29339"/>
                  <a:pt x="85713" y="29443"/>
                </a:cubicBezTo>
                <a:cubicBezTo>
                  <a:pt x="85713" y="30137"/>
                  <a:pt x="85435" y="30760"/>
                  <a:pt x="84916" y="31211"/>
                </a:cubicBezTo>
                <a:cubicBezTo>
                  <a:pt x="84841" y="31286"/>
                  <a:pt x="84776" y="31351"/>
                  <a:pt x="84710" y="31351"/>
                </a:cubicBezTo>
                <a:cubicBezTo>
                  <a:pt x="84654" y="31351"/>
                  <a:pt x="84598" y="31304"/>
                  <a:pt x="84534" y="31176"/>
                </a:cubicBezTo>
                <a:cubicBezTo>
                  <a:pt x="84049" y="29894"/>
                  <a:pt x="83529" y="28646"/>
                  <a:pt x="83009" y="27399"/>
                </a:cubicBezTo>
                <a:cubicBezTo>
                  <a:pt x="82905" y="27087"/>
                  <a:pt x="83044" y="27087"/>
                  <a:pt x="83252" y="27087"/>
                </a:cubicBezTo>
                <a:cubicBezTo>
                  <a:pt x="83293" y="27084"/>
                  <a:pt x="83335" y="27083"/>
                  <a:pt x="83376" y="27083"/>
                </a:cubicBezTo>
                <a:cubicBezTo>
                  <a:pt x="83988" y="27083"/>
                  <a:pt x="84563" y="27323"/>
                  <a:pt x="84985" y="27745"/>
                </a:cubicBezTo>
                <a:cubicBezTo>
                  <a:pt x="85089" y="27849"/>
                  <a:pt x="85193" y="27988"/>
                  <a:pt x="85366" y="28196"/>
                </a:cubicBezTo>
                <a:cubicBezTo>
                  <a:pt x="85609" y="27537"/>
                  <a:pt x="85332" y="26809"/>
                  <a:pt x="84708" y="26463"/>
                </a:cubicBezTo>
                <a:cubicBezTo>
                  <a:pt x="84846" y="26324"/>
                  <a:pt x="84985" y="26255"/>
                  <a:pt x="85020" y="26116"/>
                </a:cubicBezTo>
                <a:cubicBezTo>
                  <a:pt x="85158" y="25839"/>
                  <a:pt x="85401" y="25388"/>
                  <a:pt x="85262" y="25250"/>
                </a:cubicBezTo>
                <a:cubicBezTo>
                  <a:pt x="85054" y="25042"/>
                  <a:pt x="84742" y="24938"/>
                  <a:pt x="84396" y="24938"/>
                </a:cubicBezTo>
                <a:cubicBezTo>
                  <a:pt x="84331" y="24949"/>
                  <a:pt x="84278" y="24955"/>
                  <a:pt x="84233" y="24955"/>
                </a:cubicBezTo>
                <a:cubicBezTo>
                  <a:pt x="84014" y="24955"/>
                  <a:pt x="84014" y="24816"/>
                  <a:pt x="84014" y="24556"/>
                </a:cubicBezTo>
                <a:cubicBezTo>
                  <a:pt x="84014" y="24037"/>
                  <a:pt x="83633" y="23586"/>
                  <a:pt x="83148" y="23517"/>
                </a:cubicBezTo>
                <a:lnTo>
                  <a:pt x="83148" y="23517"/>
                </a:lnTo>
                <a:cubicBezTo>
                  <a:pt x="83252" y="24626"/>
                  <a:pt x="83148" y="25111"/>
                  <a:pt x="82697" y="25700"/>
                </a:cubicBezTo>
                <a:cubicBezTo>
                  <a:pt x="82602" y="25814"/>
                  <a:pt x="82528" y="25897"/>
                  <a:pt x="82452" y="25897"/>
                </a:cubicBezTo>
                <a:cubicBezTo>
                  <a:pt x="82389" y="25897"/>
                  <a:pt x="82325" y="25841"/>
                  <a:pt x="82247" y="25700"/>
                </a:cubicBezTo>
                <a:cubicBezTo>
                  <a:pt x="81588" y="24522"/>
                  <a:pt x="80930" y="23378"/>
                  <a:pt x="80237" y="22234"/>
                </a:cubicBezTo>
                <a:cubicBezTo>
                  <a:pt x="80098" y="21992"/>
                  <a:pt x="80167" y="21922"/>
                  <a:pt x="80410" y="21888"/>
                </a:cubicBezTo>
                <a:cubicBezTo>
                  <a:pt x="80575" y="21853"/>
                  <a:pt x="80741" y="21836"/>
                  <a:pt x="80907" y="21836"/>
                </a:cubicBezTo>
                <a:cubicBezTo>
                  <a:pt x="81404" y="21836"/>
                  <a:pt x="81892" y="21992"/>
                  <a:pt x="82281" y="22304"/>
                </a:cubicBezTo>
                <a:cubicBezTo>
                  <a:pt x="82385" y="22408"/>
                  <a:pt x="82489" y="22477"/>
                  <a:pt x="82593" y="22546"/>
                </a:cubicBezTo>
                <a:lnTo>
                  <a:pt x="82697" y="22512"/>
                </a:lnTo>
                <a:cubicBezTo>
                  <a:pt x="82697" y="22234"/>
                  <a:pt x="82628" y="21957"/>
                  <a:pt x="82524" y="21714"/>
                </a:cubicBezTo>
                <a:cubicBezTo>
                  <a:pt x="82351" y="21472"/>
                  <a:pt x="81900" y="21299"/>
                  <a:pt x="81866" y="21021"/>
                </a:cubicBezTo>
                <a:cubicBezTo>
                  <a:pt x="81796" y="20744"/>
                  <a:pt x="82074" y="20397"/>
                  <a:pt x="82212" y="20085"/>
                </a:cubicBezTo>
                <a:cubicBezTo>
                  <a:pt x="82281" y="19843"/>
                  <a:pt x="82178" y="19670"/>
                  <a:pt x="81935" y="19670"/>
                </a:cubicBezTo>
                <a:cubicBezTo>
                  <a:pt x="81772" y="19629"/>
                  <a:pt x="81610" y="19612"/>
                  <a:pt x="81455" y="19612"/>
                </a:cubicBezTo>
                <a:cubicBezTo>
                  <a:pt x="81345" y="19612"/>
                  <a:pt x="81238" y="19621"/>
                  <a:pt x="81138" y="19635"/>
                </a:cubicBezTo>
                <a:cubicBezTo>
                  <a:pt x="81070" y="19652"/>
                  <a:pt x="81017" y="19660"/>
                  <a:pt x="80975" y="19660"/>
                </a:cubicBezTo>
                <a:cubicBezTo>
                  <a:pt x="80844" y="19660"/>
                  <a:pt x="80817" y="19576"/>
                  <a:pt x="80791" y="19392"/>
                </a:cubicBezTo>
                <a:cubicBezTo>
                  <a:pt x="80791" y="18856"/>
                  <a:pt x="80338" y="18385"/>
                  <a:pt x="79807" y="18385"/>
                </a:cubicBezTo>
                <a:cubicBezTo>
                  <a:pt x="79789" y="18385"/>
                  <a:pt x="79770" y="18386"/>
                  <a:pt x="79751" y="18387"/>
                </a:cubicBezTo>
                <a:cubicBezTo>
                  <a:pt x="80167" y="19219"/>
                  <a:pt x="80029" y="20224"/>
                  <a:pt x="79405" y="20917"/>
                </a:cubicBezTo>
                <a:lnTo>
                  <a:pt x="79058" y="20467"/>
                </a:lnTo>
                <a:cubicBezTo>
                  <a:pt x="78400" y="19600"/>
                  <a:pt x="77741" y="18734"/>
                  <a:pt x="77083" y="17867"/>
                </a:cubicBezTo>
                <a:cubicBezTo>
                  <a:pt x="76909" y="17694"/>
                  <a:pt x="76771" y="17486"/>
                  <a:pt x="76632" y="17278"/>
                </a:cubicBezTo>
                <a:cubicBezTo>
                  <a:pt x="76909" y="17139"/>
                  <a:pt x="77187" y="17070"/>
                  <a:pt x="77464" y="17035"/>
                </a:cubicBezTo>
                <a:cubicBezTo>
                  <a:pt x="78053" y="17139"/>
                  <a:pt x="78608" y="17243"/>
                  <a:pt x="79128" y="17382"/>
                </a:cubicBezTo>
                <a:cubicBezTo>
                  <a:pt x="79197" y="16966"/>
                  <a:pt x="78954" y="16550"/>
                  <a:pt x="78538" y="16377"/>
                </a:cubicBezTo>
                <a:cubicBezTo>
                  <a:pt x="78226" y="16204"/>
                  <a:pt x="78053" y="16100"/>
                  <a:pt x="78296" y="15718"/>
                </a:cubicBezTo>
                <a:cubicBezTo>
                  <a:pt x="78400" y="15510"/>
                  <a:pt x="78434" y="15268"/>
                  <a:pt x="78365" y="15025"/>
                </a:cubicBezTo>
                <a:cubicBezTo>
                  <a:pt x="78365" y="14956"/>
                  <a:pt x="78261" y="14783"/>
                  <a:pt x="78192" y="14783"/>
                </a:cubicBezTo>
                <a:cubicBezTo>
                  <a:pt x="78078" y="14770"/>
                  <a:pt x="77968" y="14762"/>
                  <a:pt x="77861" y="14762"/>
                </a:cubicBezTo>
                <a:cubicBezTo>
                  <a:pt x="77677" y="14762"/>
                  <a:pt x="77501" y="14786"/>
                  <a:pt x="77325" y="14852"/>
                </a:cubicBezTo>
                <a:cubicBezTo>
                  <a:pt x="77244" y="14879"/>
                  <a:pt x="77181" y="14892"/>
                  <a:pt x="77132" y="14892"/>
                </a:cubicBezTo>
                <a:cubicBezTo>
                  <a:pt x="76993" y="14892"/>
                  <a:pt x="76961" y="14788"/>
                  <a:pt x="76909" y="14609"/>
                </a:cubicBezTo>
                <a:cubicBezTo>
                  <a:pt x="76810" y="14113"/>
                  <a:pt x="76364" y="13775"/>
                  <a:pt x="75842" y="13775"/>
                </a:cubicBezTo>
                <a:cubicBezTo>
                  <a:pt x="75816" y="13775"/>
                  <a:pt x="75791" y="13776"/>
                  <a:pt x="75766" y="13777"/>
                </a:cubicBezTo>
                <a:cubicBezTo>
                  <a:pt x="75835" y="13951"/>
                  <a:pt x="75904" y="14089"/>
                  <a:pt x="75939" y="14228"/>
                </a:cubicBezTo>
                <a:cubicBezTo>
                  <a:pt x="76216" y="14817"/>
                  <a:pt x="76181" y="15476"/>
                  <a:pt x="75904" y="16065"/>
                </a:cubicBezTo>
                <a:cubicBezTo>
                  <a:pt x="75850" y="16209"/>
                  <a:pt x="75796" y="16269"/>
                  <a:pt x="75732" y="16269"/>
                </a:cubicBezTo>
                <a:cubicBezTo>
                  <a:pt x="75674" y="16269"/>
                  <a:pt x="75606" y="16218"/>
                  <a:pt x="75523" y="16134"/>
                </a:cubicBezTo>
                <a:cubicBezTo>
                  <a:pt x="74587" y="15198"/>
                  <a:pt x="73617" y="14263"/>
                  <a:pt x="72646" y="13362"/>
                </a:cubicBezTo>
                <a:cubicBezTo>
                  <a:pt x="72438" y="13154"/>
                  <a:pt x="72473" y="13050"/>
                  <a:pt x="72716" y="12946"/>
                </a:cubicBezTo>
                <a:cubicBezTo>
                  <a:pt x="73037" y="12785"/>
                  <a:pt x="73385" y="12707"/>
                  <a:pt x="73733" y="12707"/>
                </a:cubicBezTo>
                <a:cubicBezTo>
                  <a:pt x="74061" y="12707"/>
                  <a:pt x="74388" y="12776"/>
                  <a:pt x="74691" y="12911"/>
                </a:cubicBezTo>
                <a:cubicBezTo>
                  <a:pt x="74795" y="12946"/>
                  <a:pt x="74864" y="12980"/>
                  <a:pt x="74968" y="12980"/>
                </a:cubicBezTo>
                <a:cubicBezTo>
                  <a:pt x="75003" y="12876"/>
                  <a:pt x="75003" y="12738"/>
                  <a:pt x="74968" y="12634"/>
                </a:cubicBezTo>
                <a:cubicBezTo>
                  <a:pt x="74795" y="12218"/>
                  <a:pt x="74449" y="11941"/>
                  <a:pt x="74033" y="11871"/>
                </a:cubicBezTo>
                <a:cubicBezTo>
                  <a:pt x="73790" y="11837"/>
                  <a:pt x="73825" y="11767"/>
                  <a:pt x="73859" y="11525"/>
                </a:cubicBezTo>
                <a:cubicBezTo>
                  <a:pt x="73894" y="11178"/>
                  <a:pt x="73894" y="10831"/>
                  <a:pt x="73859" y="10485"/>
                </a:cubicBezTo>
                <a:cubicBezTo>
                  <a:pt x="73773" y="10476"/>
                  <a:pt x="73688" y="10472"/>
                  <a:pt x="73605" y="10472"/>
                </a:cubicBezTo>
                <a:cubicBezTo>
                  <a:pt x="73355" y="10472"/>
                  <a:pt x="73114" y="10511"/>
                  <a:pt x="72854" y="10589"/>
                </a:cubicBezTo>
                <a:cubicBezTo>
                  <a:pt x="72747" y="10642"/>
                  <a:pt x="72669" y="10666"/>
                  <a:pt x="72611" y="10666"/>
                </a:cubicBezTo>
                <a:cubicBezTo>
                  <a:pt x="72479" y="10666"/>
                  <a:pt x="72441" y="10548"/>
                  <a:pt x="72369" y="10381"/>
                </a:cubicBezTo>
                <a:cubicBezTo>
                  <a:pt x="72198" y="10009"/>
                  <a:pt x="71814" y="9756"/>
                  <a:pt x="71394" y="9756"/>
                </a:cubicBezTo>
                <a:cubicBezTo>
                  <a:pt x="71304" y="9756"/>
                  <a:pt x="71213" y="9767"/>
                  <a:pt x="71121" y="9792"/>
                </a:cubicBezTo>
                <a:cubicBezTo>
                  <a:pt x="71225" y="9930"/>
                  <a:pt x="71329" y="10069"/>
                  <a:pt x="71399" y="10242"/>
                </a:cubicBezTo>
                <a:cubicBezTo>
                  <a:pt x="71710" y="10762"/>
                  <a:pt x="71780" y="11421"/>
                  <a:pt x="71606" y="12010"/>
                </a:cubicBezTo>
                <a:cubicBezTo>
                  <a:pt x="71546" y="12172"/>
                  <a:pt x="71497" y="12240"/>
                  <a:pt x="71425" y="12240"/>
                </a:cubicBezTo>
                <a:cubicBezTo>
                  <a:pt x="71374" y="12240"/>
                  <a:pt x="71311" y="12206"/>
                  <a:pt x="71225" y="12148"/>
                </a:cubicBezTo>
                <a:cubicBezTo>
                  <a:pt x="70151" y="11351"/>
                  <a:pt x="69111" y="10589"/>
                  <a:pt x="68071" y="9826"/>
                </a:cubicBezTo>
                <a:cubicBezTo>
                  <a:pt x="67725" y="9618"/>
                  <a:pt x="67794" y="9480"/>
                  <a:pt x="68106" y="9306"/>
                </a:cubicBezTo>
                <a:cubicBezTo>
                  <a:pt x="68467" y="9081"/>
                  <a:pt x="68873" y="8972"/>
                  <a:pt x="69284" y="8972"/>
                </a:cubicBezTo>
                <a:cubicBezTo>
                  <a:pt x="69504" y="8972"/>
                  <a:pt x="69725" y="9003"/>
                  <a:pt x="69943" y="9064"/>
                </a:cubicBezTo>
                <a:cubicBezTo>
                  <a:pt x="70047" y="9098"/>
                  <a:pt x="70151" y="9098"/>
                  <a:pt x="70255" y="9098"/>
                </a:cubicBezTo>
                <a:cubicBezTo>
                  <a:pt x="70220" y="8960"/>
                  <a:pt x="70220" y="8856"/>
                  <a:pt x="70151" y="8752"/>
                </a:cubicBezTo>
                <a:cubicBezTo>
                  <a:pt x="69891" y="8330"/>
                  <a:pt x="69449" y="8090"/>
                  <a:pt x="68966" y="8090"/>
                </a:cubicBezTo>
                <a:cubicBezTo>
                  <a:pt x="68934" y="8090"/>
                  <a:pt x="68901" y="8091"/>
                  <a:pt x="68868" y="8093"/>
                </a:cubicBezTo>
                <a:cubicBezTo>
                  <a:pt x="68868" y="8059"/>
                  <a:pt x="68868" y="8024"/>
                  <a:pt x="68868" y="7955"/>
                </a:cubicBezTo>
                <a:cubicBezTo>
                  <a:pt x="69076" y="7608"/>
                  <a:pt x="69007" y="7123"/>
                  <a:pt x="68695" y="6846"/>
                </a:cubicBezTo>
                <a:cubicBezTo>
                  <a:pt x="68659" y="6816"/>
                  <a:pt x="68606" y="6804"/>
                  <a:pt x="68542" y="6804"/>
                </a:cubicBezTo>
                <a:cubicBezTo>
                  <a:pt x="68301" y="6804"/>
                  <a:pt x="67909" y="6979"/>
                  <a:pt x="67690" y="7088"/>
                </a:cubicBezTo>
                <a:cubicBezTo>
                  <a:pt x="67617" y="7130"/>
                  <a:pt x="67563" y="7147"/>
                  <a:pt x="67520" y="7147"/>
                </a:cubicBezTo>
                <a:cubicBezTo>
                  <a:pt x="67420" y="7147"/>
                  <a:pt x="67381" y="7057"/>
                  <a:pt x="67309" y="6984"/>
                </a:cubicBezTo>
                <a:cubicBezTo>
                  <a:pt x="67099" y="6618"/>
                  <a:pt x="66732" y="6390"/>
                  <a:pt x="66340" y="6390"/>
                </a:cubicBezTo>
                <a:cubicBezTo>
                  <a:pt x="66213" y="6390"/>
                  <a:pt x="66084" y="6413"/>
                  <a:pt x="65957" y="6464"/>
                </a:cubicBezTo>
                <a:cubicBezTo>
                  <a:pt x="66026" y="6568"/>
                  <a:pt x="66096" y="6672"/>
                  <a:pt x="66165" y="6742"/>
                </a:cubicBezTo>
                <a:cubicBezTo>
                  <a:pt x="66616" y="7262"/>
                  <a:pt x="66824" y="7920"/>
                  <a:pt x="66720" y="8579"/>
                </a:cubicBezTo>
                <a:cubicBezTo>
                  <a:pt x="66698" y="8768"/>
                  <a:pt x="66652" y="8856"/>
                  <a:pt x="66556" y="8856"/>
                </a:cubicBezTo>
                <a:cubicBezTo>
                  <a:pt x="66494" y="8856"/>
                  <a:pt x="66412" y="8820"/>
                  <a:pt x="66304" y="8752"/>
                </a:cubicBezTo>
                <a:cubicBezTo>
                  <a:pt x="65160" y="8128"/>
                  <a:pt x="63981" y="7504"/>
                  <a:pt x="62838" y="6915"/>
                </a:cubicBezTo>
                <a:cubicBezTo>
                  <a:pt x="62560" y="6776"/>
                  <a:pt x="62595" y="6672"/>
                  <a:pt x="62803" y="6499"/>
                </a:cubicBezTo>
                <a:cubicBezTo>
                  <a:pt x="63217" y="6113"/>
                  <a:pt x="63740" y="5902"/>
                  <a:pt x="64286" y="5902"/>
                </a:cubicBezTo>
                <a:cubicBezTo>
                  <a:pt x="64426" y="5902"/>
                  <a:pt x="64568" y="5916"/>
                  <a:pt x="64709" y="5944"/>
                </a:cubicBezTo>
                <a:cubicBezTo>
                  <a:pt x="64813" y="5944"/>
                  <a:pt x="64917" y="5944"/>
                  <a:pt x="64987" y="5910"/>
                </a:cubicBezTo>
                <a:cubicBezTo>
                  <a:pt x="64952" y="5806"/>
                  <a:pt x="64952" y="5736"/>
                  <a:pt x="64883" y="5667"/>
                </a:cubicBezTo>
                <a:cubicBezTo>
                  <a:pt x="64690" y="5313"/>
                  <a:pt x="64288" y="5109"/>
                  <a:pt x="63899" y="5109"/>
                </a:cubicBezTo>
                <a:cubicBezTo>
                  <a:pt x="63868" y="5109"/>
                  <a:pt x="63838" y="5110"/>
                  <a:pt x="63808" y="5113"/>
                </a:cubicBezTo>
                <a:cubicBezTo>
                  <a:pt x="63760" y="5120"/>
                  <a:pt x="63718" y="5124"/>
                  <a:pt x="63683" y="5124"/>
                </a:cubicBezTo>
                <a:cubicBezTo>
                  <a:pt x="63541" y="5124"/>
                  <a:pt x="63496" y="5057"/>
                  <a:pt x="63496" y="4835"/>
                </a:cubicBezTo>
                <a:cubicBezTo>
                  <a:pt x="63427" y="4489"/>
                  <a:pt x="63323" y="4142"/>
                  <a:pt x="63184" y="3830"/>
                </a:cubicBezTo>
                <a:cubicBezTo>
                  <a:pt x="62872" y="3969"/>
                  <a:pt x="62526" y="4108"/>
                  <a:pt x="62214" y="4246"/>
                </a:cubicBezTo>
                <a:cubicBezTo>
                  <a:pt x="62145" y="4281"/>
                  <a:pt x="62075" y="4385"/>
                  <a:pt x="62006" y="4489"/>
                </a:cubicBezTo>
                <a:cubicBezTo>
                  <a:pt x="61777" y="4064"/>
                  <a:pt x="61332" y="3793"/>
                  <a:pt x="60846" y="3793"/>
                </a:cubicBezTo>
                <a:cubicBezTo>
                  <a:pt x="60817" y="3793"/>
                  <a:pt x="60787" y="3794"/>
                  <a:pt x="60758" y="3796"/>
                </a:cubicBezTo>
                <a:cubicBezTo>
                  <a:pt x="60654" y="3796"/>
                  <a:pt x="60550" y="3865"/>
                  <a:pt x="60446" y="3900"/>
                </a:cubicBezTo>
                <a:cubicBezTo>
                  <a:pt x="60481" y="4004"/>
                  <a:pt x="60550" y="4073"/>
                  <a:pt x="60620" y="4177"/>
                </a:cubicBezTo>
                <a:cubicBezTo>
                  <a:pt x="61139" y="4593"/>
                  <a:pt x="61451" y="5182"/>
                  <a:pt x="61451" y="5840"/>
                </a:cubicBezTo>
                <a:cubicBezTo>
                  <a:pt x="61475" y="6077"/>
                  <a:pt x="61434" y="6185"/>
                  <a:pt x="61306" y="6185"/>
                </a:cubicBezTo>
                <a:cubicBezTo>
                  <a:pt x="61247" y="6185"/>
                  <a:pt x="61169" y="6162"/>
                  <a:pt x="61070" y="6118"/>
                </a:cubicBezTo>
                <a:cubicBezTo>
                  <a:pt x="59857" y="5667"/>
                  <a:pt x="58644" y="5251"/>
                  <a:pt x="57431" y="4835"/>
                </a:cubicBezTo>
                <a:cubicBezTo>
                  <a:pt x="57119" y="4731"/>
                  <a:pt x="57050" y="4627"/>
                  <a:pt x="57292" y="4385"/>
                </a:cubicBezTo>
                <a:cubicBezTo>
                  <a:pt x="57743" y="3865"/>
                  <a:pt x="58401" y="3588"/>
                  <a:pt x="59060" y="3588"/>
                </a:cubicBezTo>
                <a:cubicBezTo>
                  <a:pt x="59164" y="3588"/>
                  <a:pt x="59268" y="3553"/>
                  <a:pt x="59337" y="3553"/>
                </a:cubicBezTo>
                <a:cubicBezTo>
                  <a:pt x="59302" y="3449"/>
                  <a:pt x="59268" y="3310"/>
                  <a:pt x="59198" y="3276"/>
                </a:cubicBezTo>
                <a:cubicBezTo>
                  <a:pt x="58887" y="3102"/>
                  <a:pt x="58540" y="2998"/>
                  <a:pt x="58193" y="2894"/>
                </a:cubicBezTo>
                <a:cubicBezTo>
                  <a:pt x="57951" y="2860"/>
                  <a:pt x="57812" y="2929"/>
                  <a:pt x="57743" y="2582"/>
                </a:cubicBezTo>
                <a:cubicBezTo>
                  <a:pt x="57639" y="2271"/>
                  <a:pt x="57466" y="1959"/>
                  <a:pt x="57258" y="1681"/>
                </a:cubicBezTo>
                <a:lnTo>
                  <a:pt x="56391" y="2236"/>
                </a:lnTo>
                <a:cubicBezTo>
                  <a:pt x="56391" y="2236"/>
                  <a:pt x="56391" y="2271"/>
                  <a:pt x="56391" y="2271"/>
                </a:cubicBezTo>
                <a:cubicBezTo>
                  <a:pt x="56341" y="2404"/>
                  <a:pt x="56291" y="2457"/>
                  <a:pt x="56233" y="2457"/>
                </a:cubicBezTo>
                <a:cubicBezTo>
                  <a:pt x="56171" y="2457"/>
                  <a:pt x="56100" y="2395"/>
                  <a:pt x="56010" y="2305"/>
                </a:cubicBezTo>
                <a:cubicBezTo>
                  <a:pt x="55795" y="2090"/>
                  <a:pt x="55476" y="1959"/>
                  <a:pt x="55150" y="1959"/>
                </a:cubicBezTo>
                <a:cubicBezTo>
                  <a:pt x="55055" y="1959"/>
                  <a:pt x="54960" y="1970"/>
                  <a:pt x="54866" y="1993"/>
                </a:cubicBezTo>
                <a:cubicBezTo>
                  <a:pt x="54762" y="2028"/>
                  <a:pt x="54658" y="2097"/>
                  <a:pt x="54589" y="2167"/>
                </a:cubicBezTo>
                <a:cubicBezTo>
                  <a:pt x="54658" y="2236"/>
                  <a:pt x="54727" y="2305"/>
                  <a:pt x="54797" y="2375"/>
                </a:cubicBezTo>
                <a:cubicBezTo>
                  <a:pt x="55421" y="2721"/>
                  <a:pt x="55802" y="3345"/>
                  <a:pt x="55871" y="4038"/>
                </a:cubicBezTo>
                <a:cubicBezTo>
                  <a:pt x="55901" y="4220"/>
                  <a:pt x="55879" y="4322"/>
                  <a:pt x="55688" y="4322"/>
                </a:cubicBezTo>
                <a:cubicBezTo>
                  <a:pt x="55660" y="4322"/>
                  <a:pt x="55629" y="4320"/>
                  <a:pt x="55594" y="4315"/>
                </a:cubicBezTo>
                <a:cubicBezTo>
                  <a:pt x="54277" y="4004"/>
                  <a:pt x="52960" y="3726"/>
                  <a:pt x="51643" y="3484"/>
                </a:cubicBezTo>
                <a:cubicBezTo>
                  <a:pt x="51400" y="3414"/>
                  <a:pt x="51366" y="3310"/>
                  <a:pt x="51504" y="3102"/>
                </a:cubicBezTo>
                <a:cubicBezTo>
                  <a:pt x="51851" y="2548"/>
                  <a:pt x="52371" y="2167"/>
                  <a:pt x="53029" y="2063"/>
                </a:cubicBezTo>
                <a:lnTo>
                  <a:pt x="53480" y="1959"/>
                </a:lnTo>
                <a:lnTo>
                  <a:pt x="53514" y="1751"/>
                </a:lnTo>
                <a:cubicBezTo>
                  <a:pt x="53236" y="1658"/>
                  <a:pt x="52903" y="1428"/>
                  <a:pt x="52638" y="1428"/>
                </a:cubicBezTo>
                <a:cubicBezTo>
                  <a:pt x="52606" y="1428"/>
                  <a:pt x="52574" y="1431"/>
                  <a:pt x="52544" y="1439"/>
                </a:cubicBezTo>
                <a:cubicBezTo>
                  <a:pt x="52425" y="1467"/>
                  <a:pt x="52323" y="1481"/>
                  <a:pt x="52234" y="1481"/>
                </a:cubicBezTo>
                <a:cubicBezTo>
                  <a:pt x="51883" y="1481"/>
                  <a:pt x="51739" y="1264"/>
                  <a:pt x="51573" y="850"/>
                </a:cubicBezTo>
                <a:cubicBezTo>
                  <a:pt x="51428" y="540"/>
                  <a:pt x="51311" y="402"/>
                  <a:pt x="51162" y="402"/>
                </a:cubicBezTo>
                <a:cubicBezTo>
                  <a:pt x="51028" y="402"/>
                  <a:pt x="50868" y="514"/>
                  <a:pt x="50638" y="711"/>
                </a:cubicBezTo>
                <a:cubicBezTo>
                  <a:pt x="50464" y="919"/>
                  <a:pt x="50326" y="1092"/>
                  <a:pt x="50187" y="1300"/>
                </a:cubicBezTo>
                <a:cubicBezTo>
                  <a:pt x="49809" y="1066"/>
                  <a:pt x="49497" y="944"/>
                  <a:pt x="49216" y="944"/>
                </a:cubicBezTo>
                <a:cubicBezTo>
                  <a:pt x="48955" y="944"/>
                  <a:pt x="48722" y="1049"/>
                  <a:pt x="48489" y="1265"/>
                </a:cubicBezTo>
                <a:cubicBezTo>
                  <a:pt x="49217" y="1508"/>
                  <a:pt x="49806" y="2063"/>
                  <a:pt x="50048" y="2790"/>
                </a:cubicBezTo>
                <a:cubicBezTo>
                  <a:pt x="50142" y="3071"/>
                  <a:pt x="50123" y="3212"/>
                  <a:pt x="49841" y="3212"/>
                </a:cubicBezTo>
                <a:cubicBezTo>
                  <a:pt x="49809" y="3212"/>
                  <a:pt x="49775" y="3210"/>
                  <a:pt x="49737" y="3206"/>
                </a:cubicBezTo>
                <a:cubicBezTo>
                  <a:pt x="48419" y="3102"/>
                  <a:pt x="47137" y="2998"/>
                  <a:pt x="45820" y="2929"/>
                </a:cubicBezTo>
                <a:cubicBezTo>
                  <a:pt x="45543" y="2929"/>
                  <a:pt x="45508" y="2825"/>
                  <a:pt x="45612" y="2582"/>
                </a:cubicBezTo>
                <a:cubicBezTo>
                  <a:pt x="45889" y="1924"/>
                  <a:pt x="46479" y="1473"/>
                  <a:pt x="47172" y="1300"/>
                </a:cubicBezTo>
                <a:cubicBezTo>
                  <a:pt x="47241" y="1265"/>
                  <a:pt x="47310" y="1196"/>
                  <a:pt x="47380" y="1161"/>
                </a:cubicBezTo>
                <a:cubicBezTo>
                  <a:pt x="47345" y="1092"/>
                  <a:pt x="47276" y="1023"/>
                  <a:pt x="47206" y="954"/>
                </a:cubicBezTo>
                <a:cubicBezTo>
                  <a:pt x="47013" y="818"/>
                  <a:pt x="46798" y="748"/>
                  <a:pt x="46580" y="748"/>
                </a:cubicBezTo>
                <a:cubicBezTo>
                  <a:pt x="46407" y="748"/>
                  <a:pt x="46231" y="792"/>
                  <a:pt x="46063" y="884"/>
                </a:cubicBezTo>
                <a:cubicBezTo>
                  <a:pt x="45960" y="928"/>
                  <a:pt x="45876" y="966"/>
                  <a:pt x="45805" y="966"/>
                </a:cubicBezTo>
                <a:cubicBezTo>
                  <a:pt x="45709" y="966"/>
                  <a:pt x="45637" y="896"/>
                  <a:pt x="45577" y="676"/>
                </a:cubicBezTo>
                <a:cubicBezTo>
                  <a:pt x="45508" y="434"/>
                  <a:pt x="45231" y="226"/>
                  <a:pt x="45023" y="52"/>
                </a:cubicBezTo>
                <a:cubicBezTo>
                  <a:pt x="44988" y="18"/>
                  <a:pt x="44945" y="0"/>
                  <a:pt x="4489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22" name="Google Shape;1422;p41"/>
          <p:cNvGrpSpPr/>
          <p:nvPr/>
        </p:nvGrpSpPr>
        <p:grpSpPr>
          <a:xfrm>
            <a:off x="459077" y="818796"/>
            <a:ext cx="1144842" cy="3505785"/>
            <a:chOff x="6974256" y="619246"/>
            <a:chExt cx="1267961" cy="3882806"/>
          </a:xfrm>
        </p:grpSpPr>
        <p:sp>
          <p:nvSpPr>
            <p:cNvPr id="1423" name="Google Shape;1423;p41"/>
            <p:cNvSpPr/>
            <p:nvPr/>
          </p:nvSpPr>
          <p:spPr>
            <a:xfrm rot="10800000">
              <a:off x="7398477" y="2338320"/>
              <a:ext cx="836887" cy="953352"/>
            </a:xfrm>
            <a:custGeom>
              <a:avLst/>
              <a:gdLst/>
              <a:ahLst/>
              <a:cxnLst/>
              <a:rect l="l" t="t" r="r" b="b"/>
              <a:pathLst>
                <a:path w="42251" h="42780" extrusionOk="0">
                  <a:moveTo>
                    <a:pt x="22095" y="0"/>
                  </a:moveTo>
                  <a:cubicBezTo>
                    <a:pt x="21860" y="0"/>
                    <a:pt x="21623" y="3"/>
                    <a:pt x="21386" y="10"/>
                  </a:cubicBezTo>
                  <a:cubicBezTo>
                    <a:pt x="12859" y="287"/>
                    <a:pt x="5685" y="5348"/>
                    <a:pt x="2912" y="13285"/>
                  </a:cubicBezTo>
                  <a:cubicBezTo>
                    <a:pt x="971" y="18865"/>
                    <a:pt x="1" y="24757"/>
                    <a:pt x="35" y="30683"/>
                  </a:cubicBezTo>
                  <a:cubicBezTo>
                    <a:pt x="35" y="30926"/>
                    <a:pt x="105" y="31169"/>
                    <a:pt x="105" y="31481"/>
                  </a:cubicBezTo>
                  <a:cubicBezTo>
                    <a:pt x="920" y="30738"/>
                    <a:pt x="1688" y="30374"/>
                    <a:pt x="2428" y="30374"/>
                  </a:cubicBezTo>
                  <a:cubicBezTo>
                    <a:pt x="3104" y="30374"/>
                    <a:pt x="3757" y="30677"/>
                    <a:pt x="4403" y="31273"/>
                  </a:cubicBezTo>
                  <a:cubicBezTo>
                    <a:pt x="4784" y="31654"/>
                    <a:pt x="5096" y="32070"/>
                    <a:pt x="5338" y="32520"/>
                  </a:cubicBezTo>
                  <a:cubicBezTo>
                    <a:pt x="6205" y="33907"/>
                    <a:pt x="6967" y="35397"/>
                    <a:pt x="7868" y="36749"/>
                  </a:cubicBezTo>
                  <a:cubicBezTo>
                    <a:pt x="9185" y="38759"/>
                    <a:pt x="10572" y="40665"/>
                    <a:pt x="12028" y="42780"/>
                  </a:cubicBezTo>
                  <a:cubicBezTo>
                    <a:pt x="12149" y="39649"/>
                    <a:pt x="14483" y="38411"/>
                    <a:pt x="16716" y="38411"/>
                  </a:cubicBezTo>
                  <a:cubicBezTo>
                    <a:pt x="17029" y="38411"/>
                    <a:pt x="17340" y="38435"/>
                    <a:pt x="17642" y="38482"/>
                  </a:cubicBezTo>
                  <a:cubicBezTo>
                    <a:pt x="19514" y="38724"/>
                    <a:pt x="21351" y="39036"/>
                    <a:pt x="23222" y="39106"/>
                  </a:cubicBezTo>
                  <a:cubicBezTo>
                    <a:pt x="23425" y="39118"/>
                    <a:pt x="23626" y="39123"/>
                    <a:pt x="23826" y="39123"/>
                  </a:cubicBezTo>
                  <a:cubicBezTo>
                    <a:pt x="24792" y="39123"/>
                    <a:pt x="25735" y="38989"/>
                    <a:pt x="26654" y="38759"/>
                  </a:cubicBezTo>
                  <a:cubicBezTo>
                    <a:pt x="27659" y="38482"/>
                    <a:pt x="28768" y="38551"/>
                    <a:pt x="29704" y="37823"/>
                  </a:cubicBezTo>
                  <a:cubicBezTo>
                    <a:pt x="30293" y="37373"/>
                    <a:pt x="31194" y="37234"/>
                    <a:pt x="31853" y="36853"/>
                  </a:cubicBezTo>
                  <a:cubicBezTo>
                    <a:pt x="34383" y="35258"/>
                    <a:pt x="36462" y="33040"/>
                    <a:pt x="37883" y="30406"/>
                  </a:cubicBezTo>
                  <a:cubicBezTo>
                    <a:pt x="38784" y="28777"/>
                    <a:pt x="39339" y="27010"/>
                    <a:pt x="39547" y="25138"/>
                  </a:cubicBezTo>
                  <a:cubicBezTo>
                    <a:pt x="39686" y="23682"/>
                    <a:pt x="39894" y="22157"/>
                    <a:pt x="39651" y="20702"/>
                  </a:cubicBezTo>
                  <a:cubicBezTo>
                    <a:pt x="38472" y="13181"/>
                    <a:pt x="34001" y="8294"/>
                    <a:pt x="27000" y="5694"/>
                  </a:cubicBezTo>
                  <a:cubicBezTo>
                    <a:pt x="24944" y="4960"/>
                    <a:pt x="22786" y="4581"/>
                    <a:pt x="20627" y="4581"/>
                  </a:cubicBezTo>
                  <a:cubicBezTo>
                    <a:pt x="19219" y="4581"/>
                    <a:pt x="17811" y="4742"/>
                    <a:pt x="16429" y="5070"/>
                  </a:cubicBezTo>
                  <a:cubicBezTo>
                    <a:pt x="15563" y="5244"/>
                    <a:pt x="15528" y="5382"/>
                    <a:pt x="16013" y="6110"/>
                  </a:cubicBezTo>
                  <a:cubicBezTo>
                    <a:pt x="16395" y="6803"/>
                    <a:pt x="17088" y="7288"/>
                    <a:pt x="17920" y="7323"/>
                  </a:cubicBezTo>
                  <a:cubicBezTo>
                    <a:pt x="18855" y="7323"/>
                    <a:pt x="19826" y="7219"/>
                    <a:pt x="20796" y="7081"/>
                  </a:cubicBezTo>
                  <a:cubicBezTo>
                    <a:pt x="21790" y="6916"/>
                    <a:pt x="22752" y="6833"/>
                    <a:pt x="23681" y="6833"/>
                  </a:cubicBezTo>
                  <a:cubicBezTo>
                    <a:pt x="28040" y="6833"/>
                    <a:pt x="31687" y="8659"/>
                    <a:pt x="34487" y="12487"/>
                  </a:cubicBezTo>
                  <a:cubicBezTo>
                    <a:pt x="37502" y="16612"/>
                    <a:pt x="38091" y="21221"/>
                    <a:pt x="36740" y="26143"/>
                  </a:cubicBezTo>
                  <a:cubicBezTo>
                    <a:pt x="35908" y="29054"/>
                    <a:pt x="34071" y="31203"/>
                    <a:pt x="31783" y="33040"/>
                  </a:cubicBezTo>
                  <a:cubicBezTo>
                    <a:pt x="30882" y="33699"/>
                    <a:pt x="29912" y="34253"/>
                    <a:pt x="28907" y="34635"/>
                  </a:cubicBezTo>
                  <a:cubicBezTo>
                    <a:pt x="26130" y="35781"/>
                    <a:pt x="23318" y="36426"/>
                    <a:pt x="20485" y="36426"/>
                  </a:cubicBezTo>
                  <a:cubicBezTo>
                    <a:pt x="18438" y="36426"/>
                    <a:pt x="16380" y="36089"/>
                    <a:pt x="14315" y="35362"/>
                  </a:cubicBezTo>
                  <a:cubicBezTo>
                    <a:pt x="8284" y="33283"/>
                    <a:pt x="4645" y="29089"/>
                    <a:pt x="3917" y="22712"/>
                  </a:cubicBezTo>
                  <a:cubicBezTo>
                    <a:pt x="2625" y="11613"/>
                    <a:pt x="10855" y="2149"/>
                    <a:pt x="21903" y="2149"/>
                  </a:cubicBezTo>
                  <a:cubicBezTo>
                    <a:pt x="22999" y="2149"/>
                    <a:pt x="24122" y="2242"/>
                    <a:pt x="25267" y="2436"/>
                  </a:cubicBezTo>
                  <a:cubicBezTo>
                    <a:pt x="32407" y="3649"/>
                    <a:pt x="37433" y="8016"/>
                    <a:pt x="40448" y="14636"/>
                  </a:cubicBezTo>
                  <a:lnTo>
                    <a:pt x="40656" y="13943"/>
                  </a:lnTo>
                  <a:cubicBezTo>
                    <a:pt x="41107" y="12591"/>
                    <a:pt x="41523" y="11240"/>
                    <a:pt x="42008" y="9957"/>
                  </a:cubicBezTo>
                  <a:cubicBezTo>
                    <a:pt x="42250" y="9576"/>
                    <a:pt x="42146" y="9091"/>
                    <a:pt x="41765" y="8813"/>
                  </a:cubicBezTo>
                  <a:cubicBezTo>
                    <a:pt x="40483" y="7774"/>
                    <a:pt x="39270" y="6595"/>
                    <a:pt x="37918" y="5590"/>
                  </a:cubicBezTo>
                  <a:cubicBezTo>
                    <a:pt x="33217" y="2090"/>
                    <a:pt x="28036" y="0"/>
                    <a:pt x="2209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41"/>
            <p:cNvSpPr/>
            <p:nvPr/>
          </p:nvSpPr>
          <p:spPr>
            <a:xfrm rot="10800000">
              <a:off x="7155463" y="3148976"/>
              <a:ext cx="946026" cy="1065089"/>
            </a:xfrm>
            <a:custGeom>
              <a:avLst/>
              <a:gdLst/>
              <a:ahLst/>
              <a:cxnLst/>
              <a:rect l="l" t="t" r="r" b="b"/>
              <a:pathLst>
                <a:path w="47761" h="47794" extrusionOk="0">
                  <a:moveTo>
                    <a:pt x="23525" y="1"/>
                  </a:moveTo>
                  <a:cubicBezTo>
                    <a:pt x="18641" y="1"/>
                    <a:pt x="13831" y="1911"/>
                    <a:pt x="10017" y="5667"/>
                  </a:cubicBezTo>
                  <a:cubicBezTo>
                    <a:pt x="6100" y="9584"/>
                    <a:pt x="2808" y="14055"/>
                    <a:pt x="208" y="18907"/>
                  </a:cubicBezTo>
                  <a:cubicBezTo>
                    <a:pt x="139" y="19115"/>
                    <a:pt x="70" y="19288"/>
                    <a:pt x="0" y="19496"/>
                  </a:cubicBezTo>
                  <a:cubicBezTo>
                    <a:pt x="486" y="19254"/>
                    <a:pt x="1005" y="19080"/>
                    <a:pt x="1525" y="18942"/>
                  </a:cubicBezTo>
                  <a:cubicBezTo>
                    <a:pt x="1635" y="18925"/>
                    <a:pt x="1744" y="18917"/>
                    <a:pt x="1853" y="18917"/>
                  </a:cubicBezTo>
                  <a:cubicBezTo>
                    <a:pt x="3089" y="18917"/>
                    <a:pt x="4260" y="19975"/>
                    <a:pt x="4610" y="21472"/>
                  </a:cubicBezTo>
                  <a:cubicBezTo>
                    <a:pt x="4783" y="22200"/>
                    <a:pt x="4887" y="22962"/>
                    <a:pt x="5061" y="23690"/>
                  </a:cubicBezTo>
                  <a:cubicBezTo>
                    <a:pt x="6828" y="31488"/>
                    <a:pt x="13344" y="36653"/>
                    <a:pt x="21316" y="36653"/>
                  </a:cubicBezTo>
                  <a:cubicBezTo>
                    <a:pt x="23777" y="36618"/>
                    <a:pt x="26203" y="36133"/>
                    <a:pt x="28490" y="35232"/>
                  </a:cubicBezTo>
                  <a:cubicBezTo>
                    <a:pt x="28583" y="35197"/>
                    <a:pt x="28675" y="35182"/>
                    <a:pt x="28765" y="35182"/>
                  </a:cubicBezTo>
                  <a:cubicBezTo>
                    <a:pt x="28945" y="35182"/>
                    <a:pt x="29114" y="35243"/>
                    <a:pt x="29253" y="35336"/>
                  </a:cubicBezTo>
                  <a:cubicBezTo>
                    <a:pt x="29598" y="35823"/>
                    <a:pt x="29908" y="36085"/>
                    <a:pt x="30266" y="36085"/>
                  </a:cubicBezTo>
                  <a:cubicBezTo>
                    <a:pt x="30518" y="36085"/>
                    <a:pt x="30795" y="35955"/>
                    <a:pt x="31124" y="35682"/>
                  </a:cubicBezTo>
                  <a:cubicBezTo>
                    <a:pt x="32615" y="34434"/>
                    <a:pt x="33169" y="32632"/>
                    <a:pt x="33758" y="30865"/>
                  </a:cubicBezTo>
                  <a:lnTo>
                    <a:pt x="33758" y="30865"/>
                  </a:lnTo>
                  <a:cubicBezTo>
                    <a:pt x="33481" y="30934"/>
                    <a:pt x="33239" y="31073"/>
                    <a:pt x="32996" y="31280"/>
                  </a:cubicBezTo>
                  <a:cubicBezTo>
                    <a:pt x="29842" y="33741"/>
                    <a:pt x="26307" y="35266"/>
                    <a:pt x="22252" y="35405"/>
                  </a:cubicBezTo>
                  <a:cubicBezTo>
                    <a:pt x="22088" y="35409"/>
                    <a:pt x="21926" y="35412"/>
                    <a:pt x="21764" y="35412"/>
                  </a:cubicBezTo>
                  <a:cubicBezTo>
                    <a:pt x="12048" y="35412"/>
                    <a:pt x="5455" y="27274"/>
                    <a:pt x="6239" y="17729"/>
                  </a:cubicBezTo>
                  <a:cubicBezTo>
                    <a:pt x="6690" y="12461"/>
                    <a:pt x="9462" y="8509"/>
                    <a:pt x="13725" y="5598"/>
                  </a:cubicBezTo>
                  <a:cubicBezTo>
                    <a:pt x="17053" y="3310"/>
                    <a:pt x="20711" y="2255"/>
                    <a:pt x="24246" y="2255"/>
                  </a:cubicBezTo>
                  <a:cubicBezTo>
                    <a:pt x="31317" y="2255"/>
                    <a:pt x="37894" y="6476"/>
                    <a:pt x="40344" y="13500"/>
                  </a:cubicBezTo>
                  <a:cubicBezTo>
                    <a:pt x="42700" y="20224"/>
                    <a:pt x="41869" y="26359"/>
                    <a:pt x="36774" y="31592"/>
                  </a:cubicBezTo>
                  <a:cubicBezTo>
                    <a:pt x="36748" y="31631"/>
                    <a:pt x="36727" y="31670"/>
                    <a:pt x="36713" y="31698"/>
                  </a:cubicBezTo>
                  <a:lnTo>
                    <a:pt x="36713" y="31698"/>
                  </a:lnTo>
                  <a:cubicBezTo>
                    <a:pt x="36710" y="31697"/>
                    <a:pt x="36707" y="31697"/>
                    <a:pt x="36704" y="31696"/>
                  </a:cubicBezTo>
                  <a:cubicBezTo>
                    <a:pt x="36694" y="31727"/>
                    <a:pt x="36690" y="31739"/>
                    <a:pt x="36691" y="31739"/>
                  </a:cubicBezTo>
                  <a:cubicBezTo>
                    <a:pt x="36692" y="31739"/>
                    <a:pt x="36700" y="31723"/>
                    <a:pt x="36713" y="31698"/>
                  </a:cubicBezTo>
                  <a:lnTo>
                    <a:pt x="36713" y="31698"/>
                  </a:lnTo>
                  <a:cubicBezTo>
                    <a:pt x="37542" y="31835"/>
                    <a:pt x="38475" y="31836"/>
                    <a:pt x="39235" y="32182"/>
                  </a:cubicBezTo>
                  <a:cubicBezTo>
                    <a:pt x="39448" y="32288"/>
                    <a:pt x="39613" y="32338"/>
                    <a:pt x="39749" y="32338"/>
                  </a:cubicBezTo>
                  <a:cubicBezTo>
                    <a:pt x="40009" y="32338"/>
                    <a:pt x="40161" y="32154"/>
                    <a:pt x="40344" y="31835"/>
                  </a:cubicBezTo>
                  <a:cubicBezTo>
                    <a:pt x="41695" y="29374"/>
                    <a:pt x="42562" y="26705"/>
                    <a:pt x="42943" y="23933"/>
                  </a:cubicBezTo>
                  <a:cubicBezTo>
                    <a:pt x="43082" y="22650"/>
                    <a:pt x="43116" y="21368"/>
                    <a:pt x="43186" y="20086"/>
                  </a:cubicBezTo>
                  <a:cubicBezTo>
                    <a:pt x="43324" y="20259"/>
                    <a:pt x="43428" y="20467"/>
                    <a:pt x="43463" y="20675"/>
                  </a:cubicBezTo>
                  <a:cubicBezTo>
                    <a:pt x="44329" y="24661"/>
                    <a:pt x="44052" y="28646"/>
                    <a:pt x="43151" y="32598"/>
                  </a:cubicBezTo>
                  <a:cubicBezTo>
                    <a:pt x="42527" y="35301"/>
                    <a:pt x="41591" y="37900"/>
                    <a:pt x="39893" y="40153"/>
                  </a:cubicBezTo>
                  <a:cubicBezTo>
                    <a:pt x="38495" y="42054"/>
                    <a:pt x="36876" y="43005"/>
                    <a:pt x="35037" y="43005"/>
                  </a:cubicBezTo>
                  <a:cubicBezTo>
                    <a:pt x="33958" y="43005"/>
                    <a:pt x="32805" y="42678"/>
                    <a:pt x="31575" y="42025"/>
                  </a:cubicBezTo>
                  <a:cubicBezTo>
                    <a:pt x="30674" y="41540"/>
                    <a:pt x="29773" y="41020"/>
                    <a:pt x="28871" y="40535"/>
                  </a:cubicBezTo>
                  <a:cubicBezTo>
                    <a:pt x="27420" y="39728"/>
                    <a:pt x="25801" y="39320"/>
                    <a:pt x="24165" y="39320"/>
                  </a:cubicBezTo>
                  <a:cubicBezTo>
                    <a:pt x="23340" y="39320"/>
                    <a:pt x="22511" y="39424"/>
                    <a:pt x="21697" y="39633"/>
                  </a:cubicBezTo>
                  <a:cubicBezTo>
                    <a:pt x="23534" y="40223"/>
                    <a:pt x="25475" y="40742"/>
                    <a:pt x="27312" y="41470"/>
                  </a:cubicBezTo>
                  <a:cubicBezTo>
                    <a:pt x="30674" y="42857"/>
                    <a:pt x="33516" y="45075"/>
                    <a:pt x="36254" y="47432"/>
                  </a:cubicBezTo>
                  <a:cubicBezTo>
                    <a:pt x="36439" y="47576"/>
                    <a:pt x="36600" y="47794"/>
                    <a:pt x="36766" y="47794"/>
                  </a:cubicBezTo>
                  <a:cubicBezTo>
                    <a:pt x="36879" y="47794"/>
                    <a:pt x="36994" y="47692"/>
                    <a:pt x="37120" y="47397"/>
                  </a:cubicBezTo>
                  <a:cubicBezTo>
                    <a:pt x="38992" y="43203"/>
                    <a:pt x="41591" y="39495"/>
                    <a:pt x="44503" y="35960"/>
                  </a:cubicBezTo>
                  <a:cubicBezTo>
                    <a:pt x="44815" y="35544"/>
                    <a:pt x="45057" y="35093"/>
                    <a:pt x="45231" y="34642"/>
                  </a:cubicBezTo>
                  <a:cubicBezTo>
                    <a:pt x="46132" y="31939"/>
                    <a:pt x="46097" y="29201"/>
                    <a:pt x="45750" y="26428"/>
                  </a:cubicBezTo>
                  <a:cubicBezTo>
                    <a:pt x="45508" y="24591"/>
                    <a:pt x="45196" y="22789"/>
                    <a:pt x="45092" y="20952"/>
                  </a:cubicBezTo>
                  <a:cubicBezTo>
                    <a:pt x="44988" y="19288"/>
                    <a:pt x="45577" y="17902"/>
                    <a:pt x="47310" y="17313"/>
                  </a:cubicBezTo>
                  <a:cubicBezTo>
                    <a:pt x="47761" y="17140"/>
                    <a:pt x="47691" y="16932"/>
                    <a:pt x="47449" y="16654"/>
                  </a:cubicBezTo>
                  <a:cubicBezTo>
                    <a:pt x="46970" y="16075"/>
                    <a:pt x="46271" y="15752"/>
                    <a:pt x="45539" y="15752"/>
                  </a:cubicBezTo>
                  <a:cubicBezTo>
                    <a:pt x="45265" y="15752"/>
                    <a:pt x="44985" y="15797"/>
                    <a:pt x="44711" y="15892"/>
                  </a:cubicBezTo>
                  <a:cubicBezTo>
                    <a:pt x="44546" y="15958"/>
                    <a:pt x="44413" y="15992"/>
                    <a:pt x="44302" y="15992"/>
                  </a:cubicBezTo>
                  <a:cubicBezTo>
                    <a:pt x="44063" y="15992"/>
                    <a:pt x="43928" y="15831"/>
                    <a:pt x="43810" y="15476"/>
                  </a:cubicBezTo>
                  <a:cubicBezTo>
                    <a:pt x="42215" y="10797"/>
                    <a:pt x="39165" y="6742"/>
                    <a:pt x="35145" y="3865"/>
                  </a:cubicBezTo>
                  <a:cubicBezTo>
                    <a:pt x="31559" y="1277"/>
                    <a:pt x="27518" y="1"/>
                    <a:pt x="2352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41"/>
            <p:cNvSpPr/>
            <p:nvPr/>
          </p:nvSpPr>
          <p:spPr>
            <a:xfrm rot="10800000">
              <a:off x="7349068" y="3483452"/>
              <a:ext cx="578736" cy="609851"/>
            </a:xfrm>
            <a:custGeom>
              <a:avLst/>
              <a:gdLst/>
              <a:ahLst/>
              <a:cxnLst/>
              <a:rect l="l" t="t" r="r" b="b"/>
              <a:pathLst>
                <a:path w="29218" h="27366" extrusionOk="0">
                  <a:moveTo>
                    <a:pt x="13130" y="1"/>
                  </a:moveTo>
                  <a:cubicBezTo>
                    <a:pt x="12277" y="1"/>
                    <a:pt x="11467" y="372"/>
                    <a:pt x="10675" y="1115"/>
                  </a:cubicBezTo>
                  <a:cubicBezTo>
                    <a:pt x="13067" y="1773"/>
                    <a:pt x="14349" y="3298"/>
                    <a:pt x="15008" y="5413"/>
                  </a:cubicBezTo>
                  <a:cubicBezTo>
                    <a:pt x="15146" y="5898"/>
                    <a:pt x="15181" y="6106"/>
                    <a:pt x="14592" y="6279"/>
                  </a:cubicBezTo>
                  <a:cubicBezTo>
                    <a:pt x="13517" y="6626"/>
                    <a:pt x="12477" y="7007"/>
                    <a:pt x="11472" y="7492"/>
                  </a:cubicBezTo>
                  <a:cubicBezTo>
                    <a:pt x="11326" y="7565"/>
                    <a:pt x="11210" y="7604"/>
                    <a:pt x="11114" y="7604"/>
                  </a:cubicBezTo>
                  <a:cubicBezTo>
                    <a:pt x="10939" y="7604"/>
                    <a:pt x="10834" y="7472"/>
                    <a:pt x="10744" y="7180"/>
                  </a:cubicBezTo>
                  <a:cubicBezTo>
                    <a:pt x="10398" y="6036"/>
                    <a:pt x="9635" y="5066"/>
                    <a:pt x="8630" y="4373"/>
                  </a:cubicBezTo>
                  <a:cubicBezTo>
                    <a:pt x="8052" y="3984"/>
                    <a:pt x="7410" y="3805"/>
                    <a:pt x="6784" y="3805"/>
                  </a:cubicBezTo>
                  <a:cubicBezTo>
                    <a:pt x="5345" y="3805"/>
                    <a:pt x="3988" y="4747"/>
                    <a:pt x="3674" y="6244"/>
                  </a:cubicBezTo>
                  <a:cubicBezTo>
                    <a:pt x="3592" y="6491"/>
                    <a:pt x="3466" y="6847"/>
                    <a:pt x="3761" y="6847"/>
                  </a:cubicBezTo>
                  <a:cubicBezTo>
                    <a:pt x="3839" y="6847"/>
                    <a:pt x="3945" y="6822"/>
                    <a:pt x="4090" y="6764"/>
                  </a:cubicBezTo>
                  <a:cubicBezTo>
                    <a:pt x="4790" y="6486"/>
                    <a:pt x="5461" y="6362"/>
                    <a:pt x="6110" y="6362"/>
                  </a:cubicBezTo>
                  <a:cubicBezTo>
                    <a:pt x="7485" y="6362"/>
                    <a:pt x="8757" y="6922"/>
                    <a:pt x="9982" y="7769"/>
                  </a:cubicBezTo>
                  <a:cubicBezTo>
                    <a:pt x="10398" y="8047"/>
                    <a:pt x="10329" y="8185"/>
                    <a:pt x="10051" y="8532"/>
                  </a:cubicBezTo>
                  <a:cubicBezTo>
                    <a:pt x="9358" y="9398"/>
                    <a:pt x="8734" y="10299"/>
                    <a:pt x="8180" y="11270"/>
                  </a:cubicBezTo>
                  <a:cubicBezTo>
                    <a:pt x="7994" y="11579"/>
                    <a:pt x="7858" y="11704"/>
                    <a:pt x="7676" y="11704"/>
                  </a:cubicBezTo>
                  <a:cubicBezTo>
                    <a:pt x="7552" y="11704"/>
                    <a:pt x="7406" y="11646"/>
                    <a:pt x="7209" y="11547"/>
                  </a:cubicBezTo>
                  <a:cubicBezTo>
                    <a:pt x="6343" y="11039"/>
                    <a:pt x="5348" y="10763"/>
                    <a:pt x="4335" y="10763"/>
                  </a:cubicBezTo>
                  <a:cubicBezTo>
                    <a:pt x="4173" y="10763"/>
                    <a:pt x="4010" y="10770"/>
                    <a:pt x="3847" y="10785"/>
                  </a:cubicBezTo>
                  <a:cubicBezTo>
                    <a:pt x="1421" y="10993"/>
                    <a:pt x="0" y="13592"/>
                    <a:pt x="1109" y="15741"/>
                  </a:cubicBezTo>
                  <a:cubicBezTo>
                    <a:pt x="1255" y="15960"/>
                    <a:pt x="1363" y="16093"/>
                    <a:pt x="1473" y="16093"/>
                  </a:cubicBezTo>
                  <a:cubicBezTo>
                    <a:pt x="1571" y="16093"/>
                    <a:pt x="1671" y="15987"/>
                    <a:pt x="1802" y="15741"/>
                  </a:cubicBezTo>
                  <a:cubicBezTo>
                    <a:pt x="2911" y="13627"/>
                    <a:pt x="4852" y="12864"/>
                    <a:pt x="7071" y="12587"/>
                  </a:cubicBezTo>
                  <a:cubicBezTo>
                    <a:pt x="7128" y="12582"/>
                    <a:pt x="7180" y="12579"/>
                    <a:pt x="7227" y="12579"/>
                  </a:cubicBezTo>
                  <a:cubicBezTo>
                    <a:pt x="7521" y="12579"/>
                    <a:pt x="7620" y="12689"/>
                    <a:pt x="7590" y="13107"/>
                  </a:cubicBezTo>
                  <a:cubicBezTo>
                    <a:pt x="7452" y="14077"/>
                    <a:pt x="7452" y="15048"/>
                    <a:pt x="7590" y="16018"/>
                  </a:cubicBezTo>
                  <a:cubicBezTo>
                    <a:pt x="7694" y="16781"/>
                    <a:pt x="7625" y="17058"/>
                    <a:pt x="6828" y="17301"/>
                  </a:cubicBezTo>
                  <a:cubicBezTo>
                    <a:pt x="5164" y="17821"/>
                    <a:pt x="3813" y="18791"/>
                    <a:pt x="3501" y="20697"/>
                  </a:cubicBezTo>
                  <a:cubicBezTo>
                    <a:pt x="3202" y="22392"/>
                    <a:pt x="4655" y="24278"/>
                    <a:pt x="5997" y="24278"/>
                  </a:cubicBezTo>
                  <a:cubicBezTo>
                    <a:pt x="6055" y="24278"/>
                    <a:pt x="6112" y="24274"/>
                    <a:pt x="6169" y="24267"/>
                  </a:cubicBezTo>
                  <a:cubicBezTo>
                    <a:pt x="5546" y="22014"/>
                    <a:pt x="6239" y="20143"/>
                    <a:pt x="7729" y="18444"/>
                  </a:cubicBezTo>
                  <a:cubicBezTo>
                    <a:pt x="7878" y="18262"/>
                    <a:pt x="7995" y="18175"/>
                    <a:pt x="8107" y="18175"/>
                  </a:cubicBezTo>
                  <a:cubicBezTo>
                    <a:pt x="8230" y="18175"/>
                    <a:pt x="8347" y="18280"/>
                    <a:pt x="8492" y="18479"/>
                  </a:cubicBezTo>
                  <a:cubicBezTo>
                    <a:pt x="8977" y="19207"/>
                    <a:pt x="9531" y="19865"/>
                    <a:pt x="10155" y="20489"/>
                  </a:cubicBezTo>
                  <a:cubicBezTo>
                    <a:pt x="10537" y="20767"/>
                    <a:pt x="10675" y="21286"/>
                    <a:pt x="10433" y="21737"/>
                  </a:cubicBezTo>
                  <a:cubicBezTo>
                    <a:pt x="9809" y="23158"/>
                    <a:pt x="9982" y="24787"/>
                    <a:pt x="10918" y="26069"/>
                  </a:cubicBezTo>
                  <a:cubicBezTo>
                    <a:pt x="11466" y="26904"/>
                    <a:pt x="12386" y="27366"/>
                    <a:pt x="13340" y="27366"/>
                  </a:cubicBezTo>
                  <a:cubicBezTo>
                    <a:pt x="13654" y="27366"/>
                    <a:pt x="13971" y="27316"/>
                    <a:pt x="14280" y="27213"/>
                  </a:cubicBezTo>
                  <a:cubicBezTo>
                    <a:pt x="14453" y="27144"/>
                    <a:pt x="14626" y="27040"/>
                    <a:pt x="14765" y="26901"/>
                  </a:cubicBezTo>
                  <a:cubicBezTo>
                    <a:pt x="14661" y="26763"/>
                    <a:pt x="14522" y="26624"/>
                    <a:pt x="14384" y="26520"/>
                  </a:cubicBezTo>
                  <a:cubicBezTo>
                    <a:pt x="13101" y="25550"/>
                    <a:pt x="12200" y="24129"/>
                    <a:pt x="11888" y="22569"/>
                  </a:cubicBezTo>
                  <a:cubicBezTo>
                    <a:pt x="11814" y="22222"/>
                    <a:pt x="11828" y="22017"/>
                    <a:pt x="12045" y="22017"/>
                  </a:cubicBezTo>
                  <a:cubicBezTo>
                    <a:pt x="12132" y="22017"/>
                    <a:pt x="12250" y="22049"/>
                    <a:pt x="12408" y="22118"/>
                  </a:cubicBezTo>
                  <a:cubicBezTo>
                    <a:pt x="13182" y="22545"/>
                    <a:pt x="14059" y="22767"/>
                    <a:pt x="14944" y="22767"/>
                  </a:cubicBezTo>
                  <a:cubicBezTo>
                    <a:pt x="15208" y="22767"/>
                    <a:pt x="15473" y="22747"/>
                    <a:pt x="15735" y="22708"/>
                  </a:cubicBezTo>
                  <a:cubicBezTo>
                    <a:pt x="15893" y="22676"/>
                    <a:pt x="16034" y="22659"/>
                    <a:pt x="16162" y="22659"/>
                  </a:cubicBezTo>
                  <a:cubicBezTo>
                    <a:pt x="16595" y="22659"/>
                    <a:pt x="16865" y="22857"/>
                    <a:pt x="17052" y="23366"/>
                  </a:cubicBezTo>
                  <a:cubicBezTo>
                    <a:pt x="17226" y="23747"/>
                    <a:pt x="17468" y="24094"/>
                    <a:pt x="17746" y="24371"/>
                  </a:cubicBezTo>
                  <a:cubicBezTo>
                    <a:pt x="18382" y="24989"/>
                    <a:pt x="19171" y="25304"/>
                    <a:pt x="19920" y="25304"/>
                  </a:cubicBezTo>
                  <a:cubicBezTo>
                    <a:pt x="20557" y="25304"/>
                    <a:pt x="21165" y="25076"/>
                    <a:pt x="21627" y="24614"/>
                  </a:cubicBezTo>
                  <a:cubicBezTo>
                    <a:pt x="21801" y="24371"/>
                    <a:pt x="21974" y="24094"/>
                    <a:pt x="22078" y="23782"/>
                  </a:cubicBezTo>
                  <a:cubicBezTo>
                    <a:pt x="21835" y="23747"/>
                    <a:pt x="21593" y="23643"/>
                    <a:pt x="21350" y="23609"/>
                  </a:cubicBezTo>
                  <a:cubicBezTo>
                    <a:pt x="21108" y="23539"/>
                    <a:pt x="20865" y="23539"/>
                    <a:pt x="20622" y="23470"/>
                  </a:cubicBezTo>
                  <a:cubicBezTo>
                    <a:pt x="17364" y="22777"/>
                    <a:pt x="15181" y="19796"/>
                    <a:pt x="15770" y="16746"/>
                  </a:cubicBezTo>
                  <a:cubicBezTo>
                    <a:pt x="15874" y="16296"/>
                    <a:pt x="16047" y="15810"/>
                    <a:pt x="16151" y="15394"/>
                  </a:cubicBezTo>
                  <a:lnTo>
                    <a:pt x="14626" y="15394"/>
                  </a:lnTo>
                  <a:cubicBezTo>
                    <a:pt x="14597" y="15395"/>
                    <a:pt x="14568" y="15396"/>
                    <a:pt x="14539" y="15396"/>
                  </a:cubicBezTo>
                  <a:cubicBezTo>
                    <a:pt x="13360" y="15396"/>
                    <a:pt x="12292" y="14710"/>
                    <a:pt x="11784" y="13661"/>
                  </a:cubicBezTo>
                  <a:cubicBezTo>
                    <a:pt x="11160" y="12622"/>
                    <a:pt x="11299" y="11305"/>
                    <a:pt x="12062" y="10369"/>
                  </a:cubicBezTo>
                  <a:cubicBezTo>
                    <a:pt x="12651" y="9572"/>
                    <a:pt x="13413" y="8913"/>
                    <a:pt x="14280" y="8428"/>
                  </a:cubicBezTo>
                  <a:cubicBezTo>
                    <a:pt x="15211" y="7958"/>
                    <a:pt x="16191" y="7741"/>
                    <a:pt x="17158" y="7741"/>
                  </a:cubicBezTo>
                  <a:cubicBezTo>
                    <a:pt x="20402" y="7741"/>
                    <a:pt x="23493" y="10188"/>
                    <a:pt x="24054" y="13765"/>
                  </a:cubicBezTo>
                  <a:cubicBezTo>
                    <a:pt x="24123" y="14216"/>
                    <a:pt x="24158" y="14667"/>
                    <a:pt x="24227" y="15152"/>
                  </a:cubicBezTo>
                  <a:cubicBezTo>
                    <a:pt x="24400" y="14840"/>
                    <a:pt x="24504" y="14493"/>
                    <a:pt x="24504" y="14112"/>
                  </a:cubicBezTo>
                  <a:cubicBezTo>
                    <a:pt x="24470" y="13627"/>
                    <a:pt x="24712" y="13453"/>
                    <a:pt x="25163" y="13419"/>
                  </a:cubicBezTo>
                  <a:cubicBezTo>
                    <a:pt x="25475" y="13349"/>
                    <a:pt x="25821" y="13280"/>
                    <a:pt x="26168" y="13176"/>
                  </a:cubicBezTo>
                  <a:cubicBezTo>
                    <a:pt x="26237" y="13142"/>
                    <a:pt x="26272" y="13142"/>
                    <a:pt x="26306" y="13107"/>
                  </a:cubicBezTo>
                  <a:cubicBezTo>
                    <a:pt x="28629" y="12136"/>
                    <a:pt x="29218" y="9294"/>
                    <a:pt x="27450" y="7700"/>
                  </a:cubicBezTo>
                  <a:cubicBezTo>
                    <a:pt x="27312" y="7596"/>
                    <a:pt x="27138" y="7527"/>
                    <a:pt x="27000" y="7423"/>
                  </a:cubicBezTo>
                  <a:cubicBezTo>
                    <a:pt x="26930" y="7596"/>
                    <a:pt x="26861" y="7769"/>
                    <a:pt x="26792" y="7943"/>
                  </a:cubicBezTo>
                  <a:cubicBezTo>
                    <a:pt x="26584" y="9364"/>
                    <a:pt x="25787" y="10646"/>
                    <a:pt x="24608" y="11513"/>
                  </a:cubicBezTo>
                  <a:cubicBezTo>
                    <a:pt x="24475" y="11616"/>
                    <a:pt x="24374" y="11669"/>
                    <a:pt x="24285" y="11669"/>
                  </a:cubicBezTo>
                  <a:cubicBezTo>
                    <a:pt x="24165" y="11669"/>
                    <a:pt x="24069" y="11573"/>
                    <a:pt x="23950" y="11374"/>
                  </a:cubicBezTo>
                  <a:cubicBezTo>
                    <a:pt x="23326" y="10299"/>
                    <a:pt x="22667" y="9294"/>
                    <a:pt x="21939" y="8324"/>
                  </a:cubicBezTo>
                  <a:cubicBezTo>
                    <a:pt x="21662" y="7977"/>
                    <a:pt x="21766" y="7839"/>
                    <a:pt x="22043" y="7527"/>
                  </a:cubicBezTo>
                  <a:cubicBezTo>
                    <a:pt x="22529" y="7007"/>
                    <a:pt x="22979" y="6418"/>
                    <a:pt x="23326" y="5794"/>
                  </a:cubicBezTo>
                  <a:cubicBezTo>
                    <a:pt x="24296" y="3784"/>
                    <a:pt x="22944" y="1427"/>
                    <a:pt x="20726" y="1253"/>
                  </a:cubicBezTo>
                  <a:cubicBezTo>
                    <a:pt x="20665" y="1243"/>
                    <a:pt x="20604" y="1239"/>
                    <a:pt x="20544" y="1239"/>
                  </a:cubicBezTo>
                  <a:cubicBezTo>
                    <a:pt x="20397" y="1239"/>
                    <a:pt x="20249" y="1264"/>
                    <a:pt x="20102" y="1288"/>
                  </a:cubicBezTo>
                  <a:cubicBezTo>
                    <a:pt x="20137" y="1496"/>
                    <a:pt x="20206" y="1669"/>
                    <a:pt x="20310" y="1877"/>
                  </a:cubicBezTo>
                  <a:cubicBezTo>
                    <a:pt x="21108" y="3298"/>
                    <a:pt x="21281" y="4997"/>
                    <a:pt x="20726" y="6556"/>
                  </a:cubicBezTo>
                  <a:cubicBezTo>
                    <a:pt x="20649" y="6841"/>
                    <a:pt x="20552" y="6990"/>
                    <a:pt x="20321" y="6990"/>
                  </a:cubicBezTo>
                  <a:cubicBezTo>
                    <a:pt x="20242" y="6990"/>
                    <a:pt x="20148" y="6973"/>
                    <a:pt x="20033" y="6938"/>
                  </a:cubicBezTo>
                  <a:cubicBezTo>
                    <a:pt x="18924" y="6591"/>
                    <a:pt x="17780" y="6314"/>
                    <a:pt x="16602" y="6071"/>
                  </a:cubicBezTo>
                  <a:cubicBezTo>
                    <a:pt x="16151" y="5967"/>
                    <a:pt x="16117" y="5863"/>
                    <a:pt x="16221" y="5447"/>
                  </a:cubicBezTo>
                  <a:cubicBezTo>
                    <a:pt x="16359" y="4719"/>
                    <a:pt x="16429" y="3991"/>
                    <a:pt x="16394" y="3264"/>
                  </a:cubicBezTo>
                  <a:cubicBezTo>
                    <a:pt x="16290" y="1808"/>
                    <a:pt x="15631" y="664"/>
                    <a:pt x="14176" y="179"/>
                  </a:cubicBezTo>
                  <a:cubicBezTo>
                    <a:pt x="13819" y="60"/>
                    <a:pt x="13471" y="1"/>
                    <a:pt x="131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41"/>
            <p:cNvSpPr/>
            <p:nvPr/>
          </p:nvSpPr>
          <p:spPr>
            <a:xfrm rot="10800000">
              <a:off x="7583147" y="2559835"/>
              <a:ext cx="524522" cy="468275"/>
            </a:xfrm>
            <a:custGeom>
              <a:avLst/>
              <a:gdLst/>
              <a:ahLst/>
              <a:cxnLst/>
              <a:rect l="l" t="t" r="r" b="b"/>
              <a:pathLst>
                <a:path w="26481" h="21013" extrusionOk="0">
                  <a:moveTo>
                    <a:pt x="15286" y="1946"/>
                  </a:moveTo>
                  <a:cubicBezTo>
                    <a:pt x="18497" y="1946"/>
                    <a:pt x="21472" y="4092"/>
                    <a:pt x="22564" y="7246"/>
                  </a:cubicBezTo>
                  <a:cubicBezTo>
                    <a:pt x="23465" y="9810"/>
                    <a:pt x="23326" y="12306"/>
                    <a:pt x="21836" y="14628"/>
                  </a:cubicBezTo>
                  <a:cubicBezTo>
                    <a:pt x="21662" y="14836"/>
                    <a:pt x="21524" y="15009"/>
                    <a:pt x="21316" y="15148"/>
                  </a:cubicBezTo>
                  <a:cubicBezTo>
                    <a:pt x="21246" y="14905"/>
                    <a:pt x="21177" y="14663"/>
                    <a:pt x="21143" y="14420"/>
                  </a:cubicBezTo>
                  <a:cubicBezTo>
                    <a:pt x="21177" y="13380"/>
                    <a:pt x="21350" y="12271"/>
                    <a:pt x="21281" y="11197"/>
                  </a:cubicBezTo>
                  <a:cubicBezTo>
                    <a:pt x="21246" y="9013"/>
                    <a:pt x="19583" y="7142"/>
                    <a:pt x="17399" y="6864"/>
                  </a:cubicBezTo>
                  <a:cubicBezTo>
                    <a:pt x="17018" y="6795"/>
                    <a:pt x="16706" y="6795"/>
                    <a:pt x="16706" y="6275"/>
                  </a:cubicBezTo>
                  <a:cubicBezTo>
                    <a:pt x="16741" y="4577"/>
                    <a:pt x="15770" y="3017"/>
                    <a:pt x="14245" y="2289"/>
                  </a:cubicBezTo>
                  <a:lnTo>
                    <a:pt x="13899" y="2081"/>
                  </a:lnTo>
                  <a:cubicBezTo>
                    <a:pt x="14363" y="1990"/>
                    <a:pt x="14827" y="1946"/>
                    <a:pt x="15286" y="1946"/>
                  </a:cubicBezTo>
                  <a:close/>
                  <a:moveTo>
                    <a:pt x="15480" y="1"/>
                  </a:moveTo>
                  <a:cubicBezTo>
                    <a:pt x="13604" y="1"/>
                    <a:pt x="11686" y="527"/>
                    <a:pt x="9878" y="1596"/>
                  </a:cubicBezTo>
                  <a:cubicBezTo>
                    <a:pt x="9358" y="1908"/>
                    <a:pt x="8839" y="2289"/>
                    <a:pt x="8319" y="2636"/>
                  </a:cubicBezTo>
                  <a:cubicBezTo>
                    <a:pt x="8769" y="2775"/>
                    <a:pt x="9254" y="2844"/>
                    <a:pt x="9740" y="2844"/>
                  </a:cubicBezTo>
                  <a:cubicBezTo>
                    <a:pt x="12790" y="2983"/>
                    <a:pt x="15077" y="4819"/>
                    <a:pt x="14939" y="7800"/>
                  </a:cubicBezTo>
                  <a:cubicBezTo>
                    <a:pt x="14908" y="8262"/>
                    <a:pt x="15068" y="8505"/>
                    <a:pt x="15518" y="8505"/>
                  </a:cubicBezTo>
                  <a:cubicBezTo>
                    <a:pt x="15574" y="8505"/>
                    <a:pt x="15635" y="8501"/>
                    <a:pt x="15701" y="8493"/>
                  </a:cubicBezTo>
                  <a:cubicBezTo>
                    <a:pt x="15853" y="8470"/>
                    <a:pt x="16005" y="8459"/>
                    <a:pt x="16155" y="8459"/>
                  </a:cubicBezTo>
                  <a:cubicBezTo>
                    <a:pt x="17367" y="8459"/>
                    <a:pt x="18462" y="9189"/>
                    <a:pt x="18924" y="10330"/>
                  </a:cubicBezTo>
                  <a:cubicBezTo>
                    <a:pt x="19583" y="11578"/>
                    <a:pt x="19514" y="13103"/>
                    <a:pt x="18786" y="14281"/>
                  </a:cubicBezTo>
                  <a:cubicBezTo>
                    <a:pt x="18058" y="15598"/>
                    <a:pt x="16914" y="16604"/>
                    <a:pt x="15528" y="17158"/>
                  </a:cubicBezTo>
                  <a:cubicBezTo>
                    <a:pt x="14257" y="17620"/>
                    <a:pt x="12924" y="17851"/>
                    <a:pt x="11592" y="17851"/>
                  </a:cubicBezTo>
                  <a:cubicBezTo>
                    <a:pt x="10926" y="17851"/>
                    <a:pt x="10260" y="17794"/>
                    <a:pt x="9601" y="17678"/>
                  </a:cubicBezTo>
                  <a:cubicBezTo>
                    <a:pt x="6274" y="17124"/>
                    <a:pt x="3778" y="15183"/>
                    <a:pt x="2045" y="12341"/>
                  </a:cubicBezTo>
                  <a:cubicBezTo>
                    <a:pt x="1248" y="11023"/>
                    <a:pt x="659" y="9533"/>
                    <a:pt x="35" y="8251"/>
                  </a:cubicBezTo>
                  <a:cubicBezTo>
                    <a:pt x="0" y="8459"/>
                    <a:pt x="0" y="8667"/>
                    <a:pt x="35" y="8875"/>
                  </a:cubicBezTo>
                  <a:cubicBezTo>
                    <a:pt x="798" y="14351"/>
                    <a:pt x="4957" y="20277"/>
                    <a:pt x="11958" y="20901"/>
                  </a:cubicBezTo>
                  <a:cubicBezTo>
                    <a:pt x="12545" y="20976"/>
                    <a:pt x="13135" y="21013"/>
                    <a:pt x="13724" y="21013"/>
                  </a:cubicBezTo>
                  <a:cubicBezTo>
                    <a:pt x="15323" y="21013"/>
                    <a:pt x="16910" y="20740"/>
                    <a:pt x="18404" y="20208"/>
                  </a:cubicBezTo>
                  <a:cubicBezTo>
                    <a:pt x="21420" y="19099"/>
                    <a:pt x="23777" y="16708"/>
                    <a:pt x="24851" y="13692"/>
                  </a:cubicBezTo>
                  <a:cubicBezTo>
                    <a:pt x="26480" y="9429"/>
                    <a:pt x="24539" y="4715"/>
                    <a:pt x="22252" y="2636"/>
                  </a:cubicBezTo>
                  <a:cubicBezTo>
                    <a:pt x="20292" y="892"/>
                    <a:pt x="17922" y="1"/>
                    <a:pt x="1548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41"/>
            <p:cNvSpPr/>
            <p:nvPr/>
          </p:nvSpPr>
          <p:spPr>
            <a:xfrm rot="10800000">
              <a:off x="7038785" y="3862228"/>
              <a:ext cx="235491" cy="639825"/>
            </a:xfrm>
            <a:custGeom>
              <a:avLst/>
              <a:gdLst/>
              <a:ahLst/>
              <a:cxnLst/>
              <a:rect l="l" t="t" r="r" b="b"/>
              <a:pathLst>
                <a:path w="11889" h="28711" extrusionOk="0">
                  <a:moveTo>
                    <a:pt x="11003" y="1"/>
                  </a:moveTo>
                  <a:cubicBezTo>
                    <a:pt x="9665" y="1"/>
                    <a:pt x="8333" y="318"/>
                    <a:pt x="7140" y="914"/>
                  </a:cubicBezTo>
                  <a:cubicBezTo>
                    <a:pt x="3675" y="2647"/>
                    <a:pt x="1907" y="5662"/>
                    <a:pt x="1179" y="9302"/>
                  </a:cubicBezTo>
                  <a:cubicBezTo>
                    <a:pt x="1" y="15194"/>
                    <a:pt x="1422" y="20531"/>
                    <a:pt x="5096" y="25245"/>
                  </a:cubicBezTo>
                  <a:cubicBezTo>
                    <a:pt x="6031" y="26493"/>
                    <a:pt x="7210" y="27567"/>
                    <a:pt x="8284" y="28711"/>
                  </a:cubicBezTo>
                  <a:lnTo>
                    <a:pt x="8423" y="28572"/>
                  </a:lnTo>
                  <a:cubicBezTo>
                    <a:pt x="7972" y="27914"/>
                    <a:pt x="7522" y="27290"/>
                    <a:pt x="7106" y="26666"/>
                  </a:cubicBezTo>
                  <a:cubicBezTo>
                    <a:pt x="4992" y="23616"/>
                    <a:pt x="3709" y="20115"/>
                    <a:pt x="3328" y="16476"/>
                  </a:cubicBezTo>
                  <a:cubicBezTo>
                    <a:pt x="2877" y="11485"/>
                    <a:pt x="3986" y="6945"/>
                    <a:pt x="7626" y="3340"/>
                  </a:cubicBezTo>
                  <a:cubicBezTo>
                    <a:pt x="8908" y="2058"/>
                    <a:pt x="10502" y="1087"/>
                    <a:pt x="11889" y="48"/>
                  </a:cubicBezTo>
                  <a:cubicBezTo>
                    <a:pt x="11594" y="16"/>
                    <a:pt x="11298" y="1"/>
                    <a:pt x="110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41"/>
            <p:cNvSpPr/>
            <p:nvPr/>
          </p:nvSpPr>
          <p:spPr>
            <a:xfrm rot="10800000">
              <a:off x="7292091" y="4082360"/>
              <a:ext cx="360437" cy="269960"/>
            </a:xfrm>
            <a:custGeom>
              <a:avLst/>
              <a:gdLst/>
              <a:ahLst/>
              <a:cxnLst/>
              <a:rect l="l" t="t" r="r" b="b"/>
              <a:pathLst>
                <a:path w="18197" h="12114" extrusionOk="0">
                  <a:moveTo>
                    <a:pt x="4644" y="1"/>
                  </a:moveTo>
                  <a:cubicBezTo>
                    <a:pt x="3078" y="1"/>
                    <a:pt x="1643" y="592"/>
                    <a:pt x="382" y="1924"/>
                  </a:cubicBezTo>
                  <a:cubicBezTo>
                    <a:pt x="208" y="2132"/>
                    <a:pt x="104" y="2375"/>
                    <a:pt x="0" y="2583"/>
                  </a:cubicBezTo>
                  <a:cubicBezTo>
                    <a:pt x="208" y="2617"/>
                    <a:pt x="451" y="2687"/>
                    <a:pt x="694" y="2687"/>
                  </a:cubicBezTo>
                  <a:cubicBezTo>
                    <a:pt x="2357" y="2860"/>
                    <a:pt x="4056" y="2825"/>
                    <a:pt x="5650" y="3241"/>
                  </a:cubicBezTo>
                  <a:cubicBezTo>
                    <a:pt x="10086" y="4281"/>
                    <a:pt x="13448" y="7019"/>
                    <a:pt x="16498" y="10312"/>
                  </a:cubicBezTo>
                  <a:cubicBezTo>
                    <a:pt x="17018" y="10901"/>
                    <a:pt x="17538" y="11525"/>
                    <a:pt x="18058" y="12114"/>
                  </a:cubicBezTo>
                  <a:lnTo>
                    <a:pt x="18197" y="12045"/>
                  </a:lnTo>
                  <a:cubicBezTo>
                    <a:pt x="18162" y="11733"/>
                    <a:pt x="18058" y="11455"/>
                    <a:pt x="17954" y="11178"/>
                  </a:cubicBezTo>
                  <a:cubicBezTo>
                    <a:pt x="16775" y="9341"/>
                    <a:pt x="15666" y="7400"/>
                    <a:pt x="14315" y="5702"/>
                  </a:cubicBezTo>
                  <a:cubicBezTo>
                    <a:pt x="12408" y="3276"/>
                    <a:pt x="10017" y="1335"/>
                    <a:pt x="7002" y="399"/>
                  </a:cubicBezTo>
                  <a:cubicBezTo>
                    <a:pt x="6188" y="139"/>
                    <a:pt x="5401" y="1"/>
                    <a:pt x="464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41"/>
            <p:cNvSpPr/>
            <p:nvPr/>
          </p:nvSpPr>
          <p:spPr>
            <a:xfrm rot="10800000">
              <a:off x="7762341" y="3174030"/>
              <a:ext cx="479876" cy="164775"/>
            </a:xfrm>
            <a:custGeom>
              <a:avLst/>
              <a:gdLst/>
              <a:ahLst/>
              <a:cxnLst/>
              <a:rect l="l" t="t" r="r" b="b"/>
              <a:pathLst>
                <a:path w="24227" h="7394" extrusionOk="0">
                  <a:moveTo>
                    <a:pt x="17726" y="0"/>
                  </a:moveTo>
                  <a:cubicBezTo>
                    <a:pt x="15093" y="0"/>
                    <a:pt x="12925" y="221"/>
                    <a:pt x="10398" y="669"/>
                  </a:cubicBezTo>
                  <a:cubicBezTo>
                    <a:pt x="7417" y="1224"/>
                    <a:pt x="4575" y="2160"/>
                    <a:pt x="2253" y="4239"/>
                  </a:cubicBezTo>
                  <a:cubicBezTo>
                    <a:pt x="1283" y="5106"/>
                    <a:pt x="520" y="6180"/>
                    <a:pt x="0" y="7393"/>
                  </a:cubicBezTo>
                  <a:cubicBezTo>
                    <a:pt x="312" y="7220"/>
                    <a:pt x="416" y="7185"/>
                    <a:pt x="485" y="7116"/>
                  </a:cubicBezTo>
                  <a:cubicBezTo>
                    <a:pt x="1707" y="6217"/>
                    <a:pt x="2990" y="5686"/>
                    <a:pt x="4365" y="5686"/>
                  </a:cubicBezTo>
                  <a:cubicBezTo>
                    <a:pt x="5057" y="5686"/>
                    <a:pt x="5773" y="5821"/>
                    <a:pt x="6516" y="6111"/>
                  </a:cubicBezTo>
                  <a:cubicBezTo>
                    <a:pt x="6555" y="6115"/>
                    <a:pt x="6594" y="6117"/>
                    <a:pt x="6631" y="6117"/>
                  </a:cubicBezTo>
                  <a:cubicBezTo>
                    <a:pt x="6896" y="6117"/>
                    <a:pt x="7131" y="6011"/>
                    <a:pt x="7313" y="5799"/>
                  </a:cubicBezTo>
                  <a:cubicBezTo>
                    <a:pt x="8353" y="4620"/>
                    <a:pt x="9635" y="3615"/>
                    <a:pt x="11056" y="2888"/>
                  </a:cubicBezTo>
                  <a:cubicBezTo>
                    <a:pt x="13795" y="1501"/>
                    <a:pt x="16706" y="912"/>
                    <a:pt x="19721" y="635"/>
                  </a:cubicBezTo>
                  <a:cubicBezTo>
                    <a:pt x="21246" y="531"/>
                    <a:pt x="22737" y="427"/>
                    <a:pt x="24227" y="323"/>
                  </a:cubicBezTo>
                  <a:cubicBezTo>
                    <a:pt x="21643" y="109"/>
                    <a:pt x="19570" y="0"/>
                    <a:pt x="177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41"/>
            <p:cNvSpPr/>
            <p:nvPr/>
          </p:nvSpPr>
          <p:spPr>
            <a:xfrm rot="10800000">
              <a:off x="7854330" y="3387206"/>
              <a:ext cx="298657" cy="317918"/>
            </a:xfrm>
            <a:custGeom>
              <a:avLst/>
              <a:gdLst/>
              <a:ahLst/>
              <a:cxnLst/>
              <a:rect l="l" t="t" r="r" b="b"/>
              <a:pathLst>
                <a:path w="15078" h="14266" extrusionOk="0">
                  <a:moveTo>
                    <a:pt x="1903" y="0"/>
                  </a:moveTo>
                  <a:cubicBezTo>
                    <a:pt x="1695" y="0"/>
                    <a:pt x="1486" y="40"/>
                    <a:pt x="1283" y="124"/>
                  </a:cubicBezTo>
                  <a:cubicBezTo>
                    <a:pt x="313" y="575"/>
                    <a:pt x="1" y="1823"/>
                    <a:pt x="555" y="3036"/>
                  </a:cubicBezTo>
                  <a:cubicBezTo>
                    <a:pt x="555" y="3036"/>
                    <a:pt x="590" y="3070"/>
                    <a:pt x="590" y="3105"/>
                  </a:cubicBezTo>
                  <a:cubicBezTo>
                    <a:pt x="2531" y="6675"/>
                    <a:pt x="5026" y="9794"/>
                    <a:pt x="8492" y="11978"/>
                  </a:cubicBezTo>
                  <a:cubicBezTo>
                    <a:pt x="10468" y="13295"/>
                    <a:pt x="12721" y="14057"/>
                    <a:pt x="15078" y="14265"/>
                  </a:cubicBezTo>
                  <a:cubicBezTo>
                    <a:pt x="10988" y="12879"/>
                    <a:pt x="8111" y="10106"/>
                    <a:pt x="6032" y="6467"/>
                  </a:cubicBezTo>
                  <a:cubicBezTo>
                    <a:pt x="5234" y="4907"/>
                    <a:pt x="4541" y="3278"/>
                    <a:pt x="3917" y="1649"/>
                  </a:cubicBezTo>
                  <a:cubicBezTo>
                    <a:pt x="3530" y="626"/>
                    <a:pt x="2724" y="0"/>
                    <a:pt x="19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41"/>
            <p:cNvSpPr/>
            <p:nvPr/>
          </p:nvSpPr>
          <p:spPr>
            <a:xfrm rot="10800000">
              <a:off x="6974256" y="3538587"/>
              <a:ext cx="174385" cy="285560"/>
            </a:xfrm>
            <a:custGeom>
              <a:avLst/>
              <a:gdLst/>
              <a:ahLst/>
              <a:cxnLst/>
              <a:rect l="l" t="t" r="r" b="b"/>
              <a:pathLst>
                <a:path w="8804" h="12814" extrusionOk="0">
                  <a:moveTo>
                    <a:pt x="3928" y="0"/>
                  </a:moveTo>
                  <a:cubicBezTo>
                    <a:pt x="2434" y="0"/>
                    <a:pt x="1070" y="925"/>
                    <a:pt x="555" y="2381"/>
                  </a:cubicBezTo>
                  <a:cubicBezTo>
                    <a:pt x="0" y="4044"/>
                    <a:pt x="763" y="5881"/>
                    <a:pt x="2392" y="6574"/>
                  </a:cubicBezTo>
                  <a:cubicBezTo>
                    <a:pt x="2600" y="6644"/>
                    <a:pt x="2842" y="6713"/>
                    <a:pt x="3050" y="6748"/>
                  </a:cubicBezTo>
                  <a:cubicBezTo>
                    <a:pt x="3050" y="6540"/>
                    <a:pt x="3050" y="6332"/>
                    <a:pt x="2981" y="6124"/>
                  </a:cubicBezTo>
                  <a:cubicBezTo>
                    <a:pt x="2773" y="5292"/>
                    <a:pt x="2981" y="4391"/>
                    <a:pt x="3536" y="3767"/>
                  </a:cubicBezTo>
                  <a:cubicBezTo>
                    <a:pt x="3640" y="3559"/>
                    <a:pt x="3640" y="3316"/>
                    <a:pt x="3536" y="3143"/>
                  </a:cubicBezTo>
                  <a:cubicBezTo>
                    <a:pt x="3293" y="2485"/>
                    <a:pt x="3432" y="1930"/>
                    <a:pt x="3986" y="1687"/>
                  </a:cubicBezTo>
                  <a:cubicBezTo>
                    <a:pt x="4110" y="1641"/>
                    <a:pt x="4237" y="1619"/>
                    <a:pt x="4362" y="1619"/>
                  </a:cubicBezTo>
                  <a:cubicBezTo>
                    <a:pt x="4798" y="1619"/>
                    <a:pt x="5211" y="1888"/>
                    <a:pt x="5372" y="2346"/>
                  </a:cubicBezTo>
                  <a:cubicBezTo>
                    <a:pt x="5442" y="2554"/>
                    <a:pt x="5546" y="2762"/>
                    <a:pt x="5719" y="2935"/>
                  </a:cubicBezTo>
                  <a:cubicBezTo>
                    <a:pt x="6516" y="3490"/>
                    <a:pt x="6828" y="4529"/>
                    <a:pt x="6412" y="5431"/>
                  </a:cubicBezTo>
                  <a:cubicBezTo>
                    <a:pt x="5850" y="7150"/>
                    <a:pt x="4310" y="8176"/>
                    <a:pt x="2333" y="8176"/>
                  </a:cubicBezTo>
                  <a:cubicBezTo>
                    <a:pt x="2238" y="8176"/>
                    <a:pt x="2142" y="8173"/>
                    <a:pt x="2045" y="8169"/>
                  </a:cubicBezTo>
                  <a:cubicBezTo>
                    <a:pt x="1560" y="8169"/>
                    <a:pt x="1075" y="8099"/>
                    <a:pt x="589" y="8065"/>
                  </a:cubicBezTo>
                  <a:lnTo>
                    <a:pt x="589" y="8065"/>
                  </a:lnTo>
                  <a:cubicBezTo>
                    <a:pt x="659" y="8515"/>
                    <a:pt x="659" y="9001"/>
                    <a:pt x="659" y="9486"/>
                  </a:cubicBezTo>
                  <a:cubicBezTo>
                    <a:pt x="555" y="10595"/>
                    <a:pt x="382" y="11704"/>
                    <a:pt x="278" y="12813"/>
                  </a:cubicBezTo>
                  <a:cubicBezTo>
                    <a:pt x="1421" y="11808"/>
                    <a:pt x="2704" y="10768"/>
                    <a:pt x="3813" y="9763"/>
                  </a:cubicBezTo>
                  <a:cubicBezTo>
                    <a:pt x="4922" y="8793"/>
                    <a:pt x="6100" y="7822"/>
                    <a:pt x="6967" y="6644"/>
                  </a:cubicBezTo>
                  <a:cubicBezTo>
                    <a:pt x="8804" y="4114"/>
                    <a:pt x="7452" y="544"/>
                    <a:pt x="4575" y="58"/>
                  </a:cubicBezTo>
                  <a:cubicBezTo>
                    <a:pt x="4358" y="19"/>
                    <a:pt x="4142" y="0"/>
                    <a:pt x="39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" name="Google Shape;1432;p41"/>
            <p:cNvSpPr/>
            <p:nvPr/>
          </p:nvSpPr>
          <p:spPr>
            <a:xfrm rot="10800000">
              <a:off x="7552270" y="2837283"/>
              <a:ext cx="461356" cy="304636"/>
            </a:xfrm>
            <a:custGeom>
              <a:avLst/>
              <a:gdLst/>
              <a:ahLst/>
              <a:cxnLst/>
              <a:rect l="l" t="t" r="r" b="b"/>
              <a:pathLst>
                <a:path w="23292" h="13670" extrusionOk="0">
                  <a:moveTo>
                    <a:pt x="1828" y="1"/>
                  </a:moveTo>
                  <a:cubicBezTo>
                    <a:pt x="1174" y="1"/>
                    <a:pt x="524" y="246"/>
                    <a:pt x="1" y="707"/>
                  </a:cubicBezTo>
                  <a:cubicBezTo>
                    <a:pt x="3120" y="811"/>
                    <a:pt x="4160" y="2960"/>
                    <a:pt x="4576" y="5629"/>
                  </a:cubicBezTo>
                  <a:cubicBezTo>
                    <a:pt x="6529" y="4133"/>
                    <a:pt x="8946" y="3374"/>
                    <a:pt x="11386" y="3374"/>
                  </a:cubicBezTo>
                  <a:cubicBezTo>
                    <a:pt x="16525" y="3374"/>
                    <a:pt x="21769" y="6738"/>
                    <a:pt x="23014" y="13670"/>
                  </a:cubicBezTo>
                  <a:cubicBezTo>
                    <a:pt x="23292" y="10065"/>
                    <a:pt x="21871" y="7154"/>
                    <a:pt x="19237" y="4797"/>
                  </a:cubicBezTo>
                  <a:cubicBezTo>
                    <a:pt x="17021" y="2852"/>
                    <a:pt x="14525" y="1991"/>
                    <a:pt x="11849" y="1991"/>
                  </a:cubicBezTo>
                  <a:cubicBezTo>
                    <a:pt x="10758" y="1991"/>
                    <a:pt x="9637" y="2134"/>
                    <a:pt x="8492" y="2405"/>
                  </a:cubicBezTo>
                  <a:cubicBezTo>
                    <a:pt x="8134" y="2507"/>
                    <a:pt x="7768" y="2556"/>
                    <a:pt x="7405" y="2556"/>
                  </a:cubicBezTo>
                  <a:cubicBezTo>
                    <a:pt x="6400" y="2556"/>
                    <a:pt x="5418" y="2173"/>
                    <a:pt x="4680" y="1435"/>
                  </a:cubicBezTo>
                  <a:cubicBezTo>
                    <a:pt x="4194" y="1019"/>
                    <a:pt x="3675" y="638"/>
                    <a:pt x="3085" y="326"/>
                  </a:cubicBezTo>
                  <a:cubicBezTo>
                    <a:pt x="2687" y="106"/>
                    <a:pt x="2257" y="1"/>
                    <a:pt x="18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41"/>
            <p:cNvSpPr/>
            <p:nvPr/>
          </p:nvSpPr>
          <p:spPr>
            <a:xfrm rot="10800000">
              <a:off x="7865305" y="2806531"/>
              <a:ext cx="231391" cy="138122"/>
            </a:xfrm>
            <a:custGeom>
              <a:avLst/>
              <a:gdLst/>
              <a:ahLst/>
              <a:cxnLst/>
              <a:rect l="l" t="t" r="r" b="b"/>
              <a:pathLst>
                <a:path w="11682" h="6198" extrusionOk="0">
                  <a:moveTo>
                    <a:pt x="1" y="0"/>
                  </a:moveTo>
                  <a:lnTo>
                    <a:pt x="1" y="0"/>
                  </a:lnTo>
                  <a:cubicBezTo>
                    <a:pt x="244" y="2288"/>
                    <a:pt x="1595" y="4367"/>
                    <a:pt x="3606" y="5511"/>
                  </a:cubicBezTo>
                  <a:cubicBezTo>
                    <a:pt x="4639" y="6038"/>
                    <a:pt x="5709" y="6197"/>
                    <a:pt x="6786" y="6197"/>
                  </a:cubicBezTo>
                  <a:cubicBezTo>
                    <a:pt x="7551" y="6197"/>
                    <a:pt x="8319" y="6117"/>
                    <a:pt x="9082" y="6031"/>
                  </a:cubicBezTo>
                  <a:cubicBezTo>
                    <a:pt x="9671" y="5927"/>
                    <a:pt x="10260" y="5719"/>
                    <a:pt x="10780" y="5372"/>
                  </a:cubicBezTo>
                  <a:cubicBezTo>
                    <a:pt x="11404" y="5060"/>
                    <a:pt x="11681" y="4332"/>
                    <a:pt x="11438" y="3639"/>
                  </a:cubicBezTo>
                  <a:cubicBezTo>
                    <a:pt x="11300" y="2981"/>
                    <a:pt x="10745" y="2461"/>
                    <a:pt x="10052" y="2357"/>
                  </a:cubicBezTo>
                  <a:cubicBezTo>
                    <a:pt x="9917" y="2337"/>
                    <a:pt x="9778" y="2329"/>
                    <a:pt x="9639" y="2329"/>
                  </a:cubicBezTo>
                  <a:cubicBezTo>
                    <a:pt x="9279" y="2329"/>
                    <a:pt x="8912" y="2386"/>
                    <a:pt x="8562" y="2461"/>
                  </a:cubicBezTo>
                  <a:cubicBezTo>
                    <a:pt x="8007" y="2599"/>
                    <a:pt x="7487" y="2842"/>
                    <a:pt x="6933" y="2981"/>
                  </a:cubicBezTo>
                  <a:cubicBezTo>
                    <a:pt x="6226" y="3179"/>
                    <a:pt x="5567" y="3279"/>
                    <a:pt x="4949" y="3279"/>
                  </a:cubicBezTo>
                  <a:cubicBezTo>
                    <a:pt x="3084" y="3279"/>
                    <a:pt x="1606" y="2369"/>
                    <a:pt x="382" y="520"/>
                  </a:cubicBezTo>
                  <a:cubicBezTo>
                    <a:pt x="278" y="347"/>
                    <a:pt x="174" y="208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41"/>
            <p:cNvSpPr/>
            <p:nvPr/>
          </p:nvSpPr>
          <p:spPr>
            <a:xfrm rot="10800000">
              <a:off x="7764408" y="2684231"/>
              <a:ext cx="249891" cy="104628"/>
            </a:xfrm>
            <a:custGeom>
              <a:avLst/>
              <a:gdLst/>
              <a:ahLst/>
              <a:cxnLst/>
              <a:rect l="l" t="t" r="r" b="b"/>
              <a:pathLst>
                <a:path w="12616" h="4695" extrusionOk="0">
                  <a:moveTo>
                    <a:pt x="10788" y="0"/>
                  </a:moveTo>
                  <a:cubicBezTo>
                    <a:pt x="10509" y="0"/>
                    <a:pt x="10213" y="59"/>
                    <a:pt x="9913" y="183"/>
                  </a:cubicBezTo>
                  <a:cubicBezTo>
                    <a:pt x="9323" y="495"/>
                    <a:pt x="8734" y="807"/>
                    <a:pt x="8145" y="1154"/>
                  </a:cubicBezTo>
                  <a:cubicBezTo>
                    <a:pt x="6784" y="1954"/>
                    <a:pt x="5412" y="2431"/>
                    <a:pt x="4015" y="2431"/>
                  </a:cubicBezTo>
                  <a:cubicBezTo>
                    <a:pt x="2992" y="2431"/>
                    <a:pt x="1956" y="2176"/>
                    <a:pt x="901" y="1605"/>
                  </a:cubicBezTo>
                  <a:lnTo>
                    <a:pt x="0" y="1119"/>
                  </a:lnTo>
                  <a:lnTo>
                    <a:pt x="0" y="1119"/>
                  </a:lnTo>
                  <a:cubicBezTo>
                    <a:pt x="1040" y="2991"/>
                    <a:pt x="2738" y="3927"/>
                    <a:pt x="4644" y="4447"/>
                  </a:cubicBezTo>
                  <a:cubicBezTo>
                    <a:pt x="5290" y="4618"/>
                    <a:pt x="5923" y="4695"/>
                    <a:pt x="6545" y="4695"/>
                  </a:cubicBezTo>
                  <a:cubicBezTo>
                    <a:pt x="8192" y="4695"/>
                    <a:pt x="9764" y="4152"/>
                    <a:pt x="11299" y="3372"/>
                  </a:cubicBezTo>
                  <a:cubicBezTo>
                    <a:pt x="12200" y="2922"/>
                    <a:pt x="12616" y="1847"/>
                    <a:pt x="12269" y="911"/>
                  </a:cubicBezTo>
                  <a:cubicBezTo>
                    <a:pt x="12002" y="328"/>
                    <a:pt x="11444" y="0"/>
                    <a:pt x="107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41"/>
            <p:cNvSpPr/>
            <p:nvPr/>
          </p:nvSpPr>
          <p:spPr>
            <a:xfrm rot="10800000">
              <a:off x="7489116" y="3682904"/>
              <a:ext cx="159292" cy="187751"/>
            </a:xfrm>
            <a:custGeom>
              <a:avLst/>
              <a:gdLst/>
              <a:ahLst/>
              <a:cxnLst/>
              <a:rect l="l" t="t" r="r" b="b"/>
              <a:pathLst>
                <a:path w="8042" h="8425" extrusionOk="0">
                  <a:moveTo>
                    <a:pt x="3086" y="1"/>
                  </a:moveTo>
                  <a:cubicBezTo>
                    <a:pt x="2913" y="1"/>
                    <a:pt x="2739" y="11"/>
                    <a:pt x="2565" y="31"/>
                  </a:cubicBezTo>
                  <a:cubicBezTo>
                    <a:pt x="1491" y="101"/>
                    <a:pt x="520" y="690"/>
                    <a:pt x="0" y="1626"/>
                  </a:cubicBezTo>
                  <a:cubicBezTo>
                    <a:pt x="416" y="1452"/>
                    <a:pt x="659" y="1348"/>
                    <a:pt x="902" y="1244"/>
                  </a:cubicBezTo>
                  <a:cubicBezTo>
                    <a:pt x="1301" y="1063"/>
                    <a:pt x="1726" y="974"/>
                    <a:pt x="2146" y="974"/>
                  </a:cubicBezTo>
                  <a:cubicBezTo>
                    <a:pt x="2930" y="974"/>
                    <a:pt x="3700" y="1282"/>
                    <a:pt x="4263" y="1868"/>
                  </a:cubicBezTo>
                  <a:cubicBezTo>
                    <a:pt x="5199" y="2735"/>
                    <a:pt x="5234" y="3878"/>
                    <a:pt x="4853" y="5022"/>
                  </a:cubicBezTo>
                  <a:cubicBezTo>
                    <a:pt x="4714" y="5438"/>
                    <a:pt x="4471" y="5785"/>
                    <a:pt x="4333" y="6201"/>
                  </a:cubicBezTo>
                  <a:cubicBezTo>
                    <a:pt x="3762" y="7433"/>
                    <a:pt x="4784" y="8424"/>
                    <a:pt x="5796" y="8424"/>
                  </a:cubicBezTo>
                  <a:cubicBezTo>
                    <a:pt x="6321" y="8424"/>
                    <a:pt x="6844" y="8157"/>
                    <a:pt x="7140" y="7518"/>
                  </a:cubicBezTo>
                  <a:cubicBezTo>
                    <a:pt x="8041" y="5854"/>
                    <a:pt x="7972" y="3844"/>
                    <a:pt x="6967" y="2249"/>
                  </a:cubicBezTo>
                  <a:cubicBezTo>
                    <a:pt x="6155" y="843"/>
                    <a:pt x="4666" y="1"/>
                    <a:pt x="30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" name="Google Shape;1436;p41"/>
            <p:cNvSpPr/>
            <p:nvPr/>
          </p:nvSpPr>
          <p:spPr>
            <a:xfrm rot="10800000">
              <a:off x="8010154" y="3376399"/>
              <a:ext cx="196015" cy="180865"/>
            </a:xfrm>
            <a:custGeom>
              <a:avLst/>
              <a:gdLst/>
              <a:ahLst/>
              <a:cxnLst/>
              <a:rect l="l" t="t" r="r" b="b"/>
              <a:pathLst>
                <a:path w="9896" h="8116" extrusionOk="0">
                  <a:moveTo>
                    <a:pt x="1756" y="1"/>
                  </a:moveTo>
                  <a:cubicBezTo>
                    <a:pt x="821" y="1"/>
                    <a:pt x="1" y="920"/>
                    <a:pt x="398" y="1981"/>
                  </a:cubicBezTo>
                  <a:cubicBezTo>
                    <a:pt x="606" y="2501"/>
                    <a:pt x="953" y="2986"/>
                    <a:pt x="1369" y="3402"/>
                  </a:cubicBezTo>
                  <a:cubicBezTo>
                    <a:pt x="2963" y="4961"/>
                    <a:pt x="4835" y="6175"/>
                    <a:pt x="6880" y="7041"/>
                  </a:cubicBezTo>
                  <a:cubicBezTo>
                    <a:pt x="7850" y="7457"/>
                    <a:pt x="8855" y="7769"/>
                    <a:pt x="9826" y="8115"/>
                  </a:cubicBezTo>
                  <a:lnTo>
                    <a:pt x="9895" y="7908"/>
                  </a:lnTo>
                  <a:cubicBezTo>
                    <a:pt x="9236" y="7492"/>
                    <a:pt x="8647" y="7041"/>
                    <a:pt x="8093" y="6556"/>
                  </a:cubicBezTo>
                  <a:cubicBezTo>
                    <a:pt x="6568" y="4858"/>
                    <a:pt x="5147" y="3125"/>
                    <a:pt x="3656" y="1392"/>
                  </a:cubicBezTo>
                  <a:cubicBezTo>
                    <a:pt x="3344" y="976"/>
                    <a:pt x="2998" y="594"/>
                    <a:pt x="2617" y="282"/>
                  </a:cubicBezTo>
                  <a:cubicBezTo>
                    <a:pt x="2340" y="87"/>
                    <a:pt x="2042" y="1"/>
                    <a:pt x="17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41"/>
            <p:cNvSpPr/>
            <p:nvPr/>
          </p:nvSpPr>
          <p:spPr>
            <a:xfrm rot="10800000">
              <a:off x="7304457" y="4204392"/>
              <a:ext cx="140752" cy="230137"/>
            </a:xfrm>
            <a:custGeom>
              <a:avLst/>
              <a:gdLst/>
              <a:ahLst/>
              <a:cxnLst/>
              <a:rect l="l" t="t" r="r" b="b"/>
              <a:pathLst>
                <a:path w="7106" h="10327" extrusionOk="0">
                  <a:moveTo>
                    <a:pt x="2024" y="0"/>
                  </a:moveTo>
                  <a:cubicBezTo>
                    <a:pt x="1071" y="0"/>
                    <a:pt x="170" y="653"/>
                    <a:pt x="1" y="1697"/>
                  </a:cubicBezTo>
                  <a:cubicBezTo>
                    <a:pt x="1" y="2009"/>
                    <a:pt x="139" y="2251"/>
                    <a:pt x="347" y="2424"/>
                  </a:cubicBezTo>
                  <a:cubicBezTo>
                    <a:pt x="2496" y="3360"/>
                    <a:pt x="3917" y="5024"/>
                    <a:pt x="5165" y="6895"/>
                  </a:cubicBezTo>
                  <a:cubicBezTo>
                    <a:pt x="5858" y="8005"/>
                    <a:pt x="6447" y="9183"/>
                    <a:pt x="7106" y="10327"/>
                  </a:cubicBezTo>
                  <a:cubicBezTo>
                    <a:pt x="6620" y="7381"/>
                    <a:pt x="6031" y="4435"/>
                    <a:pt x="4576" y="1801"/>
                  </a:cubicBezTo>
                  <a:cubicBezTo>
                    <a:pt x="4264" y="1211"/>
                    <a:pt x="3778" y="726"/>
                    <a:pt x="3224" y="380"/>
                  </a:cubicBezTo>
                  <a:cubicBezTo>
                    <a:pt x="2850" y="120"/>
                    <a:pt x="2432" y="0"/>
                    <a:pt x="20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41"/>
            <p:cNvSpPr/>
            <p:nvPr/>
          </p:nvSpPr>
          <p:spPr>
            <a:xfrm rot="10800000">
              <a:off x="7954559" y="2916350"/>
              <a:ext cx="113299" cy="168742"/>
            </a:xfrm>
            <a:custGeom>
              <a:avLst/>
              <a:gdLst/>
              <a:ahLst/>
              <a:cxnLst/>
              <a:rect l="l" t="t" r="r" b="b"/>
              <a:pathLst>
                <a:path w="5720" h="7572" extrusionOk="0">
                  <a:moveTo>
                    <a:pt x="3964" y="0"/>
                  </a:moveTo>
                  <a:cubicBezTo>
                    <a:pt x="3762" y="0"/>
                    <a:pt x="3548" y="32"/>
                    <a:pt x="3328" y="98"/>
                  </a:cubicBezTo>
                  <a:cubicBezTo>
                    <a:pt x="1318" y="687"/>
                    <a:pt x="1" y="2663"/>
                    <a:pt x="278" y="4777"/>
                  </a:cubicBezTo>
                  <a:cubicBezTo>
                    <a:pt x="471" y="6324"/>
                    <a:pt x="1774" y="7571"/>
                    <a:pt x="3209" y="7571"/>
                  </a:cubicBezTo>
                  <a:cubicBezTo>
                    <a:pt x="3318" y="7571"/>
                    <a:pt x="3427" y="7564"/>
                    <a:pt x="3536" y="7550"/>
                  </a:cubicBezTo>
                  <a:cubicBezTo>
                    <a:pt x="3224" y="7376"/>
                    <a:pt x="3016" y="7272"/>
                    <a:pt x="2808" y="7099"/>
                  </a:cubicBezTo>
                  <a:cubicBezTo>
                    <a:pt x="2011" y="6614"/>
                    <a:pt x="1595" y="5713"/>
                    <a:pt x="1734" y="4812"/>
                  </a:cubicBezTo>
                  <a:cubicBezTo>
                    <a:pt x="1907" y="3841"/>
                    <a:pt x="2600" y="3425"/>
                    <a:pt x="3467" y="3252"/>
                  </a:cubicBezTo>
                  <a:lnTo>
                    <a:pt x="4125" y="3113"/>
                  </a:lnTo>
                  <a:cubicBezTo>
                    <a:pt x="5200" y="2871"/>
                    <a:pt x="5719" y="2143"/>
                    <a:pt x="5477" y="1207"/>
                  </a:cubicBezTo>
                  <a:cubicBezTo>
                    <a:pt x="5313" y="442"/>
                    <a:pt x="4718" y="0"/>
                    <a:pt x="39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41"/>
            <p:cNvSpPr/>
            <p:nvPr/>
          </p:nvSpPr>
          <p:spPr>
            <a:xfrm rot="10800000">
              <a:off x="7359600" y="3632764"/>
              <a:ext cx="133661" cy="91992"/>
            </a:xfrm>
            <a:custGeom>
              <a:avLst/>
              <a:gdLst/>
              <a:ahLst/>
              <a:cxnLst/>
              <a:rect l="l" t="t" r="r" b="b"/>
              <a:pathLst>
                <a:path w="6748" h="4128" extrusionOk="0">
                  <a:moveTo>
                    <a:pt x="6447" y="0"/>
                  </a:moveTo>
                  <a:cubicBezTo>
                    <a:pt x="6274" y="69"/>
                    <a:pt x="6100" y="173"/>
                    <a:pt x="5927" y="277"/>
                  </a:cubicBezTo>
                  <a:cubicBezTo>
                    <a:pt x="4860" y="1125"/>
                    <a:pt x="3565" y="1574"/>
                    <a:pt x="2223" y="1574"/>
                  </a:cubicBezTo>
                  <a:cubicBezTo>
                    <a:pt x="2083" y="1574"/>
                    <a:pt x="1943" y="1570"/>
                    <a:pt x="1803" y="1560"/>
                  </a:cubicBezTo>
                  <a:cubicBezTo>
                    <a:pt x="1661" y="1510"/>
                    <a:pt x="1530" y="1487"/>
                    <a:pt x="1409" y="1487"/>
                  </a:cubicBezTo>
                  <a:cubicBezTo>
                    <a:pt x="939" y="1487"/>
                    <a:pt x="608" y="1841"/>
                    <a:pt x="278" y="2392"/>
                  </a:cubicBezTo>
                  <a:cubicBezTo>
                    <a:pt x="70" y="2738"/>
                    <a:pt x="0" y="2946"/>
                    <a:pt x="382" y="3119"/>
                  </a:cubicBezTo>
                  <a:cubicBezTo>
                    <a:pt x="1213" y="3466"/>
                    <a:pt x="1976" y="3951"/>
                    <a:pt x="2842" y="4090"/>
                  </a:cubicBezTo>
                  <a:cubicBezTo>
                    <a:pt x="3009" y="4115"/>
                    <a:pt x="3174" y="4127"/>
                    <a:pt x="3337" y="4127"/>
                  </a:cubicBezTo>
                  <a:cubicBezTo>
                    <a:pt x="5204" y="4127"/>
                    <a:pt x="6748" y="2537"/>
                    <a:pt x="6620" y="624"/>
                  </a:cubicBezTo>
                  <a:cubicBezTo>
                    <a:pt x="6586" y="416"/>
                    <a:pt x="6551" y="208"/>
                    <a:pt x="64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41"/>
            <p:cNvSpPr/>
            <p:nvPr/>
          </p:nvSpPr>
          <p:spPr>
            <a:xfrm rot="10800000">
              <a:off x="8078806" y="3348410"/>
              <a:ext cx="142832" cy="71290"/>
            </a:xfrm>
            <a:custGeom>
              <a:avLst/>
              <a:gdLst/>
              <a:ahLst/>
              <a:cxnLst/>
              <a:rect l="l" t="t" r="r" b="b"/>
              <a:pathLst>
                <a:path w="7211" h="3199" extrusionOk="0">
                  <a:moveTo>
                    <a:pt x="1185" y="0"/>
                  </a:moveTo>
                  <a:cubicBezTo>
                    <a:pt x="954" y="0"/>
                    <a:pt x="727" y="62"/>
                    <a:pt x="521" y="175"/>
                  </a:cubicBezTo>
                  <a:cubicBezTo>
                    <a:pt x="174" y="521"/>
                    <a:pt x="1" y="1007"/>
                    <a:pt x="36" y="1527"/>
                  </a:cubicBezTo>
                  <a:cubicBezTo>
                    <a:pt x="105" y="2289"/>
                    <a:pt x="798" y="2636"/>
                    <a:pt x="1457" y="2809"/>
                  </a:cubicBezTo>
                  <a:cubicBezTo>
                    <a:pt x="2427" y="3104"/>
                    <a:pt x="3406" y="3199"/>
                    <a:pt x="4372" y="3199"/>
                  </a:cubicBezTo>
                  <a:cubicBezTo>
                    <a:pt x="5339" y="3199"/>
                    <a:pt x="6292" y="3104"/>
                    <a:pt x="7210" y="3017"/>
                  </a:cubicBezTo>
                  <a:cubicBezTo>
                    <a:pt x="5442" y="2081"/>
                    <a:pt x="3606" y="1076"/>
                    <a:pt x="1769" y="140"/>
                  </a:cubicBezTo>
                  <a:cubicBezTo>
                    <a:pt x="1578" y="45"/>
                    <a:pt x="1380" y="0"/>
                    <a:pt x="118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" name="Google Shape;1441;p41"/>
            <p:cNvSpPr/>
            <p:nvPr/>
          </p:nvSpPr>
          <p:spPr>
            <a:xfrm rot="10800000">
              <a:off x="7333947" y="3308519"/>
              <a:ext cx="217665" cy="146167"/>
            </a:xfrm>
            <a:custGeom>
              <a:avLst/>
              <a:gdLst/>
              <a:ahLst/>
              <a:cxnLst/>
              <a:rect l="l" t="t" r="r" b="b"/>
              <a:pathLst>
                <a:path w="10989" h="6559" extrusionOk="0">
                  <a:moveTo>
                    <a:pt x="9041" y="0"/>
                  </a:moveTo>
                  <a:cubicBezTo>
                    <a:pt x="8189" y="0"/>
                    <a:pt x="7433" y="566"/>
                    <a:pt x="7209" y="1398"/>
                  </a:cubicBezTo>
                  <a:cubicBezTo>
                    <a:pt x="7105" y="1918"/>
                    <a:pt x="7036" y="2403"/>
                    <a:pt x="7036" y="2923"/>
                  </a:cubicBezTo>
                  <a:cubicBezTo>
                    <a:pt x="6914" y="4147"/>
                    <a:pt x="6278" y="4831"/>
                    <a:pt x="5200" y="4831"/>
                  </a:cubicBezTo>
                  <a:cubicBezTo>
                    <a:pt x="5057" y="4831"/>
                    <a:pt x="4907" y="4819"/>
                    <a:pt x="4749" y="4795"/>
                  </a:cubicBezTo>
                  <a:cubicBezTo>
                    <a:pt x="4055" y="4622"/>
                    <a:pt x="3362" y="4448"/>
                    <a:pt x="2704" y="4206"/>
                  </a:cubicBezTo>
                  <a:cubicBezTo>
                    <a:pt x="1837" y="3998"/>
                    <a:pt x="936" y="3790"/>
                    <a:pt x="35" y="3582"/>
                  </a:cubicBezTo>
                  <a:lnTo>
                    <a:pt x="0" y="3755"/>
                  </a:lnTo>
                  <a:cubicBezTo>
                    <a:pt x="1144" y="4414"/>
                    <a:pt x="2288" y="5072"/>
                    <a:pt x="3466" y="5661"/>
                  </a:cubicBezTo>
                  <a:cubicBezTo>
                    <a:pt x="4021" y="5973"/>
                    <a:pt x="4610" y="6216"/>
                    <a:pt x="5199" y="6389"/>
                  </a:cubicBezTo>
                  <a:cubicBezTo>
                    <a:pt x="5606" y="6504"/>
                    <a:pt x="6011" y="6558"/>
                    <a:pt x="6407" y="6558"/>
                  </a:cubicBezTo>
                  <a:cubicBezTo>
                    <a:pt x="8880" y="6558"/>
                    <a:pt x="10988" y="4448"/>
                    <a:pt x="10779" y="1849"/>
                  </a:cubicBezTo>
                  <a:cubicBezTo>
                    <a:pt x="10675" y="809"/>
                    <a:pt x="10121" y="116"/>
                    <a:pt x="9254" y="12"/>
                  </a:cubicBezTo>
                  <a:cubicBezTo>
                    <a:pt x="9183" y="4"/>
                    <a:pt x="9111" y="0"/>
                    <a:pt x="90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41"/>
            <p:cNvSpPr/>
            <p:nvPr/>
          </p:nvSpPr>
          <p:spPr>
            <a:xfrm rot="10800000">
              <a:off x="7249536" y="4303248"/>
              <a:ext cx="52886" cy="179350"/>
            </a:xfrm>
            <a:custGeom>
              <a:avLst/>
              <a:gdLst/>
              <a:ahLst/>
              <a:cxnLst/>
              <a:rect l="l" t="t" r="r" b="b"/>
              <a:pathLst>
                <a:path w="2670" h="8048" extrusionOk="0">
                  <a:moveTo>
                    <a:pt x="1458" y="1"/>
                  </a:moveTo>
                  <a:cubicBezTo>
                    <a:pt x="1045" y="1"/>
                    <a:pt x="642" y="226"/>
                    <a:pt x="451" y="630"/>
                  </a:cubicBezTo>
                  <a:cubicBezTo>
                    <a:pt x="174" y="1150"/>
                    <a:pt x="1" y="1774"/>
                    <a:pt x="35" y="2363"/>
                  </a:cubicBezTo>
                  <a:cubicBezTo>
                    <a:pt x="209" y="4269"/>
                    <a:pt x="486" y="6141"/>
                    <a:pt x="728" y="8047"/>
                  </a:cubicBezTo>
                  <a:lnTo>
                    <a:pt x="798" y="8013"/>
                  </a:lnTo>
                  <a:cubicBezTo>
                    <a:pt x="1387" y="5864"/>
                    <a:pt x="1976" y="3680"/>
                    <a:pt x="2531" y="1531"/>
                  </a:cubicBezTo>
                  <a:cubicBezTo>
                    <a:pt x="2669" y="977"/>
                    <a:pt x="2600" y="388"/>
                    <a:pt x="2011" y="145"/>
                  </a:cubicBezTo>
                  <a:cubicBezTo>
                    <a:pt x="1837" y="47"/>
                    <a:pt x="1647" y="1"/>
                    <a:pt x="14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41"/>
            <p:cNvSpPr/>
            <p:nvPr/>
          </p:nvSpPr>
          <p:spPr>
            <a:xfrm rot="10800000">
              <a:off x="7428694" y="1933274"/>
              <a:ext cx="502556" cy="510126"/>
            </a:xfrm>
            <a:custGeom>
              <a:avLst/>
              <a:gdLst/>
              <a:ahLst/>
              <a:cxnLst/>
              <a:rect l="l" t="t" r="r" b="b"/>
              <a:pathLst>
                <a:path w="25372" h="22891" extrusionOk="0">
                  <a:moveTo>
                    <a:pt x="23534" y="1"/>
                  </a:moveTo>
                  <a:cubicBezTo>
                    <a:pt x="23222" y="244"/>
                    <a:pt x="22945" y="486"/>
                    <a:pt x="22668" y="763"/>
                  </a:cubicBezTo>
                  <a:cubicBezTo>
                    <a:pt x="22287" y="1179"/>
                    <a:pt x="21836" y="1561"/>
                    <a:pt x="21386" y="1942"/>
                  </a:cubicBezTo>
                  <a:cubicBezTo>
                    <a:pt x="21975" y="4160"/>
                    <a:pt x="22113" y="6448"/>
                    <a:pt x="21697" y="8735"/>
                  </a:cubicBezTo>
                  <a:cubicBezTo>
                    <a:pt x="20598" y="15096"/>
                    <a:pt x="15500" y="20721"/>
                    <a:pt x="8122" y="20721"/>
                  </a:cubicBezTo>
                  <a:cubicBezTo>
                    <a:pt x="7822" y="20721"/>
                    <a:pt x="7518" y="20711"/>
                    <a:pt x="7210" y="20692"/>
                  </a:cubicBezTo>
                  <a:cubicBezTo>
                    <a:pt x="5962" y="20589"/>
                    <a:pt x="4749" y="20311"/>
                    <a:pt x="3501" y="20138"/>
                  </a:cubicBezTo>
                  <a:cubicBezTo>
                    <a:pt x="3326" y="20106"/>
                    <a:pt x="3151" y="20091"/>
                    <a:pt x="2976" y="20091"/>
                  </a:cubicBezTo>
                  <a:cubicBezTo>
                    <a:pt x="2010" y="20091"/>
                    <a:pt x="1084" y="20569"/>
                    <a:pt x="555" y="21420"/>
                  </a:cubicBezTo>
                  <a:cubicBezTo>
                    <a:pt x="1" y="22183"/>
                    <a:pt x="35" y="22321"/>
                    <a:pt x="971" y="22460"/>
                  </a:cubicBezTo>
                  <a:cubicBezTo>
                    <a:pt x="2505" y="22746"/>
                    <a:pt x="3993" y="22890"/>
                    <a:pt x="5432" y="22890"/>
                  </a:cubicBezTo>
                  <a:cubicBezTo>
                    <a:pt x="11146" y="22890"/>
                    <a:pt x="16096" y="20616"/>
                    <a:pt x="20138" y="15910"/>
                  </a:cubicBezTo>
                  <a:cubicBezTo>
                    <a:pt x="23881" y="11542"/>
                    <a:pt x="25371" y="6378"/>
                    <a:pt x="23777" y="729"/>
                  </a:cubicBezTo>
                  <a:cubicBezTo>
                    <a:pt x="23673" y="486"/>
                    <a:pt x="23604" y="244"/>
                    <a:pt x="2353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41"/>
            <p:cNvSpPr/>
            <p:nvPr/>
          </p:nvSpPr>
          <p:spPr>
            <a:xfrm rot="10800000">
              <a:off x="7403291" y="1830429"/>
              <a:ext cx="825200" cy="538807"/>
            </a:xfrm>
            <a:custGeom>
              <a:avLst/>
              <a:gdLst/>
              <a:ahLst/>
              <a:cxnLst/>
              <a:rect l="l" t="t" r="r" b="b"/>
              <a:pathLst>
                <a:path w="41661" h="24178" extrusionOk="0">
                  <a:moveTo>
                    <a:pt x="0" y="0"/>
                  </a:moveTo>
                  <a:cubicBezTo>
                    <a:pt x="451" y="3813"/>
                    <a:pt x="1283" y="7556"/>
                    <a:pt x="2565" y="11160"/>
                  </a:cubicBezTo>
                  <a:cubicBezTo>
                    <a:pt x="3501" y="13968"/>
                    <a:pt x="5165" y="16498"/>
                    <a:pt x="7313" y="18543"/>
                  </a:cubicBezTo>
                  <a:cubicBezTo>
                    <a:pt x="11464" y="22436"/>
                    <a:pt x="16301" y="24178"/>
                    <a:pt x="21648" y="24178"/>
                  </a:cubicBezTo>
                  <a:cubicBezTo>
                    <a:pt x="22774" y="24178"/>
                    <a:pt x="23924" y="24101"/>
                    <a:pt x="25094" y="23950"/>
                  </a:cubicBezTo>
                  <a:cubicBezTo>
                    <a:pt x="31610" y="23083"/>
                    <a:pt x="36808" y="19617"/>
                    <a:pt x="41453" y="15216"/>
                  </a:cubicBezTo>
                  <a:cubicBezTo>
                    <a:pt x="41626" y="14938"/>
                    <a:pt x="41661" y="14626"/>
                    <a:pt x="41557" y="14314"/>
                  </a:cubicBezTo>
                  <a:cubicBezTo>
                    <a:pt x="41141" y="12824"/>
                    <a:pt x="40621" y="11368"/>
                    <a:pt x="40136" y="9913"/>
                  </a:cubicBezTo>
                  <a:cubicBezTo>
                    <a:pt x="40066" y="9774"/>
                    <a:pt x="39997" y="9635"/>
                    <a:pt x="39928" y="9531"/>
                  </a:cubicBezTo>
                  <a:cubicBezTo>
                    <a:pt x="39651" y="10294"/>
                    <a:pt x="39304" y="11057"/>
                    <a:pt x="38923" y="11784"/>
                  </a:cubicBezTo>
                  <a:cubicBezTo>
                    <a:pt x="35179" y="17676"/>
                    <a:pt x="30015" y="21489"/>
                    <a:pt x="22910" y="22009"/>
                  </a:cubicBezTo>
                  <a:cubicBezTo>
                    <a:pt x="22424" y="22046"/>
                    <a:pt x="21941" y="22065"/>
                    <a:pt x="21463" y="22065"/>
                  </a:cubicBezTo>
                  <a:cubicBezTo>
                    <a:pt x="10059" y="22065"/>
                    <a:pt x="1278" y="11549"/>
                    <a:pt x="3640" y="139"/>
                  </a:cubicBezTo>
                  <a:cubicBezTo>
                    <a:pt x="2427" y="104"/>
                    <a:pt x="1213" y="7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41"/>
            <p:cNvSpPr/>
            <p:nvPr/>
          </p:nvSpPr>
          <p:spPr>
            <a:xfrm rot="10800000">
              <a:off x="7157523" y="905961"/>
              <a:ext cx="946719" cy="1067830"/>
            </a:xfrm>
            <a:custGeom>
              <a:avLst/>
              <a:gdLst/>
              <a:ahLst/>
              <a:cxnLst/>
              <a:rect l="l" t="t" r="r" b="b"/>
              <a:pathLst>
                <a:path w="47796" h="47917" extrusionOk="0">
                  <a:moveTo>
                    <a:pt x="33821" y="17186"/>
                  </a:moveTo>
                  <a:lnTo>
                    <a:pt x="33821" y="17186"/>
                  </a:lnTo>
                  <a:cubicBezTo>
                    <a:pt x="33823" y="17199"/>
                    <a:pt x="33826" y="17213"/>
                    <a:pt x="33828" y="17226"/>
                  </a:cubicBezTo>
                  <a:lnTo>
                    <a:pt x="33828" y="17192"/>
                  </a:lnTo>
                  <a:cubicBezTo>
                    <a:pt x="33826" y="17190"/>
                    <a:pt x="33823" y="17188"/>
                    <a:pt x="33821" y="17186"/>
                  </a:cubicBezTo>
                  <a:close/>
                  <a:moveTo>
                    <a:pt x="36809" y="1"/>
                  </a:moveTo>
                  <a:cubicBezTo>
                    <a:pt x="36220" y="486"/>
                    <a:pt x="35630" y="971"/>
                    <a:pt x="35041" y="1422"/>
                  </a:cubicBezTo>
                  <a:cubicBezTo>
                    <a:pt x="31194" y="4610"/>
                    <a:pt x="27035" y="7106"/>
                    <a:pt x="22044" y="7972"/>
                  </a:cubicBezTo>
                  <a:cubicBezTo>
                    <a:pt x="21905" y="8007"/>
                    <a:pt x="21732" y="8076"/>
                    <a:pt x="21593" y="8146"/>
                  </a:cubicBezTo>
                  <a:cubicBezTo>
                    <a:pt x="22441" y="8390"/>
                    <a:pt x="23318" y="8510"/>
                    <a:pt x="24195" y="8510"/>
                  </a:cubicBezTo>
                  <a:cubicBezTo>
                    <a:pt x="25683" y="8510"/>
                    <a:pt x="27173" y="8163"/>
                    <a:pt x="28525" y="7487"/>
                  </a:cubicBezTo>
                  <a:cubicBezTo>
                    <a:pt x="29773" y="6863"/>
                    <a:pt x="30986" y="6135"/>
                    <a:pt x="32234" y="5512"/>
                  </a:cubicBezTo>
                  <a:cubicBezTo>
                    <a:pt x="33180" y="5053"/>
                    <a:pt x="34107" y="4809"/>
                    <a:pt x="35004" y="4809"/>
                  </a:cubicBezTo>
                  <a:cubicBezTo>
                    <a:pt x="36211" y="4809"/>
                    <a:pt x="37364" y="5251"/>
                    <a:pt x="38438" y="6205"/>
                  </a:cubicBezTo>
                  <a:cubicBezTo>
                    <a:pt x="39270" y="6898"/>
                    <a:pt x="39963" y="7730"/>
                    <a:pt x="40517" y="8666"/>
                  </a:cubicBezTo>
                  <a:cubicBezTo>
                    <a:pt x="43533" y="13795"/>
                    <a:pt x="44295" y="19375"/>
                    <a:pt x="43810" y="25198"/>
                  </a:cubicBezTo>
                  <a:cubicBezTo>
                    <a:pt x="43741" y="26065"/>
                    <a:pt x="43533" y="26896"/>
                    <a:pt x="43359" y="27763"/>
                  </a:cubicBezTo>
                  <a:lnTo>
                    <a:pt x="43151" y="27763"/>
                  </a:lnTo>
                  <a:cubicBezTo>
                    <a:pt x="43151" y="27590"/>
                    <a:pt x="43117" y="27416"/>
                    <a:pt x="43117" y="27243"/>
                  </a:cubicBezTo>
                  <a:cubicBezTo>
                    <a:pt x="43013" y="25753"/>
                    <a:pt x="42978" y="24228"/>
                    <a:pt x="42735" y="22737"/>
                  </a:cubicBezTo>
                  <a:cubicBezTo>
                    <a:pt x="42354" y="20311"/>
                    <a:pt x="41522" y="17989"/>
                    <a:pt x="40275" y="15909"/>
                  </a:cubicBezTo>
                  <a:cubicBezTo>
                    <a:pt x="40178" y="15717"/>
                    <a:pt x="39815" y="15524"/>
                    <a:pt x="39679" y="15524"/>
                  </a:cubicBezTo>
                  <a:cubicBezTo>
                    <a:pt x="39668" y="15524"/>
                    <a:pt x="39659" y="15526"/>
                    <a:pt x="39651" y="15528"/>
                  </a:cubicBezTo>
                  <a:cubicBezTo>
                    <a:pt x="39068" y="15938"/>
                    <a:pt x="38446" y="16093"/>
                    <a:pt x="37808" y="16093"/>
                  </a:cubicBezTo>
                  <a:cubicBezTo>
                    <a:pt x="37421" y="16093"/>
                    <a:pt x="37028" y="16036"/>
                    <a:pt x="36635" y="15944"/>
                  </a:cubicBezTo>
                  <a:lnTo>
                    <a:pt x="36635" y="15944"/>
                  </a:lnTo>
                  <a:cubicBezTo>
                    <a:pt x="36635" y="15979"/>
                    <a:pt x="36635" y="16048"/>
                    <a:pt x="36670" y="16083"/>
                  </a:cubicBezTo>
                  <a:cubicBezTo>
                    <a:pt x="36739" y="16187"/>
                    <a:pt x="36809" y="16256"/>
                    <a:pt x="36878" y="16325"/>
                  </a:cubicBezTo>
                  <a:cubicBezTo>
                    <a:pt x="40968" y="20484"/>
                    <a:pt x="42354" y="25510"/>
                    <a:pt x="41280" y="31194"/>
                  </a:cubicBezTo>
                  <a:cubicBezTo>
                    <a:pt x="40517" y="35215"/>
                    <a:pt x="38750" y="38819"/>
                    <a:pt x="35561" y="41488"/>
                  </a:cubicBezTo>
                  <a:cubicBezTo>
                    <a:pt x="32201" y="44257"/>
                    <a:pt x="28231" y="45650"/>
                    <a:pt x="24217" y="45650"/>
                  </a:cubicBezTo>
                  <a:cubicBezTo>
                    <a:pt x="20696" y="45650"/>
                    <a:pt x="17141" y="44578"/>
                    <a:pt x="13934" y="42424"/>
                  </a:cubicBezTo>
                  <a:cubicBezTo>
                    <a:pt x="5338" y="36636"/>
                    <a:pt x="4194" y="26792"/>
                    <a:pt x="8977" y="19341"/>
                  </a:cubicBezTo>
                  <a:cubicBezTo>
                    <a:pt x="11814" y="14891"/>
                    <a:pt x="16668" y="12459"/>
                    <a:pt x="21764" y="12459"/>
                  </a:cubicBezTo>
                  <a:cubicBezTo>
                    <a:pt x="23892" y="12459"/>
                    <a:pt x="26061" y="12883"/>
                    <a:pt x="28144" y="13760"/>
                  </a:cubicBezTo>
                  <a:cubicBezTo>
                    <a:pt x="30186" y="14660"/>
                    <a:pt x="32090" y="15802"/>
                    <a:pt x="33821" y="17186"/>
                  </a:cubicBezTo>
                  <a:lnTo>
                    <a:pt x="33821" y="17186"/>
                  </a:lnTo>
                  <a:cubicBezTo>
                    <a:pt x="33468" y="15295"/>
                    <a:pt x="32501" y="13543"/>
                    <a:pt x="31090" y="12201"/>
                  </a:cubicBezTo>
                  <a:cubicBezTo>
                    <a:pt x="30966" y="12077"/>
                    <a:pt x="30787" y="11953"/>
                    <a:pt x="30651" y="11953"/>
                  </a:cubicBezTo>
                  <a:cubicBezTo>
                    <a:pt x="30635" y="11953"/>
                    <a:pt x="30619" y="11955"/>
                    <a:pt x="30605" y="11958"/>
                  </a:cubicBezTo>
                  <a:cubicBezTo>
                    <a:pt x="30224" y="12028"/>
                    <a:pt x="29600" y="12062"/>
                    <a:pt x="29530" y="12305"/>
                  </a:cubicBezTo>
                  <a:cubicBezTo>
                    <a:pt x="29374" y="12703"/>
                    <a:pt x="29192" y="12825"/>
                    <a:pt x="28989" y="12825"/>
                  </a:cubicBezTo>
                  <a:cubicBezTo>
                    <a:pt x="28785" y="12825"/>
                    <a:pt x="28560" y="12703"/>
                    <a:pt x="28317" y="12617"/>
                  </a:cubicBezTo>
                  <a:cubicBezTo>
                    <a:pt x="25936" y="11717"/>
                    <a:pt x="23546" y="11213"/>
                    <a:pt x="21165" y="11213"/>
                  </a:cubicBezTo>
                  <a:cubicBezTo>
                    <a:pt x="18868" y="11213"/>
                    <a:pt x="16579" y="11682"/>
                    <a:pt x="14315" y="12721"/>
                  </a:cubicBezTo>
                  <a:cubicBezTo>
                    <a:pt x="8735" y="15285"/>
                    <a:pt x="5789" y="19861"/>
                    <a:pt x="4749" y="25787"/>
                  </a:cubicBezTo>
                  <a:cubicBezTo>
                    <a:pt x="4680" y="26272"/>
                    <a:pt x="4541" y="26792"/>
                    <a:pt x="4333" y="27243"/>
                  </a:cubicBezTo>
                  <a:cubicBezTo>
                    <a:pt x="3895" y="28169"/>
                    <a:pt x="2942" y="28975"/>
                    <a:pt x="1850" y="28975"/>
                  </a:cubicBezTo>
                  <a:cubicBezTo>
                    <a:pt x="1388" y="28975"/>
                    <a:pt x="901" y="28831"/>
                    <a:pt x="417" y="28491"/>
                  </a:cubicBezTo>
                  <a:cubicBezTo>
                    <a:pt x="313" y="28456"/>
                    <a:pt x="174" y="28456"/>
                    <a:pt x="1" y="28421"/>
                  </a:cubicBezTo>
                  <a:lnTo>
                    <a:pt x="1" y="28421"/>
                  </a:lnTo>
                  <a:cubicBezTo>
                    <a:pt x="105" y="28699"/>
                    <a:pt x="174" y="28872"/>
                    <a:pt x="243" y="29045"/>
                  </a:cubicBezTo>
                  <a:cubicBezTo>
                    <a:pt x="2704" y="33586"/>
                    <a:pt x="5789" y="37814"/>
                    <a:pt x="9359" y="41557"/>
                  </a:cubicBezTo>
                  <a:cubicBezTo>
                    <a:pt x="13381" y="45748"/>
                    <a:pt x="18400" y="47917"/>
                    <a:pt x="23532" y="47917"/>
                  </a:cubicBezTo>
                  <a:cubicBezTo>
                    <a:pt x="26847" y="47917"/>
                    <a:pt x="30208" y="47012"/>
                    <a:pt x="33378" y="45162"/>
                  </a:cubicBezTo>
                  <a:cubicBezTo>
                    <a:pt x="38230" y="42354"/>
                    <a:pt x="41938" y="37883"/>
                    <a:pt x="43741" y="32580"/>
                  </a:cubicBezTo>
                  <a:cubicBezTo>
                    <a:pt x="43895" y="32144"/>
                    <a:pt x="44030" y="31898"/>
                    <a:pt x="44371" y="31898"/>
                  </a:cubicBezTo>
                  <a:cubicBezTo>
                    <a:pt x="44490" y="31898"/>
                    <a:pt x="44635" y="31928"/>
                    <a:pt x="44815" y="31991"/>
                  </a:cubicBezTo>
                  <a:cubicBezTo>
                    <a:pt x="45069" y="32076"/>
                    <a:pt x="45328" y="32117"/>
                    <a:pt x="45583" y="32117"/>
                  </a:cubicBezTo>
                  <a:cubicBezTo>
                    <a:pt x="46268" y="32117"/>
                    <a:pt x="46925" y="31819"/>
                    <a:pt x="47380" y="31263"/>
                  </a:cubicBezTo>
                  <a:cubicBezTo>
                    <a:pt x="47692" y="30951"/>
                    <a:pt x="47796" y="30744"/>
                    <a:pt x="47241" y="30536"/>
                  </a:cubicBezTo>
                  <a:cubicBezTo>
                    <a:pt x="46063" y="30120"/>
                    <a:pt x="45266" y="29253"/>
                    <a:pt x="45196" y="28040"/>
                  </a:cubicBezTo>
                  <a:cubicBezTo>
                    <a:pt x="45162" y="26654"/>
                    <a:pt x="45266" y="25233"/>
                    <a:pt x="45474" y="23846"/>
                  </a:cubicBezTo>
                  <a:cubicBezTo>
                    <a:pt x="45820" y="20970"/>
                    <a:pt x="46271" y="18093"/>
                    <a:pt x="45751" y="15182"/>
                  </a:cubicBezTo>
                  <a:cubicBezTo>
                    <a:pt x="45508" y="13656"/>
                    <a:pt x="44850" y="12235"/>
                    <a:pt x="43845" y="11057"/>
                  </a:cubicBezTo>
                  <a:cubicBezTo>
                    <a:pt x="41488" y="8284"/>
                    <a:pt x="39478" y="5234"/>
                    <a:pt x="37849" y="1976"/>
                  </a:cubicBezTo>
                  <a:cubicBezTo>
                    <a:pt x="37537" y="1318"/>
                    <a:pt x="37155" y="659"/>
                    <a:pt x="368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" name="Google Shape;1446;p41"/>
            <p:cNvSpPr/>
            <p:nvPr/>
          </p:nvSpPr>
          <p:spPr>
            <a:xfrm rot="10800000">
              <a:off x="7344948" y="1028798"/>
              <a:ext cx="582182" cy="609272"/>
            </a:xfrm>
            <a:custGeom>
              <a:avLst/>
              <a:gdLst/>
              <a:ahLst/>
              <a:cxnLst/>
              <a:rect l="l" t="t" r="r" b="b"/>
              <a:pathLst>
                <a:path w="29392" h="27340" extrusionOk="0">
                  <a:moveTo>
                    <a:pt x="13184" y="1"/>
                  </a:moveTo>
                  <a:cubicBezTo>
                    <a:pt x="12125" y="1"/>
                    <a:pt x="11109" y="578"/>
                    <a:pt x="10572" y="1572"/>
                  </a:cubicBezTo>
                  <a:cubicBezTo>
                    <a:pt x="9809" y="2820"/>
                    <a:pt x="9705" y="4380"/>
                    <a:pt x="10329" y="5697"/>
                  </a:cubicBezTo>
                  <a:cubicBezTo>
                    <a:pt x="10503" y="6078"/>
                    <a:pt x="10399" y="6563"/>
                    <a:pt x="10052" y="6840"/>
                  </a:cubicBezTo>
                  <a:cubicBezTo>
                    <a:pt x="9428" y="7430"/>
                    <a:pt x="8874" y="8088"/>
                    <a:pt x="8388" y="8816"/>
                  </a:cubicBezTo>
                  <a:cubicBezTo>
                    <a:pt x="8208" y="9068"/>
                    <a:pt x="8075" y="9189"/>
                    <a:pt x="7940" y="9189"/>
                  </a:cubicBezTo>
                  <a:cubicBezTo>
                    <a:pt x="7815" y="9189"/>
                    <a:pt x="7688" y="9085"/>
                    <a:pt x="7522" y="8885"/>
                  </a:cubicBezTo>
                  <a:cubicBezTo>
                    <a:pt x="6066" y="7187"/>
                    <a:pt x="5408" y="5315"/>
                    <a:pt x="6031" y="2993"/>
                  </a:cubicBezTo>
                  <a:lnTo>
                    <a:pt x="6031" y="2993"/>
                  </a:lnTo>
                  <a:cubicBezTo>
                    <a:pt x="3501" y="3478"/>
                    <a:pt x="2462" y="6528"/>
                    <a:pt x="4160" y="8435"/>
                  </a:cubicBezTo>
                  <a:cubicBezTo>
                    <a:pt x="4922" y="9301"/>
                    <a:pt x="5928" y="9925"/>
                    <a:pt x="7037" y="10168"/>
                  </a:cubicBezTo>
                  <a:cubicBezTo>
                    <a:pt x="7453" y="10272"/>
                    <a:pt x="7522" y="10410"/>
                    <a:pt x="7487" y="10861"/>
                  </a:cubicBezTo>
                  <a:cubicBezTo>
                    <a:pt x="7383" y="11970"/>
                    <a:pt x="7383" y="13114"/>
                    <a:pt x="7383" y="14257"/>
                  </a:cubicBezTo>
                  <a:cubicBezTo>
                    <a:pt x="7383" y="14607"/>
                    <a:pt x="7383" y="14782"/>
                    <a:pt x="7063" y="14782"/>
                  </a:cubicBezTo>
                  <a:cubicBezTo>
                    <a:pt x="7034" y="14782"/>
                    <a:pt x="7002" y="14780"/>
                    <a:pt x="6967" y="14777"/>
                  </a:cubicBezTo>
                  <a:cubicBezTo>
                    <a:pt x="4749" y="14500"/>
                    <a:pt x="2808" y="13772"/>
                    <a:pt x="1664" y="11658"/>
                  </a:cubicBezTo>
                  <a:cubicBezTo>
                    <a:pt x="1560" y="11519"/>
                    <a:pt x="1422" y="11381"/>
                    <a:pt x="1318" y="11242"/>
                  </a:cubicBezTo>
                  <a:cubicBezTo>
                    <a:pt x="1145" y="11381"/>
                    <a:pt x="1006" y="11519"/>
                    <a:pt x="902" y="11693"/>
                  </a:cubicBezTo>
                  <a:cubicBezTo>
                    <a:pt x="1" y="13530"/>
                    <a:pt x="937" y="15748"/>
                    <a:pt x="2912" y="16372"/>
                  </a:cubicBezTo>
                  <a:cubicBezTo>
                    <a:pt x="3383" y="16514"/>
                    <a:pt x="3847" y="16580"/>
                    <a:pt x="4303" y="16580"/>
                  </a:cubicBezTo>
                  <a:cubicBezTo>
                    <a:pt x="5290" y="16580"/>
                    <a:pt x="6240" y="16269"/>
                    <a:pt x="7141" y="15748"/>
                  </a:cubicBezTo>
                  <a:cubicBezTo>
                    <a:pt x="7298" y="15662"/>
                    <a:pt x="7415" y="15611"/>
                    <a:pt x="7517" y="15611"/>
                  </a:cubicBezTo>
                  <a:cubicBezTo>
                    <a:pt x="7660" y="15611"/>
                    <a:pt x="7775" y="15712"/>
                    <a:pt x="7938" y="15956"/>
                  </a:cubicBezTo>
                  <a:cubicBezTo>
                    <a:pt x="8562" y="16961"/>
                    <a:pt x="9220" y="17931"/>
                    <a:pt x="9948" y="18867"/>
                  </a:cubicBezTo>
                  <a:cubicBezTo>
                    <a:pt x="10191" y="19214"/>
                    <a:pt x="10191" y="19318"/>
                    <a:pt x="9879" y="19560"/>
                  </a:cubicBezTo>
                  <a:cubicBezTo>
                    <a:pt x="8616" y="20425"/>
                    <a:pt x="7323" y="20991"/>
                    <a:pt x="5923" y="20991"/>
                  </a:cubicBezTo>
                  <a:cubicBezTo>
                    <a:pt x="5247" y="20991"/>
                    <a:pt x="4547" y="20859"/>
                    <a:pt x="3813" y="20565"/>
                  </a:cubicBezTo>
                  <a:cubicBezTo>
                    <a:pt x="3675" y="20496"/>
                    <a:pt x="3536" y="20496"/>
                    <a:pt x="3397" y="20462"/>
                  </a:cubicBezTo>
                  <a:lnTo>
                    <a:pt x="3397" y="20462"/>
                  </a:lnTo>
                  <a:cubicBezTo>
                    <a:pt x="3432" y="21640"/>
                    <a:pt x="4125" y="22680"/>
                    <a:pt x="5165" y="23200"/>
                  </a:cubicBezTo>
                  <a:cubicBezTo>
                    <a:pt x="5613" y="23438"/>
                    <a:pt x="6112" y="23555"/>
                    <a:pt x="6611" y="23555"/>
                  </a:cubicBezTo>
                  <a:cubicBezTo>
                    <a:pt x="7269" y="23555"/>
                    <a:pt x="7925" y="23352"/>
                    <a:pt x="8458" y="22957"/>
                  </a:cubicBezTo>
                  <a:cubicBezTo>
                    <a:pt x="9428" y="22298"/>
                    <a:pt x="10156" y="21363"/>
                    <a:pt x="10503" y="20288"/>
                  </a:cubicBezTo>
                  <a:cubicBezTo>
                    <a:pt x="10625" y="19902"/>
                    <a:pt x="10759" y="19754"/>
                    <a:pt x="10954" y="19754"/>
                  </a:cubicBezTo>
                  <a:cubicBezTo>
                    <a:pt x="11091" y="19754"/>
                    <a:pt x="11258" y="19827"/>
                    <a:pt x="11473" y="19942"/>
                  </a:cubicBezTo>
                  <a:cubicBezTo>
                    <a:pt x="12339" y="20358"/>
                    <a:pt x="13241" y="20739"/>
                    <a:pt x="14176" y="20981"/>
                  </a:cubicBezTo>
                  <a:cubicBezTo>
                    <a:pt x="14939" y="21189"/>
                    <a:pt x="15008" y="21467"/>
                    <a:pt x="14766" y="22090"/>
                  </a:cubicBezTo>
                  <a:cubicBezTo>
                    <a:pt x="14038" y="24135"/>
                    <a:pt x="12825" y="25626"/>
                    <a:pt x="10537" y="26215"/>
                  </a:cubicBezTo>
                  <a:cubicBezTo>
                    <a:pt x="11142" y="26930"/>
                    <a:pt x="12009" y="27340"/>
                    <a:pt x="12913" y="27340"/>
                  </a:cubicBezTo>
                  <a:cubicBezTo>
                    <a:pt x="13148" y="27340"/>
                    <a:pt x="13386" y="27312"/>
                    <a:pt x="13622" y="27255"/>
                  </a:cubicBezTo>
                  <a:cubicBezTo>
                    <a:pt x="14835" y="27081"/>
                    <a:pt x="15805" y="26146"/>
                    <a:pt x="16048" y="24933"/>
                  </a:cubicBezTo>
                  <a:cubicBezTo>
                    <a:pt x="16221" y="23962"/>
                    <a:pt x="16221" y="22992"/>
                    <a:pt x="16048" y="22056"/>
                  </a:cubicBezTo>
                  <a:cubicBezTo>
                    <a:pt x="15944" y="21363"/>
                    <a:pt x="16117" y="21328"/>
                    <a:pt x="16672" y="21259"/>
                  </a:cubicBezTo>
                  <a:cubicBezTo>
                    <a:pt x="17712" y="21085"/>
                    <a:pt x="18751" y="20843"/>
                    <a:pt x="19722" y="20496"/>
                  </a:cubicBezTo>
                  <a:cubicBezTo>
                    <a:pt x="19898" y="20419"/>
                    <a:pt x="20036" y="20380"/>
                    <a:pt x="20147" y="20380"/>
                  </a:cubicBezTo>
                  <a:cubicBezTo>
                    <a:pt x="20383" y="20380"/>
                    <a:pt x="20494" y="20558"/>
                    <a:pt x="20588" y="20912"/>
                  </a:cubicBezTo>
                  <a:cubicBezTo>
                    <a:pt x="21004" y="22506"/>
                    <a:pt x="20970" y="24066"/>
                    <a:pt x="20103" y="25556"/>
                  </a:cubicBezTo>
                  <a:cubicBezTo>
                    <a:pt x="19999" y="25695"/>
                    <a:pt x="19930" y="25868"/>
                    <a:pt x="19895" y="26042"/>
                  </a:cubicBezTo>
                  <a:cubicBezTo>
                    <a:pt x="20068" y="26076"/>
                    <a:pt x="20242" y="26111"/>
                    <a:pt x="20450" y="26111"/>
                  </a:cubicBezTo>
                  <a:cubicBezTo>
                    <a:pt x="21871" y="26042"/>
                    <a:pt x="23049" y="25037"/>
                    <a:pt x="23396" y="23650"/>
                  </a:cubicBezTo>
                  <a:cubicBezTo>
                    <a:pt x="23708" y="22056"/>
                    <a:pt x="22980" y="20843"/>
                    <a:pt x="21905" y="19803"/>
                  </a:cubicBezTo>
                  <a:cubicBezTo>
                    <a:pt x="21593" y="19526"/>
                    <a:pt x="21524" y="19387"/>
                    <a:pt x="21801" y="18971"/>
                  </a:cubicBezTo>
                  <a:cubicBezTo>
                    <a:pt x="22495" y="18035"/>
                    <a:pt x="23153" y="17100"/>
                    <a:pt x="23742" y="16094"/>
                  </a:cubicBezTo>
                  <a:cubicBezTo>
                    <a:pt x="23880" y="15838"/>
                    <a:pt x="23996" y="15717"/>
                    <a:pt x="24140" y="15717"/>
                  </a:cubicBezTo>
                  <a:cubicBezTo>
                    <a:pt x="24249" y="15717"/>
                    <a:pt x="24375" y="15787"/>
                    <a:pt x="24539" y="15921"/>
                  </a:cubicBezTo>
                  <a:cubicBezTo>
                    <a:pt x="25649" y="16753"/>
                    <a:pt x="26411" y="18001"/>
                    <a:pt x="26654" y="19387"/>
                  </a:cubicBezTo>
                  <a:cubicBezTo>
                    <a:pt x="26688" y="19560"/>
                    <a:pt x="26758" y="19768"/>
                    <a:pt x="26862" y="19942"/>
                  </a:cubicBezTo>
                  <a:cubicBezTo>
                    <a:pt x="29392" y="18590"/>
                    <a:pt x="28837" y="14743"/>
                    <a:pt x="25995" y="14223"/>
                  </a:cubicBezTo>
                  <a:cubicBezTo>
                    <a:pt x="24921" y="13911"/>
                    <a:pt x="24054" y="13668"/>
                    <a:pt x="24228" y="12351"/>
                  </a:cubicBezTo>
                  <a:cubicBezTo>
                    <a:pt x="24228" y="12317"/>
                    <a:pt x="24158" y="12247"/>
                    <a:pt x="24089" y="12178"/>
                  </a:cubicBezTo>
                  <a:cubicBezTo>
                    <a:pt x="24020" y="12732"/>
                    <a:pt x="23950" y="13218"/>
                    <a:pt x="23881" y="13738"/>
                  </a:cubicBezTo>
                  <a:cubicBezTo>
                    <a:pt x="23534" y="15886"/>
                    <a:pt x="22217" y="17758"/>
                    <a:pt x="20276" y="18763"/>
                  </a:cubicBezTo>
                  <a:cubicBezTo>
                    <a:pt x="19236" y="19337"/>
                    <a:pt x="18096" y="19610"/>
                    <a:pt x="16983" y="19610"/>
                  </a:cubicBezTo>
                  <a:cubicBezTo>
                    <a:pt x="14870" y="19610"/>
                    <a:pt x="12852" y="18627"/>
                    <a:pt x="11785" y="16857"/>
                  </a:cubicBezTo>
                  <a:cubicBezTo>
                    <a:pt x="10433" y="14812"/>
                    <a:pt x="11854" y="12074"/>
                    <a:pt x="14315" y="12005"/>
                  </a:cubicBezTo>
                  <a:cubicBezTo>
                    <a:pt x="14459" y="11990"/>
                    <a:pt x="14596" y="11982"/>
                    <a:pt x="14730" y="11982"/>
                  </a:cubicBezTo>
                  <a:cubicBezTo>
                    <a:pt x="14920" y="11982"/>
                    <a:pt x="15103" y="11999"/>
                    <a:pt x="15285" y="12039"/>
                  </a:cubicBezTo>
                  <a:cubicBezTo>
                    <a:pt x="15393" y="12056"/>
                    <a:pt x="15485" y="12065"/>
                    <a:pt x="15563" y="12065"/>
                  </a:cubicBezTo>
                  <a:cubicBezTo>
                    <a:pt x="15960" y="12065"/>
                    <a:pt x="15985" y="11839"/>
                    <a:pt x="15840" y="11346"/>
                  </a:cubicBezTo>
                  <a:cubicBezTo>
                    <a:pt x="15078" y="9024"/>
                    <a:pt x="15701" y="7014"/>
                    <a:pt x="17538" y="5419"/>
                  </a:cubicBezTo>
                  <a:cubicBezTo>
                    <a:pt x="18613" y="4449"/>
                    <a:pt x="19964" y="3860"/>
                    <a:pt x="21420" y="3756"/>
                  </a:cubicBezTo>
                  <a:cubicBezTo>
                    <a:pt x="22044" y="3721"/>
                    <a:pt x="22113" y="3409"/>
                    <a:pt x="21732" y="3097"/>
                  </a:cubicBezTo>
                  <a:cubicBezTo>
                    <a:pt x="21247" y="2612"/>
                    <a:pt x="20623" y="2300"/>
                    <a:pt x="19964" y="2127"/>
                  </a:cubicBezTo>
                  <a:cubicBezTo>
                    <a:pt x="19860" y="2116"/>
                    <a:pt x="19757" y="2111"/>
                    <a:pt x="19656" y="2111"/>
                  </a:cubicBezTo>
                  <a:cubicBezTo>
                    <a:pt x="18423" y="2111"/>
                    <a:pt x="17491" y="2877"/>
                    <a:pt x="16914" y="3998"/>
                  </a:cubicBezTo>
                  <a:cubicBezTo>
                    <a:pt x="16603" y="4692"/>
                    <a:pt x="16221" y="4726"/>
                    <a:pt x="15563" y="4726"/>
                  </a:cubicBezTo>
                  <a:cubicBezTo>
                    <a:pt x="14523" y="4796"/>
                    <a:pt x="13483" y="4934"/>
                    <a:pt x="12478" y="5142"/>
                  </a:cubicBezTo>
                  <a:cubicBezTo>
                    <a:pt x="12235" y="5211"/>
                    <a:pt x="11993" y="5281"/>
                    <a:pt x="11785" y="5350"/>
                  </a:cubicBezTo>
                  <a:cubicBezTo>
                    <a:pt x="11750" y="5073"/>
                    <a:pt x="11750" y="4830"/>
                    <a:pt x="11785" y="4553"/>
                  </a:cubicBezTo>
                  <a:cubicBezTo>
                    <a:pt x="12131" y="3063"/>
                    <a:pt x="12998" y="1745"/>
                    <a:pt x="14246" y="844"/>
                  </a:cubicBezTo>
                  <a:cubicBezTo>
                    <a:pt x="14384" y="740"/>
                    <a:pt x="14523" y="602"/>
                    <a:pt x="14627" y="463"/>
                  </a:cubicBezTo>
                  <a:cubicBezTo>
                    <a:pt x="14454" y="324"/>
                    <a:pt x="14315" y="220"/>
                    <a:pt x="14107" y="151"/>
                  </a:cubicBezTo>
                  <a:cubicBezTo>
                    <a:pt x="13803" y="50"/>
                    <a:pt x="13491" y="1"/>
                    <a:pt x="131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" name="Google Shape;1447;p41"/>
            <p:cNvSpPr/>
            <p:nvPr/>
          </p:nvSpPr>
          <p:spPr>
            <a:xfrm rot="10800000">
              <a:off x="7037398" y="619246"/>
              <a:ext cx="237551" cy="638554"/>
            </a:xfrm>
            <a:custGeom>
              <a:avLst/>
              <a:gdLst/>
              <a:ahLst/>
              <a:cxnLst/>
              <a:rect l="l" t="t" r="r" b="b"/>
              <a:pathLst>
                <a:path w="11993" h="28654" extrusionOk="0">
                  <a:moveTo>
                    <a:pt x="8284" y="1"/>
                  </a:moveTo>
                  <a:lnTo>
                    <a:pt x="8284" y="1"/>
                  </a:lnTo>
                  <a:cubicBezTo>
                    <a:pt x="7902" y="347"/>
                    <a:pt x="7556" y="659"/>
                    <a:pt x="7174" y="1041"/>
                  </a:cubicBezTo>
                  <a:cubicBezTo>
                    <a:pt x="2184" y="5789"/>
                    <a:pt x="0" y="11612"/>
                    <a:pt x="936" y="18509"/>
                  </a:cubicBezTo>
                  <a:cubicBezTo>
                    <a:pt x="1421" y="21975"/>
                    <a:pt x="2911" y="24956"/>
                    <a:pt x="5857" y="27035"/>
                  </a:cubicBezTo>
                  <a:cubicBezTo>
                    <a:pt x="7285" y="28051"/>
                    <a:pt x="9256" y="28653"/>
                    <a:pt x="10841" y="28653"/>
                  </a:cubicBezTo>
                  <a:cubicBezTo>
                    <a:pt x="11257" y="28653"/>
                    <a:pt x="11646" y="28612"/>
                    <a:pt x="11992" y="28525"/>
                  </a:cubicBezTo>
                  <a:lnTo>
                    <a:pt x="11334" y="28144"/>
                  </a:lnTo>
                  <a:cubicBezTo>
                    <a:pt x="7521" y="26203"/>
                    <a:pt x="4714" y="22703"/>
                    <a:pt x="3709" y="18544"/>
                  </a:cubicBezTo>
                  <a:cubicBezTo>
                    <a:pt x="2634" y="14419"/>
                    <a:pt x="3154" y="10399"/>
                    <a:pt x="4644" y="6517"/>
                  </a:cubicBezTo>
                  <a:cubicBezTo>
                    <a:pt x="5580" y="4195"/>
                    <a:pt x="6828" y="2011"/>
                    <a:pt x="82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41"/>
            <p:cNvSpPr/>
            <p:nvPr/>
          </p:nvSpPr>
          <p:spPr>
            <a:xfrm rot="10800000">
              <a:off x="7291397" y="768981"/>
              <a:ext cx="363884" cy="277181"/>
            </a:xfrm>
            <a:custGeom>
              <a:avLst/>
              <a:gdLst/>
              <a:ahLst/>
              <a:cxnLst/>
              <a:rect l="l" t="t" r="r" b="b"/>
              <a:pathLst>
                <a:path w="18371" h="12438" extrusionOk="0">
                  <a:moveTo>
                    <a:pt x="18370" y="1"/>
                  </a:moveTo>
                  <a:lnTo>
                    <a:pt x="18370" y="1"/>
                  </a:lnTo>
                  <a:cubicBezTo>
                    <a:pt x="17816" y="624"/>
                    <a:pt x="17296" y="1283"/>
                    <a:pt x="16741" y="1907"/>
                  </a:cubicBezTo>
                  <a:cubicBezTo>
                    <a:pt x="14142" y="4749"/>
                    <a:pt x="11230" y="7175"/>
                    <a:pt x="7591" y="8631"/>
                  </a:cubicBezTo>
                  <a:cubicBezTo>
                    <a:pt x="5640" y="9381"/>
                    <a:pt x="3585" y="9768"/>
                    <a:pt x="1493" y="9768"/>
                  </a:cubicBezTo>
                  <a:cubicBezTo>
                    <a:pt x="1170" y="9768"/>
                    <a:pt x="846" y="9758"/>
                    <a:pt x="521" y="9740"/>
                  </a:cubicBezTo>
                  <a:cubicBezTo>
                    <a:pt x="347" y="9740"/>
                    <a:pt x="174" y="9774"/>
                    <a:pt x="1" y="9844"/>
                  </a:cubicBezTo>
                  <a:cubicBezTo>
                    <a:pt x="70" y="9982"/>
                    <a:pt x="105" y="10225"/>
                    <a:pt x="209" y="10329"/>
                  </a:cubicBezTo>
                  <a:cubicBezTo>
                    <a:pt x="763" y="10849"/>
                    <a:pt x="1387" y="11334"/>
                    <a:pt x="2046" y="11750"/>
                  </a:cubicBezTo>
                  <a:cubicBezTo>
                    <a:pt x="2937" y="12235"/>
                    <a:pt x="3835" y="12437"/>
                    <a:pt x="4734" y="12437"/>
                  </a:cubicBezTo>
                  <a:cubicBezTo>
                    <a:pt x="5828" y="12437"/>
                    <a:pt x="6923" y="12137"/>
                    <a:pt x="8007" y="11681"/>
                  </a:cubicBezTo>
                  <a:cubicBezTo>
                    <a:pt x="10988" y="10433"/>
                    <a:pt x="13206" y="8249"/>
                    <a:pt x="15182" y="5754"/>
                  </a:cubicBezTo>
                  <a:cubicBezTo>
                    <a:pt x="16533" y="4021"/>
                    <a:pt x="17608" y="2080"/>
                    <a:pt x="183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41"/>
            <p:cNvSpPr/>
            <p:nvPr/>
          </p:nvSpPr>
          <p:spPr>
            <a:xfrm rot="10800000">
              <a:off x="7764401" y="1782675"/>
              <a:ext cx="475756" cy="159449"/>
            </a:xfrm>
            <a:custGeom>
              <a:avLst/>
              <a:gdLst/>
              <a:ahLst/>
              <a:cxnLst/>
              <a:rect l="l" t="t" r="r" b="b"/>
              <a:pathLst>
                <a:path w="24019" h="7155" extrusionOk="0">
                  <a:moveTo>
                    <a:pt x="0" y="1"/>
                  </a:moveTo>
                  <a:cubicBezTo>
                    <a:pt x="104" y="729"/>
                    <a:pt x="1040" y="2080"/>
                    <a:pt x="2149" y="3016"/>
                  </a:cubicBezTo>
                  <a:cubicBezTo>
                    <a:pt x="4263" y="4853"/>
                    <a:pt x="6793" y="5754"/>
                    <a:pt x="9462" y="6343"/>
                  </a:cubicBezTo>
                  <a:cubicBezTo>
                    <a:pt x="12190" y="6932"/>
                    <a:pt x="14930" y="7154"/>
                    <a:pt x="17680" y="7154"/>
                  </a:cubicBezTo>
                  <a:cubicBezTo>
                    <a:pt x="19787" y="7154"/>
                    <a:pt x="21900" y="7024"/>
                    <a:pt x="24019" y="6829"/>
                  </a:cubicBezTo>
                  <a:lnTo>
                    <a:pt x="23049" y="6759"/>
                  </a:lnTo>
                  <a:cubicBezTo>
                    <a:pt x="20692" y="6517"/>
                    <a:pt x="18335" y="6413"/>
                    <a:pt x="16047" y="5997"/>
                  </a:cubicBezTo>
                  <a:cubicBezTo>
                    <a:pt x="12547" y="5373"/>
                    <a:pt x="9324" y="4056"/>
                    <a:pt x="6932" y="1214"/>
                  </a:cubicBezTo>
                  <a:cubicBezTo>
                    <a:pt x="6780" y="1106"/>
                    <a:pt x="6602" y="1051"/>
                    <a:pt x="6421" y="1051"/>
                  </a:cubicBezTo>
                  <a:cubicBezTo>
                    <a:pt x="6313" y="1051"/>
                    <a:pt x="6204" y="1071"/>
                    <a:pt x="6100" y="1110"/>
                  </a:cubicBezTo>
                  <a:cubicBezTo>
                    <a:pt x="5500" y="1357"/>
                    <a:pt x="4855" y="1478"/>
                    <a:pt x="4211" y="1478"/>
                  </a:cubicBezTo>
                  <a:cubicBezTo>
                    <a:pt x="3590" y="1478"/>
                    <a:pt x="2970" y="1366"/>
                    <a:pt x="2392" y="1145"/>
                  </a:cubicBezTo>
                  <a:cubicBezTo>
                    <a:pt x="1560" y="798"/>
                    <a:pt x="763" y="417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1450;p41"/>
            <p:cNvSpPr/>
            <p:nvPr/>
          </p:nvSpPr>
          <p:spPr>
            <a:xfrm rot="10800000">
              <a:off x="7855697" y="1415954"/>
              <a:ext cx="295904" cy="321483"/>
            </a:xfrm>
            <a:custGeom>
              <a:avLst/>
              <a:gdLst/>
              <a:ahLst/>
              <a:cxnLst/>
              <a:rect l="l" t="t" r="r" b="b"/>
              <a:pathLst>
                <a:path w="14939" h="14426" extrusionOk="0">
                  <a:moveTo>
                    <a:pt x="14800" y="0"/>
                  </a:moveTo>
                  <a:cubicBezTo>
                    <a:pt x="13587" y="278"/>
                    <a:pt x="12339" y="624"/>
                    <a:pt x="11160" y="1040"/>
                  </a:cubicBezTo>
                  <a:cubicBezTo>
                    <a:pt x="6135" y="3016"/>
                    <a:pt x="2842" y="6828"/>
                    <a:pt x="347" y="11473"/>
                  </a:cubicBezTo>
                  <a:cubicBezTo>
                    <a:pt x="174" y="11785"/>
                    <a:pt x="104" y="12166"/>
                    <a:pt x="104" y="12547"/>
                  </a:cubicBezTo>
                  <a:cubicBezTo>
                    <a:pt x="0" y="13310"/>
                    <a:pt x="451" y="14003"/>
                    <a:pt x="1144" y="14280"/>
                  </a:cubicBezTo>
                  <a:cubicBezTo>
                    <a:pt x="1364" y="14379"/>
                    <a:pt x="1594" y="14426"/>
                    <a:pt x="1820" y="14426"/>
                  </a:cubicBezTo>
                  <a:cubicBezTo>
                    <a:pt x="2307" y="14426"/>
                    <a:pt x="2777" y="14208"/>
                    <a:pt x="3085" y="13830"/>
                  </a:cubicBezTo>
                  <a:cubicBezTo>
                    <a:pt x="3431" y="13379"/>
                    <a:pt x="3674" y="12859"/>
                    <a:pt x="3847" y="12339"/>
                  </a:cubicBezTo>
                  <a:cubicBezTo>
                    <a:pt x="4887" y="9047"/>
                    <a:pt x="6724" y="6031"/>
                    <a:pt x="9185" y="3640"/>
                  </a:cubicBezTo>
                  <a:cubicBezTo>
                    <a:pt x="10814" y="2045"/>
                    <a:pt x="12755" y="867"/>
                    <a:pt x="14938" y="208"/>
                  </a:cubicBezTo>
                  <a:lnTo>
                    <a:pt x="1480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41"/>
            <p:cNvSpPr/>
            <p:nvPr/>
          </p:nvSpPr>
          <p:spPr>
            <a:xfrm rot="10800000">
              <a:off x="6990736" y="1297600"/>
              <a:ext cx="157232" cy="289995"/>
            </a:xfrm>
            <a:custGeom>
              <a:avLst/>
              <a:gdLst/>
              <a:ahLst/>
              <a:cxnLst/>
              <a:rect l="l" t="t" r="r" b="b"/>
              <a:pathLst>
                <a:path w="7938" h="13013" extrusionOk="0">
                  <a:moveTo>
                    <a:pt x="1" y="0"/>
                  </a:moveTo>
                  <a:lnTo>
                    <a:pt x="1" y="0"/>
                  </a:lnTo>
                  <a:cubicBezTo>
                    <a:pt x="105" y="555"/>
                    <a:pt x="209" y="832"/>
                    <a:pt x="209" y="1109"/>
                  </a:cubicBezTo>
                  <a:cubicBezTo>
                    <a:pt x="382" y="2149"/>
                    <a:pt x="452" y="3224"/>
                    <a:pt x="452" y="4263"/>
                  </a:cubicBezTo>
                  <a:cubicBezTo>
                    <a:pt x="425" y="4801"/>
                    <a:pt x="419" y="5005"/>
                    <a:pt x="756" y="5005"/>
                  </a:cubicBezTo>
                  <a:cubicBezTo>
                    <a:pt x="854" y="5005"/>
                    <a:pt x="981" y="4988"/>
                    <a:pt x="1145" y="4957"/>
                  </a:cubicBezTo>
                  <a:cubicBezTo>
                    <a:pt x="1544" y="4873"/>
                    <a:pt x="1931" y="4833"/>
                    <a:pt x="2302" y="4833"/>
                  </a:cubicBezTo>
                  <a:cubicBezTo>
                    <a:pt x="4090" y="4833"/>
                    <a:pt x="5510" y="5770"/>
                    <a:pt x="6170" y="7348"/>
                  </a:cubicBezTo>
                  <a:cubicBezTo>
                    <a:pt x="6656" y="8527"/>
                    <a:pt x="6448" y="9324"/>
                    <a:pt x="5512" y="10156"/>
                  </a:cubicBezTo>
                  <a:cubicBezTo>
                    <a:pt x="5373" y="10260"/>
                    <a:pt x="5304" y="10433"/>
                    <a:pt x="5234" y="10606"/>
                  </a:cubicBezTo>
                  <a:cubicBezTo>
                    <a:pt x="4990" y="11148"/>
                    <a:pt x="4662" y="11436"/>
                    <a:pt x="4231" y="11436"/>
                  </a:cubicBezTo>
                  <a:cubicBezTo>
                    <a:pt x="4111" y="11436"/>
                    <a:pt x="3984" y="11414"/>
                    <a:pt x="3848" y="11369"/>
                  </a:cubicBezTo>
                  <a:cubicBezTo>
                    <a:pt x="3259" y="11126"/>
                    <a:pt x="3120" y="10571"/>
                    <a:pt x="3432" y="9844"/>
                  </a:cubicBezTo>
                  <a:cubicBezTo>
                    <a:pt x="3502" y="9636"/>
                    <a:pt x="3467" y="9393"/>
                    <a:pt x="3328" y="9220"/>
                  </a:cubicBezTo>
                  <a:cubicBezTo>
                    <a:pt x="2808" y="8596"/>
                    <a:pt x="2600" y="7729"/>
                    <a:pt x="2808" y="6932"/>
                  </a:cubicBezTo>
                  <a:cubicBezTo>
                    <a:pt x="2843" y="6724"/>
                    <a:pt x="2843" y="6482"/>
                    <a:pt x="2843" y="6274"/>
                  </a:cubicBezTo>
                  <a:lnTo>
                    <a:pt x="2843" y="6274"/>
                  </a:lnTo>
                  <a:cubicBezTo>
                    <a:pt x="2635" y="6308"/>
                    <a:pt x="2392" y="6378"/>
                    <a:pt x="2184" y="6482"/>
                  </a:cubicBezTo>
                  <a:cubicBezTo>
                    <a:pt x="902" y="7036"/>
                    <a:pt x="140" y="8353"/>
                    <a:pt x="244" y="9740"/>
                  </a:cubicBezTo>
                  <a:cubicBezTo>
                    <a:pt x="417" y="11438"/>
                    <a:pt x="1353" y="12512"/>
                    <a:pt x="2912" y="12894"/>
                  </a:cubicBezTo>
                  <a:cubicBezTo>
                    <a:pt x="3224" y="12973"/>
                    <a:pt x="3541" y="13012"/>
                    <a:pt x="3855" y="13012"/>
                  </a:cubicBezTo>
                  <a:cubicBezTo>
                    <a:pt x="5038" y="13012"/>
                    <a:pt x="6178" y="12459"/>
                    <a:pt x="6863" y="11473"/>
                  </a:cubicBezTo>
                  <a:cubicBezTo>
                    <a:pt x="7938" y="9774"/>
                    <a:pt x="7903" y="7383"/>
                    <a:pt x="6482" y="5962"/>
                  </a:cubicBezTo>
                  <a:cubicBezTo>
                    <a:pt x="4507" y="3952"/>
                    <a:pt x="2288" y="208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1452;p41"/>
            <p:cNvSpPr/>
            <p:nvPr/>
          </p:nvSpPr>
          <p:spPr>
            <a:xfrm rot="10800000">
              <a:off x="7553637" y="1979360"/>
              <a:ext cx="464110" cy="308001"/>
            </a:xfrm>
            <a:custGeom>
              <a:avLst/>
              <a:gdLst/>
              <a:ahLst/>
              <a:cxnLst/>
              <a:rect l="l" t="t" r="r" b="b"/>
              <a:pathLst>
                <a:path w="23431" h="13821" extrusionOk="0">
                  <a:moveTo>
                    <a:pt x="23014" y="0"/>
                  </a:moveTo>
                  <a:cubicBezTo>
                    <a:pt x="22183" y="4298"/>
                    <a:pt x="20138" y="7729"/>
                    <a:pt x="16152" y="9462"/>
                  </a:cubicBezTo>
                  <a:cubicBezTo>
                    <a:pt x="14557" y="10150"/>
                    <a:pt x="12989" y="10488"/>
                    <a:pt x="11452" y="10488"/>
                  </a:cubicBezTo>
                  <a:cubicBezTo>
                    <a:pt x="9117" y="10488"/>
                    <a:pt x="6854" y="9706"/>
                    <a:pt x="4680" y="8180"/>
                  </a:cubicBezTo>
                  <a:cubicBezTo>
                    <a:pt x="4299" y="10987"/>
                    <a:pt x="3016" y="13067"/>
                    <a:pt x="1" y="13101"/>
                  </a:cubicBezTo>
                  <a:cubicBezTo>
                    <a:pt x="139" y="13205"/>
                    <a:pt x="278" y="13309"/>
                    <a:pt x="417" y="13413"/>
                  </a:cubicBezTo>
                  <a:cubicBezTo>
                    <a:pt x="903" y="13689"/>
                    <a:pt x="1430" y="13821"/>
                    <a:pt x="1949" y="13821"/>
                  </a:cubicBezTo>
                  <a:cubicBezTo>
                    <a:pt x="2798" y="13821"/>
                    <a:pt x="3627" y="13469"/>
                    <a:pt x="4229" y="12824"/>
                  </a:cubicBezTo>
                  <a:cubicBezTo>
                    <a:pt x="5269" y="11810"/>
                    <a:pt x="6364" y="11371"/>
                    <a:pt x="7636" y="11371"/>
                  </a:cubicBezTo>
                  <a:cubicBezTo>
                    <a:pt x="8104" y="11371"/>
                    <a:pt x="8595" y="11430"/>
                    <a:pt x="9116" y="11542"/>
                  </a:cubicBezTo>
                  <a:cubicBezTo>
                    <a:pt x="10102" y="11740"/>
                    <a:pt x="11054" y="11840"/>
                    <a:pt x="11971" y="11840"/>
                  </a:cubicBezTo>
                  <a:cubicBezTo>
                    <a:pt x="15695" y="11840"/>
                    <a:pt x="18834" y="10193"/>
                    <a:pt x="21282" y="6828"/>
                  </a:cubicBezTo>
                  <a:cubicBezTo>
                    <a:pt x="22737" y="4748"/>
                    <a:pt x="23430" y="2010"/>
                    <a:pt x="230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1453;p41"/>
            <p:cNvSpPr/>
            <p:nvPr/>
          </p:nvSpPr>
          <p:spPr>
            <a:xfrm rot="10800000">
              <a:off x="7865998" y="2174577"/>
              <a:ext cx="234125" cy="141064"/>
            </a:xfrm>
            <a:custGeom>
              <a:avLst/>
              <a:gdLst/>
              <a:ahLst/>
              <a:cxnLst/>
              <a:rect l="l" t="t" r="r" b="b"/>
              <a:pathLst>
                <a:path w="11820" h="6330" extrusionOk="0">
                  <a:moveTo>
                    <a:pt x="6859" y="1"/>
                  </a:moveTo>
                  <a:cubicBezTo>
                    <a:pt x="6605" y="1"/>
                    <a:pt x="6352" y="8"/>
                    <a:pt x="6101" y="21"/>
                  </a:cubicBezTo>
                  <a:cubicBezTo>
                    <a:pt x="2912" y="229"/>
                    <a:pt x="521" y="2725"/>
                    <a:pt x="1" y="6329"/>
                  </a:cubicBezTo>
                  <a:cubicBezTo>
                    <a:pt x="382" y="5809"/>
                    <a:pt x="590" y="5463"/>
                    <a:pt x="832" y="5116"/>
                  </a:cubicBezTo>
                  <a:cubicBezTo>
                    <a:pt x="1926" y="3727"/>
                    <a:pt x="3297" y="2968"/>
                    <a:pt x="4945" y="2968"/>
                  </a:cubicBezTo>
                  <a:cubicBezTo>
                    <a:pt x="5229" y="2968"/>
                    <a:pt x="5522" y="2991"/>
                    <a:pt x="5823" y="3037"/>
                  </a:cubicBezTo>
                  <a:cubicBezTo>
                    <a:pt x="6794" y="3245"/>
                    <a:pt x="7764" y="3487"/>
                    <a:pt x="8700" y="3799"/>
                  </a:cubicBezTo>
                  <a:cubicBezTo>
                    <a:pt x="9002" y="3900"/>
                    <a:pt x="9300" y="3948"/>
                    <a:pt x="9583" y="3948"/>
                  </a:cubicBezTo>
                  <a:cubicBezTo>
                    <a:pt x="10470" y="3948"/>
                    <a:pt x="11210" y="3478"/>
                    <a:pt x="11473" y="2690"/>
                  </a:cubicBezTo>
                  <a:cubicBezTo>
                    <a:pt x="11819" y="1650"/>
                    <a:pt x="11265" y="680"/>
                    <a:pt x="9948" y="368"/>
                  </a:cubicBezTo>
                  <a:cubicBezTo>
                    <a:pt x="8945" y="117"/>
                    <a:pt x="7897" y="1"/>
                    <a:pt x="68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1454;p41"/>
            <p:cNvSpPr/>
            <p:nvPr/>
          </p:nvSpPr>
          <p:spPr>
            <a:xfrm rot="10800000">
              <a:off x="7606508" y="2105715"/>
              <a:ext cx="247158" cy="337685"/>
            </a:xfrm>
            <a:custGeom>
              <a:avLst/>
              <a:gdLst/>
              <a:ahLst/>
              <a:cxnLst/>
              <a:rect l="l" t="t" r="r" b="b"/>
              <a:pathLst>
                <a:path w="12478" h="15153" extrusionOk="0">
                  <a:moveTo>
                    <a:pt x="10849" y="1"/>
                  </a:moveTo>
                  <a:cubicBezTo>
                    <a:pt x="10779" y="347"/>
                    <a:pt x="10745" y="729"/>
                    <a:pt x="10710" y="1110"/>
                  </a:cubicBezTo>
                  <a:cubicBezTo>
                    <a:pt x="10363" y="3086"/>
                    <a:pt x="9947" y="5165"/>
                    <a:pt x="8353" y="6482"/>
                  </a:cubicBezTo>
                  <a:cubicBezTo>
                    <a:pt x="6655" y="7834"/>
                    <a:pt x="4714" y="8874"/>
                    <a:pt x="2877" y="10052"/>
                  </a:cubicBezTo>
                  <a:cubicBezTo>
                    <a:pt x="2357" y="10399"/>
                    <a:pt x="1733" y="10572"/>
                    <a:pt x="1283" y="10953"/>
                  </a:cubicBezTo>
                  <a:cubicBezTo>
                    <a:pt x="347" y="11612"/>
                    <a:pt x="0" y="12790"/>
                    <a:pt x="416" y="13865"/>
                  </a:cubicBezTo>
                  <a:cubicBezTo>
                    <a:pt x="768" y="14744"/>
                    <a:pt x="1418" y="15153"/>
                    <a:pt x="2470" y="15153"/>
                  </a:cubicBezTo>
                  <a:cubicBezTo>
                    <a:pt x="2661" y="15153"/>
                    <a:pt x="2866" y="15139"/>
                    <a:pt x="3085" y="15112"/>
                  </a:cubicBezTo>
                  <a:cubicBezTo>
                    <a:pt x="3466" y="15043"/>
                    <a:pt x="3813" y="14870"/>
                    <a:pt x="4194" y="14800"/>
                  </a:cubicBezTo>
                  <a:cubicBezTo>
                    <a:pt x="6204" y="14350"/>
                    <a:pt x="7625" y="12929"/>
                    <a:pt x="8804" y="11438"/>
                  </a:cubicBezTo>
                  <a:cubicBezTo>
                    <a:pt x="11507" y="8077"/>
                    <a:pt x="12478" y="4229"/>
                    <a:pt x="108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41"/>
            <p:cNvSpPr/>
            <p:nvPr/>
          </p:nvSpPr>
          <p:spPr>
            <a:xfrm rot="10800000">
              <a:off x="7339077" y="1666883"/>
              <a:ext cx="213228" cy="145744"/>
            </a:xfrm>
            <a:custGeom>
              <a:avLst/>
              <a:gdLst/>
              <a:ahLst/>
              <a:cxnLst/>
              <a:rect l="l" t="t" r="r" b="b"/>
              <a:pathLst>
                <a:path w="10765" h="6540" extrusionOk="0">
                  <a:moveTo>
                    <a:pt x="6326" y="1"/>
                  </a:moveTo>
                  <a:cubicBezTo>
                    <a:pt x="5657" y="1"/>
                    <a:pt x="4957" y="147"/>
                    <a:pt x="4264" y="463"/>
                  </a:cubicBezTo>
                  <a:cubicBezTo>
                    <a:pt x="2808" y="1122"/>
                    <a:pt x="1422" y="1988"/>
                    <a:pt x="1" y="2751"/>
                  </a:cubicBezTo>
                  <a:lnTo>
                    <a:pt x="35" y="2924"/>
                  </a:lnTo>
                  <a:cubicBezTo>
                    <a:pt x="867" y="2751"/>
                    <a:pt x="1699" y="2612"/>
                    <a:pt x="2496" y="2404"/>
                  </a:cubicBezTo>
                  <a:cubicBezTo>
                    <a:pt x="3224" y="2196"/>
                    <a:pt x="3917" y="1884"/>
                    <a:pt x="4645" y="1745"/>
                  </a:cubicBezTo>
                  <a:cubicBezTo>
                    <a:pt x="4809" y="1720"/>
                    <a:pt x="4965" y="1708"/>
                    <a:pt x="5113" y="1708"/>
                  </a:cubicBezTo>
                  <a:cubicBezTo>
                    <a:pt x="6181" y="1708"/>
                    <a:pt x="6811" y="2360"/>
                    <a:pt x="6933" y="3548"/>
                  </a:cubicBezTo>
                  <a:cubicBezTo>
                    <a:pt x="6967" y="4033"/>
                    <a:pt x="7002" y="4518"/>
                    <a:pt x="7106" y="5003"/>
                  </a:cubicBezTo>
                  <a:cubicBezTo>
                    <a:pt x="7235" y="5906"/>
                    <a:pt x="8054" y="6539"/>
                    <a:pt x="8949" y="6539"/>
                  </a:cubicBezTo>
                  <a:cubicBezTo>
                    <a:pt x="9016" y="6539"/>
                    <a:pt x="9083" y="6536"/>
                    <a:pt x="9151" y="6528"/>
                  </a:cubicBezTo>
                  <a:cubicBezTo>
                    <a:pt x="10087" y="6424"/>
                    <a:pt x="10676" y="5662"/>
                    <a:pt x="10710" y="4553"/>
                  </a:cubicBezTo>
                  <a:cubicBezTo>
                    <a:pt x="10765" y="1895"/>
                    <a:pt x="8738" y="1"/>
                    <a:pt x="63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41"/>
            <p:cNvSpPr/>
            <p:nvPr/>
          </p:nvSpPr>
          <p:spPr>
            <a:xfrm rot="10800000">
              <a:off x="7490483" y="1249822"/>
              <a:ext cx="159292" cy="187083"/>
            </a:xfrm>
            <a:custGeom>
              <a:avLst/>
              <a:gdLst/>
              <a:ahLst/>
              <a:cxnLst/>
              <a:rect l="l" t="t" r="r" b="b"/>
              <a:pathLst>
                <a:path w="8042" h="8395" extrusionOk="0">
                  <a:moveTo>
                    <a:pt x="5678" y="1"/>
                  </a:moveTo>
                  <a:cubicBezTo>
                    <a:pt x="5445" y="1"/>
                    <a:pt x="5211" y="55"/>
                    <a:pt x="4991" y="170"/>
                  </a:cubicBezTo>
                  <a:cubicBezTo>
                    <a:pt x="4332" y="482"/>
                    <a:pt x="3986" y="1245"/>
                    <a:pt x="4229" y="1938"/>
                  </a:cubicBezTo>
                  <a:cubicBezTo>
                    <a:pt x="4367" y="2354"/>
                    <a:pt x="4540" y="2804"/>
                    <a:pt x="4748" y="3220"/>
                  </a:cubicBezTo>
                  <a:cubicBezTo>
                    <a:pt x="5164" y="4329"/>
                    <a:pt x="5234" y="5404"/>
                    <a:pt x="4402" y="6340"/>
                  </a:cubicBezTo>
                  <a:cubicBezTo>
                    <a:pt x="3771" y="7021"/>
                    <a:pt x="3012" y="7335"/>
                    <a:pt x="2177" y="7335"/>
                  </a:cubicBezTo>
                  <a:cubicBezTo>
                    <a:pt x="1865" y="7335"/>
                    <a:pt x="1543" y="7291"/>
                    <a:pt x="1213" y="7206"/>
                  </a:cubicBezTo>
                  <a:cubicBezTo>
                    <a:pt x="832" y="7102"/>
                    <a:pt x="485" y="6963"/>
                    <a:pt x="139" y="6790"/>
                  </a:cubicBezTo>
                  <a:lnTo>
                    <a:pt x="0" y="6998"/>
                  </a:lnTo>
                  <a:cubicBezTo>
                    <a:pt x="381" y="7345"/>
                    <a:pt x="797" y="7657"/>
                    <a:pt x="1213" y="7969"/>
                  </a:cubicBezTo>
                  <a:cubicBezTo>
                    <a:pt x="1749" y="8258"/>
                    <a:pt x="2344" y="8395"/>
                    <a:pt x="2951" y="8395"/>
                  </a:cubicBezTo>
                  <a:cubicBezTo>
                    <a:pt x="4307" y="8395"/>
                    <a:pt x="5721" y="7710"/>
                    <a:pt x="6655" y="6513"/>
                  </a:cubicBezTo>
                  <a:cubicBezTo>
                    <a:pt x="7902" y="4884"/>
                    <a:pt x="8041" y="1903"/>
                    <a:pt x="6897" y="586"/>
                  </a:cubicBezTo>
                  <a:cubicBezTo>
                    <a:pt x="6597" y="216"/>
                    <a:pt x="6142" y="1"/>
                    <a:pt x="567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41"/>
            <p:cNvSpPr/>
            <p:nvPr/>
          </p:nvSpPr>
          <p:spPr>
            <a:xfrm rot="10800000">
              <a:off x="8015660" y="1563437"/>
              <a:ext cx="190865" cy="178637"/>
            </a:xfrm>
            <a:custGeom>
              <a:avLst/>
              <a:gdLst/>
              <a:ahLst/>
              <a:cxnLst/>
              <a:rect l="l" t="t" r="r" b="b"/>
              <a:pathLst>
                <a:path w="9636" h="8016" extrusionOk="0">
                  <a:moveTo>
                    <a:pt x="9636" y="1"/>
                  </a:moveTo>
                  <a:cubicBezTo>
                    <a:pt x="9566" y="1"/>
                    <a:pt x="9462" y="1"/>
                    <a:pt x="9393" y="35"/>
                  </a:cubicBezTo>
                  <a:cubicBezTo>
                    <a:pt x="6204" y="867"/>
                    <a:pt x="3328" y="2531"/>
                    <a:pt x="971" y="4818"/>
                  </a:cubicBezTo>
                  <a:cubicBezTo>
                    <a:pt x="624" y="5165"/>
                    <a:pt x="382" y="5615"/>
                    <a:pt x="243" y="6066"/>
                  </a:cubicBezTo>
                  <a:cubicBezTo>
                    <a:pt x="0" y="6690"/>
                    <a:pt x="243" y="7383"/>
                    <a:pt x="798" y="7730"/>
                  </a:cubicBezTo>
                  <a:cubicBezTo>
                    <a:pt x="1040" y="7920"/>
                    <a:pt x="1335" y="8015"/>
                    <a:pt x="1629" y="8015"/>
                  </a:cubicBezTo>
                  <a:cubicBezTo>
                    <a:pt x="1924" y="8015"/>
                    <a:pt x="2219" y="7920"/>
                    <a:pt x="2461" y="7730"/>
                  </a:cubicBezTo>
                  <a:cubicBezTo>
                    <a:pt x="2843" y="7418"/>
                    <a:pt x="3189" y="7071"/>
                    <a:pt x="3501" y="6690"/>
                  </a:cubicBezTo>
                  <a:cubicBezTo>
                    <a:pt x="4368" y="5581"/>
                    <a:pt x="5095" y="4402"/>
                    <a:pt x="6066" y="3362"/>
                  </a:cubicBezTo>
                  <a:cubicBezTo>
                    <a:pt x="7175" y="2149"/>
                    <a:pt x="8492" y="1110"/>
                    <a:pt x="96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8" name="Google Shape;1458;p41"/>
            <p:cNvSpPr/>
            <p:nvPr/>
          </p:nvSpPr>
          <p:spPr>
            <a:xfrm rot="10800000">
              <a:off x="7303090" y="688132"/>
              <a:ext cx="151725" cy="233681"/>
            </a:xfrm>
            <a:custGeom>
              <a:avLst/>
              <a:gdLst/>
              <a:ahLst/>
              <a:cxnLst/>
              <a:rect l="l" t="t" r="r" b="b"/>
              <a:pathLst>
                <a:path w="7660" h="10486" extrusionOk="0">
                  <a:moveTo>
                    <a:pt x="7660" y="1"/>
                  </a:moveTo>
                  <a:lnTo>
                    <a:pt x="7660" y="1"/>
                  </a:lnTo>
                  <a:cubicBezTo>
                    <a:pt x="6690" y="1595"/>
                    <a:pt x="5892" y="3051"/>
                    <a:pt x="4922" y="4437"/>
                  </a:cubicBezTo>
                  <a:cubicBezTo>
                    <a:pt x="3986" y="5893"/>
                    <a:pt x="2704" y="7106"/>
                    <a:pt x="1144" y="7903"/>
                  </a:cubicBezTo>
                  <a:cubicBezTo>
                    <a:pt x="208" y="8354"/>
                    <a:pt x="0" y="8873"/>
                    <a:pt x="728" y="9636"/>
                  </a:cubicBezTo>
                  <a:cubicBezTo>
                    <a:pt x="1179" y="10087"/>
                    <a:pt x="1768" y="10364"/>
                    <a:pt x="2357" y="10468"/>
                  </a:cubicBezTo>
                  <a:cubicBezTo>
                    <a:pt x="2453" y="10480"/>
                    <a:pt x="2546" y="10485"/>
                    <a:pt x="2637" y="10485"/>
                  </a:cubicBezTo>
                  <a:cubicBezTo>
                    <a:pt x="3601" y="10485"/>
                    <a:pt x="4308" y="9836"/>
                    <a:pt x="4783" y="9012"/>
                  </a:cubicBezTo>
                  <a:cubicBezTo>
                    <a:pt x="6378" y="6274"/>
                    <a:pt x="6967" y="3189"/>
                    <a:pt x="76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41"/>
            <p:cNvSpPr/>
            <p:nvPr/>
          </p:nvSpPr>
          <p:spPr>
            <a:xfrm rot="10800000">
              <a:off x="7958678" y="2036232"/>
              <a:ext cx="111912" cy="171594"/>
            </a:xfrm>
            <a:custGeom>
              <a:avLst/>
              <a:gdLst/>
              <a:ahLst/>
              <a:cxnLst/>
              <a:rect l="l" t="t" r="r" b="b"/>
              <a:pathLst>
                <a:path w="5650" h="7700" extrusionOk="0">
                  <a:moveTo>
                    <a:pt x="3778" y="1"/>
                  </a:moveTo>
                  <a:lnTo>
                    <a:pt x="3778" y="1"/>
                  </a:lnTo>
                  <a:cubicBezTo>
                    <a:pt x="3431" y="36"/>
                    <a:pt x="3085" y="70"/>
                    <a:pt x="2773" y="140"/>
                  </a:cubicBezTo>
                  <a:cubicBezTo>
                    <a:pt x="1005" y="590"/>
                    <a:pt x="0" y="2288"/>
                    <a:pt x="277" y="4229"/>
                  </a:cubicBezTo>
                  <a:cubicBezTo>
                    <a:pt x="547" y="5948"/>
                    <a:pt x="2422" y="7700"/>
                    <a:pt x="3928" y="7700"/>
                  </a:cubicBezTo>
                  <a:cubicBezTo>
                    <a:pt x="3970" y="7700"/>
                    <a:pt x="4013" y="7698"/>
                    <a:pt x="4055" y="7695"/>
                  </a:cubicBezTo>
                  <a:cubicBezTo>
                    <a:pt x="4818" y="7661"/>
                    <a:pt x="5442" y="7106"/>
                    <a:pt x="5545" y="6344"/>
                  </a:cubicBezTo>
                  <a:cubicBezTo>
                    <a:pt x="5649" y="5581"/>
                    <a:pt x="5164" y="4853"/>
                    <a:pt x="4436" y="4680"/>
                  </a:cubicBezTo>
                  <a:cubicBezTo>
                    <a:pt x="4055" y="4541"/>
                    <a:pt x="3639" y="4507"/>
                    <a:pt x="3258" y="4403"/>
                  </a:cubicBezTo>
                  <a:cubicBezTo>
                    <a:pt x="2495" y="4264"/>
                    <a:pt x="1906" y="3710"/>
                    <a:pt x="1768" y="2982"/>
                  </a:cubicBezTo>
                  <a:cubicBezTo>
                    <a:pt x="1560" y="2185"/>
                    <a:pt x="1837" y="1353"/>
                    <a:pt x="2495" y="867"/>
                  </a:cubicBezTo>
                  <a:cubicBezTo>
                    <a:pt x="2911" y="556"/>
                    <a:pt x="3327" y="278"/>
                    <a:pt x="37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0" name="Google Shape;1460;p41"/>
            <p:cNvSpPr/>
            <p:nvPr/>
          </p:nvSpPr>
          <p:spPr>
            <a:xfrm rot="10800000">
              <a:off x="8148845" y="1960931"/>
              <a:ext cx="92006" cy="179684"/>
            </a:xfrm>
            <a:custGeom>
              <a:avLst/>
              <a:gdLst/>
              <a:ahLst/>
              <a:cxnLst/>
              <a:rect l="l" t="t" r="r" b="b"/>
              <a:pathLst>
                <a:path w="4645" h="8063" extrusionOk="0">
                  <a:moveTo>
                    <a:pt x="520" y="0"/>
                  </a:moveTo>
                  <a:cubicBezTo>
                    <a:pt x="70" y="1421"/>
                    <a:pt x="1" y="2946"/>
                    <a:pt x="312" y="4402"/>
                  </a:cubicBezTo>
                  <a:cubicBezTo>
                    <a:pt x="555" y="5650"/>
                    <a:pt x="1214" y="6759"/>
                    <a:pt x="2184" y="7556"/>
                  </a:cubicBezTo>
                  <a:cubicBezTo>
                    <a:pt x="2563" y="7897"/>
                    <a:pt x="2963" y="8062"/>
                    <a:pt x="3333" y="8062"/>
                  </a:cubicBezTo>
                  <a:cubicBezTo>
                    <a:pt x="3639" y="8062"/>
                    <a:pt x="3924" y="7949"/>
                    <a:pt x="4160" y="7729"/>
                  </a:cubicBezTo>
                  <a:cubicBezTo>
                    <a:pt x="4645" y="7105"/>
                    <a:pt x="4576" y="6239"/>
                    <a:pt x="3986" y="5754"/>
                  </a:cubicBezTo>
                  <a:cubicBezTo>
                    <a:pt x="2496" y="4055"/>
                    <a:pt x="902" y="2392"/>
                    <a:pt x="5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41"/>
            <p:cNvSpPr/>
            <p:nvPr/>
          </p:nvSpPr>
          <p:spPr>
            <a:xfrm rot="10800000">
              <a:off x="7357995" y="1396234"/>
              <a:ext cx="135959" cy="92505"/>
            </a:xfrm>
            <a:custGeom>
              <a:avLst/>
              <a:gdLst/>
              <a:ahLst/>
              <a:cxnLst/>
              <a:rect l="l" t="t" r="r" b="b"/>
              <a:pathLst>
                <a:path w="6864" h="4151" extrusionOk="0">
                  <a:moveTo>
                    <a:pt x="2566" y="1"/>
                  </a:moveTo>
                  <a:cubicBezTo>
                    <a:pt x="2115" y="209"/>
                    <a:pt x="1144" y="625"/>
                    <a:pt x="209" y="1075"/>
                  </a:cubicBezTo>
                  <a:cubicBezTo>
                    <a:pt x="70" y="1145"/>
                    <a:pt x="1" y="1283"/>
                    <a:pt x="1" y="1422"/>
                  </a:cubicBezTo>
                  <a:cubicBezTo>
                    <a:pt x="35" y="1928"/>
                    <a:pt x="891" y="2567"/>
                    <a:pt x="1416" y="2567"/>
                  </a:cubicBezTo>
                  <a:cubicBezTo>
                    <a:pt x="1430" y="2567"/>
                    <a:pt x="1443" y="2566"/>
                    <a:pt x="1456" y="2566"/>
                  </a:cubicBezTo>
                  <a:cubicBezTo>
                    <a:pt x="1668" y="2543"/>
                    <a:pt x="1880" y="2531"/>
                    <a:pt x="2091" y="2531"/>
                  </a:cubicBezTo>
                  <a:cubicBezTo>
                    <a:pt x="3475" y="2531"/>
                    <a:pt x="4840" y="3020"/>
                    <a:pt x="5893" y="3952"/>
                  </a:cubicBezTo>
                  <a:cubicBezTo>
                    <a:pt x="6056" y="4090"/>
                    <a:pt x="6174" y="4151"/>
                    <a:pt x="6261" y="4151"/>
                  </a:cubicBezTo>
                  <a:cubicBezTo>
                    <a:pt x="6414" y="4151"/>
                    <a:pt x="6472" y="3962"/>
                    <a:pt x="6517" y="3675"/>
                  </a:cubicBezTo>
                  <a:cubicBezTo>
                    <a:pt x="6863" y="1803"/>
                    <a:pt x="5200" y="1"/>
                    <a:pt x="25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41"/>
            <p:cNvSpPr/>
            <p:nvPr/>
          </p:nvSpPr>
          <p:spPr>
            <a:xfrm rot="10800000">
              <a:off x="8081559" y="1699910"/>
              <a:ext cx="145565" cy="73251"/>
            </a:xfrm>
            <a:custGeom>
              <a:avLst/>
              <a:gdLst/>
              <a:ahLst/>
              <a:cxnLst/>
              <a:rect l="l" t="t" r="r" b="b"/>
              <a:pathLst>
                <a:path w="7349" h="3287" extrusionOk="0">
                  <a:moveTo>
                    <a:pt x="4567" y="0"/>
                  </a:moveTo>
                  <a:cubicBezTo>
                    <a:pt x="3623" y="0"/>
                    <a:pt x="2669" y="96"/>
                    <a:pt x="1734" y="390"/>
                  </a:cubicBezTo>
                  <a:cubicBezTo>
                    <a:pt x="1248" y="529"/>
                    <a:pt x="798" y="772"/>
                    <a:pt x="451" y="1084"/>
                  </a:cubicBezTo>
                  <a:cubicBezTo>
                    <a:pt x="1" y="1603"/>
                    <a:pt x="1" y="2366"/>
                    <a:pt x="451" y="2886"/>
                  </a:cubicBezTo>
                  <a:cubicBezTo>
                    <a:pt x="696" y="3168"/>
                    <a:pt x="971" y="3287"/>
                    <a:pt x="1259" y="3287"/>
                  </a:cubicBezTo>
                  <a:cubicBezTo>
                    <a:pt x="1503" y="3287"/>
                    <a:pt x="1757" y="3202"/>
                    <a:pt x="2011" y="3059"/>
                  </a:cubicBezTo>
                  <a:lnTo>
                    <a:pt x="7348" y="182"/>
                  </a:lnTo>
                  <a:cubicBezTo>
                    <a:pt x="6447" y="96"/>
                    <a:pt x="5512" y="0"/>
                    <a:pt x="456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41"/>
            <p:cNvSpPr/>
            <p:nvPr/>
          </p:nvSpPr>
          <p:spPr>
            <a:xfrm rot="10800000">
              <a:off x="7251596" y="641312"/>
              <a:ext cx="52193" cy="176230"/>
            </a:xfrm>
            <a:custGeom>
              <a:avLst/>
              <a:gdLst/>
              <a:ahLst/>
              <a:cxnLst/>
              <a:rect l="l" t="t" r="r" b="b"/>
              <a:pathLst>
                <a:path w="2635" h="7908" extrusionOk="0">
                  <a:moveTo>
                    <a:pt x="693" y="1"/>
                  </a:moveTo>
                  <a:cubicBezTo>
                    <a:pt x="451" y="1942"/>
                    <a:pt x="139" y="3848"/>
                    <a:pt x="0" y="5789"/>
                  </a:cubicBezTo>
                  <a:cubicBezTo>
                    <a:pt x="0" y="6413"/>
                    <a:pt x="208" y="7037"/>
                    <a:pt x="624" y="7556"/>
                  </a:cubicBezTo>
                  <a:cubicBezTo>
                    <a:pt x="910" y="7790"/>
                    <a:pt x="1255" y="7907"/>
                    <a:pt x="1614" y="7907"/>
                  </a:cubicBezTo>
                  <a:cubicBezTo>
                    <a:pt x="1733" y="7907"/>
                    <a:pt x="1855" y="7894"/>
                    <a:pt x="1976" y="7868"/>
                  </a:cubicBezTo>
                  <a:cubicBezTo>
                    <a:pt x="2565" y="7764"/>
                    <a:pt x="2634" y="7140"/>
                    <a:pt x="2530" y="6621"/>
                  </a:cubicBezTo>
                  <a:cubicBezTo>
                    <a:pt x="2426" y="6135"/>
                    <a:pt x="2219" y="5685"/>
                    <a:pt x="2115" y="5234"/>
                  </a:cubicBezTo>
                  <a:cubicBezTo>
                    <a:pt x="1664" y="3501"/>
                    <a:pt x="1283" y="1768"/>
                    <a:pt x="832" y="35"/>
                  </a:cubicBezTo>
                  <a:lnTo>
                    <a:pt x="69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41"/>
            <p:cNvSpPr/>
            <p:nvPr/>
          </p:nvSpPr>
          <p:spPr>
            <a:xfrm rot="10800000">
              <a:off x="7434197" y="1590670"/>
              <a:ext cx="20" cy="2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65" name="Google Shape;1465;p41"/>
          <p:cNvGrpSpPr/>
          <p:nvPr/>
        </p:nvGrpSpPr>
        <p:grpSpPr>
          <a:xfrm rot="10800000">
            <a:off x="7539917" y="818908"/>
            <a:ext cx="1144842" cy="3505785"/>
            <a:chOff x="6974256" y="619246"/>
            <a:chExt cx="1267961" cy="3882806"/>
          </a:xfrm>
        </p:grpSpPr>
        <p:sp>
          <p:nvSpPr>
            <p:cNvPr id="1466" name="Google Shape;1466;p41"/>
            <p:cNvSpPr/>
            <p:nvPr/>
          </p:nvSpPr>
          <p:spPr>
            <a:xfrm rot="10800000">
              <a:off x="7398477" y="2338320"/>
              <a:ext cx="836887" cy="953352"/>
            </a:xfrm>
            <a:custGeom>
              <a:avLst/>
              <a:gdLst/>
              <a:ahLst/>
              <a:cxnLst/>
              <a:rect l="l" t="t" r="r" b="b"/>
              <a:pathLst>
                <a:path w="42251" h="42780" extrusionOk="0">
                  <a:moveTo>
                    <a:pt x="22095" y="0"/>
                  </a:moveTo>
                  <a:cubicBezTo>
                    <a:pt x="21860" y="0"/>
                    <a:pt x="21623" y="3"/>
                    <a:pt x="21386" y="10"/>
                  </a:cubicBezTo>
                  <a:cubicBezTo>
                    <a:pt x="12859" y="287"/>
                    <a:pt x="5685" y="5348"/>
                    <a:pt x="2912" y="13285"/>
                  </a:cubicBezTo>
                  <a:cubicBezTo>
                    <a:pt x="971" y="18865"/>
                    <a:pt x="1" y="24757"/>
                    <a:pt x="35" y="30683"/>
                  </a:cubicBezTo>
                  <a:cubicBezTo>
                    <a:pt x="35" y="30926"/>
                    <a:pt x="105" y="31169"/>
                    <a:pt x="105" y="31481"/>
                  </a:cubicBezTo>
                  <a:cubicBezTo>
                    <a:pt x="920" y="30738"/>
                    <a:pt x="1688" y="30374"/>
                    <a:pt x="2428" y="30374"/>
                  </a:cubicBezTo>
                  <a:cubicBezTo>
                    <a:pt x="3104" y="30374"/>
                    <a:pt x="3757" y="30677"/>
                    <a:pt x="4403" y="31273"/>
                  </a:cubicBezTo>
                  <a:cubicBezTo>
                    <a:pt x="4784" y="31654"/>
                    <a:pt x="5096" y="32070"/>
                    <a:pt x="5338" y="32520"/>
                  </a:cubicBezTo>
                  <a:cubicBezTo>
                    <a:pt x="6205" y="33907"/>
                    <a:pt x="6967" y="35397"/>
                    <a:pt x="7868" y="36749"/>
                  </a:cubicBezTo>
                  <a:cubicBezTo>
                    <a:pt x="9185" y="38759"/>
                    <a:pt x="10572" y="40665"/>
                    <a:pt x="12028" y="42780"/>
                  </a:cubicBezTo>
                  <a:cubicBezTo>
                    <a:pt x="12149" y="39649"/>
                    <a:pt x="14483" y="38411"/>
                    <a:pt x="16716" y="38411"/>
                  </a:cubicBezTo>
                  <a:cubicBezTo>
                    <a:pt x="17029" y="38411"/>
                    <a:pt x="17340" y="38435"/>
                    <a:pt x="17642" y="38482"/>
                  </a:cubicBezTo>
                  <a:cubicBezTo>
                    <a:pt x="19514" y="38724"/>
                    <a:pt x="21351" y="39036"/>
                    <a:pt x="23222" y="39106"/>
                  </a:cubicBezTo>
                  <a:cubicBezTo>
                    <a:pt x="23425" y="39118"/>
                    <a:pt x="23626" y="39123"/>
                    <a:pt x="23826" y="39123"/>
                  </a:cubicBezTo>
                  <a:cubicBezTo>
                    <a:pt x="24792" y="39123"/>
                    <a:pt x="25735" y="38989"/>
                    <a:pt x="26654" y="38759"/>
                  </a:cubicBezTo>
                  <a:cubicBezTo>
                    <a:pt x="27659" y="38482"/>
                    <a:pt x="28768" y="38551"/>
                    <a:pt x="29704" y="37823"/>
                  </a:cubicBezTo>
                  <a:cubicBezTo>
                    <a:pt x="30293" y="37373"/>
                    <a:pt x="31194" y="37234"/>
                    <a:pt x="31853" y="36853"/>
                  </a:cubicBezTo>
                  <a:cubicBezTo>
                    <a:pt x="34383" y="35258"/>
                    <a:pt x="36462" y="33040"/>
                    <a:pt x="37883" y="30406"/>
                  </a:cubicBezTo>
                  <a:cubicBezTo>
                    <a:pt x="38784" y="28777"/>
                    <a:pt x="39339" y="27010"/>
                    <a:pt x="39547" y="25138"/>
                  </a:cubicBezTo>
                  <a:cubicBezTo>
                    <a:pt x="39686" y="23682"/>
                    <a:pt x="39894" y="22157"/>
                    <a:pt x="39651" y="20702"/>
                  </a:cubicBezTo>
                  <a:cubicBezTo>
                    <a:pt x="38472" y="13181"/>
                    <a:pt x="34001" y="8294"/>
                    <a:pt x="27000" y="5694"/>
                  </a:cubicBezTo>
                  <a:cubicBezTo>
                    <a:pt x="24944" y="4960"/>
                    <a:pt x="22786" y="4581"/>
                    <a:pt x="20627" y="4581"/>
                  </a:cubicBezTo>
                  <a:cubicBezTo>
                    <a:pt x="19219" y="4581"/>
                    <a:pt x="17811" y="4742"/>
                    <a:pt x="16429" y="5070"/>
                  </a:cubicBezTo>
                  <a:cubicBezTo>
                    <a:pt x="15563" y="5244"/>
                    <a:pt x="15528" y="5382"/>
                    <a:pt x="16013" y="6110"/>
                  </a:cubicBezTo>
                  <a:cubicBezTo>
                    <a:pt x="16395" y="6803"/>
                    <a:pt x="17088" y="7288"/>
                    <a:pt x="17920" y="7323"/>
                  </a:cubicBezTo>
                  <a:cubicBezTo>
                    <a:pt x="18855" y="7323"/>
                    <a:pt x="19826" y="7219"/>
                    <a:pt x="20796" y="7081"/>
                  </a:cubicBezTo>
                  <a:cubicBezTo>
                    <a:pt x="21790" y="6916"/>
                    <a:pt x="22752" y="6833"/>
                    <a:pt x="23681" y="6833"/>
                  </a:cubicBezTo>
                  <a:cubicBezTo>
                    <a:pt x="28040" y="6833"/>
                    <a:pt x="31687" y="8659"/>
                    <a:pt x="34487" y="12487"/>
                  </a:cubicBezTo>
                  <a:cubicBezTo>
                    <a:pt x="37502" y="16612"/>
                    <a:pt x="38091" y="21221"/>
                    <a:pt x="36740" y="26143"/>
                  </a:cubicBezTo>
                  <a:cubicBezTo>
                    <a:pt x="35908" y="29054"/>
                    <a:pt x="34071" y="31203"/>
                    <a:pt x="31783" y="33040"/>
                  </a:cubicBezTo>
                  <a:cubicBezTo>
                    <a:pt x="30882" y="33699"/>
                    <a:pt x="29912" y="34253"/>
                    <a:pt x="28907" y="34635"/>
                  </a:cubicBezTo>
                  <a:cubicBezTo>
                    <a:pt x="26130" y="35781"/>
                    <a:pt x="23318" y="36426"/>
                    <a:pt x="20485" y="36426"/>
                  </a:cubicBezTo>
                  <a:cubicBezTo>
                    <a:pt x="18438" y="36426"/>
                    <a:pt x="16380" y="36089"/>
                    <a:pt x="14315" y="35362"/>
                  </a:cubicBezTo>
                  <a:cubicBezTo>
                    <a:pt x="8284" y="33283"/>
                    <a:pt x="4645" y="29089"/>
                    <a:pt x="3917" y="22712"/>
                  </a:cubicBezTo>
                  <a:cubicBezTo>
                    <a:pt x="2625" y="11613"/>
                    <a:pt x="10855" y="2149"/>
                    <a:pt x="21903" y="2149"/>
                  </a:cubicBezTo>
                  <a:cubicBezTo>
                    <a:pt x="22999" y="2149"/>
                    <a:pt x="24122" y="2242"/>
                    <a:pt x="25267" y="2436"/>
                  </a:cubicBezTo>
                  <a:cubicBezTo>
                    <a:pt x="32407" y="3649"/>
                    <a:pt x="37433" y="8016"/>
                    <a:pt x="40448" y="14636"/>
                  </a:cubicBezTo>
                  <a:lnTo>
                    <a:pt x="40656" y="13943"/>
                  </a:lnTo>
                  <a:cubicBezTo>
                    <a:pt x="41107" y="12591"/>
                    <a:pt x="41523" y="11240"/>
                    <a:pt x="42008" y="9957"/>
                  </a:cubicBezTo>
                  <a:cubicBezTo>
                    <a:pt x="42250" y="9576"/>
                    <a:pt x="42146" y="9091"/>
                    <a:pt x="41765" y="8813"/>
                  </a:cubicBezTo>
                  <a:cubicBezTo>
                    <a:pt x="40483" y="7774"/>
                    <a:pt x="39270" y="6595"/>
                    <a:pt x="37918" y="5590"/>
                  </a:cubicBezTo>
                  <a:cubicBezTo>
                    <a:pt x="33217" y="2090"/>
                    <a:pt x="28036" y="0"/>
                    <a:pt x="2209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41"/>
            <p:cNvSpPr/>
            <p:nvPr/>
          </p:nvSpPr>
          <p:spPr>
            <a:xfrm rot="10800000">
              <a:off x="7155463" y="3148976"/>
              <a:ext cx="946026" cy="1065089"/>
            </a:xfrm>
            <a:custGeom>
              <a:avLst/>
              <a:gdLst/>
              <a:ahLst/>
              <a:cxnLst/>
              <a:rect l="l" t="t" r="r" b="b"/>
              <a:pathLst>
                <a:path w="47761" h="47794" extrusionOk="0">
                  <a:moveTo>
                    <a:pt x="23525" y="1"/>
                  </a:moveTo>
                  <a:cubicBezTo>
                    <a:pt x="18641" y="1"/>
                    <a:pt x="13831" y="1911"/>
                    <a:pt x="10017" y="5667"/>
                  </a:cubicBezTo>
                  <a:cubicBezTo>
                    <a:pt x="6100" y="9584"/>
                    <a:pt x="2808" y="14055"/>
                    <a:pt x="208" y="18907"/>
                  </a:cubicBezTo>
                  <a:cubicBezTo>
                    <a:pt x="139" y="19115"/>
                    <a:pt x="70" y="19288"/>
                    <a:pt x="0" y="19496"/>
                  </a:cubicBezTo>
                  <a:cubicBezTo>
                    <a:pt x="486" y="19254"/>
                    <a:pt x="1005" y="19080"/>
                    <a:pt x="1525" y="18942"/>
                  </a:cubicBezTo>
                  <a:cubicBezTo>
                    <a:pt x="1635" y="18925"/>
                    <a:pt x="1744" y="18917"/>
                    <a:pt x="1853" y="18917"/>
                  </a:cubicBezTo>
                  <a:cubicBezTo>
                    <a:pt x="3089" y="18917"/>
                    <a:pt x="4260" y="19975"/>
                    <a:pt x="4610" y="21472"/>
                  </a:cubicBezTo>
                  <a:cubicBezTo>
                    <a:pt x="4783" y="22200"/>
                    <a:pt x="4887" y="22962"/>
                    <a:pt x="5061" y="23690"/>
                  </a:cubicBezTo>
                  <a:cubicBezTo>
                    <a:pt x="6828" y="31488"/>
                    <a:pt x="13344" y="36653"/>
                    <a:pt x="21316" y="36653"/>
                  </a:cubicBezTo>
                  <a:cubicBezTo>
                    <a:pt x="23777" y="36618"/>
                    <a:pt x="26203" y="36133"/>
                    <a:pt x="28490" y="35232"/>
                  </a:cubicBezTo>
                  <a:cubicBezTo>
                    <a:pt x="28583" y="35197"/>
                    <a:pt x="28675" y="35182"/>
                    <a:pt x="28765" y="35182"/>
                  </a:cubicBezTo>
                  <a:cubicBezTo>
                    <a:pt x="28945" y="35182"/>
                    <a:pt x="29114" y="35243"/>
                    <a:pt x="29253" y="35336"/>
                  </a:cubicBezTo>
                  <a:cubicBezTo>
                    <a:pt x="29598" y="35823"/>
                    <a:pt x="29908" y="36085"/>
                    <a:pt x="30266" y="36085"/>
                  </a:cubicBezTo>
                  <a:cubicBezTo>
                    <a:pt x="30518" y="36085"/>
                    <a:pt x="30795" y="35955"/>
                    <a:pt x="31124" y="35682"/>
                  </a:cubicBezTo>
                  <a:cubicBezTo>
                    <a:pt x="32615" y="34434"/>
                    <a:pt x="33169" y="32632"/>
                    <a:pt x="33758" y="30865"/>
                  </a:cubicBezTo>
                  <a:lnTo>
                    <a:pt x="33758" y="30865"/>
                  </a:lnTo>
                  <a:cubicBezTo>
                    <a:pt x="33481" y="30934"/>
                    <a:pt x="33239" y="31073"/>
                    <a:pt x="32996" y="31280"/>
                  </a:cubicBezTo>
                  <a:cubicBezTo>
                    <a:pt x="29842" y="33741"/>
                    <a:pt x="26307" y="35266"/>
                    <a:pt x="22252" y="35405"/>
                  </a:cubicBezTo>
                  <a:cubicBezTo>
                    <a:pt x="22088" y="35409"/>
                    <a:pt x="21926" y="35412"/>
                    <a:pt x="21764" y="35412"/>
                  </a:cubicBezTo>
                  <a:cubicBezTo>
                    <a:pt x="12048" y="35412"/>
                    <a:pt x="5455" y="27274"/>
                    <a:pt x="6239" y="17729"/>
                  </a:cubicBezTo>
                  <a:cubicBezTo>
                    <a:pt x="6690" y="12461"/>
                    <a:pt x="9462" y="8509"/>
                    <a:pt x="13725" y="5598"/>
                  </a:cubicBezTo>
                  <a:cubicBezTo>
                    <a:pt x="17053" y="3310"/>
                    <a:pt x="20711" y="2255"/>
                    <a:pt x="24246" y="2255"/>
                  </a:cubicBezTo>
                  <a:cubicBezTo>
                    <a:pt x="31317" y="2255"/>
                    <a:pt x="37894" y="6476"/>
                    <a:pt x="40344" y="13500"/>
                  </a:cubicBezTo>
                  <a:cubicBezTo>
                    <a:pt x="42700" y="20224"/>
                    <a:pt x="41869" y="26359"/>
                    <a:pt x="36774" y="31592"/>
                  </a:cubicBezTo>
                  <a:cubicBezTo>
                    <a:pt x="36748" y="31631"/>
                    <a:pt x="36727" y="31670"/>
                    <a:pt x="36713" y="31698"/>
                  </a:cubicBezTo>
                  <a:lnTo>
                    <a:pt x="36713" y="31698"/>
                  </a:lnTo>
                  <a:cubicBezTo>
                    <a:pt x="36710" y="31697"/>
                    <a:pt x="36707" y="31697"/>
                    <a:pt x="36704" y="31696"/>
                  </a:cubicBezTo>
                  <a:cubicBezTo>
                    <a:pt x="36694" y="31727"/>
                    <a:pt x="36690" y="31739"/>
                    <a:pt x="36691" y="31739"/>
                  </a:cubicBezTo>
                  <a:cubicBezTo>
                    <a:pt x="36692" y="31739"/>
                    <a:pt x="36700" y="31723"/>
                    <a:pt x="36713" y="31698"/>
                  </a:cubicBezTo>
                  <a:lnTo>
                    <a:pt x="36713" y="31698"/>
                  </a:lnTo>
                  <a:cubicBezTo>
                    <a:pt x="37542" y="31835"/>
                    <a:pt x="38475" y="31836"/>
                    <a:pt x="39235" y="32182"/>
                  </a:cubicBezTo>
                  <a:cubicBezTo>
                    <a:pt x="39448" y="32288"/>
                    <a:pt x="39613" y="32338"/>
                    <a:pt x="39749" y="32338"/>
                  </a:cubicBezTo>
                  <a:cubicBezTo>
                    <a:pt x="40009" y="32338"/>
                    <a:pt x="40161" y="32154"/>
                    <a:pt x="40344" y="31835"/>
                  </a:cubicBezTo>
                  <a:cubicBezTo>
                    <a:pt x="41695" y="29374"/>
                    <a:pt x="42562" y="26705"/>
                    <a:pt x="42943" y="23933"/>
                  </a:cubicBezTo>
                  <a:cubicBezTo>
                    <a:pt x="43082" y="22650"/>
                    <a:pt x="43116" y="21368"/>
                    <a:pt x="43186" y="20086"/>
                  </a:cubicBezTo>
                  <a:cubicBezTo>
                    <a:pt x="43324" y="20259"/>
                    <a:pt x="43428" y="20467"/>
                    <a:pt x="43463" y="20675"/>
                  </a:cubicBezTo>
                  <a:cubicBezTo>
                    <a:pt x="44329" y="24661"/>
                    <a:pt x="44052" y="28646"/>
                    <a:pt x="43151" y="32598"/>
                  </a:cubicBezTo>
                  <a:cubicBezTo>
                    <a:pt x="42527" y="35301"/>
                    <a:pt x="41591" y="37900"/>
                    <a:pt x="39893" y="40153"/>
                  </a:cubicBezTo>
                  <a:cubicBezTo>
                    <a:pt x="38495" y="42054"/>
                    <a:pt x="36876" y="43005"/>
                    <a:pt x="35037" y="43005"/>
                  </a:cubicBezTo>
                  <a:cubicBezTo>
                    <a:pt x="33958" y="43005"/>
                    <a:pt x="32805" y="42678"/>
                    <a:pt x="31575" y="42025"/>
                  </a:cubicBezTo>
                  <a:cubicBezTo>
                    <a:pt x="30674" y="41540"/>
                    <a:pt x="29773" y="41020"/>
                    <a:pt x="28871" y="40535"/>
                  </a:cubicBezTo>
                  <a:cubicBezTo>
                    <a:pt x="27420" y="39728"/>
                    <a:pt x="25801" y="39320"/>
                    <a:pt x="24165" y="39320"/>
                  </a:cubicBezTo>
                  <a:cubicBezTo>
                    <a:pt x="23340" y="39320"/>
                    <a:pt x="22511" y="39424"/>
                    <a:pt x="21697" y="39633"/>
                  </a:cubicBezTo>
                  <a:cubicBezTo>
                    <a:pt x="23534" y="40223"/>
                    <a:pt x="25475" y="40742"/>
                    <a:pt x="27312" y="41470"/>
                  </a:cubicBezTo>
                  <a:cubicBezTo>
                    <a:pt x="30674" y="42857"/>
                    <a:pt x="33516" y="45075"/>
                    <a:pt x="36254" y="47432"/>
                  </a:cubicBezTo>
                  <a:cubicBezTo>
                    <a:pt x="36439" y="47576"/>
                    <a:pt x="36600" y="47794"/>
                    <a:pt x="36766" y="47794"/>
                  </a:cubicBezTo>
                  <a:cubicBezTo>
                    <a:pt x="36879" y="47794"/>
                    <a:pt x="36994" y="47692"/>
                    <a:pt x="37120" y="47397"/>
                  </a:cubicBezTo>
                  <a:cubicBezTo>
                    <a:pt x="38992" y="43203"/>
                    <a:pt x="41591" y="39495"/>
                    <a:pt x="44503" y="35960"/>
                  </a:cubicBezTo>
                  <a:cubicBezTo>
                    <a:pt x="44815" y="35544"/>
                    <a:pt x="45057" y="35093"/>
                    <a:pt x="45231" y="34642"/>
                  </a:cubicBezTo>
                  <a:cubicBezTo>
                    <a:pt x="46132" y="31939"/>
                    <a:pt x="46097" y="29201"/>
                    <a:pt x="45750" y="26428"/>
                  </a:cubicBezTo>
                  <a:cubicBezTo>
                    <a:pt x="45508" y="24591"/>
                    <a:pt x="45196" y="22789"/>
                    <a:pt x="45092" y="20952"/>
                  </a:cubicBezTo>
                  <a:cubicBezTo>
                    <a:pt x="44988" y="19288"/>
                    <a:pt x="45577" y="17902"/>
                    <a:pt x="47310" y="17313"/>
                  </a:cubicBezTo>
                  <a:cubicBezTo>
                    <a:pt x="47761" y="17140"/>
                    <a:pt x="47691" y="16932"/>
                    <a:pt x="47449" y="16654"/>
                  </a:cubicBezTo>
                  <a:cubicBezTo>
                    <a:pt x="46970" y="16075"/>
                    <a:pt x="46271" y="15752"/>
                    <a:pt x="45539" y="15752"/>
                  </a:cubicBezTo>
                  <a:cubicBezTo>
                    <a:pt x="45265" y="15752"/>
                    <a:pt x="44985" y="15797"/>
                    <a:pt x="44711" y="15892"/>
                  </a:cubicBezTo>
                  <a:cubicBezTo>
                    <a:pt x="44546" y="15958"/>
                    <a:pt x="44413" y="15992"/>
                    <a:pt x="44302" y="15992"/>
                  </a:cubicBezTo>
                  <a:cubicBezTo>
                    <a:pt x="44063" y="15992"/>
                    <a:pt x="43928" y="15831"/>
                    <a:pt x="43810" y="15476"/>
                  </a:cubicBezTo>
                  <a:cubicBezTo>
                    <a:pt x="42215" y="10797"/>
                    <a:pt x="39165" y="6742"/>
                    <a:pt x="35145" y="3865"/>
                  </a:cubicBezTo>
                  <a:cubicBezTo>
                    <a:pt x="31559" y="1277"/>
                    <a:pt x="27518" y="1"/>
                    <a:pt x="2352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41"/>
            <p:cNvSpPr/>
            <p:nvPr/>
          </p:nvSpPr>
          <p:spPr>
            <a:xfrm rot="10800000">
              <a:off x="7349068" y="3483452"/>
              <a:ext cx="578736" cy="609851"/>
            </a:xfrm>
            <a:custGeom>
              <a:avLst/>
              <a:gdLst/>
              <a:ahLst/>
              <a:cxnLst/>
              <a:rect l="l" t="t" r="r" b="b"/>
              <a:pathLst>
                <a:path w="29218" h="27366" extrusionOk="0">
                  <a:moveTo>
                    <a:pt x="13130" y="1"/>
                  </a:moveTo>
                  <a:cubicBezTo>
                    <a:pt x="12277" y="1"/>
                    <a:pt x="11467" y="372"/>
                    <a:pt x="10675" y="1115"/>
                  </a:cubicBezTo>
                  <a:cubicBezTo>
                    <a:pt x="13067" y="1773"/>
                    <a:pt x="14349" y="3298"/>
                    <a:pt x="15008" y="5413"/>
                  </a:cubicBezTo>
                  <a:cubicBezTo>
                    <a:pt x="15146" y="5898"/>
                    <a:pt x="15181" y="6106"/>
                    <a:pt x="14592" y="6279"/>
                  </a:cubicBezTo>
                  <a:cubicBezTo>
                    <a:pt x="13517" y="6626"/>
                    <a:pt x="12477" y="7007"/>
                    <a:pt x="11472" y="7492"/>
                  </a:cubicBezTo>
                  <a:cubicBezTo>
                    <a:pt x="11326" y="7565"/>
                    <a:pt x="11210" y="7604"/>
                    <a:pt x="11114" y="7604"/>
                  </a:cubicBezTo>
                  <a:cubicBezTo>
                    <a:pt x="10939" y="7604"/>
                    <a:pt x="10834" y="7472"/>
                    <a:pt x="10744" y="7180"/>
                  </a:cubicBezTo>
                  <a:cubicBezTo>
                    <a:pt x="10398" y="6036"/>
                    <a:pt x="9635" y="5066"/>
                    <a:pt x="8630" y="4373"/>
                  </a:cubicBezTo>
                  <a:cubicBezTo>
                    <a:pt x="8052" y="3984"/>
                    <a:pt x="7410" y="3805"/>
                    <a:pt x="6784" y="3805"/>
                  </a:cubicBezTo>
                  <a:cubicBezTo>
                    <a:pt x="5345" y="3805"/>
                    <a:pt x="3988" y="4747"/>
                    <a:pt x="3674" y="6244"/>
                  </a:cubicBezTo>
                  <a:cubicBezTo>
                    <a:pt x="3592" y="6491"/>
                    <a:pt x="3466" y="6847"/>
                    <a:pt x="3761" y="6847"/>
                  </a:cubicBezTo>
                  <a:cubicBezTo>
                    <a:pt x="3839" y="6847"/>
                    <a:pt x="3945" y="6822"/>
                    <a:pt x="4090" y="6764"/>
                  </a:cubicBezTo>
                  <a:cubicBezTo>
                    <a:pt x="4790" y="6486"/>
                    <a:pt x="5461" y="6362"/>
                    <a:pt x="6110" y="6362"/>
                  </a:cubicBezTo>
                  <a:cubicBezTo>
                    <a:pt x="7485" y="6362"/>
                    <a:pt x="8757" y="6922"/>
                    <a:pt x="9982" y="7769"/>
                  </a:cubicBezTo>
                  <a:cubicBezTo>
                    <a:pt x="10398" y="8047"/>
                    <a:pt x="10329" y="8185"/>
                    <a:pt x="10051" y="8532"/>
                  </a:cubicBezTo>
                  <a:cubicBezTo>
                    <a:pt x="9358" y="9398"/>
                    <a:pt x="8734" y="10299"/>
                    <a:pt x="8180" y="11270"/>
                  </a:cubicBezTo>
                  <a:cubicBezTo>
                    <a:pt x="7994" y="11579"/>
                    <a:pt x="7858" y="11704"/>
                    <a:pt x="7676" y="11704"/>
                  </a:cubicBezTo>
                  <a:cubicBezTo>
                    <a:pt x="7552" y="11704"/>
                    <a:pt x="7406" y="11646"/>
                    <a:pt x="7209" y="11547"/>
                  </a:cubicBezTo>
                  <a:cubicBezTo>
                    <a:pt x="6343" y="11039"/>
                    <a:pt x="5348" y="10763"/>
                    <a:pt x="4335" y="10763"/>
                  </a:cubicBezTo>
                  <a:cubicBezTo>
                    <a:pt x="4173" y="10763"/>
                    <a:pt x="4010" y="10770"/>
                    <a:pt x="3847" y="10785"/>
                  </a:cubicBezTo>
                  <a:cubicBezTo>
                    <a:pt x="1421" y="10993"/>
                    <a:pt x="0" y="13592"/>
                    <a:pt x="1109" y="15741"/>
                  </a:cubicBezTo>
                  <a:cubicBezTo>
                    <a:pt x="1255" y="15960"/>
                    <a:pt x="1363" y="16093"/>
                    <a:pt x="1473" y="16093"/>
                  </a:cubicBezTo>
                  <a:cubicBezTo>
                    <a:pt x="1571" y="16093"/>
                    <a:pt x="1671" y="15987"/>
                    <a:pt x="1802" y="15741"/>
                  </a:cubicBezTo>
                  <a:cubicBezTo>
                    <a:pt x="2911" y="13627"/>
                    <a:pt x="4852" y="12864"/>
                    <a:pt x="7071" y="12587"/>
                  </a:cubicBezTo>
                  <a:cubicBezTo>
                    <a:pt x="7128" y="12582"/>
                    <a:pt x="7180" y="12579"/>
                    <a:pt x="7227" y="12579"/>
                  </a:cubicBezTo>
                  <a:cubicBezTo>
                    <a:pt x="7521" y="12579"/>
                    <a:pt x="7620" y="12689"/>
                    <a:pt x="7590" y="13107"/>
                  </a:cubicBezTo>
                  <a:cubicBezTo>
                    <a:pt x="7452" y="14077"/>
                    <a:pt x="7452" y="15048"/>
                    <a:pt x="7590" y="16018"/>
                  </a:cubicBezTo>
                  <a:cubicBezTo>
                    <a:pt x="7694" y="16781"/>
                    <a:pt x="7625" y="17058"/>
                    <a:pt x="6828" y="17301"/>
                  </a:cubicBezTo>
                  <a:cubicBezTo>
                    <a:pt x="5164" y="17821"/>
                    <a:pt x="3813" y="18791"/>
                    <a:pt x="3501" y="20697"/>
                  </a:cubicBezTo>
                  <a:cubicBezTo>
                    <a:pt x="3202" y="22392"/>
                    <a:pt x="4655" y="24278"/>
                    <a:pt x="5997" y="24278"/>
                  </a:cubicBezTo>
                  <a:cubicBezTo>
                    <a:pt x="6055" y="24278"/>
                    <a:pt x="6112" y="24274"/>
                    <a:pt x="6169" y="24267"/>
                  </a:cubicBezTo>
                  <a:cubicBezTo>
                    <a:pt x="5546" y="22014"/>
                    <a:pt x="6239" y="20143"/>
                    <a:pt x="7729" y="18444"/>
                  </a:cubicBezTo>
                  <a:cubicBezTo>
                    <a:pt x="7878" y="18262"/>
                    <a:pt x="7995" y="18175"/>
                    <a:pt x="8107" y="18175"/>
                  </a:cubicBezTo>
                  <a:cubicBezTo>
                    <a:pt x="8230" y="18175"/>
                    <a:pt x="8347" y="18280"/>
                    <a:pt x="8492" y="18479"/>
                  </a:cubicBezTo>
                  <a:cubicBezTo>
                    <a:pt x="8977" y="19207"/>
                    <a:pt x="9531" y="19865"/>
                    <a:pt x="10155" y="20489"/>
                  </a:cubicBezTo>
                  <a:cubicBezTo>
                    <a:pt x="10537" y="20767"/>
                    <a:pt x="10675" y="21286"/>
                    <a:pt x="10433" y="21737"/>
                  </a:cubicBezTo>
                  <a:cubicBezTo>
                    <a:pt x="9809" y="23158"/>
                    <a:pt x="9982" y="24787"/>
                    <a:pt x="10918" y="26069"/>
                  </a:cubicBezTo>
                  <a:cubicBezTo>
                    <a:pt x="11466" y="26904"/>
                    <a:pt x="12386" y="27366"/>
                    <a:pt x="13340" y="27366"/>
                  </a:cubicBezTo>
                  <a:cubicBezTo>
                    <a:pt x="13654" y="27366"/>
                    <a:pt x="13971" y="27316"/>
                    <a:pt x="14280" y="27213"/>
                  </a:cubicBezTo>
                  <a:cubicBezTo>
                    <a:pt x="14453" y="27144"/>
                    <a:pt x="14626" y="27040"/>
                    <a:pt x="14765" y="26901"/>
                  </a:cubicBezTo>
                  <a:cubicBezTo>
                    <a:pt x="14661" y="26763"/>
                    <a:pt x="14522" y="26624"/>
                    <a:pt x="14384" y="26520"/>
                  </a:cubicBezTo>
                  <a:cubicBezTo>
                    <a:pt x="13101" y="25550"/>
                    <a:pt x="12200" y="24129"/>
                    <a:pt x="11888" y="22569"/>
                  </a:cubicBezTo>
                  <a:cubicBezTo>
                    <a:pt x="11814" y="22222"/>
                    <a:pt x="11828" y="22017"/>
                    <a:pt x="12045" y="22017"/>
                  </a:cubicBezTo>
                  <a:cubicBezTo>
                    <a:pt x="12132" y="22017"/>
                    <a:pt x="12250" y="22049"/>
                    <a:pt x="12408" y="22118"/>
                  </a:cubicBezTo>
                  <a:cubicBezTo>
                    <a:pt x="13182" y="22545"/>
                    <a:pt x="14059" y="22767"/>
                    <a:pt x="14944" y="22767"/>
                  </a:cubicBezTo>
                  <a:cubicBezTo>
                    <a:pt x="15208" y="22767"/>
                    <a:pt x="15473" y="22747"/>
                    <a:pt x="15735" y="22708"/>
                  </a:cubicBezTo>
                  <a:cubicBezTo>
                    <a:pt x="15893" y="22676"/>
                    <a:pt x="16034" y="22659"/>
                    <a:pt x="16162" y="22659"/>
                  </a:cubicBezTo>
                  <a:cubicBezTo>
                    <a:pt x="16595" y="22659"/>
                    <a:pt x="16865" y="22857"/>
                    <a:pt x="17052" y="23366"/>
                  </a:cubicBezTo>
                  <a:cubicBezTo>
                    <a:pt x="17226" y="23747"/>
                    <a:pt x="17468" y="24094"/>
                    <a:pt x="17746" y="24371"/>
                  </a:cubicBezTo>
                  <a:cubicBezTo>
                    <a:pt x="18382" y="24989"/>
                    <a:pt x="19171" y="25304"/>
                    <a:pt x="19920" y="25304"/>
                  </a:cubicBezTo>
                  <a:cubicBezTo>
                    <a:pt x="20557" y="25304"/>
                    <a:pt x="21165" y="25076"/>
                    <a:pt x="21627" y="24614"/>
                  </a:cubicBezTo>
                  <a:cubicBezTo>
                    <a:pt x="21801" y="24371"/>
                    <a:pt x="21974" y="24094"/>
                    <a:pt x="22078" y="23782"/>
                  </a:cubicBezTo>
                  <a:cubicBezTo>
                    <a:pt x="21835" y="23747"/>
                    <a:pt x="21593" y="23643"/>
                    <a:pt x="21350" y="23609"/>
                  </a:cubicBezTo>
                  <a:cubicBezTo>
                    <a:pt x="21108" y="23539"/>
                    <a:pt x="20865" y="23539"/>
                    <a:pt x="20622" y="23470"/>
                  </a:cubicBezTo>
                  <a:cubicBezTo>
                    <a:pt x="17364" y="22777"/>
                    <a:pt x="15181" y="19796"/>
                    <a:pt x="15770" y="16746"/>
                  </a:cubicBezTo>
                  <a:cubicBezTo>
                    <a:pt x="15874" y="16296"/>
                    <a:pt x="16047" y="15810"/>
                    <a:pt x="16151" y="15394"/>
                  </a:cubicBezTo>
                  <a:lnTo>
                    <a:pt x="14626" y="15394"/>
                  </a:lnTo>
                  <a:cubicBezTo>
                    <a:pt x="14597" y="15395"/>
                    <a:pt x="14568" y="15396"/>
                    <a:pt x="14539" y="15396"/>
                  </a:cubicBezTo>
                  <a:cubicBezTo>
                    <a:pt x="13360" y="15396"/>
                    <a:pt x="12292" y="14710"/>
                    <a:pt x="11784" y="13661"/>
                  </a:cubicBezTo>
                  <a:cubicBezTo>
                    <a:pt x="11160" y="12622"/>
                    <a:pt x="11299" y="11305"/>
                    <a:pt x="12062" y="10369"/>
                  </a:cubicBezTo>
                  <a:cubicBezTo>
                    <a:pt x="12651" y="9572"/>
                    <a:pt x="13413" y="8913"/>
                    <a:pt x="14280" y="8428"/>
                  </a:cubicBezTo>
                  <a:cubicBezTo>
                    <a:pt x="15211" y="7958"/>
                    <a:pt x="16191" y="7741"/>
                    <a:pt x="17158" y="7741"/>
                  </a:cubicBezTo>
                  <a:cubicBezTo>
                    <a:pt x="20402" y="7741"/>
                    <a:pt x="23493" y="10188"/>
                    <a:pt x="24054" y="13765"/>
                  </a:cubicBezTo>
                  <a:cubicBezTo>
                    <a:pt x="24123" y="14216"/>
                    <a:pt x="24158" y="14667"/>
                    <a:pt x="24227" y="15152"/>
                  </a:cubicBezTo>
                  <a:cubicBezTo>
                    <a:pt x="24400" y="14840"/>
                    <a:pt x="24504" y="14493"/>
                    <a:pt x="24504" y="14112"/>
                  </a:cubicBezTo>
                  <a:cubicBezTo>
                    <a:pt x="24470" y="13627"/>
                    <a:pt x="24712" y="13453"/>
                    <a:pt x="25163" y="13419"/>
                  </a:cubicBezTo>
                  <a:cubicBezTo>
                    <a:pt x="25475" y="13349"/>
                    <a:pt x="25821" y="13280"/>
                    <a:pt x="26168" y="13176"/>
                  </a:cubicBezTo>
                  <a:cubicBezTo>
                    <a:pt x="26237" y="13142"/>
                    <a:pt x="26272" y="13142"/>
                    <a:pt x="26306" y="13107"/>
                  </a:cubicBezTo>
                  <a:cubicBezTo>
                    <a:pt x="28629" y="12136"/>
                    <a:pt x="29218" y="9294"/>
                    <a:pt x="27450" y="7700"/>
                  </a:cubicBezTo>
                  <a:cubicBezTo>
                    <a:pt x="27312" y="7596"/>
                    <a:pt x="27138" y="7527"/>
                    <a:pt x="27000" y="7423"/>
                  </a:cubicBezTo>
                  <a:cubicBezTo>
                    <a:pt x="26930" y="7596"/>
                    <a:pt x="26861" y="7769"/>
                    <a:pt x="26792" y="7943"/>
                  </a:cubicBezTo>
                  <a:cubicBezTo>
                    <a:pt x="26584" y="9364"/>
                    <a:pt x="25787" y="10646"/>
                    <a:pt x="24608" y="11513"/>
                  </a:cubicBezTo>
                  <a:cubicBezTo>
                    <a:pt x="24475" y="11616"/>
                    <a:pt x="24374" y="11669"/>
                    <a:pt x="24285" y="11669"/>
                  </a:cubicBezTo>
                  <a:cubicBezTo>
                    <a:pt x="24165" y="11669"/>
                    <a:pt x="24069" y="11573"/>
                    <a:pt x="23950" y="11374"/>
                  </a:cubicBezTo>
                  <a:cubicBezTo>
                    <a:pt x="23326" y="10299"/>
                    <a:pt x="22667" y="9294"/>
                    <a:pt x="21939" y="8324"/>
                  </a:cubicBezTo>
                  <a:cubicBezTo>
                    <a:pt x="21662" y="7977"/>
                    <a:pt x="21766" y="7839"/>
                    <a:pt x="22043" y="7527"/>
                  </a:cubicBezTo>
                  <a:cubicBezTo>
                    <a:pt x="22529" y="7007"/>
                    <a:pt x="22979" y="6418"/>
                    <a:pt x="23326" y="5794"/>
                  </a:cubicBezTo>
                  <a:cubicBezTo>
                    <a:pt x="24296" y="3784"/>
                    <a:pt x="22944" y="1427"/>
                    <a:pt x="20726" y="1253"/>
                  </a:cubicBezTo>
                  <a:cubicBezTo>
                    <a:pt x="20665" y="1243"/>
                    <a:pt x="20604" y="1239"/>
                    <a:pt x="20544" y="1239"/>
                  </a:cubicBezTo>
                  <a:cubicBezTo>
                    <a:pt x="20397" y="1239"/>
                    <a:pt x="20249" y="1264"/>
                    <a:pt x="20102" y="1288"/>
                  </a:cubicBezTo>
                  <a:cubicBezTo>
                    <a:pt x="20137" y="1496"/>
                    <a:pt x="20206" y="1669"/>
                    <a:pt x="20310" y="1877"/>
                  </a:cubicBezTo>
                  <a:cubicBezTo>
                    <a:pt x="21108" y="3298"/>
                    <a:pt x="21281" y="4997"/>
                    <a:pt x="20726" y="6556"/>
                  </a:cubicBezTo>
                  <a:cubicBezTo>
                    <a:pt x="20649" y="6841"/>
                    <a:pt x="20552" y="6990"/>
                    <a:pt x="20321" y="6990"/>
                  </a:cubicBezTo>
                  <a:cubicBezTo>
                    <a:pt x="20242" y="6990"/>
                    <a:pt x="20148" y="6973"/>
                    <a:pt x="20033" y="6938"/>
                  </a:cubicBezTo>
                  <a:cubicBezTo>
                    <a:pt x="18924" y="6591"/>
                    <a:pt x="17780" y="6314"/>
                    <a:pt x="16602" y="6071"/>
                  </a:cubicBezTo>
                  <a:cubicBezTo>
                    <a:pt x="16151" y="5967"/>
                    <a:pt x="16117" y="5863"/>
                    <a:pt x="16221" y="5447"/>
                  </a:cubicBezTo>
                  <a:cubicBezTo>
                    <a:pt x="16359" y="4719"/>
                    <a:pt x="16429" y="3991"/>
                    <a:pt x="16394" y="3264"/>
                  </a:cubicBezTo>
                  <a:cubicBezTo>
                    <a:pt x="16290" y="1808"/>
                    <a:pt x="15631" y="664"/>
                    <a:pt x="14176" y="179"/>
                  </a:cubicBezTo>
                  <a:cubicBezTo>
                    <a:pt x="13819" y="60"/>
                    <a:pt x="13471" y="1"/>
                    <a:pt x="131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41"/>
            <p:cNvSpPr/>
            <p:nvPr/>
          </p:nvSpPr>
          <p:spPr>
            <a:xfrm rot="10800000">
              <a:off x="7583147" y="2559835"/>
              <a:ext cx="524522" cy="468275"/>
            </a:xfrm>
            <a:custGeom>
              <a:avLst/>
              <a:gdLst/>
              <a:ahLst/>
              <a:cxnLst/>
              <a:rect l="l" t="t" r="r" b="b"/>
              <a:pathLst>
                <a:path w="26481" h="21013" extrusionOk="0">
                  <a:moveTo>
                    <a:pt x="15286" y="1946"/>
                  </a:moveTo>
                  <a:cubicBezTo>
                    <a:pt x="18497" y="1946"/>
                    <a:pt x="21472" y="4092"/>
                    <a:pt x="22564" y="7246"/>
                  </a:cubicBezTo>
                  <a:cubicBezTo>
                    <a:pt x="23465" y="9810"/>
                    <a:pt x="23326" y="12306"/>
                    <a:pt x="21836" y="14628"/>
                  </a:cubicBezTo>
                  <a:cubicBezTo>
                    <a:pt x="21662" y="14836"/>
                    <a:pt x="21524" y="15009"/>
                    <a:pt x="21316" y="15148"/>
                  </a:cubicBezTo>
                  <a:cubicBezTo>
                    <a:pt x="21246" y="14905"/>
                    <a:pt x="21177" y="14663"/>
                    <a:pt x="21143" y="14420"/>
                  </a:cubicBezTo>
                  <a:cubicBezTo>
                    <a:pt x="21177" y="13380"/>
                    <a:pt x="21350" y="12271"/>
                    <a:pt x="21281" y="11197"/>
                  </a:cubicBezTo>
                  <a:cubicBezTo>
                    <a:pt x="21246" y="9013"/>
                    <a:pt x="19583" y="7142"/>
                    <a:pt x="17399" y="6864"/>
                  </a:cubicBezTo>
                  <a:cubicBezTo>
                    <a:pt x="17018" y="6795"/>
                    <a:pt x="16706" y="6795"/>
                    <a:pt x="16706" y="6275"/>
                  </a:cubicBezTo>
                  <a:cubicBezTo>
                    <a:pt x="16741" y="4577"/>
                    <a:pt x="15770" y="3017"/>
                    <a:pt x="14245" y="2289"/>
                  </a:cubicBezTo>
                  <a:lnTo>
                    <a:pt x="13899" y="2081"/>
                  </a:lnTo>
                  <a:cubicBezTo>
                    <a:pt x="14363" y="1990"/>
                    <a:pt x="14827" y="1946"/>
                    <a:pt x="15286" y="1946"/>
                  </a:cubicBezTo>
                  <a:close/>
                  <a:moveTo>
                    <a:pt x="15480" y="1"/>
                  </a:moveTo>
                  <a:cubicBezTo>
                    <a:pt x="13604" y="1"/>
                    <a:pt x="11686" y="527"/>
                    <a:pt x="9878" y="1596"/>
                  </a:cubicBezTo>
                  <a:cubicBezTo>
                    <a:pt x="9358" y="1908"/>
                    <a:pt x="8839" y="2289"/>
                    <a:pt x="8319" y="2636"/>
                  </a:cubicBezTo>
                  <a:cubicBezTo>
                    <a:pt x="8769" y="2775"/>
                    <a:pt x="9254" y="2844"/>
                    <a:pt x="9740" y="2844"/>
                  </a:cubicBezTo>
                  <a:cubicBezTo>
                    <a:pt x="12790" y="2983"/>
                    <a:pt x="15077" y="4819"/>
                    <a:pt x="14939" y="7800"/>
                  </a:cubicBezTo>
                  <a:cubicBezTo>
                    <a:pt x="14908" y="8262"/>
                    <a:pt x="15068" y="8505"/>
                    <a:pt x="15518" y="8505"/>
                  </a:cubicBezTo>
                  <a:cubicBezTo>
                    <a:pt x="15574" y="8505"/>
                    <a:pt x="15635" y="8501"/>
                    <a:pt x="15701" y="8493"/>
                  </a:cubicBezTo>
                  <a:cubicBezTo>
                    <a:pt x="15853" y="8470"/>
                    <a:pt x="16005" y="8459"/>
                    <a:pt x="16155" y="8459"/>
                  </a:cubicBezTo>
                  <a:cubicBezTo>
                    <a:pt x="17367" y="8459"/>
                    <a:pt x="18462" y="9189"/>
                    <a:pt x="18924" y="10330"/>
                  </a:cubicBezTo>
                  <a:cubicBezTo>
                    <a:pt x="19583" y="11578"/>
                    <a:pt x="19514" y="13103"/>
                    <a:pt x="18786" y="14281"/>
                  </a:cubicBezTo>
                  <a:cubicBezTo>
                    <a:pt x="18058" y="15598"/>
                    <a:pt x="16914" y="16604"/>
                    <a:pt x="15528" y="17158"/>
                  </a:cubicBezTo>
                  <a:cubicBezTo>
                    <a:pt x="14257" y="17620"/>
                    <a:pt x="12924" y="17851"/>
                    <a:pt x="11592" y="17851"/>
                  </a:cubicBezTo>
                  <a:cubicBezTo>
                    <a:pt x="10926" y="17851"/>
                    <a:pt x="10260" y="17794"/>
                    <a:pt x="9601" y="17678"/>
                  </a:cubicBezTo>
                  <a:cubicBezTo>
                    <a:pt x="6274" y="17124"/>
                    <a:pt x="3778" y="15183"/>
                    <a:pt x="2045" y="12341"/>
                  </a:cubicBezTo>
                  <a:cubicBezTo>
                    <a:pt x="1248" y="11023"/>
                    <a:pt x="659" y="9533"/>
                    <a:pt x="35" y="8251"/>
                  </a:cubicBezTo>
                  <a:cubicBezTo>
                    <a:pt x="0" y="8459"/>
                    <a:pt x="0" y="8667"/>
                    <a:pt x="35" y="8875"/>
                  </a:cubicBezTo>
                  <a:cubicBezTo>
                    <a:pt x="798" y="14351"/>
                    <a:pt x="4957" y="20277"/>
                    <a:pt x="11958" y="20901"/>
                  </a:cubicBezTo>
                  <a:cubicBezTo>
                    <a:pt x="12545" y="20976"/>
                    <a:pt x="13135" y="21013"/>
                    <a:pt x="13724" y="21013"/>
                  </a:cubicBezTo>
                  <a:cubicBezTo>
                    <a:pt x="15323" y="21013"/>
                    <a:pt x="16910" y="20740"/>
                    <a:pt x="18404" y="20208"/>
                  </a:cubicBezTo>
                  <a:cubicBezTo>
                    <a:pt x="21420" y="19099"/>
                    <a:pt x="23777" y="16708"/>
                    <a:pt x="24851" y="13692"/>
                  </a:cubicBezTo>
                  <a:cubicBezTo>
                    <a:pt x="26480" y="9429"/>
                    <a:pt x="24539" y="4715"/>
                    <a:pt x="22252" y="2636"/>
                  </a:cubicBezTo>
                  <a:cubicBezTo>
                    <a:pt x="20292" y="892"/>
                    <a:pt x="17922" y="1"/>
                    <a:pt x="1548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0" name="Google Shape;1470;p41"/>
            <p:cNvSpPr/>
            <p:nvPr/>
          </p:nvSpPr>
          <p:spPr>
            <a:xfrm rot="10800000">
              <a:off x="7038785" y="3862228"/>
              <a:ext cx="235491" cy="639825"/>
            </a:xfrm>
            <a:custGeom>
              <a:avLst/>
              <a:gdLst/>
              <a:ahLst/>
              <a:cxnLst/>
              <a:rect l="l" t="t" r="r" b="b"/>
              <a:pathLst>
                <a:path w="11889" h="28711" extrusionOk="0">
                  <a:moveTo>
                    <a:pt x="11003" y="1"/>
                  </a:moveTo>
                  <a:cubicBezTo>
                    <a:pt x="9665" y="1"/>
                    <a:pt x="8333" y="318"/>
                    <a:pt x="7140" y="914"/>
                  </a:cubicBezTo>
                  <a:cubicBezTo>
                    <a:pt x="3675" y="2647"/>
                    <a:pt x="1907" y="5662"/>
                    <a:pt x="1179" y="9302"/>
                  </a:cubicBezTo>
                  <a:cubicBezTo>
                    <a:pt x="1" y="15194"/>
                    <a:pt x="1422" y="20531"/>
                    <a:pt x="5096" y="25245"/>
                  </a:cubicBezTo>
                  <a:cubicBezTo>
                    <a:pt x="6031" y="26493"/>
                    <a:pt x="7210" y="27567"/>
                    <a:pt x="8284" y="28711"/>
                  </a:cubicBezTo>
                  <a:lnTo>
                    <a:pt x="8423" y="28572"/>
                  </a:lnTo>
                  <a:cubicBezTo>
                    <a:pt x="7972" y="27914"/>
                    <a:pt x="7522" y="27290"/>
                    <a:pt x="7106" y="26666"/>
                  </a:cubicBezTo>
                  <a:cubicBezTo>
                    <a:pt x="4992" y="23616"/>
                    <a:pt x="3709" y="20115"/>
                    <a:pt x="3328" y="16476"/>
                  </a:cubicBezTo>
                  <a:cubicBezTo>
                    <a:pt x="2877" y="11485"/>
                    <a:pt x="3986" y="6945"/>
                    <a:pt x="7626" y="3340"/>
                  </a:cubicBezTo>
                  <a:cubicBezTo>
                    <a:pt x="8908" y="2058"/>
                    <a:pt x="10502" y="1087"/>
                    <a:pt x="11889" y="48"/>
                  </a:cubicBezTo>
                  <a:cubicBezTo>
                    <a:pt x="11594" y="16"/>
                    <a:pt x="11298" y="1"/>
                    <a:pt x="110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1" name="Google Shape;1471;p41"/>
            <p:cNvSpPr/>
            <p:nvPr/>
          </p:nvSpPr>
          <p:spPr>
            <a:xfrm rot="10800000">
              <a:off x="7292091" y="4082360"/>
              <a:ext cx="360437" cy="269960"/>
            </a:xfrm>
            <a:custGeom>
              <a:avLst/>
              <a:gdLst/>
              <a:ahLst/>
              <a:cxnLst/>
              <a:rect l="l" t="t" r="r" b="b"/>
              <a:pathLst>
                <a:path w="18197" h="12114" extrusionOk="0">
                  <a:moveTo>
                    <a:pt x="4644" y="1"/>
                  </a:moveTo>
                  <a:cubicBezTo>
                    <a:pt x="3078" y="1"/>
                    <a:pt x="1643" y="592"/>
                    <a:pt x="382" y="1924"/>
                  </a:cubicBezTo>
                  <a:cubicBezTo>
                    <a:pt x="208" y="2132"/>
                    <a:pt x="104" y="2375"/>
                    <a:pt x="0" y="2583"/>
                  </a:cubicBezTo>
                  <a:cubicBezTo>
                    <a:pt x="208" y="2617"/>
                    <a:pt x="451" y="2687"/>
                    <a:pt x="694" y="2687"/>
                  </a:cubicBezTo>
                  <a:cubicBezTo>
                    <a:pt x="2357" y="2860"/>
                    <a:pt x="4056" y="2825"/>
                    <a:pt x="5650" y="3241"/>
                  </a:cubicBezTo>
                  <a:cubicBezTo>
                    <a:pt x="10086" y="4281"/>
                    <a:pt x="13448" y="7019"/>
                    <a:pt x="16498" y="10312"/>
                  </a:cubicBezTo>
                  <a:cubicBezTo>
                    <a:pt x="17018" y="10901"/>
                    <a:pt x="17538" y="11525"/>
                    <a:pt x="18058" y="12114"/>
                  </a:cubicBezTo>
                  <a:lnTo>
                    <a:pt x="18197" y="12045"/>
                  </a:lnTo>
                  <a:cubicBezTo>
                    <a:pt x="18162" y="11733"/>
                    <a:pt x="18058" y="11455"/>
                    <a:pt x="17954" y="11178"/>
                  </a:cubicBezTo>
                  <a:cubicBezTo>
                    <a:pt x="16775" y="9341"/>
                    <a:pt x="15666" y="7400"/>
                    <a:pt x="14315" y="5702"/>
                  </a:cubicBezTo>
                  <a:cubicBezTo>
                    <a:pt x="12408" y="3276"/>
                    <a:pt x="10017" y="1335"/>
                    <a:pt x="7002" y="399"/>
                  </a:cubicBezTo>
                  <a:cubicBezTo>
                    <a:pt x="6188" y="139"/>
                    <a:pt x="5401" y="1"/>
                    <a:pt x="464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41"/>
            <p:cNvSpPr/>
            <p:nvPr/>
          </p:nvSpPr>
          <p:spPr>
            <a:xfrm rot="10800000">
              <a:off x="7762341" y="3174030"/>
              <a:ext cx="479876" cy="164775"/>
            </a:xfrm>
            <a:custGeom>
              <a:avLst/>
              <a:gdLst/>
              <a:ahLst/>
              <a:cxnLst/>
              <a:rect l="l" t="t" r="r" b="b"/>
              <a:pathLst>
                <a:path w="24227" h="7394" extrusionOk="0">
                  <a:moveTo>
                    <a:pt x="17726" y="0"/>
                  </a:moveTo>
                  <a:cubicBezTo>
                    <a:pt x="15093" y="0"/>
                    <a:pt x="12925" y="221"/>
                    <a:pt x="10398" y="669"/>
                  </a:cubicBezTo>
                  <a:cubicBezTo>
                    <a:pt x="7417" y="1224"/>
                    <a:pt x="4575" y="2160"/>
                    <a:pt x="2253" y="4239"/>
                  </a:cubicBezTo>
                  <a:cubicBezTo>
                    <a:pt x="1283" y="5106"/>
                    <a:pt x="520" y="6180"/>
                    <a:pt x="0" y="7393"/>
                  </a:cubicBezTo>
                  <a:cubicBezTo>
                    <a:pt x="312" y="7220"/>
                    <a:pt x="416" y="7185"/>
                    <a:pt x="485" y="7116"/>
                  </a:cubicBezTo>
                  <a:cubicBezTo>
                    <a:pt x="1707" y="6217"/>
                    <a:pt x="2990" y="5686"/>
                    <a:pt x="4365" y="5686"/>
                  </a:cubicBezTo>
                  <a:cubicBezTo>
                    <a:pt x="5057" y="5686"/>
                    <a:pt x="5773" y="5821"/>
                    <a:pt x="6516" y="6111"/>
                  </a:cubicBezTo>
                  <a:cubicBezTo>
                    <a:pt x="6555" y="6115"/>
                    <a:pt x="6594" y="6117"/>
                    <a:pt x="6631" y="6117"/>
                  </a:cubicBezTo>
                  <a:cubicBezTo>
                    <a:pt x="6896" y="6117"/>
                    <a:pt x="7131" y="6011"/>
                    <a:pt x="7313" y="5799"/>
                  </a:cubicBezTo>
                  <a:cubicBezTo>
                    <a:pt x="8353" y="4620"/>
                    <a:pt x="9635" y="3615"/>
                    <a:pt x="11056" y="2888"/>
                  </a:cubicBezTo>
                  <a:cubicBezTo>
                    <a:pt x="13795" y="1501"/>
                    <a:pt x="16706" y="912"/>
                    <a:pt x="19721" y="635"/>
                  </a:cubicBezTo>
                  <a:cubicBezTo>
                    <a:pt x="21246" y="531"/>
                    <a:pt x="22737" y="427"/>
                    <a:pt x="24227" y="323"/>
                  </a:cubicBezTo>
                  <a:cubicBezTo>
                    <a:pt x="21643" y="109"/>
                    <a:pt x="19570" y="0"/>
                    <a:pt x="177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41"/>
            <p:cNvSpPr/>
            <p:nvPr/>
          </p:nvSpPr>
          <p:spPr>
            <a:xfrm rot="10800000">
              <a:off x="7854330" y="3387206"/>
              <a:ext cx="298657" cy="317918"/>
            </a:xfrm>
            <a:custGeom>
              <a:avLst/>
              <a:gdLst/>
              <a:ahLst/>
              <a:cxnLst/>
              <a:rect l="l" t="t" r="r" b="b"/>
              <a:pathLst>
                <a:path w="15078" h="14266" extrusionOk="0">
                  <a:moveTo>
                    <a:pt x="1903" y="0"/>
                  </a:moveTo>
                  <a:cubicBezTo>
                    <a:pt x="1695" y="0"/>
                    <a:pt x="1486" y="40"/>
                    <a:pt x="1283" y="124"/>
                  </a:cubicBezTo>
                  <a:cubicBezTo>
                    <a:pt x="313" y="575"/>
                    <a:pt x="1" y="1823"/>
                    <a:pt x="555" y="3036"/>
                  </a:cubicBezTo>
                  <a:cubicBezTo>
                    <a:pt x="555" y="3036"/>
                    <a:pt x="590" y="3070"/>
                    <a:pt x="590" y="3105"/>
                  </a:cubicBezTo>
                  <a:cubicBezTo>
                    <a:pt x="2531" y="6675"/>
                    <a:pt x="5026" y="9794"/>
                    <a:pt x="8492" y="11978"/>
                  </a:cubicBezTo>
                  <a:cubicBezTo>
                    <a:pt x="10468" y="13295"/>
                    <a:pt x="12721" y="14057"/>
                    <a:pt x="15078" y="14265"/>
                  </a:cubicBezTo>
                  <a:cubicBezTo>
                    <a:pt x="10988" y="12879"/>
                    <a:pt x="8111" y="10106"/>
                    <a:pt x="6032" y="6467"/>
                  </a:cubicBezTo>
                  <a:cubicBezTo>
                    <a:pt x="5234" y="4907"/>
                    <a:pt x="4541" y="3278"/>
                    <a:pt x="3917" y="1649"/>
                  </a:cubicBezTo>
                  <a:cubicBezTo>
                    <a:pt x="3530" y="626"/>
                    <a:pt x="2724" y="0"/>
                    <a:pt x="19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41"/>
            <p:cNvSpPr/>
            <p:nvPr/>
          </p:nvSpPr>
          <p:spPr>
            <a:xfrm rot="10800000">
              <a:off x="6974256" y="3538587"/>
              <a:ext cx="174385" cy="285560"/>
            </a:xfrm>
            <a:custGeom>
              <a:avLst/>
              <a:gdLst/>
              <a:ahLst/>
              <a:cxnLst/>
              <a:rect l="l" t="t" r="r" b="b"/>
              <a:pathLst>
                <a:path w="8804" h="12814" extrusionOk="0">
                  <a:moveTo>
                    <a:pt x="3928" y="0"/>
                  </a:moveTo>
                  <a:cubicBezTo>
                    <a:pt x="2434" y="0"/>
                    <a:pt x="1070" y="925"/>
                    <a:pt x="555" y="2381"/>
                  </a:cubicBezTo>
                  <a:cubicBezTo>
                    <a:pt x="0" y="4044"/>
                    <a:pt x="763" y="5881"/>
                    <a:pt x="2392" y="6574"/>
                  </a:cubicBezTo>
                  <a:cubicBezTo>
                    <a:pt x="2600" y="6644"/>
                    <a:pt x="2842" y="6713"/>
                    <a:pt x="3050" y="6748"/>
                  </a:cubicBezTo>
                  <a:cubicBezTo>
                    <a:pt x="3050" y="6540"/>
                    <a:pt x="3050" y="6332"/>
                    <a:pt x="2981" y="6124"/>
                  </a:cubicBezTo>
                  <a:cubicBezTo>
                    <a:pt x="2773" y="5292"/>
                    <a:pt x="2981" y="4391"/>
                    <a:pt x="3536" y="3767"/>
                  </a:cubicBezTo>
                  <a:cubicBezTo>
                    <a:pt x="3640" y="3559"/>
                    <a:pt x="3640" y="3316"/>
                    <a:pt x="3536" y="3143"/>
                  </a:cubicBezTo>
                  <a:cubicBezTo>
                    <a:pt x="3293" y="2485"/>
                    <a:pt x="3432" y="1930"/>
                    <a:pt x="3986" y="1687"/>
                  </a:cubicBezTo>
                  <a:cubicBezTo>
                    <a:pt x="4110" y="1641"/>
                    <a:pt x="4237" y="1619"/>
                    <a:pt x="4362" y="1619"/>
                  </a:cubicBezTo>
                  <a:cubicBezTo>
                    <a:pt x="4798" y="1619"/>
                    <a:pt x="5211" y="1888"/>
                    <a:pt x="5372" y="2346"/>
                  </a:cubicBezTo>
                  <a:cubicBezTo>
                    <a:pt x="5442" y="2554"/>
                    <a:pt x="5546" y="2762"/>
                    <a:pt x="5719" y="2935"/>
                  </a:cubicBezTo>
                  <a:cubicBezTo>
                    <a:pt x="6516" y="3490"/>
                    <a:pt x="6828" y="4529"/>
                    <a:pt x="6412" y="5431"/>
                  </a:cubicBezTo>
                  <a:cubicBezTo>
                    <a:pt x="5850" y="7150"/>
                    <a:pt x="4310" y="8176"/>
                    <a:pt x="2333" y="8176"/>
                  </a:cubicBezTo>
                  <a:cubicBezTo>
                    <a:pt x="2238" y="8176"/>
                    <a:pt x="2142" y="8173"/>
                    <a:pt x="2045" y="8169"/>
                  </a:cubicBezTo>
                  <a:cubicBezTo>
                    <a:pt x="1560" y="8169"/>
                    <a:pt x="1075" y="8099"/>
                    <a:pt x="589" y="8065"/>
                  </a:cubicBezTo>
                  <a:lnTo>
                    <a:pt x="589" y="8065"/>
                  </a:lnTo>
                  <a:cubicBezTo>
                    <a:pt x="659" y="8515"/>
                    <a:pt x="659" y="9001"/>
                    <a:pt x="659" y="9486"/>
                  </a:cubicBezTo>
                  <a:cubicBezTo>
                    <a:pt x="555" y="10595"/>
                    <a:pt x="382" y="11704"/>
                    <a:pt x="278" y="12813"/>
                  </a:cubicBezTo>
                  <a:cubicBezTo>
                    <a:pt x="1421" y="11808"/>
                    <a:pt x="2704" y="10768"/>
                    <a:pt x="3813" y="9763"/>
                  </a:cubicBezTo>
                  <a:cubicBezTo>
                    <a:pt x="4922" y="8793"/>
                    <a:pt x="6100" y="7822"/>
                    <a:pt x="6967" y="6644"/>
                  </a:cubicBezTo>
                  <a:cubicBezTo>
                    <a:pt x="8804" y="4114"/>
                    <a:pt x="7452" y="544"/>
                    <a:pt x="4575" y="58"/>
                  </a:cubicBezTo>
                  <a:cubicBezTo>
                    <a:pt x="4358" y="19"/>
                    <a:pt x="4142" y="0"/>
                    <a:pt x="39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41"/>
            <p:cNvSpPr/>
            <p:nvPr/>
          </p:nvSpPr>
          <p:spPr>
            <a:xfrm rot="10800000">
              <a:off x="7552270" y="2837283"/>
              <a:ext cx="461356" cy="304636"/>
            </a:xfrm>
            <a:custGeom>
              <a:avLst/>
              <a:gdLst/>
              <a:ahLst/>
              <a:cxnLst/>
              <a:rect l="l" t="t" r="r" b="b"/>
              <a:pathLst>
                <a:path w="23292" h="13670" extrusionOk="0">
                  <a:moveTo>
                    <a:pt x="1828" y="1"/>
                  </a:moveTo>
                  <a:cubicBezTo>
                    <a:pt x="1174" y="1"/>
                    <a:pt x="524" y="246"/>
                    <a:pt x="1" y="707"/>
                  </a:cubicBezTo>
                  <a:cubicBezTo>
                    <a:pt x="3120" y="811"/>
                    <a:pt x="4160" y="2960"/>
                    <a:pt x="4576" y="5629"/>
                  </a:cubicBezTo>
                  <a:cubicBezTo>
                    <a:pt x="6529" y="4133"/>
                    <a:pt x="8946" y="3374"/>
                    <a:pt x="11386" y="3374"/>
                  </a:cubicBezTo>
                  <a:cubicBezTo>
                    <a:pt x="16525" y="3374"/>
                    <a:pt x="21769" y="6738"/>
                    <a:pt x="23014" y="13670"/>
                  </a:cubicBezTo>
                  <a:cubicBezTo>
                    <a:pt x="23292" y="10065"/>
                    <a:pt x="21871" y="7154"/>
                    <a:pt x="19237" y="4797"/>
                  </a:cubicBezTo>
                  <a:cubicBezTo>
                    <a:pt x="17021" y="2852"/>
                    <a:pt x="14525" y="1991"/>
                    <a:pt x="11849" y="1991"/>
                  </a:cubicBezTo>
                  <a:cubicBezTo>
                    <a:pt x="10758" y="1991"/>
                    <a:pt x="9637" y="2134"/>
                    <a:pt x="8492" y="2405"/>
                  </a:cubicBezTo>
                  <a:cubicBezTo>
                    <a:pt x="8134" y="2507"/>
                    <a:pt x="7768" y="2556"/>
                    <a:pt x="7405" y="2556"/>
                  </a:cubicBezTo>
                  <a:cubicBezTo>
                    <a:pt x="6400" y="2556"/>
                    <a:pt x="5418" y="2173"/>
                    <a:pt x="4680" y="1435"/>
                  </a:cubicBezTo>
                  <a:cubicBezTo>
                    <a:pt x="4194" y="1019"/>
                    <a:pt x="3675" y="638"/>
                    <a:pt x="3085" y="326"/>
                  </a:cubicBezTo>
                  <a:cubicBezTo>
                    <a:pt x="2687" y="106"/>
                    <a:pt x="2257" y="1"/>
                    <a:pt x="18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6" name="Google Shape;1476;p41"/>
            <p:cNvSpPr/>
            <p:nvPr/>
          </p:nvSpPr>
          <p:spPr>
            <a:xfrm rot="10800000">
              <a:off x="7865305" y="2806531"/>
              <a:ext cx="231391" cy="138122"/>
            </a:xfrm>
            <a:custGeom>
              <a:avLst/>
              <a:gdLst/>
              <a:ahLst/>
              <a:cxnLst/>
              <a:rect l="l" t="t" r="r" b="b"/>
              <a:pathLst>
                <a:path w="11682" h="6198" extrusionOk="0">
                  <a:moveTo>
                    <a:pt x="1" y="0"/>
                  </a:moveTo>
                  <a:lnTo>
                    <a:pt x="1" y="0"/>
                  </a:lnTo>
                  <a:cubicBezTo>
                    <a:pt x="244" y="2288"/>
                    <a:pt x="1595" y="4367"/>
                    <a:pt x="3606" y="5511"/>
                  </a:cubicBezTo>
                  <a:cubicBezTo>
                    <a:pt x="4639" y="6038"/>
                    <a:pt x="5709" y="6197"/>
                    <a:pt x="6786" y="6197"/>
                  </a:cubicBezTo>
                  <a:cubicBezTo>
                    <a:pt x="7551" y="6197"/>
                    <a:pt x="8319" y="6117"/>
                    <a:pt x="9082" y="6031"/>
                  </a:cubicBezTo>
                  <a:cubicBezTo>
                    <a:pt x="9671" y="5927"/>
                    <a:pt x="10260" y="5719"/>
                    <a:pt x="10780" y="5372"/>
                  </a:cubicBezTo>
                  <a:cubicBezTo>
                    <a:pt x="11404" y="5060"/>
                    <a:pt x="11681" y="4332"/>
                    <a:pt x="11438" y="3639"/>
                  </a:cubicBezTo>
                  <a:cubicBezTo>
                    <a:pt x="11300" y="2981"/>
                    <a:pt x="10745" y="2461"/>
                    <a:pt x="10052" y="2357"/>
                  </a:cubicBezTo>
                  <a:cubicBezTo>
                    <a:pt x="9917" y="2337"/>
                    <a:pt x="9778" y="2329"/>
                    <a:pt x="9639" y="2329"/>
                  </a:cubicBezTo>
                  <a:cubicBezTo>
                    <a:pt x="9279" y="2329"/>
                    <a:pt x="8912" y="2386"/>
                    <a:pt x="8562" y="2461"/>
                  </a:cubicBezTo>
                  <a:cubicBezTo>
                    <a:pt x="8007" y="2599"/>
                    <a:pt x="7487" y="2842"/>
                    <a:pt x="6933" y="2981"/>
                  </a:cubicBezTo>
                  <a:cubicBezTo>
                    <a:pt x="6226" y="3179"/>
                    <a:pt x="5567" y="3279"/>
                    <a:pt x="4949" y="3279"/>
                  </a:cubicBezTo>
                  <a:cubicBezTo>
                    <a:pt x="3084" y="3279"/>
                    <a:pt x="1606" y="2369"/>
                    <a:pt x="382" y="520"/>
                  </a:cubicBezTo>
                  <a:cubicBezTo>
                    <a:pt x="278" y="347"/>
                    <a:pt x="174" y="208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41"/>
            <p:cNvSpPr/>
            <p:nvPr/>
          </p:nvSpPr>
          <p:spPr>
            <a:xfrm rot="10800000">
              <a:off x="7764408" y="2684231"/>
              <a:ext cx="249891" cy="104628"/>
            </a:xfrm>
            <a:custGeom>
              <a:avLst/>
              <a:gdLst/>
              <a:ahLst/>
              <a:cxnLst/>
              <a:rect l="l" t="t" r="r" b="b"/>
              <a:pathLst>
                <a:path w="12616" h="4695" extrusionOk="0">
                  <a:moveTo>
                    <a:pt x="10788" y="0"/>
                  </a:moveTo>
                  <a:cubicBezTo>
                    <a:pt x="10509" y="0"/>
                    <a:pt x="10213" y="59"/>
                    <a:pt x="9913" y="183"/>
                  </a:cubicBezTo>
                  <a:cubicBezTo>
                    <a:pt x="9323" y="495"/>
                    <a:pt x="8734" y="807"/>
                    <a:pt x="8145" y="1154"/>
                  </a:cubicBezTo>
                  <a:cubicBezTo>
                    <a:pt x="6784" y="1954"/>
                    <a:pt x="5412" y="2431"/>
                    <a:pt x="4015" y="2431"/>
                  </a:cubicBezTo>
                  <a:cubicBezTo>
                    <a:pt x="2992" y="2431"/>
                    <a:pt x="1956" y="2176"/>
                    <a:pt x="901" y="1605"/>
                  </a:cubicBezTo>
                  <a:lnTo>
                    <a:pt x="0" y="1119"/>
                  </a:lnTo>
                  <a:lnTo>
                    <a:pt x="0" y="1119"/>
                  </a:lnTo>
                  <a:cubicBezTo>
                    <a:pt x="1040" y="2991"/>
                    <a:pt x="2738" y="3927"/>
                    <a:pt x="4644" y="4447"/>
                  </a:cubicBezTo>
                  <a:cubicBezTo>
                    <a:pt x="5290" y="4618"/>
                    <a:pt x="5923" y="4695"/>
                    <a:pt x="6545" y="4695"/>
                  </a:cubicBezTo>
                  <a:cubicBezTo>
                    <a:pt x="8192" y="4695"/>
                    <a:pt x="9764" y="4152"/>
                    <a:pt x="11299" y="3372"/>
                  </a:cubicBezTo>
                  <a:cubicBezTo>
                    <a:pt x="12200" y="2922"/>
                    <a:pt x="12616" y="1847"/>
                    <a:pt x="12269" y="911"/>
                  </a:cubicBezTo>
                  <a:cubicBezTo>
                    <a:pt x="12002" y="328"/>
                    <a:pt x="11444" y="0"/>
                    <a:pt x="107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41"/>
            <p:cNvSpPr/>
            <p:nvPr/>
          </p:nvSpPr>
          <p:spPr>
            <a:xfrm rot="10800000">
              <a:off x="7489116" y="3682904"/>
              <a:ext cx="159292" cy="187751"/>
            </a:xfrm>
            <a:custGeom>
              <a:avLst/>
              <a:gdLst/>
              <a:ahLst/>
              <a:cxnLst/>
              <a:rect l="l" t="t" r="r" b="b"/>
              <a:pathLst>
                <a:path w="8042" h="8425" extrusionOk="0">
                  <a:moveTo>
                    <a:pt x="3086" y="1"/>
                  </a:moveTo>
                  <a:cubicBezTo>
                    <a:pt x="2913" y="1"/>
                    <a:pt x="2739" y="11"/>
                    <a:pt x="2565" y="31"/>
                  </a:cubicBezTo>
                  <a:cubicBezTo>
                    <a:pt x="1491" y="101"/>
                    <a:pt x="520" y="690"/>
                    <a:pt x="0" y="1626"/>
                  </a:cubicBezTo>
                  <a:cubicBezTo>
                    <a:pt x="416" y="1452"/>
                    <a:pt x="659" y="1348"/>
                    <a:pt x="902" y="1244"/>
                  </a:cubicBezTo>
                  <a:cubicBezTo>
                    <a:pt x="1301" y="1063"/>
                    <a:pt x="1726" y="974"/>
                    <a:pt x="2146" y="974"/>
                  </a:cubicBezTo>
                  <a:cubicBezTo>
                    <a:pt x="2930" y="974"/>
                    <a:pt x="3700" y="1282"/>
                    <a:pt x="4263" y="1868"/>
                  </a:cubicBezTo>
                  <a:cubicBezTo>
                    <a:pt x="5199" y="2735"/>
                    <a:pt x="5234" y="3878"/>
                    <a:pt x="4853" y="5022"/>
                  </a:cubicBezTo>
                  <a:cubicBezTo>
                    <a:pt x="4714" y="5438"/>
                    <a:pt x="4471" y="5785"/>
                    <a:pt x="4333" y="6201"/>
                  </a:cubicBezTo>
                  <a:cubicBezTo>
                    <a:pt x="3762" y="7433"/>
                    <a:pt x="4784" y="8424"/>
                    <a:pt x="5796" y="8424"/>
                  </a:cubicBezTo>
                  <a:cubicBezTo>
                    <a:pt x="6321" y="8424"/>
                    <a:pt x="6844" y="8157"/>
                    <a:pt x="7140" y="7518"/>
                  </a:cubicBezTo>
                  <a:cubicBezTo>
                    <a:pt x="8041" y="5854"/>
                    <a:pt x="7972" y="3844"/>
                    <a:pt x="6967" y="2249"/>
                  </a:cubicBezTo>
                  <a:cubicBezTo>
                    <a:pt x="6155" y="843"/>
                    <a:pt x="4666" y="1"/>
                    <a:pt x="30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41"/>
            <p:cNvSpPr/>
            <p:nvPr/>
          </p:nvSpPr>
          <p:spPr>
            <a:xfrm rot="10800000">
              <a:off x="8010154" y="3376399"/>
              <a:ext cx="196015" cy="180865"/>
            </a:xfrm>
            <a:custGeom>
              <a:avLst/>
              <a:gdLst/>
              <a:ahLst/>
              <a:cxnLst/>
              <a:rect l="l" t="t" r="r" b="b"/>
              <a:pathLst>
                <a:path w="9896" h="8116" extrusionOk="0">
                  <a:moveTo>
                    <a:pt x="1756" y="1"/>
                  </a:moveTo>
                  <a:cubicBezTo>
                    <a:pt x="821" y="1"/>
                    <a:pt x="1" y="920"/>
                    <a:pt x="398" y="1981"/>
                  </a:cubicBezTo>
                  <a:cubicBezTo>
                    <a:pt x="606" y="2501"/>
                    <a:pt x="953" y="2986"/>
                    <a:pt x="1369" y="3402"/>
                  </a:cubicBezTo>
                  <a:cubicBezTo>
                    <a:pt x="2963" y="4961"/>
                    <a:pt x="4835" y="6175"/>
                    <a:pt x="6880" y="7041"/>
                  </a:cubicBezTo>
                  <a:cubicBezTo>
                    <a:pt x="7850" y="7457"/>
                    <a:pt x="8855" y="7769"/>
                    <a:pt x="9826" y="8115"/>
                  </a:cubicBezTo>
                  <a:lnTo>
                    <a:pt x="9895" y="7908"/>
                  </a:lnTo>
                  <a:cubicBezTo>
                    <a:pt x="9236" y="7492"/>
                    <a:pt x="8647" y="7041"/>
                    <a:pt x="8093" y="6556"/>
                  </a:cubicBezTo>
                  <a:cubicBezTo>
                    <a:pt x="6568" y="4858"/>
                    <a:pt x="5147" y="3125"/>
                    <a:pt x="3656" y="1392"/>
                  </a:cubicBezTo>
                  <a:cubicBezTo>
                    <a:pt x="3344" y="976"/>
                    <a:pt x="2998" y="594"/>
                    <a:pt x="2617" y="282"/>
                  </a:cubicBezTo>
                  <a:cubicBezTo>
                    <a:pt x="2340" y="87"/>
                    <a:pt x="2042" y="1"/>
                    <a:pt x="17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41"/>
            <p:cNvSpPr/>
            <p:nvPr/>
          </p:nvSpPr>
          <p:spPr>
            <a:xfrm rot="10800000">
              <a:off x="7304457" y="4204392"/>
              <a:ext cx="140752" cy="230137"/>
            </a:xfrm>
            <a:custGeom>
              <a:avLst/>
              <a:gdLst/>
              <a:ahLst/>
              <a:cxnLst/>
              <a:rect l="l" t="t" r="r" b="b"/>
              <a:pathLst>
                <a:path w="7106" h="10327" extrusionOk="0">
                  <a:moveTo>
                    <a:pt x="2024" y="0"/>
                  </a:moveTo>
                  <a:cubicBezTo>
                    <a:pt x="1071" y="0"/>
                    <a:pt x="170" y="653"/>
                    <a:pt x="1" y="1697"/>
                  </a:cubicBezTo>
                  <a:cubicBezTo>
                    <a:pt x="1" y="2009"/>
                    <a:pt x="139" y="2251"/>
                    <a:pt x="347" y="2424"/>
                  </a:cubicBezTo>
                  <a:cubicBezTo>
                    <a:pt x="2496" y="3360"/>
                    <a:pt x="3917" y="5024"/>
                    <a:pt x="5165" y="6895"/>
                  </a:cubicBezTo>
                  <a:cubicBezTo>
                    <a:pt x="5858" y="8005"/>
                    <a:pt x="6447" y="9183"/>
                    <a:pt x="7106" y="10327"/>
                  </a:cubicBezTo>
                  <a:cubicBezTo>
                    <a:pt x="6620" y="7381"/>
                    <a:pt x="6031" y="4435"/>
                    <a:pt x="4576" y="1801"/>
                  </a:cubicBezTo>
                  <a:cubicBezTo>
                    <a:pt x="4264" y="1211"/>
                    <a:pt x="3778" y="726"/>
                    <a:pt x="3224" y="380"/>
                  </a:cubicBezTo>
                  <a:cubicBezTo>
                    <a:pt x="2850" y="120"/>
                    <a:pt x="2432" y="0"/>
                    <a:pt x="20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41"/>
            <p:cNvSpPr/>
            <p:nvPr/>
          </p:nvSpPr>
          <p:spPr>
            <a:xfrm rot="10800000">
              <a:off x="7954559" y="2916350"/>
              <a:ext cx="113299" cy="168742"/>
            </a:xfrm>
            <a:custGeom>
              <a:avLst/>
              <a:gdLst/>
              <a:ahLst/>
              <a:cxnLst/>
              <a:rect l="l" t="t" r="r" b="b"/>
              <a:pathLst>
                <a:path w="5720" h="7572" extrusionOk="0">
                  <a:moveTo>
                    <a:pt x="3964" y="0"/>
                  </a:moveTo>
                  <a:cubicBezTo>
                    <a:pt x="3762" y="0"/>
                    <a:pt x="3548" y="32"/>
                    <a:pt x="3328" y="98"/>
                  </a:cubicBezTo>
                  <a:cubicBezTo>
                    <a:pt x="1318" y="687"/>
                    <a:pt x="1" y="2663"/>
                    <a:pt x="278" y="4777"/>
                  </a:cubicBezTo>
                  <a:cubicBezTo>
                    <a:pt x="471" y="6324"/>
                    <a:pt x="1774" y="7571"/>
                    <a:pt x="3209" y="7571"/>
                  </a:cubicBezTo>
                  <a:cubicBezTo>
                    <a:pt x="3318" y="7571"/>
                    <a:pt x="3427" y="7564"/>
                    <a:pt x="3536" y="7550"/>
                  </a:cubicBezTo>
                  <a:cubicBezTo>
                    <a:pt x="3224" y="7376"/>
                    <a:pt x="3016" y="7272"/>
                    <a:pt x="2808" y="7099"/>
                  </a:cubicBezTo>
                  <a:cubicBezTo>
                    <a:pt x="2011" y="6614"/>
                    <a:pt x="1595" y="5713"/>
                    <a:pt x="1734" y="4812"/>
                  </a:cubicBezTo>
                  <a:cubicBezTo>
                    <a:pt x="1907" y="3841"/>
                    <a:pt x="2600" y="3425"/>
                    <a:pt x="3467" y="3252"/>
                  </a:cubicBezTo>
                  <a:lnTo>
                    <a:pt x="4125" y="3113"/>
                  </a:lnTo>
                  <a:cubicBezTo>
                    <a:pt x="5200" y="2871"/>
                    <a:pt x="5719" y="2143"/>
                    <a:pt x="5477" y="1207"/>
                  </a:cubicBezTo>
                  <a:cubicBezTo>
                    <a:pt x="5313" y="442"/>
                    <a:pt x="4718" y="0"/>
                    <a:pt x="39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2" name="Google Shape;1482;p41"/>
            <p:cNvSpPr/>
            <p:nvPr/>
          </p:nvSpPr>
          <p:spPr>
            <a:xfrm rot="10800000">
              <a:off x="7359600" y="3632764"/>
              <a:ext cx="133661" cy="91992"/>
            </a:xfrm>
            <a:custGeom>
              <a:avLst/>
              <a:gdLst/>
              <a:ahLst/>
              <a:cxnLst/>
              <a:rect l="l" t="t" r="r" b="b"/>
              <a:pathLst>
                <a:path w="6748" h="4128" extrusionOk="0">
                  <a:moveTo>
                    <a:pt x="6447" y="0"/>
                  </a:moveTo>
                  <a:cubicBezTo>
                    <a:pt x="6274" y="69"/>
                    <a:pt x="6100" y="173"/>
                    <a:pt x="5927" y="277"/>
                  </a:cubicBezTo>
                  <a:cubicBezTo>
                    <a:pt x="4860" y="1125"/>
                    <a:pt x="3565" y="1574"/>
                    <a:pt x="2223" y="1574"/>
                  </a:cubicBezTo>
                  <a:cubicBezTo>
                    <a:pt x="2083" y="1574"/>
                    <a:pt x="1943" y="1570"/>
                    <a:pt x="1803" y="1560"/>
                  </a:cubicBezTo>
                  <a:cubicBezTo>
                    <a:pt x="1661" y="1510"/>
                    <a:pt x="1530" y="1487"/>
                    <a:pt x="1409" y="1487"/>
                  </a:cubicBezTo>
                  <a:cubicBezTo>
                    <a:pt x="939" y="1487"/>
                    <a:pt x="608" y="1841"/>
                    <a:pt x="278" y="2392"/>
                  </a:cubicBezTo>
                  <a:cubicBezTo>
                    <a:pt x="70" y="2738"/>
                    <a:pt x="0" y="2946"/>
                    <a:pt x="382" y="3119"/>
                  </a:cubicBezTo>
                  <a:cubicBezTo>
                    <a:pt x="1213" y="3466"/>
                    <a:pt x="1976" y="3951"/>
                    <a:pt x="2842" y="4090"/>
                  </a:cubicBezTo>
                  <a:cubicBezTo>
                    <a:pt x="3009" y="4115"/>
                    <a:pt x="3174" y="4127"/>
                    <a:pt x="3337" y="4127"/>
                  </a:cubicBezTo>
                  <a:cubicBezTo>
                    <a:pt x="5204" y="4127"/>
                    <a:pt x="6748" y="2537"/>
                    <a:pt x="6620" y="624"/>
                  </a:cubicBezTo>
                  <a:cubicBezTo>
                    <a:pt x="6586" y="416"/>
                    <a:pt x="6551" y="208"/>
                    <a:pt x="64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41"/>
            <p:cNvSpPr/>
            <p:nvPr/>
          </p:nvSpPr>
          <p:spPr>
            <a:xfrm rot="10800000">
              <a:off x="8078806" y="3348410"/>
              <a:ext cx="142832" cy="71290"/>
            </a:xfrm>
            <a:custGeom>
              <a:avLst/>
              <a:gdLst/>
              <a:ahLst/>
              <a:cxnLst/>
              <a:rect l="l" t="t" r="r" b="b"/>
              <a:pathLst>
                <a:path w="7211" h="3199" extrusionOk="0">
                  <a:moveTo>
                    <a:pt x="1185" y="0"/>
                  </a:moveTo>
                  <a:cubicBezTo>
                    <a:pt x="954" y="0"/>
                    <a:pt x="727" y="62"/>
                    <a:pt x="521" y="175"/>
                  </a:cubicBezTo>
                  <a:cubicBezTo>
                    <a:pt x="174" y="521"/>
                    <a:pt x="1" y="1007"/>
                    <a:pt x="36" y="1527"/>
                  </a:cubicBezTo>
                  <a:cubicBezTo>
                    <a:pt x="105" y="2289"/>
                    <a:pt x="798" y="2636"/>
                    <a:pt x="1457" y="2809"/>
                  </a:cubicBezTo>
                  <a:cubicBezTo>
                    <a:pt x="2427" y="3104"/>
                    <a:pt x="3406" y="3199"/>
                    <a:pt x="4372" y="3199"/>
                  </a:cubicBezTo>
                  <a:cubicBezTo>
                    <a:pt x="5339" y="3199"/>
                    <a:pt x="6292" y="3104"/>
                    <a:pt x="7210" y="3017"/>
                  </a:cubicBezTo>
                  <a:cubicBezTo>
                    <a:pt x="5442" y="2081"/>
                    <a:pt x="3606" y="1076"/>
                    <a:pt x="1769" y="140"/>
                  </a:cubicBezTo>
                  <a:cubicBezTo>
                    <a:pt x="1578" y="45"/>
                    <a:pt x="1380" y="0"/>
                    <a:pt x="118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41"/>
            <p:cNvSpPr/>
            <p:nvPr/>
          </p:nvSpPr>
          <p:spPr>
            <a:xfrm rot="10800000">
              <a:off x="7333947" y="3308519"/>
              <a:ext cx="217665" cy="146167"/>
            </a:xfrm>
            <a:custGeom>
              <a:avLst/>
              <a:gdLst/>
              <a:ahLst/>
              <a:cxnLst/>
              <a:rect l="l" t="t" r="r" b="b"/>
              <a:pathLst>
                <a:path w="10989" h="6559" extrusionOk="0">
                  <a:moveTo>
                    <a:pt x="9041" y="0"/>
                  </a:moveTo>
                  <a:cubicBezTo>
                    <a:pt x="8189" y="0"/>
                    <a:pt x="7433" y="566"/>
                    <a:pt x="7209" y="1398"/>
                  </a:cubicBezTo>
                  <a:cubicBezTo>
                    <a:pt x="7105" y="1918"/>
                    <a:pt x="7036" y="2403"/>
                    <a:pt x="7036" y="2923"/>
                  </a:cubicBezTo>
                  <a:cubicBezTo>
                    <a:pt x="6914" y="4147"/>
                    <a:pt x="6278" y="4831"/>
                    <a:pt x="5200" y="4831"/>
                  </a:cubicBezTo>
                  <a:cubicBezTo>
                    <a:pt x="5057" y="4831"/>
                    <a:pt x="4907" y="4819"/>
                    <a:pt x="4749" y="4795"/>
                  </a:cubicBezTo>
                  <a:cubicBezTo>
                    <a:pt x="4055" y="4622"/>
                    <a:pt x="3362" y="4448"/>
                    <a:pt x="2704" y="4206"/>
                  </a:cubicBezTo>
                  <a:cubicBezTo>
                    <a:pt x="1837" y="3998"/>
                    <a:pt x="936" y="3790"/>
                    <a:pt x="35" y="3582"/>
                  </a:cubicBezTo>
                  <a:lnTo>
                    <a:pt x="0" y="3755"/>
                  </a:lnTo>
                  <a:cubicBezTo>
                    <a:pt x="1144" y="4414"/>
                    <a:pt x="2288" y="5072"/>
                    <a:pt x="3466" y="5661"/>
                  </a:cubicBezTo>
                  <a:cubicBezTo>
                    <a:pt x="4021" y="5973"/>
                    <a:pt x="4610" y="6216"/>
                    <a:pt x="5199" y="6389"/>
                  </a:cubicBezTo>
                  <a:cubicBezTo>
                    <a:pt x="5606" y="6504"/>
                    <a:pt x="6011" y="6558"/>
                    <a:pt x="6407" y="6558"/>
                  </a:cubicBezTo>
                  <a:cubicBezTo>
                    <a:pt x="8880" y="6558"/>
                    <a:pt x="10988" y="4448"/>
                    <a:pt x="10779" y="1849"/>
                  </a:cubicBezTo>
                  <a:cubicBezTo>
                    <a:pt x="10675" y="809"/>
                    <a:pt x="10121" y="116"/>
                    <a:pt x="9254" y="12"/>
                  </a:cubicBezTo>
                  <a:cubicBezTo>
                    <a:pt x="9183" y="4"/>
                    <a:pt x="9111" y="0"/>
                    <a:pt x="90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41"/>
            <p:cNvSpPr/>
            <p:nvPr/>
          </p:nvSpPr>
          <p:spPr>
            <a:xfrm rot="10800000">
              <a:off x="7249536" y="4303248"/>
              <a:ext cx="52886" cy="179350"/>
            </a:xfrm>
            <a:custGeom>
              <a:avLst/>
              <a:gdLst/>
              <a:ahLst/>
              <a:cxnLst/>
              <a:rect l="l" t="t" r="r" b="b"/>
              <a:pathLst>
                <a:path w="2670" h="8048" extrusionOk="0">
                  <a:moveTo>
                    <a:pt x="1458" y="1"/>
                  </a:moveTo>
                  <a:cubicBezTo>
                    <a:pt x="1045" y="1"/>
                    <a:pt x="642" y="226"/>
                    <a:pt x="451" y="630"/>
                  </a:cubicBezTo>
                  <a:cubicBezTo>
                    <a:pt x="174" y="1150"/>
                    <a:pt x="1" y="1774"/>
                    <a:pt x="35" y="2363"/>
                  </a:cubicBezTo>
                  <a:cubicBezTo>
                    <a:pt x="209" y="4269"/>
                    <a:pt x="486" y="6141"/>
                    <a:pt x="728" y="8047"/>
                  </a:cubicBezTo>
                  <a:lnTo>
                    <a:pt x="798" y="8013"/>
                  </a:lnTo>
                  <a:cubicBezTo>
                    <a:pt x="1387" y="5864"/>
                    <a:pt x="1976" y="3680"/>
                    <a:pt x="2531" y="1531"/>
                  </a:cubicBezTo>
                  <a:cubicBezTo>
                    <a:pt x="2669" y="977"/>
                    <a:pt x="2600" y="388"/>
                    <a:pt x="2011" y="145"/>
                  </a:cubicBezTo>
                  <a:cubicBezTo>
                    <a:pt x="1837" y="47"/>
                    <a:pt x="1647" y="1"/>
                    <a:pt x="14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41"/>
            <p:cNvSpPr/>
            <p:nvPr/>
          </p:nvSpPr>
          <p:spPr>
            <a:xfrm rot="10800000">
              <a:off x="7428694" y="1933274"/>
              <a:ext cx="502556" cy="510126"/>
            </a:xfrm>
            <a:custGeom>
              <a:avLst/>
              <a:gdLst/>
              <a:ahLst/>
              <a:cxnLst/>
              <a:rect l="l" t="t" r="r" b="b"/>
              <a:pathLst>
                <a:path w="25372" h="22891" extrusionOk="0">
                  <a:moveTo>
                    <a:pt x="23534" y="1"/>
                  </a:moveTo>
                  <a:cubicBezTo>
                    <a:pt x="23222" y="244"/>
                    <a:pt x="22945" y="486"/>
                    <a:pt x="22668" y="763"/>
                  </a:cubicBezTo>
                  <a:cubicBezTo>
                    <a:pt x="22287" y="1179"/>
                    <a:pt x="21836" y="1561"/>
                    <a:pt x="21386" y="1942"/>
                  </a:cubicBezTo>
                  <a:cubicBezTo>
                    <a:pt x="21975" y="4160"/>
                    <a:pt x="22113" y="6448"/>
                    <a:pt x="21697" y="8735"/>
                  </a:cubicBezTo>
                  <a:cubicBezTo>
                    <a:pt x="20598" y="15096"/>
                    <a:pt x="15500" y="20721"/>
                    <a:pt x="8122" y="20721"/>
                  </a:cubicBezTo>
                  <a:cubicBezTo>
                    <a:pt x="7822" y="20721"/>
                    <a:pt x="7518" y="20711"/>
                    <a:pt x="7210" y="20692"/>
                  </a:cubicBezTo>
                  <a:cubicBezTo>
                    <a:pt x="5962" y="20589"/>
                    <a:pt x="4749" y="20311"/>
                    <a:pt x="3501" y="20138"/>
                  </a:cubicBezTo>
                  <a:cubicBezTo>
                    <a:pt x="3326" y="20106"/>
                    <a:pt x="3151" y="20091"/>
                    <a:pt x="2976" y="20091"/>
                  </a:cubicBezTo>
                  <a:cubicBezTo>
                    <a:pt x="2010" y="20091"/>
                    <a:pt x="1084" y="20569"/>
                    <a:pt x="555" y="21420"/>
                  </a:cubicBezTo>
                  <a:cubicBezTo>
                    <a:pt x="1" y="22183"/>
                    <a:pt x="35" y="22321"/>
                    <a:pt x="971" y="22460"/>
                  </a:cubicBezTo>
                  <a:cubicBezTo>
                    <a:pt x="2505" y="22746"/>
                    <a:pt x="3993" y="22890"/>
                    <a:pt x="5432" y="22890"/>
                  </a:cubicBezTo>
                  <a:cubicBezTo>
                    <a:pt x="11146" y="22890"/>
                    <a:pt x="16096" y="20616"/>
                    <a:pt x="20138" y="15910"/>
                  </a:cubicBezTo>
                  <a:cubicBezTo>
                    <a:pt x="23881" y="11542"/>
                    <a:pt x="25371" y="6378"/>
                    <a:pt x="23777" y="729"/>
                  </a:cubicBezTo>
                  <a:cubicBezTo>
                    <a:pt x="23673" y="486"/>
                    <a:pt x="23604" y="244"/>
                    <a:pt x="2353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7" name="Google Shape;1487;p41"/>
            <p:cNvSpPr/>
            <p:nvPr/>
          </p:nvSpPr>
          <p:spPr>
            <a:xfrm rot="10800000">
              <a:off x="7403291" y="1830429"/>
              <a:ext cx="825200" cy="538807"/>
            </a:xfrm>
            <a:custGeom>
              <a:avLst/>
              <a:gdLst/>
              <a:ahLst/>
              <a:cxnLst/>
              <a:rect l="l" t="t" r="r" b="b"/>
              <a:pathLst>
                <a:path w="41661" h="24178" extrusionOk="0">
                  <a:moveTo>
                    <a:pt x="0" y="0"/>
                  </a:moveTo>
                  <a:cubicBezTo>
                    <a:pt x="451" y="3813"/>
                    <a:pt x="1283" y="7556"/>
                    <a:pt x="2565" y="11160"/>
                  </a:cubicBezTo>
                  <a:cubicBezTo>
                    <a:pt x="3501" y="13968"/>
                    <a:pt x="5165" y="16498"/>
                    <a:pt x="7313" y="18543"/>
                  </a:cubicBezTo>
                  <a:cubicBezTo>
                    <a:pt x="11464" y="22436"/>
                    <a:pt x="16301" y="24178"/>
                    <a:pt x="21648" y="24178"/>
                  </a:cubicBezTo>
                  <a:cubicBezTo>
                    <a:pt x="22774" y="24178"/>
                    <a:pt x="23924" y="24101"/>
                    <a:pt x="25094" y="23950"/>
                  </a:cubicBezTo>
                  <a:cubicBezTo>
                    <a:pt x="31610" y="23083"/>
                    <a:pt x="36808" y="19617"/>
                    <a:pt x="41453" y="15216"/>
                  </a:cubicBezTo>
                  <a:cubicBezTo>
                    <a:pt x="41626" y="14938"/>
                    <a:pt x="41661" y="14626"/>
                    <a:pt x="41557" y="14314"/>
                  </a:cubicBezTo>
                  <a:cubicBezTo>
                    <a:pt x="41141" y="12824"/>
                    <a:pt x="40621" y="11368"/>
                    <a:pt x="40136" y="9913"/>
                  </a:cubicBezTo>
                  <a:cubicBezTo>
                    <a:pt x="40066" y="9774"/>
                    <a:pt x="39997" y="9635"/>
                    <a:pt x="39928" y="9531"/>
                  </a:cubicBezTo>
                  <a:cubicBezTo>
                    <a:pt x="39651" y="10294"/>
                    <a:pt x="39304" y="11057"/>
                    <a:pt x="38923" y="11784"/>
                  </a:cubicBezTo>
                  <a:cubicBezTo>
                    <a:pt x="35179" y="17676"/>
                    <a:pt x="30015" y="21489"/>
                    <a:pt x="22910" y="22009"/>
                  </a:cubicBezTo>
                  <a:cubicBezTo>
                    <a:pt x="22424" y="22046"/>
                    <a:pt x="21941" y="22065"/>
                    <a:pt x="21463" y="22065"/>
                  </a:cubicBezTo>
                  <a:cubicBezTo>
                    <a:pt x="10059" y="22065"/>
                    <a:pt x="1278" y="11549"/>
                    <a:pt x="3640" y="139"/>
                  </a:cubicBezTo>
                  <a:cubicBezTo>
                    <a:pt x="2427" y="104"/>
                    <a:pt x="1213" y="70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41"/>
            <p:cNvSpPr/>
            <p:nvPr/>
          </p:nvSpPr>
          <p:spPr>
            <a:xfrm rot="10800000">
              <a:off x="7157523" y="905961"/>
              <a:ext cx="946719" cy="1067830"/>
            </a:xfrm>
            <a:custGeom>
              <a:avLst/>
              <a:gdLst/>
              <a:ahLst/>
              <a:cxnLst/>
              <a:rect l="l" t="t" r="r" b="b"/>
              <a:pathLst>
                <a:path w="47796" h="47917" extrusionOk="0">
                  <a:moveTo>
                    <a:pt x="33821" y="17186"/>
                  </a:moveTo>
                  <a:lnTo>
                    <a:pt x="33821" y="17186"/>
                  </a:lnTo>
                  <a:cubicBezTo>
                    <a:pt x="33823" y="17199"/>
                    <a:pt x="33826" y="17213"/>
                    <a:pt x="33828" y="17226"/>
                  </a:cubicBezTo>
                  <a:lnTo>
                    <a:pt x="33828" y="17192"/>
                  </a:lnTo>
                  <a:cubicBezTo>
                    <a:pt x="33826" y="17190"/>
                    <a:pt x="33823" y="17188"/>
                    <a:pt x="33821" y="17186"/>
                  </a:cubicBezTo>
                  <a:close/>
                  <a:moveTo>
                    <a:pt x="36809" y="1"/>
                  </a:moveTo>
                  <a:cubicBezTo>
                    <a:pt x="36220" y="486"/>
                    <a:pt x="35630" y="971"/>
                    <a:pt x="35041" y="1422"/>
                  </a:cubicBezTo>
                  <a:cubicBezTo>
                    <a:pt x="31194" y="4610"/>
                    <a:pt x="27035" y="7106"/>
                    <a:pt x="22044" y="7972"/>
                  </a:cubicBezTo>
                  <a:cubicBezTo>
                    <a:pt x="21905" y="8007"/>
                    <a:pt x="21732" y="8076"/>
                    <a:pt x="21593" y="8146"/>
                  </a:cubicBezTo>
                  <a:cubicBezTo>
                    <a:pt x="22441" y="8390"/>
                    <a:pt x="23318" y="8510"/>
                    <a:pt x="24195" y="8510"/>
                  </a:cubicBezTo>
                  <a:cubicBezTo>
                    <a:pt x="25683" y="8510"/>
                    <a:pt x="27173" y="8163"/>
                    <a:pt x="28525" y="7487"/>
                  </a:cubicBezTo>
                  <a:cubicBezTo>
                    <a:pt x="29773" y="6863"/>
                    <a:pt x="30986" y="6135"/>
                    <a:pt x="32234" y="5512"/>
                  </a:cubicBezTo>
                  <a:cubicBezTo>
                    <a:pt x="33180" y="5053"/>
                    <a:pt x="34107" y="4809"/>
                    <a:pt x="35004" y="4809"/>
                  </a:cubicBezTo>
                  <a:cubicBezTo>
                    <a:pt x="36211" y="4809"/>
                    <a:pt x="37364" y="5251"/>
                    <a:pt x="38438" y="6205"/>
                  </a:cubicBezTo>
                  <a:cubicBezTo>
                    <a:pt x="39270" y="6898"/>
                    <a:pt x="39963" y="7730"/>
                    <a:pt x="40517" y="8666"/>
                  </a:cubicBezTo>
                  <a:cubicBezTo>
                    <a:pt x="43533" y="13795"/>
                    <a:pt x="44295" y="19375"/>
                    <a:pt x="43810" y="25198"/>
                  </a:cubicBezTo>
                  <a:cubicBezTo>
                    <a:pt x="43741" y="26065"/>
                    <a:pt x="43533" y="26896"/>
                    <a:pt x="43359" y="27763"/>
                  </a:cubicBezTo>
                  <a:lnTo>
                    <a:pt x="43151" y="27763"/>
                  </a:lnTo>
                  <a:cubicBezTo>
                    <a:pt x="43151" y="27590"/>
                    <a:pt x="43117" y="27416"/>
                    <a:pt x="43117" y="27243"/>
                  </a:cubicBezTo>
                  <a:cubicBezTo>
                    <a:pt x="43013" y="25753"/>
                    <a:pt x="42978" y="24228"/>
                    <a:pt x="42735" y="22737"/>
                  </a:cubicBezTo>
                  <a:cubicBezTo>
                    <a:pt x="42354" y="20311"/>
                    <a:pt x="41522" y="17989"/>
                    <a:pt x="40275" y="15909"/>
                  </a:cubicBezTo>
                  <a:cubicBezTo>
                    <a:pt x="40178" y="15717"/>
                    <a:pt x="39815" y="15524"/>
                    <a:pt x="39679" y="15524"/>
                  </a:cubicBezTo>
                  <a:cubicBezTo>
                    <a:pt x="39668" y="15524"/>
                    <a:pt x="39659" y="15526"/>
                    <a:pt x="39651" y="15528"/>
                  </a:cubicBezTo>
                  <a:cubicBezTo>
                    <a:pt x="39068" y="15938"/>
                    <a:pt x="38446" y="16093"/>
                    <a:pt x="37808" y="16093"/>
                  </a:cubicBezTo>
                  <a:cubicBezTo>
                    <a:pt x="37421" y="16093"/>
                    <a:pt x="37028" y="16036"/>
                    <a:pt x="36635" y="15944"/>
                  </a:cubicBezTo>
                  <a:lnTo>
                    <a:pt x="36635" y="15944"/>
                  </a:lnTo>
                  <a:cubicBezTo>
                    <a:pt x="36635" y="15979"/>
                    <a:pt x="36635" y="16048"/>
                    <a:pt x="36670" y="16083"/>
                  </a:cubicBezTo>
                  <a:cubicBezTo>
                    <a:pt x="36739" y="16187"/>
                    <a:pt x="36809" y="16256"/>
                    <a:pt x="36878" y="16325"/>
                  </a:cubicBezTo>
                  <a:cubicBezTo>
                    <a:pt x="40968" y="20484"/>
                    <a:pt x="42354" y="25510"/>
                    <a:pt x="41280" y="31194"/>
                  </a:cubicBezTo>
                  <a:cubicBezTo>
                    <a:pt x="40517" y="35215"/>
                    <a:pt x="38750" y="38819"/>
                    <a:pt x="35561" y="41488"/>
                  </a:cubicBezTo>
                  <a:cubicBezTo>
                    <a:pt x="32201" y="44257"/>
                    <a:pt x="28231" y="45650"/>
                    <a:pt x="24217" y="45650"/>
                  </a:cubicBezTo>
                  <a:cubicBezTo>
                    <a:pt x="20696" y="45650"/>
                    <a:pt x="17141" y="44578"/>
                    <a:pt x="13934" y="42424"/>
                  </a:cubicBezTo>
                  <a:cubicBezTo>
                    <a:pt x="5338" y="36636"/>
                    <a:pt x="4194" y="26792"/>
                    <a:pt x="8977" y="19341"/>
                  </a:cubicBezTo>
                  <a:cubicBezTo>
                    <a:pt x="11814" y="14891"/>
                    <a:pt x="16668" y="12459"/>
                    <a:pt x="21764" y="12459"/>
                  </a:cubicBezTo>
                  <a:cubicBezTo>
                    <a:pt x="23892" y="12459"/>
                    <a:pt x="26061" y="12883"/>
                    <a:pt x="28144" y="13760"/>
                  </a:cubicBezTo>
                  <a:cubicBezTo>
                    <a:pt x="30186" y="14660"/>
                    <a:pt x="32090" y="15802"/>
                    <a:pt x="33821" y="17186"/>
                  </a:cubicBezTo>
                  <a:lnTo>
                    <a:pt x="33821" y="17186"/>
                  </a:lnTo>
                  <a:cubicBezTo>
                    <a:pt x="33468" y="15295"/>
                    <a:pt x="32501" y="13543"/>
                    <a:pt x="31090" y="12201"/>
                  </a:cubicBezTo>
                  <a:cubicBezTo>
                    <a:pt x="30966" y="12077"/>
                    <a:pt x="30787" y="11953"/>
                    <a:pt x="30651" y="11953"/>
                  </a:cubicBezTo>
                  <a:cubicBezTo>
                    <a:pt x="30635" y="11953"/>
                    <a:pt x="30619" y="11955"/>
                    <a:pt x="30605" y="11958"/>
                  </a:cubicBezTo>
                  <a:cubicBezTo>
                    <a:pt x="30224" y="12028"/>
                    <a:pt x="29600" y="12062"/>
                    <a:pt x="29530" y="12305"/>
                  </a:cubicBezTo>
                  <a:cubicBezTo>
                    <a:pt x="29374" y="12703"/>
                    <a:pt x="29192" y="12825"/>
                    <a:pt x="28989" y="12825"/>
                  </a:cubicBezTo>
                  <a:cubicBezTo>
                    <a:pt x="28785" y="12825"/>
                    <a:pt x="28560" y="12703"/>
                    <a:pt x="28317" y="12617"/>
                  </a:cubicBezTo>
                  <a:cubicBezTo>
                    <a:pt x="25936" y="11717"/>
                    <a:pt x="23546" y="11213"/>
                    <a:pt x="21165" y="11213"/>
                  </a:cubicBezTo>
                  <a:cubicBezTo>
                    <a:pt x="18868" y="11213"/>
                    <a:pt x="16579" y="11682"/>
                    <a:pt x="14315" y="12721"/>
                  </a:cubicBezTo>
                  <a:cubicBezTo>
                    <a:pt x="8735" y="15285"/>
                    <a:pt x="5789" y="19861"/>
                    <a:pt x="4749" y="25787"/>
                  </a:cubicBezTo>
                  <a:cubicBezTo>
                    <a:pt x="4680" y="26272"/>
                    <a:pt x="4541" y="26792"/>
                    <a:pt x="4333" y="27243"/>
                  </a:cubicBezTo>
                  <a:cubicBezTo>
                    <a:pt x="3895" y="28169"/>
                    <a:pt x="2942" y="28975"/>
                    <a:pt x="1850" y="28975"/>
                  </a:cubicBezTo>
                  <a:cubicBezTo>
                    <a:pt x="1388" y="28975"/>
                    <a:pt x="901" y="28831"/>
                    <a:pt x="417" y="28491"/>
                  </a:cubicBezTo>
                  <a:cubicBezTo>
                    <a:pt x="313" y="28456"/>
                    <a:pt x="174" y="28456"/>
                    <a:pt x="1" y="28421"/>
                  </a:cubicBezTo>
                  <a:lnTo>
                    <a:pt x="1" y="28421"/>
                  </a:lnTo>
                  <a:cubicBezTo>
                    <a:pt x="105" y="28699"/>
                    <a:pt x="174" y="28872"/>
                    <a:pt x="243" y="29045"/>
                  </a:cubicBezTo>
                  <a:cubicBezTo>
                    <a:pt x="2704" y="33586"/>
                    <a:pt x="5789" y="37814"/>
                    <a:pt x="9359" y="41557"/>
                  </a:cubicBezTo>
                  <a:cubicBezTo>
                    <a:pt x="13381" y="45748"/>
                    <a:pt x="18400" y="47917"/>
                    <a:pt x="23532" y="47917"/>
                  </a:cubicBezTo>
                  <a:cubicBezTo>
                    <a:pt x="26847" y="47917"/>
                    <a:pt x="30208" y="47012"/>
                    <a:pt x="33378" y="45162"/>
                  </a:cubicBezTo>
                  <a:cubicBezTo>
                    <a:pt x="38230" y="42354"/>
                    <a:pt x="41938" y="37883"/>
                    <a:pt x="43741" y="32580"/>
                  </a:cubicBezTo>
                  <a:cubicBezTo>
                    <a:pt x="43895" y="32144"/>
                    <a:pt x="44030" y="31898"/>
                    <a:pt x="44371" y="31898"/>
                  </a:cubicBezTo>
                  <a:cubicBezTo>
                    <a:pt x="44490" y="31898"/>
                    <a:pt x="44635" y="31928"/>
                    <a:pt x="44815" y="31991"/>
                  </a:cubicBezTo>
                  <a:cubicBezTo>
                    <a:pt x="45069" y="32076"/>
                    <a:pt x="45328" y="32117"/>
                    <a:pt x="45583" y="32117"/>
                  </a:cubicBezTo>
                  <a:cubicBezTo>
                    <a:pt x="46268" y="32117"/>
                    <a:pt x="46925" y="31819"/>
                    <a:pt x="47380" y="31263"/>
                  </a:cubicBezTo>
                  <a:cubicBezTo>
                    <a:pt x="47692" y="30951"/>
                    <a:pt x="47796" y="30744"/>
                    <a:pt x="47241" y="30536"/>
                  </a:cubicBezTo>
                  <a:cubicBezTo>
                    <a:pt x="46063" y="30120"/>
                    <a:pt x="45266" y="29253"/>
                    <a:pt x="45196" y="28040"/>
                  </a:cubicBezTo>
                  <a:cubicBezTo>
                    <a:pt x="45162" y="26654"/>
                    <a:pt x="45266" y="25233"/>
                    <a:pt x="45474" y="23846"/>
                  </a:cubicBezTo>
                  <a:cubicBezTo>
                    <a:pt x="45820" y="20970"/>
                    <a:pt x="46271" y="18093"/>
                    <a:pt x="45751" y="15182"/>
                  </a:cubicBezTo>
                  <a:cubicBezTo>
                    <a:pt x="45508" y="13656"/>
                    <a:pt x="44850" y="12235"/>
                    <a:pt x="43845" y="11057"/>
                  </a:cubicBezTo>
                  <a:cubicBezTo>
                    <a:pt x="41488" y="8284"/>
                    <a:pt x="39478" y="5234"/>
                    <a:pt x="37849" y="1976"/>
                  </a:cubicBezTo>
                  <a:cubicBezTo>
                    <a:pt x="37537" y="1318"/>
                    <a:pt x="37155" y="659"/>
                    <a:pt x="368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41"/>
            <p:cNvSpPr/>
            <p:nvPr/>
          </p:nvSpPr>
          <p:spPr>
            <a:xfrm rot="10800000">
              <a:off x="7344948" y="1028798"/>
              <a:ext cx="582182" cy="609272"/>
            </a:xfrm>
            <a:custGeom>
              <a:avLst/>
              <a:gdLst/>
              <a:ahLst/>
              <a:cxnLst/>
              <a:rect l="l" t="t" r="r" b="b"/>
              <a:pathLst>
                <a:path w="29392" h="27340" extrusionOk="0">
                  <a:moveTo>
                    <a:pt x="13184" y="1"/>
                  </a:moveTo>
                  <a:cubicBezTo>
                    <a:pt x="12125" y="1"/>
                    <a:pt x="11109" y="578"/>
                    <a:pt x="10572" y="1572"/>
                  </a:cubicBezTo>
                  <a:cubicBezTo>
                    <a:pt x="9809" y="2820"/>
                    <a:pt x="9705" y="4380"/>
                    <a:pt x="10329" y="5697"/>
                  </a:cubicBezTo>
                  <a:cubicBezTo>
                    <a:pt x="10503" y="6078"/>
                    <a:pt x="10399" y="6563"/>
                    <a:pt x="10052" y="6840"/>
                  </a:cubicBezTo>
                  <a:cubicBezTo>
                    <a:pt x="9428" y="7430"/>
                    <a:pt x="8874" y="8088"/>
                    <a:pt x="8388" y="8816"/>
                  </a:cubicBezTo>
                  <a:cubicBezTo>
                    <a:pt x="8208" y="9068"/>
                    <a:pt x="8075" y="9189"/>
                    <a:pt x="7940" y="9189"/>
                  </a:cubicBezTo>
                  <a:cubicBezTo>
                    <a:pt x="7815" y="9189"/>
                    <a:pt x="7688" y="9085"/>
                    <a:pt x="7522" y="8885"/>
                  </a:cubicBezTo>
                  <a:cubicBezTo>
                    <a:pt x="6066" y="7187"/>
                    <a:pt x="5408" y="5315"/>
                    <a:pt x="6031" y="2993"/>
                  </a:cubicBezTo>
                  <a:lnTo>
                    <a:pt x="6031" y="2993"/>
                  </a:lnTo>
                  <a:cubicBezTo>
                    <a:pt x="3501" y="3478"/>
                    <a:pt x="2462" y="6528"/>
                    <a:pt x="4160" y="8435"/>
                  </a:cubicBezTo>
                  <a:cubicBezTo>
                    <a:pt x="4922" y="9301"/>
                    <a:pt x="5928" y="9925"/>
                    <a:pt x="7037" y="10168"/>
                  </a:cubicBezTo>
                  <a:cubicBezTo>
                    <a:pt x="7453" y="10272"/>
                    <a:pt x="7522" y="10410"/>
                    <a:pt x="7487" y="10861"/>
                  </a:cubicBezTo>
                  <a:cubicBezTo>
                    <a:pt x="7383" y="11970"/>
                    <a:pt x="7383" y="13114"/>
                    <a:pt x="7383" y="14257"/>
                  </a:cubicBezTo>
                  <a:cubicBezTo>
                    <a:pt x="7383" y="14607"/>
                    <a:pt x="7383" y="14782"/>
                    <a:pt x="7063" y="14782"/>
                  </a:cubicBezTo>
                  <a:cubicBezTo>
                    <a:pt x="7034" y="14782"/>
                    <a:pt x="7002" y="14780"/>
                    <a:pt x="6967" y="14777"/>
                  </a:cubicBezTo>
                  <a:cubicBezTo>
                    <a:pt x="4749" y="14500"/>
                    <a:pt x="2808" y="13772"/>
                    <a:pt x="1664" y="11658"/>
                  </a:cubicBezTo>
                  <a:cubicBezTo>
                    <a:pt x="1560" y="11519"/>
                    <a:pt x="1422" y="11381"/>
                    <a:pt x="1318" y="11242"/>
                  </a:cubicBezTo>
                  <a:cubicBezTo>
                    <a:pt x="1145" y="11381"/>
                    <a:pt x="1006" y="11519"/>
                    <a:pt x="902" y="11693"/>
                  </a:cubicBezTo>
                  <a:cubicBezTo>
                    <a:pt x="1" y="13530"/>
                    <a:pt x="937" y="15748"/>
                    <a:pt x="2912" y="16372"/>
                  </a:cubicBezTo>
                  <a:cubicBezTo>
                    <a:pt x="3383" y="16514"/>
                    <a:pt x="3847" y="16580"/>
                    <a:pt x="4303" y="16580"/>
                  </a:cubicBezTo>
                  <a:cubicBezTo>
                    <a:pt x="5290" y="16580"/>
                    <a:pt x="6240" y="16269"/>
                    <a:pt x="7141" y="15748"/>
                  </a:cubicBezTo>
                  <a:cubicBezTo>
                    <a:pt x="7298" y="15662"/>
                    <a:pt x="7415" y="15611"/>
                    <a:pt x="7517" y="15611"/>
                  </a:cubicBezTo>
                  <a:cubicBezTo>
                    <a:pt x="7660" y="15611"/>
                    <a:pt x="7775" y="15712"/>
                    <a:pt x="7938" y="15956"/>
                  </a:cubicBezTo>
                  <a:cubicBezTo>
                    <a:pt x="8562" y="16961"/>
                    <a:pt x="9220" y="17931"/>
                    <a:pt x="9948" y="18867"/>
                  </a:cubicBezTo>
                  <a:cubicBezTo>
                    <a:pt x="10191" y="19214"/>
                    <a:pt x="10191" y="19318"/>
                    <a:pt x="9879" y="19560"/>
                  </a:cubicBezTo>
                  <a:cubicBezTo>
                    <a:pt x="8616" y="20425"/>
                    <a:pt x="7323" y="20991"/>
                    <a:pt x="5923" y="20991"/>
                  </a:cubicBezTo>
                  <a:cubicBezTo>
                    <a:pt x="5247" y="20991"/>
                    <a:pt x="4547" y="20859"/>
                    <a:pt x="3813" y="20565"/>
                  </a:cubicBezTo>
                  <a:cubicBezTo>
                    <a:pt x="3675" y="20496"/>
                    <a:pt x="3536" y="20496"/>
                    <a:pt x="3397" y="20462"/>
                  </a:cubicBezTo>
                  <a:lnTo>
                    <a:pt x="3397" y="20462"/>
                  </a:lnTo>
                  <a:cubicBezTo>
                    <a:pt x="3432" y="21640"/>
                    <a:pt x="4125" y="22680"/>
                    <a:pt x="5165" y="23200"/>
                  </a:cubicBezTo>
                  <a:cubicBezTo>
                    <a:pt x="5613" y="23438"/>
                    <a:pt x="6112" y="23555"/>
                    <a:pt x="6611" y="23555"/>
                  </a:cubicBezTo>
                  <a:cubicBezTo>
                    <a:pt x="7269" y="23555"/>
                    <a:pt x="7925" y="23352"/>
                    <a:pt x="8458" y="22957"/>
                  </a:cubicBezTo>
                  <a:cubicBezTo>
                    <a:pt x="9428" y="22298"/>
                    <a:pt x="10156" y="21363"/>
                    <a:pt x="10503" y="20288"/>
                  </a:cubicBezTo>
                  <a:cubicBezTo>
                    <a:pt x="10625" y="19902"/>
                    <a:pt x="10759" y="19754"/>
                    <a:pt x="10954" y="19754"/>
                  </a:cubicBezTo>
                  <a:cubicBezTo>
                    <a:pt x="11091" y="19754"/>
                    <a:pt x="11258" y="19827"/>
                    <a:pt x="11473" y="19942"/>
                  </a:cubicBezTo>
                  <a:cubicBezTo>
                    <a:pt x="12339" y="20358"/>
                    <a:pt x="13241" y="20739"/>
                    <a:pt x="14176" y="20981"/>
                  </a:cubicBezTo>
                  <a:cubicBezTo>
                    <a:pt x="14939" y="21189"/>
                    <a:pt x="15008" y="21467"/>
                    <a:pt x="14766" y="22090"/>
                  </a:cubicBezTo>
                  <a:cubicBezTo>
                    <a:pt x="14038" y="24135"/>
                    <a:pt x="12825" y="25626"/>
                    <a:pt x="10537" y="26215"/>
                  </a:cubicBezTo>
                  <a:cubicBezTo>
                    <a:pt x="11142" y="26930"/>
                    <a:pt x="12009" y="27340"/>
                    <a:pt x="12913" y="27340"/>
                  </a:cubicBezTo>
                  <a:cubicBezTo>
                    <a:pt x="13148" y="27340"/>
                    <a:pt x="13386" y="27312"/>
                    <a:pt x="13622" y="27255"/>
                  </a:cubicBezTo>
                  <a:cubicBezTo>
                    <a:pt x="14835" y="27081"/>
                    <a:pt x="15805" y="26146"/>
                    <a:pt x="16048" y="24933"/>
                  </a:cubicBezTo>
                  <a:cubicBezTo>
                    <a:pt x="16221" y="23962"/>
                    <a:pt x="16221" y="22992"/>
                    <a:pt x="16048" y="22056"/>
                  </a:cubicBezTo>
                  <a:cubicBezTo>
                    <a:pt x="15944" y="21363"/>
                    <a:pt x="16117" y="21328"/>
                    <a:pt x="16672" y="21259"/>
                  </a:cubicBezTo>
                  <a:cubicBezTo>
                    <a:pt x="17712" y="21085"/>
                    <a:pt x="18751" y="20843"/>
                    <a:pt x="19722" y="20496"/>
                  </a:cubicBezTo>
                  <a:cubicBezTo>
                    <a:pt x="19898" y="20419"/>
                    <a:pt x="20036" y="20380"/>
                    <a:pt x="20147" y="20380"/>
                  </a:cubicBezTo>
                  <a:cubicBezTo>
                    <a:pt x="20383" y="20380"/>
                    <a:pt x="20494" y="20558"/>
                    <a:pt x="20588" y="20912"/>
                  </a:cubicBezTo>
                  <a:cubicBezTo>
                    <a:pt x="21004" y="22506"/>
                    <a:pt x="20970" y="24066"/>
                    <a:pt x="20103" y="25556"/>
                  </a:cubicBezTo>
                  <a:cubicBezTo>
                    <a:pt x="19999" y="25695"/>
                    <a:pt x="19930" y="25868"/>
                    <a:pt x="19895" y="26042"/>
                  </a:cubicBezTo>
                  <a:cubicBezTo>
                    <a:pt x="20068" y="26076"/>
                    <a:pt x="20242" y="26111"/>
                    <a:pt x="20450" y="26111"/>
                  </a:cubicBezTo>
                  <a:cubicBezTo>
                    <a:pt x="21871" y="26042"/>
                    <a:pt x="23049" y="25037"/>
                    <a:pt x="23396" y="23650"/>
                  </a:cubicBezTo>
                  <a:cubicBezTo>
                    <a:pt x="23708" y="22056"/>
                    <a:pt x="22980" y="20843"/>
                    <a:pt x="21905" y="19803"/>
                  </a:cubicBezTo>
                  <a:cubicBezTo>
                    <a:pt x="21593" y="19526"/>
                    <a:pt x="21524" y="19387"/>
                    <a:pt x="21801" y="18971"/>
                  </a:cubicBezTo>
                  <a:cubicBezTo>
                    <a:pt x="22495" y="18035"/>
                    <a:pt x="23153" y="17100"/>
                    <a:pt x="23742" y="16094"/>
                  </a:cubicBezTo>
                  <a:cubicBezTo>
                    <a:pt x="23880" y="15838"/>
                    <a:pt x="23996" y="15717"/>
                    <a:pt x="24140" y="15717"/>
                  </a:cubicBezTo>
                  <a:cubicBezTo>
                    <a:pt x="24249" y="15717"/>
                    <a:pt x="24375" y="15787"/>
                    <a:pt x="24539" y="15921"/>
                  </a:cubicBezTo>
                  <a:cubicBezTo>
                    <a:pt x="25649" y="16753"/>
                    <a:pt x="26411" y="18001"/>
                    <a:pt x="26654" y="19387"/>
                  </a:cubicBezTo>
                  <a:cubicBezTo>
                    <a:pt x="26688" y="19560"/>
                    <a:pt x="26758" y="19768"/>
                    <a:pt x="26862" y="19942"/>
                  </a:cubicBezTo>
                  <a:cubicBezTo>
                    <a:pt x="29392" y="18590"/>
                    <a:pt x="28837" y="14743"/>
                    <a:pt x="25995" y="14223"/>
                  </a:cubicBezTo>
                  <a:cubicBezTo>
                    <a:pt x="24921" y="13911"/>
                    <a:pt x="24054" y="13668"/>
                    <a:pt x="24228" y="12351"/>
                  </a:cubicBezTo>
                  <a:cubicBezTo>
                    <a:pt x="24228" y="12317"/>
                    <a:pt x="24158" y="12247"/>
                    <a:pt x="24089" y="12178"/>
                  </a:cubicBezTo>
                  <a:cubicBezTo>
                    <a:pt x="24020" y="12732"/>
                    <a:pt x="23950" y="13218"/>
                    <a:pt x="23881" y="13738"/>
                  </a:cubicBezTo>
                  <a:cubicBezTo>
                    <a:pt x="23534" y="15886"/>
                    <a:pt x="22217" y="17758"/>
                    <a:pt x="20276" y="18763"/>
                  </a:cubicBezTo>
                  <a:cubicBezTo>
                    <a:pt x="19236" y="19337"/>
                    <a:pt x="18096" y="19610"/>
                    <a:pt x="16983" y="19610"/>
                  </a:cubicBezTo>
                  <a:cubicBezTo>
                    <a:pt x="14870" y="19610"/>
                    <a:pt x="12852" y="18627"/>
                    <a:pt x="11785" y="16857"/>
                  </a:cubicBezTo>
                  <a:cubicBezTo>
                    <a:pt x="10433" y="14812"/>
                    <a:pt x="11854" y="12074"/>
                    <a:pt x="14315" y="12005"/>
                  </a:cubicBezTo>
                  <a:cubicBezTo>
                    <a:pt x="14459" y="11990"/>
                    <a:pt x="14596" y="11982"/>
                    <a:pt x="14730" y="11982"/>
                  </a:cubicBezTo>
                  <a:cubicBezTo>
                    <a:pt x="14920" y="11982"/>
                    <a:pt x="15103" y="11999"/>
                    <a:pt x="15285" y="12039"/>
                  </a:cubicBezTo>
                  <a:cubicBezTo>
                    <a:pt x="15393" y="12056"/>
                    <a:pt x="15485" y="12065"/>
                    <a:pt x="15563" y="12065"/>
                  </a:cubicBezTo>
                  <a:cubicBezTo>
                    <a:pt x="15960" y="12065"/>
                    <a:pt x="15985" y="11839"/>
                    <a:pt x="15840" y="11346"/>
                  </a:cubicBezTo>
                  <a:cubicBezTo>
                    <a:pt x="15078" y="9024"/>
                    <a:pt x="15701" y="7014"/>
                    <a:pt x="17538" y="5419"/>
                  </a:cubicBezTo>
                  <a:cubicBezTo>
                    <a:pt x="18613" y="4449"/>
                    <a:pt x="19964" y="3860"/>
                    <a:pt x="21420" y="3756"/>
                  </a:cubicBezTo>
                  <a:cubicBezTo>
                    <a:pt x="22044" y="3721"/>
                    <a:pt x="22113" y="3409"/>
                    <a:pt x="21732" y="3097"/>
                  </a:cubicBezTo>
                  <a:cubicBezTo>
                    <a:pt x="21247" y="2612"/>
                    <a:pt x="20623" y="2300"/>
                    <a:pt x="19964" y="2127"/>
                  </a:cubicBezTo>
                  <a:cubicBezTo>
                    <a:pt x="19860" y="2116"/>
                    <a:pt x="19757" y="2111"/>
                    <a:pt x="19656" y="2111"/>
                  </a:cubicBezTo>
                  <a:cubicBezTo>
                    <a:pt x="18423" y="2111"/>
                    <a:pt x="17491" y="2877"/>
                    <a:pt x="16914" y="3998"/>
                  </a:cubicBezTo>
                  <a:cubicBezTo>
                    <a:pt x="16603" y="4692"/>
                    <a:pt x="16221" y="4726"/>
                    <a:pt x="15563" y="4726"/>
                  </a:cubicBezTo>
                  <a:cubicBezTo>
                    <a:pt x="14523" y="4796"/>
                    <a:pt x="13483" y="4934"/>
                    <a:pt x="12478" y="5142"/>
                  </a:cubicBezTo>
                  <a:cubicBezTo>
                    <a:pt x="12235" y="5211"/>
                    <a:pt x="11993" y="5281"/>
                    <a:pt x="11785" y="5350"/>
                  </a:cubicBezTo>
                  <a:cubicBezTo>
                    <a:pt x="11750" y="5073"/>
                    <a:pt x="11750" y="4830"/>
                    <a:pt x="11785" y="4553"/>
                  </a:cubicBezTo>
                  <a:cubicBezTo>
                    <a:pt x="12131" y="3063"/>
                    <a:pt x="12998" y="1745"/>
                    <a:pt x="14246" y="844"/>
                  </a:cubicBezTo>
                  <a:cubicBezTo>
                    <a:pt x="14384" y="740"/>
                    <a:pt x="14523" y="602"/>
                    <a:pt x="14627" y="463"/>
                  </a:cubicBezTo>
                  <a:cubicBezTo>
                    <a:pt x="14454" y="324"/>
                    <a:pt x="14315" y="220"/>
                    <a:pt x="14107" y="151"/>
                  </a:cubicBezTo>
                  <a:cubicBezTo>
                    <a:pt x="13803" y="50"/>
                    <a:pt x="13491" y="1"/>
                    <a:pt x="131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41"/>
            <p:cNvSpPr/>
            <p:nvPr/>
          </p:nvSpPr>
          <p:spPr>
            <a:xfrm rot="10800000">
              <a:off x="7037398" y="619246"/>
              <a:ext cx="237551" cy="638554"/>
            </a:xfrm>
            <a:custGeom>
              <a:avLst/>
              <a:gdLst/>
              <a:ahLst/>
              <a:cxnLst/>
              <a:rect l="l" t="t" r="r" b="b"/>
              <a:pathLst>
                <a:path w="11993" h="28654" extrusionOk="0">
                  <a:moveTo>
                    <a:pt x="8284" y="1"/>
                  </a:moveTo>
                  <a:lnTo>
                    <a:pt x="8284" y="1"/>
                  </a:lnTo>
                  <a:cubicBezTo>
                    <a:pt x="7902" y="347"/>
                    <a:pt x="7556" y="659"/>
                    <a:pt x="7174" y="1041"/>
                  </a:cubicBezTo>
                  <a:cubicBezTo>
                    <a:pt x="2184" y="5789"/>
                    <a:pt x="0" y="11612"/>
                    <a:pt x="936" y="18509"/>
                  </a:cubicBezTo>
                  <a:cubicBezTo>
                    <a:pt x="1421" y="21975"/>
                    <a:pt x="2911" y="24956"/>
                    <a:pt x="5857" y="27035"/>
                  </a:cubicBezTo>
                  <a:cubicBezTo>
                    <a:pt x="7285" y="28051"/>
                    <a:pt x="9256" y="28653"/>
                    <a:pt x="10841" y="28653"/>
                  </a:cubicBezTo>
                  <a:cubicBezTo>
                    <a:pt x="11257" y="28653"/>
                    <a:pt x="11646" y="28612"/>
                    <a:pt x="11992" y="28525"/>
                  </a:cubicBezTo>
                  <a:lnTo>
                    <a:pt x="11334" y="28144"/>
                  </a:lnTo>
                  <a:cubicBezTo>
                    <a:pt x="7521" y="26203"/>
                    <a:pt x="4714" y="22703"/>
                    <a:pt x="3709" y="18544"/>
                  </a:cubicBezTo>
                  <a:cubicBezTo>
                    <a:pt x="2634" y="14419"/>
                    <a:pt x="3154" y="10399"/>
                    <a:pt x="4644" y="6517"/>
                  </a:cubicBezTo>
                  <a:cubicBezTo>
                    <a:pt x="5580" y="4195"/>
                    <a:pt x="6828" y="2011"/>
                    <a:pt x="82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41"/>
            <p:cNvSpPr/>
            <p:nvPr/>
          </p:nvSpPr>
          <p:spPr>
            <a:xfrm rot="10800000">
              <a:off x="7291397" y="768981"/>
              <a:ext cx="363884" cy="277181"/>
            </a:xfrm>
            <a:custGeom>
              <a:avLst/>
              <a:gdLst/>
              <a:ahLst/>
              <a:cxnLst/>
              <a:rect l="l" t="t" r="r" b="b"/>
              <a:pathLst>
                <a:path w="18371" h="12438" extrusionOk="0">
                  <a:moveTo>
                    <a:pt x="18370" y="1"/>
                  </a:moveTo>
                  <a:lnTo>
                    <a:pt x="18370" y="1"/>
                  </a:lnTo>
                  <a:cubicBezTo>
                    <a:pt x="17816" y="624"/>
                    <a:pt x="17296" y="1283"/>
                    <a:pt x="16741" y="1907"/>
                  </a:cubicBezTo>
                  <a:cubicBezTo>
                    <a:pt x="14142" y="4749"/>
                    <a:pt x="11230" y="7175"/>
                    <a:pt x="7591" y="8631"/>
                  </a:cubicBezTo>
                  <a:cubicBezTo>
                    <a:pt x="5640" y="9381"/>
                    <a:pt x="3585" y="9768"/>
                    <a:pt x="1493" y="9768"/>
                  </a:cubicBezTo>
                  <a:cubicBezTo>
                    <a:pt x="1170" y="9768"/>
                    <a:pt x="846" y="9758"/>
                    <a:pt x="521" y="9740"/>
                  </a:cubicBezTo>
                  <a:cubicBezTo>
                    <a:pt x="347" y="9740"/>
                    <a:pt x="174" y="9774"/>
                    <a:pt x="1" y="9844"/>
                  </a:cubicBezTo>
                  <a:cubicBezTo>
                    <a:pt x="70" y="9982"/>
                    <a:pt x="105" y="10225"/>
                    <a:pt x="209" y="10329"/>
                  </a:cubicBezTo>
                  <a:cubicBezTo>
                    <a:pt x="763" y="10849"/>
                    <a:pt x="1387" y="11334"/>
                    <a:pt x="2046" y="11750"/>
                  </a:cubicBezTo>
                  <a:cubicBezTo>
                    <a:pt x="2937" y="12235"/>
                    <a:pt x="3835" y="12437"/>
                    <a:pt x="4734" y="12437"/>
                  </a:cubicBezTo>
                  <a:cubicBezTo>
                    <a:pt x="5828" y="12437"/>
                    <a:pt x="6923" y="12137"/>
                    <a:pt x="8007" y="11681"/>
                  </a:cubicBezTo>
                  <a:cubicBezTo>
                    <a:pt x="10988" y="10433"/>
                    <a:pt x="13206" y="8249"/>
                    <a:pt x="15182" y="5754"/>
                  </a:cubicBezTo>
                  <a:cubicBezTo>
                    <a:pt x="16533" y="4021"/>
                    <a:pt x="17608" y="2080"/>
                    <a:pt x="183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41"/>
            <p:cNvSpPr/>
            <p:nvPr/>
          </p:nvSpPr>
          <p:spPr>
            <a:xfrm rot="10800000">
              <a:off x="7764401" y="1782675"/>
              <a:ext cx="475756" cy="159449"/>
            </a:xfrm>
            <a:custGeom>
              <a:avLst/>
              <a:gdLst/>
              <a:ahLst/>
              <a:cxnLst/>
              <a:rect l="l" t="t" r="r" b="b"/>
              <a:pathLst>
                <a:path w="24019" h="7155" extrusionOk="0">
                  <a:moveTo>
                    <a:pt x="0" y="1"/>
                  </a:moveTo>
                  <a:cubicBezTo>
                    <a:pt x="104" y="729"/>
                    <a:pt x="1040" y="2080"/>
                    <a:pt x="2149" y="3016"/>
                  </a:cubicBezTo>
                  <a:cubicBezTo>
                    <a:pt x="4263" y="4853"/>
                    <a:pt x="6793" y="5754"/>
                    <a:pt x="9462" y="6343"/>
                  </a:cubicBezTo>
                  <a:cubicBezTo>
                    <a:pt x="12190" y="6932"/>
                    <a:pt x="14930" y="7154"/>
                    <a:pt x="17680" y="7154"/>
                  </a:cubicBezTo>
                  <a:cubicBezTo>
                    <a:pt x="19787" y="7154"/>
                    <a:pt x="21900" y="7024"/>
                    <a:pt x="24019" y="6829"/>
                  </a:cubicBezTo>
                  <a:lnTo>
                    <a:pt x="23049" y="6759"/>
                  </a:lnTo>
                  <a:cubicBezTo>
                    <a:pt x="20692" y="6517"/>
                    <a:pt x="18335" y="6413"/>
                    <a:pt x="16047" y="5997"/>
                  </a:cubicBezTo>
                  <a:cubicBezTo>
                    <a:pt x="12547" y="5373"/>
                    <a:pt x="9324" y="4056"/>
                    <a:pt x="6932" y="1214"/>
                  </a:cubicBezTo>
                  <a:cubicBezTo>
                    <a:pt x="6780" y="1106"/>
                    <a:pt x="6602" y="1051"/>
                    <a:pt x="6421" y="1051"/>
                  </a:cubicBezTo>
                  <a:cubicBezTo>
                    <a:pt x="6313" y="1051"/>
                    <a:pt x="6204" y="1071"/>
                    <a:pt x="6100" y="1110"/>
                  </a:cubicBezTo>
                  <a:cubicBezTo>
                    <a:pt x="5500" y="1357"/>
                    <a:pt x="4855" y="1478"/>
                    <a:pt x="4211" y="1478"/>
                  </a:cubicBezTo>
                  <a:cubicBezTo>
                    <a:pt x="3590" y="1478"/>
                    <a:pt x="2970" y="1366"/>
                    <a:pt x="2392" y="1145"/>
                  </a:cubicBezTo>
                  <a:cubicBezTo>
                    <a:pt x="1560" y="798"/>
                    <a:pt x="763" y="417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3" name="Google Shape;1493;p41"/>
            <p:cNvSpPr/>
            <p:nvPr/>
          </p:nvSpPr>
          <p:spPr>
            <a:xfrm rot="10800000">
              <a:off x="7855697" y="1415954"/>
              <a:ext cx="295904" cy="321483"/>
            </a:xfrm>
            <a:custGeom>
              <a:avLst/>
              <a:gdLst/>
              <a:ahLst/>
              <a:cxnLst/>
              <a:rect l="l" t="t" r="r" b="b"/>
              <a:pathLst>
                <a:path w="14939" h="14426" extrusionOk="0">
                  <a:moveTo>
                    <a:pt x="14800" y="0"/>
                  </a:moveTo>
                  <a:cubicBezTo>
                    <a:pt x="13587" y="278"/>
                    <a:pt x="12339" y="624"/>
                    <a:pt x="11160" y="1040"/>
                  </a:cubicBezTo>
                  <a:cubicBezTo>
                    <a:pt x="6135" y="3016"/>
                    <a:pt x="2842" y="6828"/>
                    <a:pt x="347" y="11473"/>
                  </a:cubicBezTo>
                  <a:cubicBezTo>
                    <a:pt x="174" y="11785"/>
                    <a:pt x="104" y="12166"/>
                    <a:pt x="104" y="12547"/>
                  </a:cubicBezTo>
                  <a:cubicBezTo>
                    <a:pt x="0" y="13310"/>
                    <a:pt x="451" y="14003"/>
                    <a:pt x="1144" y="14280"/>
                  </a:cubicBezTo>
                  <a:cubicBezTo>
                    <a:pt x="1364" y="14379"/>
                    <a:pt x="1594" y="14426"/>
                    <a:pt x="1820" y="14426"/>
                  </a:cubicBezTo>
                  <a:cubicBezTo>
                    <a:pt x="2307" y="14426"/>
                    <a:pt x="2777" y="14208"/>
                    <a:pt x="3085" y="13830"/>
                  </a:cubicBezTo>
                  <a:cubicBezTo>
                    <a:pt x="3431" y="13379"/>
                    <a:pt x="3674" y="12859"/>
                    <a:pt x="3847" y="12339"/>
                  </a:cubicBezTo>
                  <a:cubicBezTo>
                    <a:pt x="4887" y="9047"/>
                    <a:pt x="6724" y="6031"/>
                    <a:pt x="9185" y="3640"/>
                  </a:cubicBezTo>
                  <a:cubicBezTo>
                    <a:pt x="10814" y="2045"/>
                    <a:pt x="12755" y="867"/>
                    <a:pt x="14938" y="208"/>
                  </a:cubicBezTo>
                  <a:lnTo>
                    <a:pt x="1480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4" name="Google Shape;1494;p41"/>
            <p:cNvSpPr/>
            <p:nvPr/>
          </p:nvSpPr>
          <p:spPr>
            <a:xfrm rot="10800000">
              <a:off x="6990736" y="1297600"/>
              <a:ext cx="157232" cy="289995"/>
            </a:xfrm>
            <a:custGeom>
              <a:avLst/>
              <a:gdLst/>
              <a:ahLst/>
              <a:cxnLst/>
              <a:rect l="l" t="t" r="r" b="b"/>
              <a:pathLst>
                <a:path w="7938" h="13013" extrusionOk="0">
                  <a:moveTo>
                    <a:pt x="1" y="0"/>
                  </a:moveTo>
                  <a:lnTo>
                    <a:pt x="1" y="0"/>
                  </a:lnTo>
                  <a:cubicBezTo>
                    <a:pt x="105" y="555"/>
                    <a:pt x="209" y="832"/>
                    <a:pt x="209" y="1109"/>
                  </a:cubicBezTo>
                  <a:cubicBezTo>
                    <a:pt x="382" y="2149"/>
                    <a:pt x="452" y="3224"/>
                    <a:pt x="452" y="4263"/>
                  </a:cubicBezTo>
                  <a:cubicBezTo>
                    <a:pt x="425" y="4801"/>
                    <a:pt x="419" y="5005"/>
                    <a:pt x="756" y="5005"/>
                  </a:cubicBezTo>
                  <a:cubicBezTo>
                    <a:pt x="854" y="5005"/>
                    <a:pt x="981" y="4988"/>
                    <a:pt x="1145" y="4957"/>
                  </a:cubicBezTo>
                  <a:cubicBezTo>
                    <a:pt x="1544" y="4873"/>
                    <a:pt x="1931" y="4833"/>
                    <a:pt x="2302" y="4833"/>
                  </a:cubicBezTo>
                  <a:cubicBezTo>
                    <a:pt x="4090" y="4833"/>
                    <a:pt x="5510" y="5770"/>
                    <a:pt x="6170" y="7348"/>
                  </a:cubicBezTo>
                  <a:cubicBezTo>
                    <a:pt x="6656" y="8527"/>
                    <a:pt x="6448" y="9324"/>
                    <a:pt x="5512" y="10156"/>
                  </a:cubicBezTo>
                  <a:cubicBezTo>
                    <a:pt x="5373" y="10260"/>
                    <a:pt x="5304" y="10433"/>
                    <a:pt x="5234" y="10606"/>
                  </a:cubicBezTo>
                  <a:cubicBezTo>
                    <a:pt x="4990" y="11148"/>
                    <a:pt x="4662" y="11436"/>
                    <a:pt x="4231" y="11436"/>
                  </a:cubicBezTo>
                  <a:cubicBezTo>
                    <a:pt x="4111" y="11436"/>
                    <a:pt x="3984" y="11414"/>
                    <a:pt x="3848" y="11369"/>
                  </a:cubicBezTo>
                  <a:cubicBezTo>
                    <a:pt x="3259" y="11126"/>
                    <a:pt x="3120" y="10571"/>
                    <a:pt x="3432" y="9844"/>
                  </a:cubicBezTo>
                  <a:cubicBezTo>
                    <a:pt x="3502" y="9636"/>
                    <a:pt x="3467" y="9393"/>
                    <a:pt x="3328" y="9220"/>
                  </a:cubicBezTo>
                  <a:cubicBezTo>
                    <a:pt x="2808" y="8596"/>
                    <a:pt x="2600" y="7729"/>
                    <a:pt x="2808" y="6932"/>
                  </a:cubicBezTo>
                  <a:cubicBezTo>
                    <a:pt x="2843" y="6724"/>
                    <a:pt x="2843" y="6482"/>
                    <a:pt x="2843" y="6274"/>
                  </a:cubicBezTo>
                  <a:lnTo>
                    <a:pt x="2843" y="6274"/>
                  </a:lnTo>
                  <a:cubicBezTo>
                    <a:pt x="2635" y="6308"/>
                    <a:pt x="2392" y="6378"/>
                    <a:pt x="2184" y="6482"/>
                  </a:cubicBezTo>
                  <a:cubicBezTo>
                    <a:pt x="902" y="7036"/>
                    <a:pt x="140" y="8353"/>
                    <a:pt x="244" y="9740"/>
                  </a:cubicBezTo>
                  <a:cubicBezTo>
                    <a:pt x="417" y="11438"/>
                    <a:pt x="1353" y="12512"/>
                    <a:pt x="2912" y="12894"/>
                  </a:cubicBezTo>
                  <a:cubicBezTo>
                    <a:pt x="3224" y="12973"/>
                    <a:pt x="3541" y="13012"/>
                    <a:pt x="3855" y="13012"/>
                  </a:cubicBezTo>
                  <a:cubicBezTo>
                    <a:pt x="5038" y="13012"/>
                    <a:pt x="6178" y="12459"/>
                    <a:pt x="6863" y="11473"/>
                  </a:cubicBezTo>
                  <a:cubicBezTo>
                    <a:pt x="7938" y="9774"/>
                    <a:pt x="7903" y="7383"/>
                    <a:pt x="6482" y="5962"/>
                  </a:cubicBezTo>
                  <a:cubicBezTo>
                    <a:pt x="4507" y="3952"/>
                    <a:pt x="2288" y="208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41"/>
            <p:cNvSpPr/>
            <p:nvPr/>
          </p:nvSpPr>
          <p:spPr>
            <a:xfrm rot="10800000">
              <a:off x="7553637" y="1979360"/>
              <a:ext cx="464110" cy="308001"/>
            </a:xfrm>
            <a:custGeom>
              <a:avLst/>
              <a:gdLst/>
              <a:ahLst/>
              <a:cxnLst/>
              <a:rect l="l" t="t" r="r" b="b"/>
              <a:pathLst>
                <a:path w="23431" h="13821" extrusionOk="0">
                  <a:moveTo>
                    <a:pt x="23014" y="0"/>
                  </a:moveTo>
                  <a:cubicBezTo>
                    <a:pt x="22183" y="4298"/>
                    <a:pt x="20138" y="7729"/>
                    <a:pt x="16152" y="9462"/>
                  </a:cubicBezTo>
                  <a:cubicBezTo>
                    <a:pt x="14557" y="10150"/>
                    <a:pt x="12989" y="10488"/>
                    <a:pt x="11452" y="10488"/>
                  </a:cubicBezTo>
                  <a:cubicBezTo>
                    <a:pt x="9117" y="10488"/>
                    <a:pt x="6854" y="9706"/>
                    <a:pt x="4680" y="8180"/>
                  </a:cubicBezTo>
                  <a:cubicBezTo>
                    <a:pt x="4299" y="10987"/>
                    <a:pt x="3016" y="13067"/>
                    <a:pt x="1" y="13101"/>
                  </a:cubicBezTo>
                  <a:cubicBezTo>
                    <a:pt x="139" y="13205"/>
                    <a:pt x="278" y="13309"/>
                    <a:pt x="417" y="13413"/>
                  </a:cubicBezTo>
                  <a:cubicBezTo>
                    <a:pt x="903" y="13689"/>
                    <a:pt x="1430" y="13821"/>
                    <a:pt x="1949" y="13821"/>
                  </a:cubicBezTo>
                  <a:cubicBezTo>
                    <a:pt x="2798" y="13821"/>
                    <a:pt x="3627" y="13469"/>
                    <a:pt x="4229" y="12824"/>
                  </a:cubicBezTo>
                  <a:cubicBezTo>
                    <a:pt x="5269" y="11810"/>
                    <a:pt x="6364" y="11371"/>
                    <a:pt x="7636" y="11371"/>
                  </a:cubicBezTo>
                  <a:cubicBezTo>
                    <a:pt x="8104" y="11371"/>
                    <a:pt x="8595" y="11430"/>
                    <a:pt x="9116" y="11542"/>
                  </a:cubicBezTo>
                  <a:cubicBezTo>
                    <a:pt x="10102" y="11740"/>
                    <a:pt x="11054" y="11840"/>
                    <a:pt x="11971" y="11840"/>
                  </a:cubicBezTo>
                  <a:cubicBezTo>
                    <a:pt x="15695" y="11840"/>
                    <a:pt x="18834" y="10193"/>
                    <a:pt x="21282" y="6828"/>
                  </a:cubicBezTo>
                  <a:cubicBezTo>
                    <a:pt x="22737" y="4748"/>
                    <a:pt x="23430" y="2010"/>
                    <a:pt x="230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41"/>
            <p:cNvSpPr/>
            <p:nvPr/>
          </p:nvSpPr>
          <p:spPr>
            <a:xfrm rot="10800000">
              <a:off x="7865998" y="2174577"/>
              <a:ext cx="234125" cy="141064"/>
            </a:xfrm>
            <a:custGeom>
              <a:avLst/>
              <a:gdLst/>
              <a:ahLst/>
              <a:cxnLst/>
              <a:rect l="l" t="t" r="r" b="b"/>
              <a:pathLst>
                <a:path w="11820" h="6330" extrusionOk="0">
                  <a:moveTo>
                    <a:pt x="6859" y="1"/>
                  </a:moveTo>
                  <a:cubicBezTo>
                    <a:pt x="6605" y="1"/>
                    <a:pt x="6352" y="8"/>
                    <a:pt x="6101" y="21"/>
                  </a:cubicBezTo>
                  <a:cubicBezTo>
                    <a:pt x="2912" y="229"/>
                    <a:pt x="521" y="2725"/>
                    <a:pt x="1" y="6329"/>
                  </a:cubicBezTo>
                  <a:cubicBezTo>
                    <a:pt x="382" y="5809"/>
                    <a:pt x="590" y="5463"/>
                    <a:pt x="832" y="5116"/>
                  </a:cubicBezTo>
                  <a:cubicBezTo>
                    <a:pt x="1926" y="3727"/>
                    <a:pt x="3297" y="2968"/>
                    <a:pt x="4945" y="2968"/>
                  </a:cubicBezTo>
                  <a:cubicBezTo>
                    <a:pt x="5229" y="2968"/>
                    <a:pt x="5522" y="2991"/>
                    <a:pt x="5823" y="3037"/>
                  </a:cubicBezTo>
                  <a:cubicBezTo>
                    <a:pt x="6794" y="3245"/>
                    <a:pt x="7764" y="3487"/>
                    <a:pt x="8700" y="3799"/>
                  </a:cubicBezTo>
                  <a:cubicBezTo>
                    <a:pt x="9002" y="3900"/>
                    <a:pt x="9300" y="3948"/>
                    <a:pt x="9583" y="3948"/>
                  </a:cubicBezTo>
                  <a:cubicBezTo>
                    <a:pt x="10470" y="3948"/>
                    <a:pt x="11210" y="3478"/>
                    <a:pt x="11473" y="2690"/>
                  </a:cubicBezTo>
                  <a:cubicBezTo>
                    <a:pt x="11819" y="1650"/>
                    <a:pt x="11265" y="680"/>
                    <a:pt x="9948" y="368"/>
                  </a:cubicBezTo>
                  <a:cubicBezTo>
                    <a:pt x="8945" y="117"/>
                    <a:pt x="7897" y="1"/>
                    <a:pt x="68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41"/>
            <p:cNvSpPr/>
            <p:nvPr/>
          </p:nvSpPr>
          <p:spPr>
            <a:xfrm rot="10800000">
              <a:off x="7606508" y="2105715"/>
              <a:ext cx="247158" cy="337685"/>
            </a:xfrm>
            <a:custGeom>
              <a:avLst/>
              <a:gdLst/>
              <a:ahLst/>
              <a:cxnLst/>
              <a:rect l="l" t="t" r="r" b="b"/>
              <a:pathLst>
                <a:path w="12478" h="15153" extrusionOk="0">
                  <a:moveTo>
                    <a:pt x="10849" y="1"/>
                  </a:moveTo>
                  <a:cubicBezTo>
                    <a:pt x="10779" y="347"/>
                    <a:pt x="10745" y="729"/>
                    <a:pt x="10710" y="1110"/>
                  </a:cubicBezTo>
                  <a:cubicBezTo>
                    <a:pt x="10363" y="3086"/>
                    <a:pt x="9947" y="5165"/>
                    <a:pt x="8353" y="6482"/>
                  </a:cubicBezTo>
                  <a:cubicBezTo>
                    <a:pt x="6655" y="7834"/>
                    <a:pt x="4714" y="8874"/>
                    <a:pt x="2877" y="10052"/>
                  </a:cubicBezTo>
                  <a:cubicBezTo>
                    <a:pt x="2357" y="10399"/>
                    <a:pt x="1733" y="10572"/>
                    <a:pt x="1283" y="10953"/>
                  </a:cubicBezTo>
                  <a:cubicBezTo>
                    <a:pt x="347" y="11612"/>
                    <a:pt x="0" y="12790"/>
                    <a:pt x="416" y="13865"/>
                  </a:cubicBezTo>
                  <a:cubicBezTo>
                    <a:pt x="768" y="14744"/>
                    <a:pt x="1418" y="15153"/>
                    <a:pt x="2470" y="15153"/>
                  </a:cubicBezTo>
                  <a:cubicBezTo>
                    <a:pt x="2661" y="15153"/>
                    <a:pt x="2866" y="15139"/>
                    <a:pt x="3085" y="15112"/>
                  </a:cubicBezTo>
                  <a:cubicBezTo>
                    <a:pt x="3466" y="15043"/>
                    <a:pt x="3813" y="14870"/>
                    <a:pt x="4194" y="14800"/>
                  </a:cubicBezTo>
                  <a:cubicBezTo>
                    <a:pt x="6204" y="14350"/>
                    <a:pt x="7625" y="12929"/>
                    <a:pt x="8804" y="11438"/>
                  </a:cubicBezTo>
                  <a:cubicBezTo>
                    <a:pt x="11507" y="8077"/>
                    <a:pt x="12478" y="4229"/>
                    <a:pt x="108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41"/>
            <p:cNvSpPr/>
            <p:nvPr/>
          </p:nvSpPr>
          <p:spPr>
            <a:xfrm rot="10800000">
              <a:off x="7339077" y="1666883"/>
              <a:ext cx="213228" cy="145744"/>
            </a:xfrm>
            <a:custGeom>
              <a:avLst/>
              <a:gdLst/>
              <a:ahLst/>
              <a:cxnLst/>
              <a:rect l="l" t="t" r="r" b="b"/>
              <a:pathLst>
                <a:path w="10765" h="6540" extrusionOk="0">
                  <a:moveTo>
                    <a:pt x="6326" y="1"/>
                  </a:moveTo>
                  <a:cubicBezTo>
                    <a:pt x="5657" y="1"/>
                    <a:pt x="4957" y="147"/>
                    <a:pt x="4264" y="463"/>
                  </a:cubicBezTo>
                  <a:cubicBezTo>
                    <a:pt x="2808" y="1122"/>
                    <a:pt x="1422" y="1988"/>
                    <a:pt x="1" y="2751"/>
                  </a:cubicBezTo>
                  <a:lnTo>
                    <a:pt x="35" y="2924"/>
                  </a:lnTo>
                  <a:cubicBezTo>
                    <a:pt x="867" y="2751"/>
                    <a:pt x="1699" y="2612"/>
                    <a:pt x="2496" y="2404"/>
                  </a:cubicBezTo>
                  <a:cubicBezTo>
                    <a:pt x="3224" y="2196"/>
                    <a:pt x="3917" y="1884"/>
                    <a:pt x="4645" y="1745"/>
                  </a:cubicBezTo>
                  <a:cubicBezTo>
                    <a:pt x="4809" y="1720"/>
                    <a:pt x="4965" y="1708"/>
                    <a:pt x="5113" y="1708"/>
                  </a:cubicBezTo>
                  <a:cubicBezTo>
                    <a:pt x="6181" y="1708"/>
                    <a:pt x="6811" y="2360"/>
                    <a:pt x="6933" y="3548"/>
                  </a:cubicBezTo>
                  <a:cubicBezTo>
                    <a:pt x="6967" y="4033"/>
                    <a:pt x="7002" y="4518"/>
                    <a:pt x="7106" y="5003"/>
                  </a:cubicBezTo>
                  <a:cubicBezTo>
                    <a:pt x="7235" y="5906"/>
                    <a:pt x="8054" y="6539"/>
                    <a:pt x="8949" y="6539"/>
                  </a:cubicBezTo>
                  <a:cubicBezTo>
                    <a:pt x="9016" y="6539"/>
                    <a:pt x="9083" y="6536"/>
                    <a:pt x="9151" y="6528"/>
                  </a:cubicBezTo>
                  <a:cubicBezTo>
                    <a:pt x="10087" y="6424"/>
                    <a:pt x="10676" y="5662"/>
                    <a:pt x="10710" y="4553"/>
                  </a:cubicBezTo>
                  <a:cubicBezTo>
                    <a:pt x="10765" y="1895"/>
                    <a:pt x="8738" y="1"/>
                    <a:pt x="63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41"/>
            <p:cNvSpPr/>
            <p:nvPr/>
          </p:nvSpPr>
          <p:spPr>
            <a:xfrm rot="10800000">
              <a:off x="7490483" y="1249822"/>
              <a:ext cx="159292" cy="187083"/>
            </a:xfrm>
            <a:custGeom>
              <a:avLst/>
              <a:gdLst/>
              <a:ahLst/>
              <a:cxnLst/>
              <a:rect l="l" t="t" r="r" b="b"/>
              <a:pathLst>
                <a:path w="8042" h="8395" extrusionOk="0">
                  <a:moveTo>
                    <a:pt x="5678" y="1"/>
                  </a:moveTo>
                  <a:cubicBezTo>
                    <a:pt x="5445" y="1"/>
                    <a:pt x="5211" y="55"/>
                    <a:pt x="4991" y="170"/>
                  </a:cubicBezTo>
                  <a:cubicBezTo>
                    <a:pt x="4332" y="482"/>
                    <a:pt x="3986" y="1245"/>
                    <a:pt x="4229" y="1938"/>
                  </a:cubicBezTo>
                  <a:cubicBezTo>
                    <a:pt x="4367" y="2354"/>
                    <a:pt x="4540" y="2804"/>
                    <a:pt x="4748" y="3220"/>
                  </a:cubicBezTo>
                  <a:cubicBezTo>
                    <a:pt x="5164" y="4329"/>
                    <a:pt x="5234" y="5404"/>
                    <a:pt x="4402" y="6340"/>
                  </a:cubicBezTo>
                  <a:cubicBezTo>
                    <a:pt x="3771" y="7021"/>
                    <a:pt x="3012" y="7335"/>
                    <a:pt x="2177" y="7335"/>
                  </a:cubicBezTo>
                  <a:cubicBezTo>
                    <a:pt x="1865" y="7335"/>
                    <a:pt x="1543" y="7291"/>
                    <a:pt x="1213" y="7206"/>
                  </a:cubicBezTo>
                  <a:cubicBezTo>
                    <a:pt x="832" y="7102"/>
                    <a:pt x="485" y="6963"/>
                    <a:pt x="139" y="6790"/>
                  </a:cubicBezTo>
                  <a:lnTo>
                    <a:pt x="0" y="6998"/>
                  </a:lnTo>
                  <a:cubicBezTo>
                    <a:pt x="381" y="7345"/>
                    <a:pt x="797" y="7657"/>
                    <a:pt x="1213" y="7969"/>
                  </a:cubicBezTo>
                  <a:cubicBezTo>
                    <a:pt x="1749" y="8258"/>
                    <a:pt x="2344" y="8395"/>
                    <a:pt x="2951" y="8395"/>
                  </a:cubicBezTo>
                  <a:cubicBezTo>
                    <a:pt x="4307" y="8395"/>
                    <a:pt x="5721" y="7710"/>
                    <a:pt x="6655" y="6513"/>
                  </a:cubicBezTo>
                  <a:cubicBezTo>
                    <a:pt x="7902" y="4884"/>
                    <a:pt x="8041" y="1903"/>
                    <a:pt x="6897" y="586"/>
                  </a:cubicBezTo>
                  <a:cubicBezTo>
                    <a:pt x="6597" y="216"/>
                    <a:pt x="6142" y="1"/>
                    <a:pt x="567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41"/>
            <p:cNvSpPr/>
            <p:nvPr/>
          </p:nvSpPr>
          <p:spPr>
            <a:xfrm rot="10800000">
              <a:off x="8015660" y="1563437"/>
              <a:ext cx="190865" cy="178637"/>
            </a:xfrm>
            <a:custGeom>
              <a:avLst/>
              <a:gdLst/>
              <a:ahLst/>
              <a:cxnLst/>
              <a:rect l="l" t="t" r="r" b="b"/>
              <a:pathLst>
                <a:path w="9636" h="8016" extrusionOk="0">
                  <a:moveTo>
                    <a:pt x="9636" y="1"/>
                  </a:moveTo>
                  <a:cubicBezTo>
                    <a:pt x="9566" y="1"/>
                    <a:pt x="9462" y="1"/>
                    <a:pt x="9393" y="35"/>
                  </a:cubicBezTo>
                  <a:cubicBezTo>
                    <a:pt x="6204" y="867"/>
                    <a:pt x="3328" y="2531"/>
                    <a:pt x="971" y="4818"/>
                  </a:cubicBezTo>
                  <a:cubicBezTo>
                    <a:pt x="624" y="5165"/>
                    <a:pt x="382" y="5615"/>
                    <a:pt x="243" y="6066"/>
                  </a:cubicBezTo>
                  <a:cubicBezTo>
                    <a:pt x="0" y="6690"/>
                    <a:pt x="243" y="7383"/>
                    <a:pt x="798" y="7730"/>
                  </a:cubicBezTo>
                  <a:cubicBezTo>
                    <a:pt x="1040" y="7920"/>
                    <a:pt x="1335" y="8015"/>
                    <a:pt x="1629" y="8015"/>
                  </a:cubicBezTo>
                  <a:cubicBezTo>
                    <a:pt x="1924" y="8015"/>
                    <a:pt x="2219" y="7920"/>
                    <a:pt x="2461" y="7730"/>
                  </a:cubicBezTo>
                  <a:cubicBezTo>
                    <a:pt x="2843" y="7418"/>
                    <a:pt x="3189" y="7071"/>
                    <a:pt x="3501" y="6690"/>
                  </a:cubicBezTo>
                  <a:cubicBezTo>
                    <a:pt x="4368" y="5581"/>
                    <a:pt x="5095" y="4402"/>
                    <a:pt x="6066" y="3362"/>
                  </a:cubicBezTo>
                  <a:cubicBezTo>
                    <a:pt x="7175" y="2149"/>
                    <a:pt x="8492" y="1110"/>
                    <a:pt x="96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41"/>
            <p:cNvSpPr/>
            <p:nvPr/>
          </p:nvSpPr>
          <p:spPr>
            <a:xfrm rot="10800000">
              <a:off x="7303090" y="688132"/>
              <a:ext cx="151725" cy="233681"/>
            </a:xfrm>
            <a:custGeom>
              <a:avLst/>
              <a:gdLst/>
              <a:ahLst/>
              <a:cxnLst/>
              <a:rect l="l" t="t" r="r" b="b"/>
              <a:pathLst>
                <a:path w="7660" h="10486" extrusionOk="0">
                  <a:moveTo>
                    <a:pt x="7660" y="1"/>
                  </a:moveTo>
                  <a:lnTo>
                    <a:pt x="7660" y="1"/>
                  </a:lnTo>
                  <a:cubicBezTo>
                    <a:pt x="6690" y="1595"/>
                    <a:pt x="5892" y="3051"/>
                    <a:pt x="4922" y="4437"/>
                  </a:cubicBezTo>
                  <a:cubicBezTo>
                    <a:pt x="3986" y="5893"/>
                    <a:pt x="2704" y="7106"/>
                    <a:pt x="1144" y="7903"/>
                  </a:cubicBezTo>
                  <a:cubicBezTo>
                    <a:pt x="208" y="8354"/>
                    <a:pt x="0" y="8873"/>
                    <a:pt x="728" y="9636"/>
                  </a:cubicBezTo>
                  <a:cubicBezTo>
                    <a:pt x="1179" y="10087"/>
                    <a:pt x="1768" y="10364"/>
                    <a:pt x="2357" y="10468"/>
                  </a:cubicBezTo>
                  <a:cubicBezTo>
                    <a:pt x="2453" y="10480"/>
                    <a:pt x="2546" y="10485"/>
                    <a:pt x="2637" y="10485"/>
                  </a:cubicBezTo>
                  <a:cubicBezTo>
                    <a:pt x="3601" y="10485"/>
                    <a:pt x="4308" y="9836"/>
                    <a:pt x="4783" y="9012"/>
                  </a:cubicBezTo>
                  <a:cubicBezTo>
                    <a:pt x="6378" y="6274"/>
                    <a:pt x="6967" y="3189"/>
                    <a:pt x="76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41"/>
            <p:cNvSpPr/>
            <p:nvPr/>
          </p:nvSpPr>
          <p:spPr>
            <a:xfrm rot="10800000">
              <a:off x="7958678" y="2036232"/>
              <a:ext cx="111912" cy="171594"/>
            </a:xfrm>
            <a:custGeom>
              <a:avLst/>
              <a:gdLst/>
              <a:ahLst/>
              <a:cxnLst/>
              <a:rect l="l" t="t" r="r" b="b"/>
              <a:pathLst>
                <a:path w="5650" h="7700" extrusionOk="0">
                  <a:moveTo>
                    <a:pt x="3778" y="1"/>
                  </a:moveTo>
                  <a:lnTo>
                    <a:pt x="3778" y="1"/>
                  </a:lnTo>
                  <a:cubicBezTo>
                    <a:pt x="3431" y="36"/>
                    <a:pt x="3085" y="70"/>
                    <a:pt x="2773" y="140"/>
                  </a:cubicBezTo>
                  <a:cubicBezTo>
                    <a:pt x="1005" y="590"/>
                    <a:pt x="0" y="2288"/>
                    <a:pt x="277" y="4229"/>
                  </a:cubicBezTo>
                  <a:cubicBezTo>
                    <a:pt x="547" y="5948"/>
                    <a:pt x="2422" y="7700"/>
                    <a:pt x="3928" y="7700"/>
                  </a:cubicBezTo>
                  <a:cubicBezTo>
                    <a:pt x="3970" y="7700"/>
                    <a:pt x="4013" y="7698"/>
                    <a:pt x="4055" y="7695"/>
                  </a:cubicBezTo>
                  <a:cubicBezTo>
                    <a:pt x="4818" y="7661"/>
                    <a:pt x="5442" y="7106"/>
                    <a:pt x="5545" y="6344"/>
                  </a:cubicBezTo>
                  <a:cubicBezTo>
                    <a:pt x="5649" y="5581"/>
                    <a:pt x="5164" y="4853"/>
                    <a:pt x="4436" y="4680"/>
                  </a:cubicBezTo>
                  <a:cubicBezTo>
                    <a:pt x="4055" y="4541"/>
                    <a:pt x="3639" y="4507"/>
                    <a:pt x="3258" y="4403"/>
                  </a:cubicBezTo>
                  <a:cubicBezTo>
                    <a:pt x="2495" y="4264"/>
                    <a:pt x="1906" y="3710"/>
                    <a:pt x="1768" y="2982"/>
                  </a:cubicBezTo>
                  <a:cubicBezTo>
                    <a:pt x="1560" y="2185"/>
                    <a:pt x="1837" y="1353"/>
                    <a:pt x="2495" y="867"/>
                  </a:cubicBezTo>
                  <a:cubicBezTo>
                    <a:pt x="2911" y="556"/>
                    <a:pt x="3327" y="278"/>
                    <a:pt x="37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41"/>
            <p:cNvSpPr/>
            <p:nvPr/>
          </p:nvSpPr>
          <p:spPr>
            <a:xfrm rot="10800000">
              <a:off x="8148845" y="1960931"/>
              <a:ext cx="92006" cy="179684"/>
            </a:xfrm>
            <a:custGeom>
              <a:avLst/>
              <a:gdLst/>
              <a:ahLst/>
              <a:cxnLst/>
              <a:rect l="l" t="t" r="r" b="b"/>
              <a:pathLst>
                <a:path w="4645" h="8063" extrusionOk="0">
                  <a:moveTo>
                    <a:pt x="520" y="0"/>
                  </a:moveTo>
                  <a:cubicBezTo>
                    <a:pt x="70" y="1421"/>
                    <a:pt x="1" y="2946"/>
                    <a:pt x="312" y="4402"/>
                  </a:cubicBezTo>
                  <a:cubicBezTo>
                    <a:pt x="555" y="5650"/>
                    <a:pt x="1214" y="6759"/>
                    <a:pt x="2184" y="7556"/>
                  </a:cubicBezTo>
                  <a:cubicBezTo>
                    <a:pt x="2563" y="7897"/>
                    <a:pt x="2963" y="8062"/>
                    <a:pt x="3333" y="8062"/>
                  </a:cubicBezTo>
                  <a:cubicBezTo>
                    <a:pt x="3639" y="8062"/>
                    <a:pt x="3924" y="7949"/>
                    <a:pt x="4160" y="7729"/>
                  </a:cubicBezTo>
                  <a:cubicBezTo>
                    <a:pt x="4645" y="7105"/>
                    <a:pt x="4576" y="6239"/>
                    <a:pt x="3986" y="5754"/>
                  </a:cubicBezTo>
                  <a:cubicBezTo>
                    <a:pt x="2496" y="4055"/>
                    <a:pt x="902" y="2392"/>
                    <a:pt x="5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41"/>
            <p:cNvSpPr/>
            <p:nvPr/>
          </p:nvSpPr>
          <p:spPr>
            <a:xfrm rot="10800000">
              <a:off x="7357995" y="1396234"/>
              <a:ext cx="135959" cy="92505"/>
            </a:xfrm>
            <a:custGeom>
              <a:avLst/>
              <a:gdLst/>
              <a:ahLst/>
              <a:cxnLst/>
              <a:rect l="l" t="t" r="r" b="b"/>
              <a:pathLst>
                <a:path w="6864" h="4151" extrusionOk="0">
                  <a:moveTo>
                    <a:pt x="2566" y="1"/>
                  </a:moveTo>
                  <a:cubicBezTo>
                    <a:pt x="2115" y="209"/>
                    <a:pt x="1144" y="625"/>
                    <a:pt x="209" y="1075"/>
                  </a:cubicBezTo>
                  <a:cubicBezTo>
                    <a:pt x="70" y="1145"/>
                    <a:pt x="1" y="1283"/>
                    <a:pt x="1" y="1422"/>
                  </a:cubicBezTo>
                  <a:cubicBezTo>
                    <a:pt x="35" y="1928"/>
                    <a:pt x="891" y="2567"/>
                    <a:pt x="1416" y="2567"/>
                  </a:cubicBezTo>
                  <a:cubicBezTo>
                    <a:pt x="1430" y="2567"/>
                    <a:pt x="1443" y="2566"/>
                    <a:pt x="1456" y="2566"/>
                  </a:cubicBezTo>
                  <a:cubicBezTo>
                    <a:pt x="1668" y="2543"/>
                    <a:pt x="1880" y="2531"/>
                    <a:pt x="2091" y="2531"/>
                  </a:cubicBezTo>
                  <a:cubicBezTo>
                    <a:pt x="3475" y="2531"/>
                    <a:pt x="4840" y="3020"/>
                    <a:pt x="5893" y="3952"/>
                  </a:cubicBezTo>
                  <a:cubicBezTo>
                    <a:pt x="6056" y="4090"/>
                    <a:pt x="6174" y="4151"/>
                    <a:pt x="6261" y="4151"/>
                  </a:cubicBezTo>
                  <a:cubicBezTo>
                    <a:pt x="6414" y="4151"/>
                    <a:pt x="6472" y="3962"/>
                    <a:pt x="6517" y="3675"/>
                  </a:cubicBezTo>
                  <a:cubicBezTo>
                    <a:pt x="6863" y="1803"/>
                    <a:pt x="5200" y="1"/>
                    <a:pt x="25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41"/>
            <p:cNvSpPr/>
            <p:nvPr/>
          </p:nvSpPr>
          <p:spPr>
            <a:xfrm rot="10800000">
              <a:off x="8081559" y="1699910"/>
              <a:ext cx="145565" cy="73251"/>
            </a:xfrm>
            <a:custGeom>
              <a:avLst/>
              <a:gdLst/>
              <a:ahLst/>
              <a:cxnLst/>
              <a:rect l="l" t="t" r="r" b="b"/>
              <a:pathLst>
                <a:path w="7349" h="3287" extrusionOk="0">
                  <a:moveTo>
                    <a:pt x="4567" y="0"/>
                  </a:moveTo>
                  <a:cubicBezTo>
                    <a:pt x="3623" y="0"/>
                    <a:pt x="2669" y="96"/>
                    <a:pt x="1734" y="390"/>
                  </a:cubicBezTo>
                  <a:cubicBezTo>
                    <a:pt x="1248" y="529"/>
                    <a:pt x="798" y="772"/>
                    <a:pt x="451" y="1084"/>
                  </a:cubicBezTo>
                  <a:cubicBezTo>
                    <a:pt x="1" y="1603"/>
                    <a:pt x="1" y="2366"/>
                    <a:pt x="451" y="2886"/>
                  </a:cubicBezTo>
                  <a:cubicBezTo>
                    <a:pt x="696" y="3168"/>
                    <a:pt x="971" y="3287"/>
                    <a:pt x="1259" y="3287"/>
                  </a:cubicBezTo>
                  <a:cubicBezTo>
                    <a:pt x="1503" y="3287"/>
                    <a:pt x="1757" y="3202"/>
                    <a:pt x="2011" y="3059"/>
                  </a:cubicBezTo>
                  <a:lnTo>
                    <a:pt x="7348" y="182"/>
                  </a:lnTo>
                  <a:cubicBezTo>
                    <a:pt x="6447" y="96"/>
                    <a:pt x="5512" y="0"/>
                    <a:pt x="456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41"/>
            <p:cNvSpPr/>
            <p:nvPr/>
          </p:nvSpPr>
          <p:spPr>
            <a:xfrm rot="10800000">
              <a:off x="7251596" y="641312"/>
              <a:ext cx="52193" cy="176230"/>
            </a:xfrm>
            <a:custGeom>
              <a:avLst/>
              <a:gdLst/>
              <a:ahLst/>
              <a:cxnLst/>
              <a:rect l="l" t="t" r="r" b="b"/>
              <a:pathLst>
                <a:path w="2635" h="7908" extrusionOk="0">
                  <a:moveTo>
                    <a:pt x="693" y="1"/>
                  </a:moveTo>
                  <a:cubicBezTo>
                    <a:pt x="451" y="1942"/>
                    <a:pt x="139" y="3848"/>
                    <a:pt x="0" y="5789"/>
                  </a:cubicBezTo>
                  <a:cubicBezTo>
                    <a:pt x="0" y="6413"/>
                    <a:pt x="208" y="7037"/>
                    <a:pt x="624" y="7556"/>
                  </a:cubicBezTo>
                  <a:cubicBezTo>
                    <a:pt x="910" y="7790"/>
                    <a:pt x="1255" y="7907"/>
                    <a:pt x="1614" y="7907"/>
                  </a:cubicBezTo>
                  <a:cubicBezTo>
                    <a:pt x="1733" y="7907"/>
                    <a:pt x="1855" y="7894"/>
                    <a:pt x="1976" y="7868"/>
                  </a:cubicBezTo>
                  <a:cubicBezTo>
                    <a:pt x="2565" y="7764"/>
                    <a:pt x="2634" y="7140"/>
                    <a:pt x="2530" y="6621"/>
                  </a:cubicBezTo>
                  <a:cubicBezTo>
                    <a:pt x="2426" y="6135"/>
                    <a:pt x="2219" y="5685"/>
                    <a:pt x="2115" y="5234"/>
                  </a:cubicBezTo>
                  <a:cubicBezTo>
                    <a:pt x="1664" y="3501"/>
                    <a:pt x="1283" y="1768"/>
                    <a:pt x="832" y="35"/>
                  </a:cubicBezTo>
                  <a:lnTo>
                    <a:pt x="69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41"/>
            <p:cNvSpPr/>
            <p:nvPr/>
          </p:nvSpPr>
          <p:spPr>
            <a:xfrm rot="10800000">
              <a:off x="7434197" y="1590670"/>
              <a:ext cx="20" cy="2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08" name="Google Shape;1508;p41"/>
          <p:cNvGrpSpPr/>
          <p:nvPr/>
        </p:nvGrpSpPr>
        <p:grpSpPr>
          <a:xfrm>
            <a:off x="2314066" y="704289"/>
            <a:ext cx="4418234" cy="3733711"/>
            <a:chOff x="2314066" y="704289"/>
            <a:chExt cx="4418234" cy="3733711"/>
          </a:xfrm>
        </p:grpSpPr>
        <p:grpSp>
          <p:nvGrpSpPr>
            <p:cNvPr id="1509" name="Google Shape;1509;p41"/>
            <p:cNvGrpSpPr/>
            <p:nvPr/>
          </p:nvGrpSpPr>
          <p:grpSpPr>
            <a:xfrm>
              <a:off x="2314073" y="704294"/>
              <a:ext cx="4418228" cy="3733706"/>
              <a:chOff x="2314073" y="704294"/>
              <a:chExt cx="4418228" cy="3733706"/>
            </a:xfrm>
          </p:grpSpPr>
          <p:grpSp>
            <p:nvGrpSpPr>
              <p:cNvPr id="1510" name="Google Shape;1510;p41"/>
              <p:cNvGrpSpPr/>
              <p:nvPr/>
            </p:nvGrpSpPr>
            <p:grpSpPr>
              <a:xfrm flipH="1">
                <a:off x="6377182" y="4131435"/>
                <a:ext cx="355118" cy="306565"/>
                <a:chOff x="1445460" y="1259881"/>
                <a:chExt cx="355118" cy="306534"/>
              </a:xfrm>
            </p:grpSpPr>
            <p:sp>
              <p:nvSpPr>
                <p:cNvPr id="1511" name="Google Shape;1511;p41"/>
                <p:cNvSpPr/>
                <p:nvPr/>
              </p:nvSpPr>
              <p:spPr>
                <a:xfrm>
                  <a:off x="1511834" y="1259881"/>
                  <a:ext cx="288744" cy="2731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78" h="14266" extrusionOk="0">
                      <a:moveTo>
                        <a:pt x="1903" y="0"/>
                      </a:moveTo>
                      <a:cubicBezTo>
                        <a:pt x="1695" y="0"/>
                        <a:pt x="1486" y="40"/>
                        <a:pt x="1283" y="124"/>
                      </a:cubicBezTo>
                      <a:cubicBezTo>
                        <a:pt x="313" y="575"/>
                        <a:pt x="1" y="1823"/>
                        <a:pt x="555" y="3036"/>
                      </a:cubicBezTo>
                      <a:cubicBezTo>
                        <a:pt x="555" y="3036"/>
                        <a:pt x="590" y="3070"/>
                        <a:pt x="590" y="3105"/>
                      </a:cubicBezTo>
                      <a:cubicBezTo>
                        <a:pt x="2531" y="6675"/>
                        <a:pt x="5026" y="9794"/>
                        <a:pt x="8492" y="11978"/>
                      </a:cubicBezTo>
                      <a:cubicBezTo>
                        <a:pt x="10468" y="13295"/>
                        <a:pt x="12721" y="14057"/>
                        <a:pt x="15078" y="14265"/>
                      </a:cubicBezTo>
                      <a:cubicBezTo>
                        <a:pt x="10988" y="12879"/>
                        <a:pt x="8111" y="10106"/>
                        <a:pt x="6032" y="6467"/>
                      </a:cubicBezTo>
                      <a:cubicBezTo>
                        <a:pt x="5234" y="4907"/>
                        <a:pt x="4541" y="3278"/>
                        <a:pt x="3917" y="1649"/>
                      </a:cubicBezTo>
                      <a:cubicBezTo>
                        <a:pt x="3530" y="626"/>
                        <a:pt x="2724" y="0"/>
                        <a:pt x="190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2" name="Google Shape;1512;p41"/>
                <p:cNvSpPr/>
                <p:nvPr/>
              </p:nvSpPr>
              <p:spPr>
                <a:xfrm>
                  <a:off x="1460416" y="1386941"/>
                  <a:ext cx="189508" cy="1554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96" h="8116" extrusionOk="0">
                      <a:moveTo>
                        <a:pt x="1756" y="1"/>
                      </a:moveTo>
                      <a:cubicBezTo>
                        <a:pt x="821" y="1"/>
                        <a:pt x="1" y="920"/>
                        <a:pt x="398" y="1981"/>
                      </a:cubicBezTo>
                      <a:cubicBezTo>
                        <a:pt x="606" y="2501"/>
                        <a:pt x="953" y="2986"/>
                        <a:pt x="1369" y="3402"/>
                      </a:cubicBezTo>
                      <a:cubicBezTo>
                        <a:pt x="2963" y="4961"/>
                        <a:pt x="4835" y="6175"/>
                        <a:pt x="6880" y="7041"/>
                      </a:cubicBezTo>
                      <a:cubicBezTo>
                        <a:pt x="7850" y="7457"/>
                        <a:pt x="8855" y="7769"/>
                        <a:pt x="9826" y="8115"/>
                      </a:cubicBezTo>
                      <a:lnTo>
                        <a:pt x="9895" y="7908"/>
                      </a:lnTo>
                      <a:cubicBezTo>
                        <a:pt x="9236" y="7492"/>
                        <a:pt x="8647" y="7041"/>
                        <a:pt x="8093" y="6556"/>
                      </a:cubicBezTo>
                      <a:cubicBezTo>
                        <a:pt x="6568" y="4858"/>
                        <a:pt x="5147" y="3125"/>
                        <a:pt x="3656" y="1392"/>
                      </a:cubicBezTo>
                      <a:cubicBezTo>
                        <a:pt x="3344" y="976"/>
                        <a:pt x="2998" y="594"/>
                        <a:pt x="2617" y="282"/>
                      </a:cubicBezTo>
                      <a:cubicBezTo>
                        <a:pt x="2340" y="87"/>
                        <a:pt x="2042" y="1"/>
                        <a:pt x="17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3" name="Google Shape;1513;p41"/>
                <p:cNvSpPr/>
                <p:nvPr/>
              </p:nvSpPr>
              <p:spPr>
                <a:xfrm>
                  <a:off x="1445460" y="1505154"/>
                  <a:ext cx="138091" cy="61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11" h="3199" extrusionOk="0">
                      <a:moveTo>
                        <a:pt x="1185" y="0"/>
                      </a:moveTo>
                      <a:cubicBezTo>
                        <a:pt x="954" y="0"/>
                        <a:pt x="727" y="62"/>
                        <a:pt x="521" y="175"/>
                      </a:cubicBezTo>
                      <a:cubicBezTo>
                        <a:pt x="174" y="521"/>
                        <a:pt x="1" y="1007"/>
                        <a:pt x="36" y="1527"/>
                      </a:cubicBezTo>
                      <a:cubicBezTo>
                        <a:pt x="105" y="2289"/>
                        <a:pt x="798" y="2636"/>
                        <a:pt x="1457" y="2809"/>
                      </a:cubicBezTo>
                      <a:cubicBezTo>
                        <a:pt x="2427" y="3104"/>
                        <a:pt x="3406" y="3199"/>
                        <a:pt x="4372" y="3199"/>
                      </a:cubicBezTo>
                      <a:cubicBezTo>
                        <a:pt x="5339" y="3199"/>
                        <a:pt x="6292" y="3104"/>
                        <a:pt x="7210" y="3017"/>
                      </a:cubicBezTo>
                      <a:cubicBezTo>
                        <a:pt x="5442" y="2081"/>
                        <a:pt x="3606" y="1076"/>
                        <a:pt x="1769" y="140"/>
                      </a:cubicBezTo>
                      <a:cubicBezTo>
                        <a:pt x="1578" y="45"/>
                        <a:pt x="1380" y="0"/>
                        <a:pt x="118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514" name="Google Shape;1514;p41"/>
              <p:cNvGrpSpPr/>
              <p:nvPr/>
            </p:nvGrpSpPr>
            <p:grpSpPr>
              <a:xfrm rot="10800000" flipH="1">
                <a:off x="2314073" y="704294"/>
                <a:ext cx="355118" cy="306565"/>
                <a:chOff x="1445460" y="1259881"/>
                <a:chExt cx="355118" cy="306534"/>
              </a:xfrm>
            </p:grpSpPr>
            <p:sp>
              <p:nvSpPr>
                <p:cNvPr id="1515" name="Google Shape;1515;p41"/>
                <p:cNvSpPr/>
                <p:nvPr/>
              </p:nvSpPr>
              <p:spPr>
                <a:xfrm>
                  <a:off x="1511834" y="1259881"/>
                  <a:ext cx="288744" cy="2731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78" h="14266" extrusionOk="0">
                      <a:moveTo>
                        <a:pt x="1903" y="0"/>
                      </a:moveTo>
                      <a:cubicBezTo>
                        <a:pt x="1695" y="0"/>
                        <a:pt x="1486" y="40"/>
                        <a:pt x="1283" y="124"/>
                      </a:cubicBezTo>
                      <a:cubicBezTo>
                        <a:pt x="313" y="575"/>
                        <a:pt x="1" y="1823"/>
                        <a:pt x="555" y="3036"/>
                      </a:cubicBezTo>
                      <a:cubicBezTo>
                        <a:pt x="555" y="3036"/>
                        <a:pt x="590" y="3070"/>
                        <a:pt x="590" y="3105"/>
                      </a:cubicBezTo>
                      <a:cubicBezTo>
                        <a:pt x="2531" y="6675"/>
                        <a:pt x="5026" y="9794"/>
                        <a:pt x="8492" y="11978"/>
                      </a:cubicBezTo>
                      <a:cubicBezTo>
                        <a:pt x="10468" y="13295"/>
                        <a:pt x="12721" y="14057"/>
                        <a:pt x="15078" y="14265"/>
                      </a:cubicBezTo>
                      <a:cubicBezTo>
                        <a:pt x="10988" y="12879"/>
                        <a:pt x="8111" y="10106"/>
                        <a:pt x="6032" y="6467"/>
                      </a:cubicBezTo>
                      <a:cubicBezTo>
                        <a:pt x="5234" y="4907"/>
                        <a:pt x="4541" y="3278"/>
                        <a:pt x="3917" y="1649"/>
                      </a:cubicBezTo>
                      <a:cubicBezTo>
                        <a:pt x="3530" y="626"/>
                        <a:pt x="2724" y="0"/>
                        <a:pt x="190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6" name="Google Shape;1516;p41"/>
                <p:cNvSpPr/>
                <p:nvPr/>
              </p:nvSpPr>
              <p:spPr>
                <a:xfrm>
                  <a:off x="1460416" y="1386941"/>
                  <a:ext cx="189508" cy="1554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96" h="8116" extrusionOk="0">
                      <a:moveTo>
                        <a:pt x="1756" y="1"/>
                      </a:moveTo>
                      <a:cubicBezTo>
                        <a:pt x="821" y="1"/>
                        <a:pt x="1" y="920"/>
                        <a:pt x="398" y="1981"/>
                      </a:cubicBezTo>
                      <a:cubicBezTo>
                        <a:pt x="606" y="2501"/>
                        <a:pt x="953" y="2986"/>
                        <a:pt x="1369" y="3402"/>
                      </a:cubicBezTo>
                      <a:cubicBezTo>
                        <a:pt x="2963" y="4961"/>
                        <a:pt x="4835" y="6175"/>
                        <a:pt x="6880" y="7041"/>
                      </a:cubicBezTo>
                      <a:cubicBezTo>
                        <a:pt x="7850" y="7457"/>
                        <a:pt x="8855" y="7769"/>
                        <a:pt x="9826" y="8115"/>
                      </a:cubicBezTo>
                      <a:lnTo>
                        <a:pt x="9895" y="7908"/>
                      </a:lnTo>
                      <a:cubicBezTo>
                        <a:pt x="9236" y="7492"/>
                        <a:pt x="8647" y="7041"/>
                        <a:pt x="8093" y="6556"/>
                      </a:cubicBezTo>
                      <a:cubicBezTo>
                        <a:pt x="6568" y="4858"/>
                        <a:pt x="5147" y="3125"/>
                        <a:pt x="3656" y="1392"/>
                      </a:cubicBezTo>
                      <a:cubicBezTo>
                        <a:pt x="3344" y="976"/>
                        <a:pt x="2998" y="594"/>
                        <a:pt x="2617" y="282"/>
                      </a:cubicBezTo>
                      <a:cubicBezTo>
                        <a:pt x="2340" y="87"/>
                        <a:pt x="2042" y="1"/>
                        <a:pt x="17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7" name="Google Shape;1517;p41"/>
                <p:cNvSpPr/>
                <p:nvPr/>
              </p:nvSpPr>
              <p:spPr>
                <a:xfrm>
                  <a:off x="1445460" y="1505154"/>
                  <a:ext cx="138091" cy="61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11" h="3199" extrusionOk="0">
                      <a:moveTo>
                        <a:pt x="1185" y="0"/>
                      </a:moveTo>
                      <a:cubicBezTo>
                        <a:pt x="954" y="0"/>
                        <a:pt x="727" y="62"/>
                        <a:pt x="521" y="175"/>
                      </a:cubicBezTo>
                      <a:cubicBezTo>
                        <a:pt x="174" y="521"/>
                        <a:pt x="1" y="1007"/>
                        <a:pt x="36" y="1527"/>
                      </a:cubicBezTo>
                      <a:cubicBezTo>
                        <a:pt x="105" y="2289"/>
                        <a:pt x="798" y="2636"/>
                        <a:pt x="1457" y="2809"/>
                      </a:cubicBezTo>
                      <a:cubicBezTo>
                        <a:pt x="2427" y="3104"/>
                        <a:pt x="3406" y="3199"/>
                        <a:pt x="4372" y="3199"/>
                      </a:cubicBezTo>
                      <a:cubicBezTo>
                        <a:pt x="5339" y="3199"/>
                        <a:pt x="6292" y="3104"/>
                        <a:pt x="7210" y="3017"/>
                      </a:cubicBezTo>
                      <a:cubicBezTo>
                        <a:pt x="5442" y="2081"/>
                        <a:pt x="3606" y="1076"/>
                        <a:pt x="1769" y="140"/>
                      </a:cubicBezTo>
                      <a:cubicBezTo>
                        <a:pt x="1578" y="45"/>
                        <a:pt x="1380" y="0"/>
                        <a:pt x="118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518" name="Google Shape;1518;p41"/>
            <p:cNvGrpSpPr/>
            <p:nvPr/>
          </p:nvGrpSpPr>
          <p:grpSpPr>
            <a:xfrm flipH="1">
              <a:off x="2314066" y="704289"/>
              <a:ext cx="4418228" cy="3733706"/>
              <a:chOff x="2314073" y="704294"/>
              <a:chExt cx="4418228" cy="3733706"/>
            </a:xfrm>
          </p:grpSpPr>
          <p:grpSp>
            <p:nvGrpSpPr>
              <p:cNvPr id="1519" name="Google Shape;1519;p41"/>
              <p:cNvGrpSpPr/>
              <p:nvPr/>
            </p:nvGrpSpPr>
            <p:grpSpPr>
              <a:xfrm flipH="1">
                <a:off x="6377182" y="4131435"/>
                <a:ext cx="355118" cy="306565"/>
                <a:chOff x="1445460" y="1259881"/>
                <a:chExt cx="355118" cy="306534"/>
              </a:xfrm>
            </p:grpSpPr>
            <p:sp>
              <p:nvSpPr>
                <p:cNvPr id="1520" name="Google Shape;1520;p41"/>
                <p:cNvSpPr/>
                <p:nvPr/>
              </p:nvSpPr>
              <p:spPr>
                <a:xfrm>
                  <a:off x="1511834" y="1259881"/>
                  <a:ext cx="288744" cy="2731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78" h="14266" extrusionOk="0">
                      <a:moveTo>
                        <a:pt x="1903" y="0"/>
                      </a:moveTo>
                      <a:cubicBezTo>
                        <a:pt x="1695" y="0"/>
                        <a:pt x="1486" y="40"/>
                        <a:pt x="1283" y="124"/>
                      </a:cubicBezTo>
                      <a:cubicBezTo>
                        <a:pt x="313" y="575"/>
                        <a:pt x="1" y="1823"/>
                        <a:pt x="555" y="3036"/>
                      </a:cubicBezTo>
                      <a:cubicBezTo>
                        <a:pt x="555" y="3036"/>
                        <a:pt x="590" y="3070"/>
                        <a:pt x="590" y="3105"/>
                      </a:cubicBezTo>
                      <a:cubicBezTo>
                        <a:pt x="2531" y="6675"/>
                        <a:pt x="5026" y="9794"/>
                        <a:pt x="8492" y="11978"/>
                      </a:cubicBezTo>
                      <a:cubicBezTo>
                        <a:pt x="10468" y="13295"/>
                        <a:pt x="12721" y="14057"/>
                        <a:pt x="15078" y="14265"/>
                      </a:cubicBezTo>
                      <a:cubicBezTo>
                        <a:pt x="10988" y="12879"/>
                        <a:pt x="8111" y="10106"/>
                        <a:pt x="6032" y="6467"/>
                      </a:cubicBezTo>
                      <a:cubicBezTo>
                        <a:pt x="5234" y="4907"/>
                        <a:pt x="4541" y="3278"/>
                        <a:pt x="3917" y="1649"/>
                      </a:cubicBezTo>
                      <a:cubicBezTo>
                        <a:pt x="3530" y="626"/>
                        <a:pt x="2724" y="0"/>
                        <a:pt x="190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1" name="Google Shape;1521;p41"/>
                <p:cNvSpPr/>
                <p:nvPr/>
              </p:nvSpPr>
              <p:spPr>
                <a:xfrm>
                  <a:off x="1460416" y="1386941"/>
                  <a:ext cx="189508" cy="1554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96" h="8116" extrusionOk="0">
                      <a:moveTo>
                        <a:pt x="1756" y="1"/>
                      </a:moveTo>
                      <a:cubicBezTo>
                        <a:pt x="821" y="1"/>
                        <a:pt x="1" y="920"/>
                        <a:pt x="398" y="1981"/>
                      </a:cubicBezTo>
                      <a:cubicBezTo>
                        <a:pt x="606" y="2501"/>
                        <a:pt x="953" y="2986"/>
                        <a:pt x="1369" y="3402"/>
                      </a:cubicBezTo>
                      <a:cubicBezTo>
                        <a:pt x="2963" y="4961"/>
                        <a:pt x="4835" y="6175"/>
                        <a:pt x="6880" y="7041"/>
                      </a:cubicBezTo>
                      <a:cubicBezTo>
                        <a:pt x="7850" y="7457"/>
                        <a:pt x="8855" y="7769"/>
                        <a:pt x="9826" y="8115"/>
                      </a:cubicBezTo>
                      <a:lnTo>
                        <a:pt x="9895" y="7908"/>
                      </a:lnTo>
                      <a:cubicBezTo>
                        <a:pt x="9236" y="7492"/>
                        <a:pt x="8647" y="7041"/>
                        <a:pt x="8093" y="6556"/>
                      </a:cubicBezTo>
                      <a:cubicBezTo>
                        <a:pt x="6568" y="4858"/>
                        <a:pt x="5147" y="3125"/>
                        <a:pt x="3656" y="1392"/>
                      </a:cubicBezTo>
                      <a:cubicBezTo>
                        <a:pt x="3344" y="976"/>
                        <a:pt x="2998" y="594"/>
                        <a:pt x="2617" y="282"/>
                      </a:cubicBezTo>
                      <a:cubicBezTo>
                        <a:pt x="2340" y="87"/>
                        <a:pt x="2042" y="1"/>
                        <a:pt x="17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2" name="Google Shape;1522;p41"/>
                <p:cNvSpPr/>
                <p:nvPr/>
              </p:nvSpPr>
              <p:spPr>
                <a:xfrm>
                  <a:off x="1445460" y="1505154"/>
                  <a:ext cx="138091" cy="61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11" h="3199" extrusionOk="0">
                      <a:moveTo>
                        <a:pt x="1185" y="0"/>
                      </a:moveTo>
                      <a:cubicBezTo>
                        <a:pt x="954" y="0"/>
                        <a:pt x="727" y="62"/>
                        <a:pt x="521" y="175"/>
                      </a:cubicBezTo>
                      <a:cubicBezTo>
                        <a:pt x="174" y="521"/>
                        <a:pt x="1" y="1007"/>
                        <a:pt x="36" y="1527"/>
                      </a:cubicBezTo>
                      <a:cubicBezTo>
                        <a:pt x="105" y="2289"/>
                        <a:pt x="798" y="2636"/>
                        <a:pt x="1457" y="2809"/>
                      </a:cubicBezTo>
                      <a:cubicBezTo>
                        <a:pt x="2427" y="3104"/>
                        <a:pt x="3406" y="3199"/>
                        <a:pt x="4372" y="3199"/>
                      </a:cubicBezTo>
                      <a:cubicBezTo>
                        <a:pt x="5339" y="3199"/>
                        <a:pt x="6292" y="3104"/>
                        <a:pt x="7210" y="3017"/>
                      </a:cubicBezTo>
                      <a:cubicBezTo>
                        <a:pt x="5442" y="2081"/>
                        <a:pt x="3606" y="1076"/>
                        <a:pt x="1769" y="140"/>
                      </a:cubicBezTo>
                      <a:cubicBezTo>
                        <a:pt x="1578" y="45"/>
                        <a:pt x="1380" y="0"/>
                        <a:pt x="118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523" name="Google Shape;1523;p41"/>
              <p:cNvGrpSpPr/>
              <p:nvPr/>
            </p:nvGrpSpPr>
            <p:grpSpPr>
              <a:xfrm rot="10800000" flipH="1">
                <a:off x="2314073" y="704294"/>
                <a:ext cx="355118" cy="306565"/>
                <a:chOff x="1445460" y="1259881"/>
                <a:chExt cx="355118" cy="306534"/>
              </a:xfrm>
            </p:grpSpPr>
            <p:sp>
              <p:nvSpPr>
                <p:cNvPr id="1524" name="Google Shape;1524;p41"/>
                <p:cNvSpPr/>
                <p:nvPr/>
              </p:nvSpPr>
              <p:spPr>
                <a:xfrm>
                  <a:off x="1511834" y="1259881"/>
                  <a:ext cx="288744" cy="2731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78" h="14266" extrusionOk="0">
                      <a:moveTo>
                        <a:pt x="1903" y="0"/>
                      </a:moveTo>
                      <a:cubicBezTo>
                        <a:pt x="1695" y="0"/>
                        <a:pt x="1486" y="40"/>
                        <a:pt x="1283" y="124"/>
                      </a:cubicBezTo>
                      <a:cubicBezTo>
                        <a:pt x="313" y="575"/>
                        <a:pt x="1" y="1823"/>
                        <a:pt x="555" y="3036"/>
                      </a:cubicBezTo>
                      <a:cubicBezTo>
                        <a:pt x="555" y="3036"/>
                        <a:pt x="590" y="3070"/>
                        <a:pt x="590" y="3105"/>
                      </a:cubicBezTo>
                      <a:cubicBezTo>
                        <a:pt x="2531" y="6675"/>
                        <a:pt x="5026" y="9794"/>
                        <a:pt x="8492" y="11978"/>
                      </a:cubicBezTo>
                      <a:cubicBezTo>
                        <a:pt x="10468" y="13295"/>
                        <a:pt x="12721" y="14057"/>
                        <a:pt x="15078" y="14265"/>
                      </a:cubicBezTo>
                      <a:cubicBezTo>
                        <a:pt x="10988" y="12879"/>
                        <a:pt x="8111" y="10106"/>
                        <a:pt x="6032" y="6467"/>
                      </a:cubicBezTo>
                      <a:cubicBezTo>
                        <a:pt x="5234" y="4907"/>
                        <a:pt x="4541" y="3278"/>
                        <a:pt x="3917" y="1649"/>
                      </a:cubicBezTo>
                      <a:cubicBezTo>
                        <a:pt x="3530" y="626"/>
                        <a:pt x="2724" y="0"/>
                        <a:pt x="190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5" name="Google Shape;1525;p41"/>
                <p:cNvSpPr/>
                <p:nvPr/>
              </p:nvSpPr>
              <p:spPr>
                <a:xfrm>
                  <a:off x="1460416" y="1386941"/>
                  <a:ext cx="189508" cy="1554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96" h="8116" extrusionOk="0">
                      <a:moveTo>
                        <a:pt x="1756" y="1"/>
                      </a:moveTo>
                      <a:cubicBezTo>
                        <a:pt x="821" y="1"/>
                        <a:pt x="1" y="920"/>
                        <a:pt x="398" y="1981"/>
                      </a:cubicBezTo>
                      <a:cubicBezTo>
                        <a:pt x="606" y="2501"/>
                        <a:pt x="953" y="2986"/>
                        <a:pt x="1369" y="3402"/>
                      </a:cubicBezTo>
                      <a:cubicBezTo>
                        <a:pt x="2963" y="4961"/>
                        <a:pt x="4835" y="6175"/>
                        <a:pt x="6880" y="7041"/>
                      </a:cubicBezTo>
                      <a:cubicBezTo>
                        <a:pt x="7850" y="7457"/>
                        <a:pt x="8855" y="7769"/>
                        <a:pt x="9826" y="8115"/>
                      </a:cubicBezTo>
                      <a:lnTo>
                        <a:pt x="9895" y="7908"/>
                      </a:lnTo>
                      <a:cubicBezTo>
                        <a:pt x="9236" y="7492"/>
                        <a:pt x="8647" y="7041"/>
                        <a:pt x="8093" y="6556"/>
                      </a:cubicBezTo>
                      <a:cubicBezTo>
                        <a:pt x="6568" y="4858"/>
                        <a:pt x="5147" y="3125"/>
                        <a:pt x="3656" y="1392"/>
                      </a:cubicBezTo>
                      <a:cubicBezTo>
                        <a:pt x="3344" y="976"/>
                        <a:pt x="2998" y="594"/>
                        <a:pt x="2617" y="282"/>
                      </a:cubicBezTo>
                      <a:cubicBezTo>
                        <a:pt x="2340" y="87"/>
                        <a:pt x="2042" y="1"/>
                        <a:pt x="17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6" name="Google Shape;1526;p41"/>
                <p:cNvSpPr/>
                <p:nvPr/>
              </p:nvSpPr>
              <p:spPr>
                <a:xfrm>
                  <a:off x="1445460" y="1505154"/>
                  <a:ext cx="138091" cy="61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11" h="3199" extrusionOk="0">
                      <a:moveTo>
                        <a:pt x="1185" y="0"/>
                      </a:moveTo>
                      <a:cubicBezTo>
                        <a:pt x="954" y="0"/>
                        <a:pt x="727" y="62"/>
                        <a:pt x="521" y="175"/>
                      </a:cubicBezTo>
                      <a:cubicBezTo>
                        <a:pt x="174" y="521"/>
                        <a:pt x="1" y="1007"/>
                        <a:pt x="36" y="1527"/>
                      </a:cubicBezTo>
                      <a:cubicBezTo>
                        <a:pt x="105" y="2289"/>
                        <a:pt x="798" y="2636"/>
                        <a:pt x="1457" y="2809"/>
                      </a:cubicBezTo>
                      <a:cubicBezTo>
                        <a:pt x="2427" y="3104"/>
                        <a:pt x="3406" y="3199"/>
                        <a:pt x="4372" y="3199"/>
                      </a:cubicBezTo>
                      <a:cubicBezTo>
                        <a:pt x="5339" y="3199"/>
                        <a:pt x="6292" y="3104"/>
                        <a:pt x="7210" y="3017"/>
                      </a:cubicBezTo>
                      <a:cubicBezTo>
                        <a:pt x="5442" y="2081"/>
                        <a:pt x="3606" y="1076"/>
                        <a:pt x="1769" y="140"/>
                      </a:cubicBezTo>
                      <a:cubicBezTo>
                        <a:pt x="1578" y="45"/>
                        <a:pt x="1380" y="0"/>
                        <a:pt x="118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1833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1" name="Google Shape;1531;p42"/>
          <p:cNvSpPr/>
          <p:nvPr/>
        </p:nvSpPr>
        <p:spPr>
          <a:xfrm>
            <a:off x="1728175" y="1316113"/>
            <a:ext cx="5687700" cy="1704900"/>
          </a:xfrm>
          <a:prstGeom prst="roundRect">
            <a:avLst>
              <a:gd name="adj" fmla="val 5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2" name="Google Shape;1532;p42"/>
          <p:cNvSpPr txBox="1">
            <a:spLocks noGrp="1"/>
          </p:cNvSpPr>
          <p:nvPr>
            <p:ph type="subTitle" idx="1"/>
          </p:nvPr>
        </p:nvSpPr>
        <p:spPr>
          <a:xfrm>
            <a:off x="1547664" y="3187488"/>
            <a:ext cx="5976664" cy="147249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ru-RU" sz="2000" dirty="0"/>
              <a:t>ступень развития общества, следующая после первобытного общества, от которого цивилизацию отличают: возникновение городов, разделение людей на общественные слои, создание государств и изобретение письменности</a:t>
            </a:r>
            <a:endParaRPr sz="2000" dirty="0"/>
          </a:p>
        </p:txBody>
      </p:sp>
      <p:sp>
        <p:nvSpPr>
          <p:cNvPr id="1533" name="Google Shape;1533;p42"/>
          <p:cNvSpPr txBox="1">
            <a:spLocks noGrp="1"/>
          </p:cNvSpPr>
          <p:nvPr>
            <p:ph type="title"/>
          </p:nvPr>
        </p:nvSpPr>
        <p:spPr>
          <a:xfrm>
            <a:off x="1867725" y="1423762"/>
            <a:ext cx="5408700" cy="148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 smtClean="0"/>
              <a:t>Цивилизация - это</a:t>
            </a:r>
            <a:endParaRPr sz="4800" dirty="0"/>
          </a:p>
        </p:txBody>
      </p:sp>
      <p:grpSp>
        <p:nvGrpSpPr>
          <p:cNvPr id="1545" name="Google Shape;1545;p42"/>
          <p:cNvGrpSpPr/>
          <p:nvPr/>
        </p:nvGrpSpPr>
        <p:grpSpPr>
          <a:xfrm>
            <a:off x="3967696" y="534996"/>
            <a:ext cx="1208598" cy="352366"/>
            <a:chOff x="4178673" y="526929"/>
            <a:chExt cx="1503419" cy="438375"/>
          </a:xfrm>
        </p:grpSpPr>
        <p:grpSp>
          <p:nvGrpSpPr>
            <p:cNvPr id="1546" name="Google Shape;1546;p42"/>
            <p:cNvGrpSpPr/>
            <p:nvPr/>
          </p:nvGrpSpPr>
          <p:grpSpPr>
            <a:xfrm rot="10800000">
              <a:off x="5032945" y="526941"/>
              <a:ext cx="649147" cy="438363"/>
              <a:chOff x="3343070" y="162016"/>
              <a:chExt cx="649147" cy="438363"/>
            </a:xfrm>
          </p:grpSpPr>
          <p:sp>
            <p:nvSpPr>
              <p:cNvPr id="1547" name="Google Shape;1547;p42"/>
              <p:cNvSpPr/>
              <p:nvPr/>
            </p:nvSpPr>
            <p:spPr>
              <a:xfrm>
                <a:off x="3506343" y="162016"/>
                <a:ext cx="485874" cy="438363"/>
              </a:xfrm>
              <a:custGeom>
                <a:avLst/>
                <a:gdLst/>
                <a:ahLst/>
                <a:cxnLst/>
                <a:rect l="l" t="t" r="r" b="b"/>
                <a:pathLst>
                  <a:path w="25372" h="22891" extrusionOk="0">
                    <a:moveTo>
                      <a:pt x="23534" y="1"/>
                    </a:moveTo>
                    <a:cubicBezTo>
                      <a:pt x="23222" y="244"/>
                      <a:pt x="22945" y="486"/>
                      <a:pt x="22668" y="763"/>
                    </a:cubicBezTo>
                    <a:cubicBezTo>
                      <a:pt x="22287" y="1179"/>
                      <a:pt x="21836" y="1561"/>
                      <a:pt x="21386" y="1942"/>
                    </a:cubicBezTo>
                    <a:cubicBezTo>
                      <a:pt x="21975" y="4160"/>
                      <a:pt x="22113" y="6448"/>
                      <a:pt x="21697" y="8735"/>
                    </a:cubicBezTo>
                    <a:cubicBezTo>
                      <a:pt x="20598" y="15096"/>
                      <a:pt x="15500" y="20721"/>
                      <a:pt x="8122" y="20721"/>
                    </a:cubicBezTo>
                    <a:cubicBezTo>
                      <a:pt x="7822" y="20721"/>
                      <a:pt x="7518" y="20711"/>
                      <a:pt x="7210" y="20692"/>
                    </a:cubicBezTo>
                    <a:cubicBezTo>
                      <a:pt x="5962" y="20589"/>
                      <a:pt x="4749" y="20311"/>
                      <a:pt x="3501" y="20138"/>
                    </a:cubicBezTo>
                    <a:cubicBezTo>
                      <a:pt x="3326" y="20106"/>
                      <a:pt x="3151" y="20091"/>
                      <a:pt x="2976" y="20091"/>
                    </a:cubicBezTo>
                    <a:cubicBezTo>
                      <a:pt x="2010" y="20091"/>
                      <a:pt x="1084" y="20569"/>
                      <a:pt x="555" y="21420"/>
                    </a:cubicBezTo>
                    <a:cubicBezTo>
                      <a:pt x="1" y="22183"/>
                      <a:pt x="35" y="22321"/>
                      <a:pt x="971" y="22460"/>
                    </a:cubicBezTo>
                    <a:cubicBezTo>
                      <a:pt x="2505" y="22746"/>
                      <a:pt x="3993" y="22890"/>
                      <a:pt x="5432" y="22890"/>
                    </a:cubicBezTo>
                    <a:cubicBezTo>
                      <a:pt x="11146" y="22890"/>
                      <a:pt x="16096" y="20616"/>
                      <a:pt x="20138" y="15910"/>
                    </a:cubicBezTo>
                    <a:cubicBezTo>
                      <a:pt x="23881" y="11542"/>
                      <a:pt x="25371" y="6378"/>
                      <a:pt x="23777" y="729"/>
                    </a:cubicBezTo>
                    <a:cubicBezTo>
                      <a:pt x="23673" y="486"/>
                      <a:pt x="23604" y="244"/>
                      <a:pt x="2353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8" name="Google Shape;1548;p42"/>
              <p:cNvSpPr/>
              <p:nvPr/>
            </p:nvSpPr>
            <p:spPr>
              <a:xfrm>
                <a:off x="3422715" y="296104"/>
                <a:ext cx="448704" cy="264672"/>
              </a:xfrm>
              <a:custGeom>
                <a:avLst/>
                <a:gdLst/>
                <a:ahLst/>
                <a:cxnLst/>
                <a:rect l="l" t="t" r="r" b="b"/>
                <a:pathLst>
                  <a:path w="23431" h="13821" extrusionOk="0">
                    <a:moveTo>
                      <a:pt x="23014" y="0"/>
                    </a:moveTo>
                    <a:cubicBezTo>
                      <a:pt x="22183" y="4298"/>
                      <a:pt x="20138" y="7729"/>
                      <a:pt x="16152" y="9462"/>
                    </a:cubicBezTo>
                    <a:cubicBezTo>
                      <a:pt x="14557" y="10150"/>
                      <a:pt x="12989" y="10488"/>
                      <a:pt x="11452" y="10488"/>
                    </a:cubicBezTo>
                    <a:cubicBezTo>
                      <a:pt x="9117" y="10488"/>
                      <a:pt x="6854" y="9706"/>
                      <a:pt x="4680" y="8180"/>
                    </a:cubicBezTo>
                    <a:cubicBezTo>
                      <a:pt x="4299" y="10987"/>
                      <a:pt x="3016" y="13067"/>
                      <a:pt x="1" y="13101"/>
                    </a:cubicBezTo>
                    <a:cubicBezTo>
                      <a:pt x="139" y="13205"/>
                      <a:pt x="278" y="13309"/>
                      <a:pt x="417" y="13413"/>
                    </a:cubicBezTo>
                    <a:cubicBezTo>
                      <a:pt x="903" y="13689"/>
                      <a:pt x="1430" y="13821"/>
                      <a:pt x="1949" y="13821"/>
                    </a:cubicBezTo>
                    <a:cubicBezTo>
                      <a:pt x="2798" y="13821"/>
                      <a:pt x="3627" y="13469"/>
                      <a:pt x="4229" y="12824"/>
                    </a:cubicBezTo>
                    <a:cubicBezTo>
                      <a:pt x="5269" y="11810"/>
                      <a:pt x="6364" y="11371"/>
                      <a:pt x="7636" y="11371"/>
                    </a:cubicBezTo>
                    <a:cubicBezTo>
                      <a:pt x="8104" y="11371"/>
                      <a:pt x="8595" y="11430"/>
                      <a:pt x="9116" y="11542"/>
                    </a:cubicBezTo>
                    <a:cubicBezTo>
                      <a:pt x="10102" y="11740"/>
                      <a:pt x="11054" y="11840"/>
                      <a:pt x="11971" y="11840"/>
                    </a:cubicBezTo>
                    <a:cubicBezTo>
                      <a:pt x="15695" y="11840"/>
                      <a:pt x="18834" y="10193"/>
                      <a:pt x="21282" y="6828"/>
                    </a:cubicBezTo>
                    <a:cubicBezTo>
                      <a:pt x="22737" y="4748"/>
                      <a:pt x="23430" y="2010"/>
                      <a:pt x="2301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9" name="Google Shape;1549;p42"/>
              <p:cNvSpPr/>
              <p:nvPr/>
            </p:nvSpPr>
            <p:spPr>
              <a:xfrm>
                <a:off x="3343070" y="271803"/>
                <a:ext cx="226353" cy="121219"/>
              </a:xfrm>
              <a:custGeom>
                <a:avLst/>
                <a:gdLst/>
                <a:ahLst/>
                <a:cxnLst/>
                <a:rect l="l" t="t" r="r" b="b"/>
                <a:pathLst>
                  <a:path w="11820" h="6330" extrusionOk="0">
                    <a:moveTo>
                      <a:pt x="6859" y="1"/>
                    </a:moveTo>
                    <a:cubicBezTo>
                      <a:pt x="6605" y="1"/>
                      <a:pt x="6352" y="8"/>
                      <a:pt x="6101" y="21"/>
                    </a:cubicBezTo>
                    <a:cubicBezTo>
                      <a:pt x="2912" y="229"/>
                      <a:pt x="521" y="2725"/>
                      <a:pt x="1" y="6329"/>
                    </a:cubicBezTo>
                    <a:cubicBezTo>
                      <a:pt x="382" y="5809"/>
                      <a:pt x="590" y="5463"/>
                      <a:pt x="832" y="5116"/>
                    </a:cubicBezTo>
                    <a:cubicBezTo>
                      <a:pt x="1926" y="3727"/>
                      <a:pt x="3297" y="2968"/>
                      <a:pt x="4945" y="2968"/>
                    </a:cubicBezTo>
                    <a:cubicBezTo>
                      <a:pt x="5229" y="2968"/>
                      <a:pt x="5522" y="2991"/>
                      <a:pt x="5823" y="3037"/>
                    </a:cubicBezTo>
                    <a:cubicBezTo>
                      <a:pt x="6794" y="3245"/>
                      <a:pt x="7764" y="3487"/>
                      <a:pt x="8700" y="3799"/>
                    </a:cubicBezTo>
                    <a:cubicBezTo>
                      <a:pt x="9002" y="3900"/>
                      <a:pt x="9300" y="3948"/>
                      <a:pt x="9583" y="3948"/>
                    </a:cubicBezTo>
                    <a:cubicBezTo>
                      <a:pt x="10470" y="3948"/>
                      <a:pt x="11210" y="3478"/>
                      <a:pt x="11473" y="2690"/>
                    </a:cubicBezTo>
                    <a:cubicBezTo>
                      <a:pt x="11819" y="1650"/>
                      <a:pt x="11265" y="680"/>
                      <a:pt x="9948" y="368"/>
                    </a:cubicBezTo>
                    <a:cubicBezTo>
                      <a:pt x="8945" y="117"/>
                      <a:pt x="7897" y="1"/>
                      <a:pt x="685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0" name="Google Shape;1550;p42"/>
              <p:cNvSpPr/>
              <p:nvPr/>
            </p:nvSpPr>
            <p:spPr>
              <a:xfrm>
                <a:off x="3371623" y="364450"/>
                <a:ext cx="108197" cy="147455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7700" extrusionOk="0">
                    <a:moveTo>
                      <a:pt x="3778" y="1"/>
                    </a:moveTo>
                    <a:lnTo>
                      <a:pt x="3778" y="1"/>
                    </a:lnTo>
                    <a:cubicBezTo>
                      <a:pt x="3431" y="36"/>
                      <a:pt x="3085" y="70"/>
                      <a:pt x="2773" y="140"/>
                    </a:cubicBezTo>
                    <a:cubicBezTo>
                      <a:pt x="1005" y="590"/>
                      <a:pt x="0" y="2288"/>
                      <a:pt x="277" y="4229"/>
                    </a:cubicBezTo>
                    <a:cubicBezTo>
                      <a:pt x="547" y="5948"/>
                      <a:pt x="2422" y="7700"/>
                      <a:pt x="3928" y="7700"/>
                    </a:cubicBezTo>
                    <a:cubicBezTo>
                      <a:pt x="3970" y="7700"/>
                      <a:pt x="4013" y="7698"/>
                      <a:pt x="4055" y="7695"/>
                    </a:cubicBezTo>
                    <a:cubicBezTo>
                      <a:pt x="4818" y="7661"/>
                      <a:pt x="5442" y="7106"/>
                      <a:pt x="5545" y="6344"/>
                    </a:cubicBezTo>
                    <a:cubicBezTo>
                      <a:pt x="5649" y="5581"/>
                      <a:pt x="5164" y="4853"/>
                      <a:pt x="4436" y="4680"/>
                    </a:cubicBezTo>
                    <a:cubicBezTo>
                      <a:pt x="4055" y="4541"/>
                      <a:pt x="3639" y="4507"/>
                      <a:pt x="3258" y="4403"/>
                    </a:cubicBezTo>
                    <a:cubicBezTo>
                      <a:pt x="2495" y="4264"/>
                      <a:pt x="1906" y="3710"/>
                      <a:pt x="1768" y="2982"/>
                    </a:cubicBezTo>
                    <a:cubicBezTo>
                      <a:pt x="1560" y="2185"/>
                      <a:pt x="1837" y="1353"/>
                      <a:pt x="2495" y="867"/>
                    </a:cubicBezTo>
                    <a:cubicBezTo>
                      <a:pt x="2911" y="556"/>
                      <a:pt x="3327" y="278"/>
                      <a:pt x="377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51" name="Google Shape;1551;p42"/>
            <p:cNvGrpSpPr/>
            <p:nvPr/>
          </p:nvGrpSpPr>
          <p:grpSpPr>
            <a:xfrm rot="10800000" flipH="1">
              <a:off x="4178673" y="526929"/>
              <a:ext cx="649147" cy="438363"/>
              <a:chOff x="3343070" y="162016"/>
              <a:chExt cx="649147" cy="438363"/>
            </a:xfrm>
          </p:grpSpPr>
          <p:sp>
            <p:nvSpPr>
              <p:cNvPr id="1552" name="Google Shape;1552;p42"/>
              <p:cNvSpPr/>
              <p:nvPr/>
            </p:nvSpPr>
            <p:spPr>
              <a:xfrm>
                <a:off x="3506343" y="162016"/>
                <a:ext cx="485874" cy="438363"/>
              </a:xfrm>
              <a:custGeom>
                <a:avLst/>
                <a:gdLst/>
                <a:ahLst/>
                <a:cxnLst/>
                <a:rect l="l" t="t" r="r" b="b"/>
                <a:pathLst>
                  <a:path w="25372" h="22891" extrusionOk="0">
                    <a:moveTo>
                      <a:pt x="23534" y="1"/>
                    </a:moveTo>
                    <a:cubicBezTo>
                      <a:pt x="23222" y="244"/>
                      <a:pt x="22945" y="486"/>
                      <a:pt x="22668" y="763"/>
                    </a:cubicBezTo>
                    <a:cubicBezTo>
                      <a:pt x="22287" y="1179"/>
                      <a:pt x="21836" y="1561"/>
                      <a:pt x="21386" y="1942"/>
                    </a:cubicBezTo>
                    <a:cubicBezTo>
                      <a:pt x="21975" y="4160"/>
                      <a:pt x="22113" y="6448"/>
                      <a:pt x="21697" y="8735"/>
                    </a:cubicBezTo>
                    <a:cubicBezTo>
                      <a:pt x="20598" y="15096"/>
                      <a:pt x="15500" y="20721"/>
                      <a:pt x="8122" y="20721"/>
                    </a:cubicBezTo>
                    <a:cubicBezTo>
                      <a:pt x="7822" y="20721"/>
                      <a:pt x="7518" y="20711"/>
                      <a:pt x="7210" y="20692"/>
                    </a:cubicBezTo>
                    <a:cubicBezTo>
                      <a:pt x="5962" y="20589"/>
                      <a:pt x="4749" y="20311"/>
                      <a:pt x="3501" y="20138"/>
                    </a:cubicBezTo>
                    <a:cubicBezTo>
                      <a:pt x="3326" y="20106"/>
                      <a:pt x="3151" y="20091"/>
                      <a:pt x="2976" y="20091"/>
                    </a:cubicBezTo>
                    <a:cubicBezTo>
                      <a:pt x="2010" y="20091"/>
                      <a:pt x="1084" y="20569"/>
                      <a:pt x="555" y="21420"/>
                    </a:cubicBezTo>
                    <a:cubicBezTo>
                      <a:pt x="1" y="22183"/>
                      <a:pt x="35" y="22321"/>
                      <a:pt x="971" y="22460"/>
                    </a:cubicBezTo>
                    <a:cubicBezTo>
                      <a:pt x="2505" y="22746"/>
                      <a:pt x="3993" y="22890"/>
                      <a:pt x="5432" y="22890"/>
                    </a:cubicBezTo>
                    <a:cubicBezTo>
                      <a:pt x="11146" y="22890"/>
                      <a:pt x="16096" y="20616"/>
                      <a:pt x="20138" y="15910"/>
                    </a:cubicBezTo>
                    <a:cubicBezTo>
                      <a:pt x="23881" y="11542"/>
                      <a:pt x="25371" y="6378"/>
                      <a:pt x="23777" y="729"/>
                    </a:cubicBezTo>
                    <a:cubicBezTo>
                      <a:pt x="23673" y="486"/>
                      <a:pt x="23604" y="244"/>
                      <a:pt x="2353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3" name="Google Shape;1553;p42"/>
              <p:cNvSpPr/>
              <p:nvPr/>
            </p:nvSpPr>
            <p:spPr>
              <a:xfrm>
                <a:off x="3422715" y="296104"/>
                <a:ext cx="448704" cy="264672"/>
              </a:xfrm>
              <a:custGeom>
                <a:avLst/>
                <a:gdLst/>
                <a:ahLst/>
                <a:cxnLst/>
                <a:rect l="l" t="t" r="r" b="b"/>
                <a:pathLst>
                  <a:path w="23431" h="13821" extrusionOk="0">
                    <a:moveTo>
                      <a:pt x="23014" y="0"/>
                    </a:moveTo>
                    <a:cubicBezTo>
                      <a:pt x="22183" y="4298"/>
                      <a:pt x="20138" y="7729"/>
                      <a:pt x="16152" y="9462"/>
                    </a:cubicBezTo>
                    <a:cubicBezTo>
                      <a:pt x="14557" y="10150"/>
                      <a:pt x="12989" y="10488"/>
                      <a:pt x="11452" y="10488"/>
                    </a:cubicBezTo>
                    <a:cubicBezTo>
                      <a:pt x="9117" y="10488"/>
                      <a:pt x="6854" y="9706"/>
                      <a:pt x="4680" y="8180"/>
                    </a:cubicBezTo>
                    <a:cubicBezTo>
                      <a:pt x="4299" y="10987"/>
                      <a:pt x="3016" y="13067"/>
                      <a:pt x="1" y="13101"/>
                    </a:cubicBezTo>
                    <a:cubicBezTo>
                      <a:pt x="139" y="13205"/>
                      <a:pt x="278" y="13309"/>
                      <a:pt x="417" y="13413"/>
                    </a:cubicBezTo>
                    <a:cubicBezTo>
                      <a:pt x="903" y="13689"/>
                      <a:pt x="1430" y="13821"/>
                      <a:pt x="1949" y="13821"/>
                    </a:cubicBezTo>
                    <a:cubicBezTo>
                      <a:pt x="2798" y="13821"/>
                      <a:pt x="3627" y="13469"/>
                      <a:pt x="4229" y="12824"/>
                    </a:cubicBezTo>
                    <a:cubicBezTo>
                      <a:pt x="5269" y="11810"/>
                      <a:pt x="6364" y="11371"/>
                      <a:pt x="7636" y="11371"/>
                    </a:cubicBezTo>
                    <a:cubicBezTo>
                      <a:pt x="8104" y="11371"/>
                      <a:pt x="8595" y="11430"/>
                      <a:pt x="9116" y="11542"/>
                    </a:cubicBezTo>
                    <a:cubicBezTo>
                      <a:pt x="10102" y="11740"/>
                      <a:pt x="11054" y="11840"/>
                      <a:pt x="11971" y="11840"/>
                    </a:cubicBezTo>
                    <a:cubicBezTo>
                      <a:pt x="15695" y="11840"/>
                      <a:pt x="18834" y="10193"/>
                      <a:pt x="21282" y="6828"/>
                    </a:cubicBezTo>
                    <a:cubicBezTo>
                      <a:pt x="22737" y="4748"/>
                      <a:pt x="23430" y="2010"/>
                      <a:pt x="2301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4" name="Google Shape;1554;p42"/>
              <p:cNvSpPr/>
              <p:nvPr/>
            </p:nvSpPr>
            <p:spPr>
              <a:xfrm>
                <a:off x="3343070" y="271803"/>
                <a:ext cx="226353" cy="121219"/>
              </a:xfrm>
              <a:custGeom>
                <a:avLst/>
                <a:gdLst/>
                <a:ahLst/>
                <a:cxnLst/>
                <a:rect l="l" t="t" r="r" b="b"/>
                <a:pathLst>
                  <a:path w="11820" h="6330" extrusionOk="0">
                    <a:moveTo>
                      <a:pt x="6859" y="1"/>
                    </a:moveTo>
                    <a:cubicBezTo>
                      <a:pt x="6605" y="1"/>
                      <a:pt x="6352" y="8"/>
                      <a:pt x="6101" y="21"/>
                    </a:cubicBezTo>
                    <a:cubicBezTo>
                      <a:pt x="2912" y="229"/>
                      <a:pt x="521" y="2725"/>
                      <a:pt x="1" y="6329"/>
                    </a:cubicBezTo>
                    <a:cubicBezTo>
                      <a:pt x="382" y="5809"/>
                      <a:pt x="590" y="5463"/>
                      <a:pt x="832" y="5116"/>
                    </a:cubicBezTo>
                    <a:cubicBezTo>
                      <a:pt x="1926" y="3727"/>
                      <a:pt x="3297" y="2968"/>
                      <a:pt x="4945" y="2968"/>
                    </a:cubicBezTo>
                    <a:cubicBezTo>
                      <a:pt x="5229" y="2968"/>
                      <a:pt x="5522" y="2991"/>
                      <a:pt x="5823" y="3037"/>
                    </a:cubicBezTo>
                    <a:cubicBezTo>
                      <a:pt x="6794" y="3245"/>
                      <a:pt x="7764" y="3487"/>
                      <a:pt x="8700" y="3799"/>
                    </a:cubicBezTo>
                    <a:cubicBezTo>
                      <a:pt x="9002" y="3900"/>
                      <a:pt x="9300" y="3948"/>
                      <a:pt x="9583" y="3948"/>
                    </a:cubicBezTo>
                    <a:cubicBezTo>
                      <a:pt x="10470" y="3948"/>
                      <a:pt x="11210" y="3478"/>
                      <a:pt x="11473" y="2690"/>
                    </a:cubicBezTo>
                    <a:cubicBezTo>
                      <a:pt x="11819" y="1650"/>
                      <a:pt x="11265" y="680"/>
                      <a:pt x="9948" y="368"/>
                    </a:cubicBezTo>
                    <a:cubicBezTo>
                      <a:pt x="8945" y="117"/>
                      <a:pt x="7897" y="1"/>
                      <a:pt x="685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5" name="Google Shape;1555;p42"/>
              <p:cNvSpPr/>
              <p:nvPr/>
            </p:nvSpPr>
            <p:spPr>
              <a:xfrm>
                <a:off x="3371623" y="364450"/>
                <a:ext cx="108197" cy="147455"/>
              </a:xfrm>
              <a:custGeom>
                <a:avLst/>
                <a:gdLst/>
                <a:ahLst/>
                <a:cxnLst/>
                <a:rect l="l" t="t" r="r" b="b"/>
                <a:pathLst>
                  <a:path w="5650" h="7700" extrusionOk="0">
                    <a:moveTo>
                      <a:pt x="3778" y="1"/>
                    </a:moveTo>
                    <a:lnTo>
                      <a:pt x="3778" y="1"/>
                    </a:lnTo>
                    <a:cubicBezTo>
                      <a:pt x="3431" y="36"/>
                      <a:pt x="3085" y="70"/>
                      <a:pt x="2773" y="140"/>
                    </a:cubicBezTo>
                    <a:cubicBezTo>
                      <a:pt x="1005" y="590"/>
                      <a:pt x="0" y="2288"/>
                      <a:pt x="277" y="4229"/>
                    </a:cubicBezTo>
                    <a:cubicBezTo>
                      <a:pt x="547" y="5948"/>
                      <a:pt x="2422" y="7700"/>
                      <a:pt x="3928" y="7700"/>
                    </a:cubicBezTo>
                    <a:cubicBezTo>
                      <a:pt x="3970" y="7700"/>
                      <a:pt x="4013" y="7698"/>
                      <a:pt x="4055" y="7695"/>
                    </a:cubicBezTo>
                    <a:cubicBezTo>
                      <a:pt x="4818" y="7661"/>
                      <a:pt x="5442" y="7106"/>
                      <a:pt x="5545" y="6344"/>
                    </a:cubicBezTo>
                    <a:cubicBezTo>
                      <a:pt x="5649" y="5581"/>
                      <a:pt x="5164" y="4853"/>
                      <a:pt x="4436" y="4680"/>
                    </a:cubicBezTo>
                    <a:cubicBezTo>
                      <a:pt x="4055" y="4541"/>
                      <a:pt x="3639" y="4507"/>
                      <a:pt x="3258" y="4403"/>
                    </a:cubicBezTo>
                    <a:cubicBezTo>
                      <a:pt x="2495" y="4264"/>
                      <a:pt x="1906" y="3710"/>
                      <a:pt x="1768" y="2982"/>
                    </a:cubicBezTo>
                    <a:cubicBezTo>
                      <a:pt x="1560" y="2185"/>
                      <a:pt x="1837" y="1353"/>
                      <a:pt x="2495" y="867"/>
                    </a:cubicBezTo>
                    <a:cubicBezTo>
                      <a:pt x="2911" y="556"/>
                      <a:pt x="3327" y="278"/>
                      <a:pt x="377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1925" y="843558"/>
            <a:ext cx="3720000" cy="1203442"/>
          </a:xfrm>
        </p:spPr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2211710"/>
            <a:ext cx="7200800" cy="1837248"/>
          </a:xfrm>
        </p:spPr>
        <p:txBody>
          <a:bodyPr/>
          <a:lstStyle/>
          <a:p>
            <a:r>
              <a:rPr lang="ru-RU" sz="2000" dirty="0" smtClean="0"/>
              <a:t>Прочитать параграфы 4 и 5, письменно ответить на следующие вопросы:</a:t>
            </a:r>
          </a:p>
          <a:p>
            <a:pPr marL="482600" indent="-342900">
              <a:buAutoNum type="arabicParenR"/>
            </a:pPr>
            <a:r>
              <a:rPr lang="ru-RU" sz="2000" dirty="0" smtClean="0"/>
              <a:t>Почему вожди племён и вся знать были заинтересованы в военных походах?</a:t>
            </a:r>
          </a:p>
          <a:p>
            <a:pPr marL="482600" indent="-342900">
              <a:buAutoNum type="arabicParenR"/>
            </a:pPr>
            <a:r>
              <a:rPr lang="ru-RU" sz="2000" dirty="0" smtClean="0"/>
              <a:t>В чём проявлялось неравенство между людьми?</a:t>
            </a:r>
          </a:p>
          <a:p>
            <a:pPr marL="482600" indent="-342900">
              <a:buAutoNum type="arabicParenR"/>
            </a:pPr>
            <a:r>
              <a:rPr lang="ru-RU" sz="2000" dirty="0" smtClean="0"/>
              <a:t>Каким имуществом владели знатные семьи?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03271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6" name="Google Shape;1936;p49"/>
          <p:cNvSpPr/>
          <p:nvPr/>
        </p:nvSpPr>
        <p:spPr>
          <a:xfrm>
            <a:off x="1266000" y="1112700"/>
            <a:ext cx="6612000" cy="2918100"/>
          </a:xfrm>
          <a:prstGeom prst="roundRect">
            <a:avLst>
              <a:gd name="adj" fmla="val 16771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1937" name="Google Shape;1937;p49"/>
          <p:cNvSpPr txBox="1">
            <a:spLocks noGrp="1"/>
          </p:cNvSpPr>
          <p:nvPr>
            <p:ph type="title"/>
          </p:nvPr>
        </p:nvSpPr>
        <p:spPr>
          <a:xfrm>
            <a:off x="1388100" y="1307100"/>
            <a:ext cx="63678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000" dirty="0" smtClean="0"/>
              <a:t>Первобытные земледельцы и скотоводы</a:t>
            </a:r>
            <a:endParaRPr sz="6000" dirty="0"/>
          </a:p>
        </p:txBody>
      </p:sp>
      <p:grpSp>
        <p:nvGrpSpPr>
          <p:cNvPr id="1938" name="Google Shape;1938;p49"/>
          <p:cNvGrpSpPr/>
          <p:nvPr/>
        </p:nvGrpSpPr>
        <p:grpSpPr>
          <a:xfrm>
            <a:off x="4066916" y="4030797"/>
            <a:ext cx="1010151" cy="137461"/>
            <a:chOff x="4487966" y="4779897"/>
            <a:chExt cx="1010151" cy="137461"/>
          </a:xfrm>
        </p:grpSpPr>
        <p:sp>
          <p:nvSpPr>
            <p:cNvPr id="1939" name="Google Shape;1939;p49"/>
            <p:cNvSpPr/>
            <p:nvPr/>
          </p:nvSpPr>
          <p:spPr>
            <a:xfrm>
              <a:off x="5038152" y="4779897"/>
              <a:ext cx="459964" cy="137459"/>
            </a:xfrm>
            <a:custGeom>
              <a:avLst/>
              <a:gdLst/>
              <a:ahLst/>
              <a:cxnLst/>
              <a:rect l="l" t="t" r="r" b="b"/>
              <a:pathLst>
                <a:path w="24019" h="7178" extrusionOk="0">
                  <a:moveTo>
                    <a:pt x="6226" y="0"/>
                  </a:moveTo>
                  <a:cubicBezTo>
                    <a:pt x="4157" y="0"/>
                    <a:pt x="2082" y="123"/>
                    <a:pt x="0" y="315"/>
                  </a:cubicBezTo>
                  <a:lnTo>
                    <a:pt x="936" y="419"/>
                  </a:lnTo>
                  <a:cubicBezTo>
                    <a:pt x="3293" y="661"/>
                    <a:pt x="5649" y="731"/>
                    <a:pt x="7972" y="1147"/>
                  </a:cubicBezTo>
                  <a:cubicBezTo>
                    <a:pt x="11438" y="1770"/>
                    <a:pt x="14661" y="3087"/>
                    <a:pt x="17052" y="5895"/>
                  </a:cubicBezTo>
                  <a:cubicBezTo>
                    <a:pt x="17217" y="6013"/>
                    <a:pt x="17414" y="6082"/>
                    <a:pt x="17610" y="6082"/>
                  </a:cubicBezTo>
                  <a:cubicBezTo>
                    <a:pt x="17703" y="6082"/>
                    <a:pt x="17795" y="6067"/>
                    <a:pt x="17884" y="6034"/>
                  </a:cubicBezTo>
                  <a:cubicBezTo>
                    <a:pt x="18484" y="5786"/>
                    <a:pt x="19129" y="5665"/>
                    <a:pt x="19778" y="5665"/>
                  </a:cubicBezTo>
                  <a:cubicBezTo>
                    <a:pt x="20403" y="5665"/>
                    <a:pt x="21032" y="5778"/>
                    <a:pt x="21627" y="5999"/>
                  </a:cubicBezTo>
                  <a:cubicBezTo>
                    <a:pt x="22459" y="6311"/>
                    <a:pt x="23256" y="6727"/>
                    <a:pt x="24019" y="7177"/>
                  </a:cubicBezTo>
                  <a:cubicBezTo>
                    <a:pt x="23880" y="6415"/>
                    <a:pt x="22944" y="5063"/>
                    <a:pt x="21870" y="4127"/>
                  </a:cubicBezTo>
                  <a:cubicBezTo>
                    <a:pt x="19756" y="2290"/>
                    <a:pt x="17226" y="1389"/>
                    <a:pt x="14557" y="800"/>
                  </a:cubicBezTo>
                  <a:cubicBezTo>
                    <a:pt x="11791" y="223"/>
                    <a:pt x="9014" y="0"/>
                    <a:pt x="62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0" name="Google Shape;1940;p49"/>
            <p:cNvSpPr/>
            <p:nvPr/>
          </p:nvSpPr>
          <p:spPr>
            <a:xfrm flipH="1">
              <a:off x="4487966" y="4779900"/>
              <a:ext cx="459964" cy="137459"/>
            </a:xfrm>
            <a:custGeom>
              <a:avLst/>
              <a:gdLst/>
              <a:ahLst/>
              <a:cxnLst/>
              <a:rect l="l" t="t" r="r" b="b"/>
              <a:pathLst>
                <a:path w="24019" h="7178" extrusionOk="0">
                  <a:moveTo>
                    <a:pt x="6226" y="0"/>
                  </a:moveTo>
                  <a:cubicBezTo>
                    <a:pt x="4157" y="0"/>
                    <a:pt x="2082" y="123"/>
                    <a:pt x="0" y="315"/>
                  </a:cubicBezTo>
                  <a:lnTo>
                    <a:pt x="936" y="419"/>
                  </a:lnTo>
                  <a:cubicBezTo>
                    <a:pt x="3293" y="661"/>
                    <a:pt x="5649" y="731"/>
                    <a:pt x="7972" y="1147"/>
                  </a:cubicBezTo>
                  <a:cubicBezTo>
                    <a:pt x="11438" y="1770"/>
                    <a:pt x="14661" y="3087"/>
                    <a:pt x="17052" y="5895"/>
                  </a:cubicBezTo>
                  <a:cubicBezTo>
                    <a:pt x="17217" y="6013"/>
                    <a:pt x="17414" y="6082"/>
                    <a:pt x="17610" y="6082"/>
                  </a:cubicBezTo>
                  <a:cubicBezTo>
                    <a:pt x="17703" y="6082"/>
                    <a:pt x="17795" y="6067"/>
                    <a:pt x="17884" y="6034"/>
                  </a:cubicBezTo>
                  <a:cubicBezTo>
                    <a:pt x="18484" y="5786"/>
                    <a:pt x="19129" y="5665"/>
                    <a:pt x="19778" y="5665"/>
                  </a:cubicBezTo>
                  <a:cubicBezTo>
                    <a:pt x="20403" y="5665"/>
                    <a:pt x="21032" y="5778"/>
                    <a:pt x="21627" y="5999"/>
                  </a:cubicBezTo>
                  <a:cubicBezTo>
                    <a:pt x="22459" y="6311"/>
                    <a:pt x="23256" y="6727"/>
                    <a:pt x="24019" y="7177"/>
                  </a:cubicBezTo>
                  <a:cubicBezTo>
                    <a:pt x="23880" y="6415"/>
                    <a:pt x="22944" y="5063"/>
                    <a:pt x="21870" y="4127"/>
                  </a:cubicBezTo>
                  <a:cubicBezTo>
                    <a:pt x="19756" y="2290"/>
                    <a:pt x="17226" y="1389"/>
                    <a:pt x="14557" y="800"/>
                  </a:cubicBezTo>
                  <a:cubicBezTo>
                    <a:pt x="11791" y="223"/>
                    <a:pt x="9014" y="0"/>
                    <a:pt x="62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41" name="Google Shape;1941;p49"/>
          <p:cNvGrpSpPr/>
          <p:nvPr/>
        </p:nvGrpSpPr>
        <p:grpSpPr>
          <a:xfrm rot="10800000">
            <a:off x="4066916" y="975247"/>
            <a:ext cx="1010151" cy="137461"/>
            <a:chOff x="4487966" y="4779897"/>
            <a:chExt cx="1010151" cy="137461"/>
          </a:xfrm>
        </p:grpSpPr>
        <p:sp>
          <p:nvSpPr>
            <p:cNvPr id="1942" name="Google Shape;1942;p49"/>
            <p:cNvSpPr/>
            <p:nvPr/>
          </p:nvSpPr>
          <p:spPr>
            <a:xfrm>
              <a:off x="5038152" y="4779897"/>
              <a:ext cx="459964" cy="137459"/>
            </a:xfrm>
            <a:custGeom>
              <a:avLst/>
              <a:gdLst/>
              <a:ahLst/>
              <a:cxnLst/>
              <a:rect l="l" t="t" r="r" b="b"/>
              <a:pathLst>
                <a:path w="24019" h="7178" extrusionOk="0">
                  <a:moveTo>
                    <a:pt x="6226" y="0"/>
                  </a:moveTo>
                  <a:cubicBezTo>
                    <a:pt x="4157" y="0"/>
                    <a:pt x="2082" y="123"/>
                    <a:pt x="0" y="315"/>
                  </a:cubicBezTo>
                  <a:lnTo>
                    <a:pt x="936" y="419"/>
                  </a:lnTo>
                  <a:cubicBezTo>
                    <a:pt x="3293" y="661"/>
                    <a:pt x="5649" y="731"/>
                    <a:pt x="7972" y="1147"/>
                  </a:cubicBezTo>
                  <a:cubicBezTo>
                    <a:pt x="11438" y="1770"/>
                    <a:pt x="14661" y="3087"/>
                    <a:pt x="17052" y="5895"/>
                  </a:cubicBezTo>
                  <a:cubicBezTo>
                    <a:pt x="17217" y="6013"/>
                    <a:pt x="17414" y="6082"/>
                    <a:pt x="17610" y="6082"/>
                  </a:cubicBezTo>
                  <a:cubicBezTo>
                    <a:pt x="17703" y="6082"/>
                    <a:pt x="17795" y="6067"/>
                    <a:pt x="17884" y="6034"/>
                  </a:cubicBezTo>
                  <a:cubicBezTo>
                    <a:pt x="18484" y="5786"/>
                    <a:pt x="19129" y="5665"/>
                    <a:pt x="19778" y="5665"/>
                  </a:cubicBezTo>
                  <a:cubicBezTo>
                    <a:pt x="20403" y="5665"/>
                    <a:pt x="21032" y="5778"/>
                    <a:pt x="21627" y="5999"/>
                  </a:cubicBezTo>
                  <a:cubicBezTo>
                    <a:pt x="22459" y="6311"/>
                    <a:pt x="23256" y="6727"/>
                    <a:pt x="24019" y="7177"/>
                  </a:cubicBezTo>
                  <a:cubicBezTo>
                    <a:pt x="23880" y="6415"/>
                    <a:pt x="22944" y="5063"/>
                    <a:pt x="21870" y="4127"/>
                  </a:cubicBezTo>
                  <a:cubicBezTo>
                    <a:pt x="19756" y="2290"/>
                    <a:pt x="17226" y="1389"/>
                    <a:pt x="14557" y="800"/>
                  </a:cubicBezTo>
                  <a:cubicBezTo>
                    <a:pt x="11791" y="223"/>
                    <a:pt x="9014" y="0"/>
                    <a:pt x="62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" name="Google Shape;1943;p49"/>
            <p:cNvSpPr/>
            <p:nvPr/>
          </p:nvSpPr>
          <p:spPr>
            <a:xfrm flipH="1">
              <a:off x="4487966" y="4779900"/>
              <a:ext cx="459964" cy="137459"/>
            </a:xfrm>
            <a:custGeom>
              <a:avLst/>
              <a:gdLst/>
              <a:ahLst/>
              <a:cxnLst/>
              <a:rect l="l" t="t" r="r" b="b"/>
              <a:pathLst>
                <a:path w="24019" h="7178" extrusionOk="0">
                  <a:moveTo>
                    <a:pt x="6226" y="0"/>
                  </a:moveTo>
                  <a:cubicBezTo>
                    <a:pt x="4157" y="0"/>
                    <a:pt x="2082" y="123"/>
                    <a:pt x="0" y="315"/>
                  </a:cubicBezTo>
                  <a:lnTo>
                    <a:pt x="936" y="419"/>
                  </a:lnTo>
                  <a:cubicBezTo>
                    <a:pt x="3293" y="661"/>
                    <a:pt x="5649" y="731"/>
                    <a:pt x="7972" y="1147"/>
                  </a:cubicBezTo>
                  <a:cubicBezTo>
                    <a:pt x="11438" y="1770"/>
                    <a:pt x="14661" y="3087"/>
                    <a:pt x="17052" y="5895"/>
                  </a:cubicBezTo>
                  <a:cubicBezTo>
                    <a:pt x="17217" y="6013"/>
                    <a:pt x="17414" y="6082"/>
                    <a:pt x="17610" y="6082"/>
                  </a:cubicBezTo>
                  <a:cubicBezTo>
                    <a:pt x="17703" y="6082"/>
                    <a:pt x="17795" y="6067"/>
                    <a:pt x="17884" y="6034"/>
                  </a:cubicBezTo>
                  <a:cubicBezTo>
                    <a:pt x="18484" y="5786"/>
                    <a:pt x="19129" y="5665"/>
                    <a:pt x="19778" y="5665"/>
                  </a:cubicBezTo>
                  <a:cubicBezTo>
                    <a:pt x="20403" y="5665"/>
                    <a:pt x="21032" y="5778"/>
                    <a:pt x="21627" y="5999"/>
                  </a:cubicBezTo>
                  <a:cubicBezTo>
                    <a:pt x="22459" y="6311"/>
                    <a:pt x="23256" y="6727"/>
                    <a:pt x="24019" y="7177"/>
                  </a:cubicBezTo>
                  <a:cubicBezTo>
                    <a:pt x="23880" y="6415"/>
                    <a:pt x="22944" y="5063"/>
                    <a:pt x="21870" y="4127"/>
                  </a:cubicBezTo>
                  <a:cubicBezTo>
                    <a:pt x="19756" y="2290"/>
                    <a:pt x="17226" y="1389"/>
                    <a:pt x="14557" y="800"/>
                  </a:cubicBezTo>
                  <a:cubicBezTo>
                    <a:pt x="11791" y="223"/>
                    <a:pt x="9014" y="0"/>
                    <a:pt x="62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332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" name="Google Shape;1948;p50"/>
          <p:cNvSpPr/>
          <p:nvPr/>
        </p:nvSpPr>
        <p:spPr>
          <a:xfrm>
            <a:off x="1473973" y="849263"/>
            <a:ext cx="6196200" cy="2289900"/>
          </a:xfrm>
          <a:prstGeom prst="roundRect">
            <a:avLst>
              <a:gd name="adj" fmla="val 16771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1949" name="Google Shape;1949;p50"/>
          <p:cNvSpPr txBox="1">
            <a:spLocks noGrp="1"/>
          </p:cNvSpPr>
          <p:nvPr>
            <p:ph type="subTitle" idx="1"/>
          </p:nvPr>
        </p:nvSpPr>
        <p:spPr>
          <a:xfrm>
            <a:off x="1654013" y="1015889"/>
            <a:ext cx="5835900" cy="195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/>
              <a:t>Откройте учебник на стр. 21, прочитайте пункт 1 и ответьте на вопросы:</a:t>
            </a:r>
          </a:p>
          <a:p>
            <a:pPr lvl="0" indent="-457200" algn="ctr" rtl="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sz="2000" dirty="0" smtClean="0"/>
              <a:t>Какие наблюдения первобытных женщин привели к возникновению земледелия?</a:t>
            </a:r>
          </a:p>
          <a:p>
            <a:pPr lvl="0" indent="-457200" algn="ctr" rtl="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sz="2000" dirty="0" smtClean="0"/>
              <a:t>Расскажите о трёх главных орудиях первобытных земледельцев. Как их использовали?</a:t>
            </a:r>
            <a:endParaRPr sz="2000" dirty="0"/>
          </a:p>
        </p:txBody>
      </p:sp>
      <p:cxnSp>
        <p:nvCxnSpPr>
          <p:cNvPr id="1950" name="Google Shape;1950;p50"/>
          <p:cNvCxnSpPr>
            <a:stCxn id="1948" idx="2"/>
            <a:endCxn id="1951" idx="0"/>
          </p:cNvCxnSpPr>
          <p:nvPr/>
        </p:nvCxnSpPr>
        <p:spPr>
          <a:xfrm>
            <a:off x="4572073" y="3139163"/>
            <a:ext cx="0" cy="4347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51" name="Google Shape;1951;p50"/>
          <p:cNvSpPr/>
          <p:nvPr/>
        </p:nvSpPr>
        <p:spPr>
          <a:xfrm>
            <a:off x="1473950" y="3573938"/>
            <a:ext cx="6196200" cy="720300"/>
          </a:xfrm>
          <a:prstGeom prst="roundRect">
            <a:avLst>
              <a:gd name="adj" fmla="val 5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1952" name="Google Shape;1952;p50"/>
          <p:cNvSpPr txBox="1">
            <a:spLocks noGrp="1"/>
          </p:cNvSpPr>
          <p:nvPr>
            <p:ph type="title"/>
          </p:nvPr>
        </p:nvSpPr>
        <p:spPr>
          <a:xfrm>
            <a:off x="1654025" y="3718287"/>
            <a:ext cx="5835900" cy="4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 dirty="0" smtClean="0"/>
              <a:t>ЗАДАНИЕ</a:t>
            </a:r>
            <a:endParaRPr sz="5400" dirty="0"/>
          </a:p>
        </p:txBody>
      </p:sp>
      <p:grpSp>
        <p:nvGrpSpPr>
          <p:cNvPr id="1953" name="Google Shape;1953;p50"/>
          <p:cNvGrpSpPr/>
          <p:nvPr/>
        </p:nvGrpSpPr>
        <p:grpSpPr>
          <a:xfrm>
            <a:off x="1086832" y="849281"/>
            <a:ext cx="6970483" cy="2289906"/>
            <a:chOff x="1086832" y="849281"/>
            <a:chExt cx="6970483" cy="2289906"/>
          </a:xfrm>
        </p:grpSpPr>
        <p:grpSp>
          <p:nvGrpSpPr>
            <p:cNvPr id="1954" name="Google Shape;1954;p50"/>
            <p:cNvGrpSpPr/>
            <p:nvPr/>
          </p:nvGrpSpPr>
          <p:grpSpPr>
            <a:xfrm rot="10800000">
              <a:off x="7702198" y="849281"/>
              <a:ext cx="355118" cy="306534"/>
              <a:chOff x="1445460" y="1259881"/>
              <a:chExt cx="355118" cy="306534"/>
            </a:xfrm>
          </p:grpSpPr>
          <p:sp>
            <p:nvSpPr>
              <p:cNvPr id="1955" name="Google Shape;1955;p50"/>
              <p:cNvSpPr/>
              <p:nvPr/>
            </p:nvSpPr>
            <p:spPr>
              <a:xfrm>
                <a:off x="1511834" y="1259881"/>
                <a:ext cx="288744" cy="273194"/>
              </a:xfrm>
              <a:custGeom>
                <a:avLst/>
                <a:gdLst/>
                <a:ahLst/>
                <a:cxnLst/>
                <a:rect l="l" t="t" r="r" b="b"/>
                <a:pathLst>
                  <a:path w="15078" h="14266" extrusionOk="0">
                    <a:moveTo>
                      <a:pt x="1903" y="0"/>
                    </a:moveTo>
                    <a:cubicBezTo>
                      <a:pt x="1695" y="0"/>
                      <a:pt x="1486" y="40"/>
                      <a:pt x="1283" y="124"/>
                    </a:cubicBezTo>
                    <a:cubicBezTo>
                      <a:pt x="313" y="575"/>
                      <a:pt x="1" y="1823"/>
                      <a:pt x="555" y="3036"/>
                    </a:cubicBezTo>
                    <a:cubicBezTo>
                      <a:pt x="555" y="3036"/>
                      <a:pt x="590" y="3070"/>
                      <a:pt x="590" y="3105"/>
                    </a:cubicBezTo>
                    <a:cubicBezTo>
                      <a:pt x="2531" y="6675"/>
                      <a:pt x="5026" y="9794"/>
                      <a:pt x="8492" y="11978"/>
                    </a:cubicBezTo>
                    <a:cubicBezTo>
                      <a:pt x="10468" y="13295"/>
                      <a:pt x="12721" y="14057"/>
                      <a:pt x="15078" y="14265"/>
                    </a:cubicBezTo>
                    <a:cubicBezTo>
                      <a:pt x="10988" y="12879"/>
                      <a:pt x="8111" y="10106"/>
                      <a:pt x="6032" y="6467"/>
                    </a:cubicBezTo>
                    <a:cubicBezTo>
                      <a:pt x="5234" y="4907"/>
                      <a:pt x="4541" y="3278"/>
                      <a:pt x="3917" y="1649"/>
                    </a:cubicBezTo>
                    <a:cubicBezTo>
                      <a:pt x="3530" y="626"/>
                      <a:pt x="2724" y="0"/>
                      <a:pt x="19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6" name="Google Shape;1956;p50"/>
              <p:cNvSpPr/>
              <p:nvPr/>
            </p:nvSpPr>
            <p:spPr>
              <a:xfrm>
                <a:off x="1460416" y="1386941"/>
                <a:ext cx="189508" cy="155421"/>
              </a:xfrm>
              <a:custGeom>
                <a:avLst/>
                <a:gdLst/>
                <a:ahLst/>
                <a:cxnLst/>
                <a:rect l="l" t="t" r="r" b="b"/>
                <a:pathLst>
                  <a:path w="9896" h="8116" extrusionOk="0">
                    <a:moveTo>
                      <a:pt x="1756" y="1"/>
                    </a:moveTo>
                    <a:cubicBezTo>
                      <a:pt x="821" y="1"/>
                      <a:pt x="1" y="920"/>
                      <a:pt x="398" y="1981"/>
                    </a:cubicBezTo>
                    <a:cubicBezTo>
                      <a:pt x="606" y="2501"/>
                      <a:pt x="953" y="2986"/>
                      <a:pt x="1369" y="3402"/>
                    </a:cubicBezTo>
                    <a:cubicBezTo>
                      <a:pt x="2963" y="4961"/>
                      <a:pt x="4835" y="6175"/>
                      <a:pt x="6880" y="7041"/>
                    </a:cubicBezTo>
                    <a:cubicBezTo>
                      <a:pt x="7850" y="7457"/>
                      <a:pt x="8855" y="7769"/>
                      <a:pt x="9826" y="8115"/>
                    </a:cubicBezTo>
                    <a:lnTo>
                      <a:pt x="9895" y="7908"/>
                    </a:lnTo>
                    <a:cubicBezTo>
                      <a:pt x="9236" y="7492"/>
                      <a:pt x="8647" y="7041"/>
                      <a:pt x="8093" y="6556"/>
                    </a:cubicBezTo>
                    <a:cubicBezTo>
                      <a:pt x="6568" y="4858"/>
                      <a:pt x="5147" y="3125"/>
                      <a:pt x="3656" y="1392"/>
                    </a:cubicBezTo>
                    <a:cubicBezTo>
                      <a:pt x="3344" y="976"/>
                      <a:pt x="2998" y="594"/>
                      <a:pt x="2617" y="282"/>
                    </a:cubicBezTo>
                    <a:cubicBezTo>
                      <a:pt x="2340" y="87"/>
                      <a:pt x="2042" y="1"/>
                      <a:pt x="17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7" name="Google Shape;1957;p50"/>
              <p:cNvSpPr/>
              <p:nvPr/>
            </p:nvSpPr>
            <p:spPr>
              <a:xfrm>
                <a:off x="1445460" y="1505154"/>
                <a:ext cx="138091" cy="61261"/>
              </a:xfrm>
              <a:custGeom>
                <a:avLst/>
                <a:gdLst/>
                <a:ahLst/>
                <a:cxnLst/>
                <a:rect l="l" t="t" r="r" b="b"/>
                <a:pathLst>
                  <a:path w="7211" h="3199" extrusionOk="0">
                    <a:moveTo>
                      <a:pt x="1185" y="0"/>
                    </a:moveTo>
                    <a:cubicBezTo>
                      <a:pt x="954" y="0"/>
                      <a:pt x="727" y="62"/>
                      <a:pt x="521" y="175"/>
                    </a:cubicBezTo>
                    <a:cubicBezTo>
                      <a:pt x="174" y="521"/>
                      <a:pt x="1" y="1007"/>
                      <a:pt x="36" y="1527"/>
                    </a:cubicBezTo>
                    <a:cubicBezTo>
                      <a:pt x="105" y="2289"/>
                      <a:pt x="798" y="2636"/>
                      <a:pt x="1457" y="2809"/>
                    </a:cubicBezTo>
                    <a:cubicBezTo>
                      <a:pt x="2427" y="3104"/>
                      <a:pt x="3406" y="3199"/>
                      <a:pt x="4372" y="3199"/>
                    </a:cubicBezTo>
                    <a:cubicBezTo>
                      <a:pt x="5339" y="3199"/>
                      <a:pt x="6292" y="3104"/>
                      <a:pt x="7210" y="3017"/>
                    </a:cubicBezTo>
                    <a:cubicBezTo>
                      <a:pt x="5442" y="2081"/>
                      <a:pt x="3606" y="1076"/>
                      <a:pt x="1769" y="140"/>
                    </a:cubicBezTo>
                    <a:cubicBezTo>
                      <a:pt x="1578" y="45"/>
                      <a:pt x="1380" y="0"/>
                      <a:pt x="11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58" name="Google Shape;1958;p50"/>
            <p:cNvGrpSpPr/>
            <p:nvPr/>
          </p:nvGrpSpPr>
          <p:grpSpPr>
            <a:xfrm flipH="1">
              <a:off x="7702182" y="2832623"/>
              <a:ext cx="355118" cy="306565"/>
              <a:chOff x="1445460" y="1259881"/>
              <a:chExt cx="355118" cy="306534"/>
            </a:xfrm>
          </p:grpSpPr>
          <p:sp>
            <p:nvSpPr>
              <p:cNvPr id="1959" name="Google Shape;1959;p50"/>
              <p:cNvSpPr/>
              <p:nvPr/>
            </p:nvSpPr>
            <p:spPr>
              <a:xfrm>
                <a:off x="1511834" y="1259881"/>
                <a:ext cx="288744" cy="273194"/>
              </a:xfrm>
              <a:custGeom>
                <a:avLst/>
                <a:gdLst/>
                <a:ahLst/>
                <a:cxnLst/>
                <a:rect l="l" t="t" r="r" b="b"/>
                <a:pathLst>
                  <a:path w="15078" h="14266" extrusionOk="0">
                    <a:moveTo>
                      <a:pt x="1903" y="0"/>
                    </a:moveTo>
                    <a:cubicBezTo>
                      <a:pt x="1695" y="0"/>
                      <a:pt x="1486" y="40"/>
                      <a:pt x="1283" y="124"/>
                    </a:cubicBezTo>
                    <a:cubicBezTo>
                      <a:pt x="313" y="575"/>
                      <a:pt x="1" y="1823"/>
                      <a:pt x="555" y="3036"/>
                    </a:cubicBezTo>
                    <a:cubicBezTo>
                      <a:pt x="555" y="3036"/>
                      <a:pt x="590" y="3070"/>
                      <a:pt x="590" y="3105"/>
                    </a:cubicBezTo>
                    <a:cubicBezTo>
                      <a:pt x="2531" y="6675"/>
                      <a:pt x="5026" y="9794"/>
                      <a:pt x="8492" y="11978"/>
                    </a:cubicBezTo>
                    <a:cubicBezTo>
                      <a:pt x="10468" y="13295"/>
                      <a:pt x="12721" y="14057"/>
                      <a:pt x="15078" y="14265"/>
                    </a:cubicBezTo>
                    <a:cubicBezTo>
                      <a:pt x="10988" y="12879"/>
                      <a:pt x="8111" y="10106"/>
                      <a:pt x="6032" y="6467"/>
                    </a:cubicBezTo>
                    <a:cubicBezTo>
                      <a:pt x="5234" y="4907"/>
                      <a:pt x="4541" y="3278"/>
                      <a:pt x="3917" y="1649"/>
                    </a:cubicBezTo>
                    <a:cubicBezTo>
                      <a:pt x="3530" y="626"/>
                      <a:pt x="2724" y="0"/>
                      <a:pt x="19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0" name="Google Shape;1960;p50"/>
              <p:cNvSpPr/>
              <p:nvPr/>
            </p:nvSpPr>
            <p:spPr>
              <a:xfrm>
                <a:off x="1460416" y="1386941"/>
                <a:ext cx="189508" cy="155421"/>
              </a:xfrm>
              <a:custGeom>
                <a:avLst/>
                <a:gdLst/>
                <a:ahLst/>
                <a:cxnLst/>
                <a:rect l="l" t="t" r="r" b="b"/>
                <a:pathLst>
                  <a:path w="9896" h="8116" extrusionOk="0">
                    <a:moveTo>
                      <a:pt x="1756" y="1"/>
                    </a:moveTo>
                    <a:cubicBezTo>
                      <a:pt x="821" y="1"/>
                      <a:pt x="1" y="920"/>
                      <a:pt x="398" y="1981"/>
                    </a:cubicBezTo>
                    <a:cubicBezTo>
                      <a:pt x="606" y="2501"/>
                      <a:pt x="953" y="2986"/>
                      <a:pt x="1369" y="3402"/>
                    </a:cubicBezTo>
                    <a:cubicBezTo>
                      <a:pt x="2963" y="4961"/>
                      <a:pt x="4835" y="6175"/>
                      <a:pt x="6880" y="7041"/>
                    </a:cubicBezTo>
                    <a:cubicBezTo>
                      <a:pt x="7850" y="7457"/>
                      <a:pt x="8855" y="7769"/>
                      <a:pt x="9826" y="8115"/>
                    </a:cubicBezTo>
                    <a:lnTo>
                      <a:pt x="9895" y="7908"/>
                    </a:lnTo>
                    <a:cubicBezTo>
                      <a:pt x="9236" y="7492"/>
                      <a:pt x="8647" y="7041"/>
                      <a:pt x="8093" y="6556"/>
                    </a:cubicBezTo>
                    <a:cubicBezTo>
                      <a:pt x="6568" y="4858"/>
                      <a:pt x="5147" y="3125"/>
                      <a:pt x="3656" y="1392"/>
                    </a:cubicBezTo>
                    <a:cubicBezTo>
                      <a:pt x="3344" y="976"/>
                      <a:pt x="2998" y="594"/>
                      <a:pt x="2617" y="282"/>
                    </a:cubicBezTo>
                    <a:cubicBezTo>
                      <a:pt x="2340" y="87"/>
                      <a:pt x="2042" y="1"/>
                      <a:pt x="17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1" name="Google Shape;1961;p50"/>
              <p:cNvSpPr/>
              <p:nvPr/>
            </p:nvSpPr>
            <p:spPr>
              <a:xfrm>
                <a:off x="1445460" y="1505154"/>
                <a:ext cx="138091" cy="61261"/>
              </a:xfrm>
              <a:custGeom>
                <a:avLst/>
                <a:gdLst/>
                <a:ahLst/>
                <a:cxnLst/>
                <a:rect l="l" t="t" r="r" b="b"/>
                <a:pathLst>
                  <a:path w="7211" h="3199" extrusionOk="0">
                    <a:moveTo>
                      <a:pt x="1185" y="0"/>
                    </a:moveTo>
                    <a:cubicBezTo>
                      <a:pt x="954" y="0"/>
                      <a:pt x="727" y="62"/>
                      <a:pt x="521" y="175"/>
                    </a:cubicBezTo>
                    <a:cubicBezTo>
                      <a:pt x="174" y="521"/>
                      <a:pt x="1" y="1007"/>
                      <a:pt x="36" y="1527"/>
                    </a:cubicBezTo>
                    <a:cubicBezTo>
                      <a:pt x="105" y="2289"/>
                      <a:pt x="798" y="2636"/>
                      <a:pt x="1457" y="2809"/>
                    </a:cubicBezTo>
                    <a:cubicBezTo>
                      <a:pt x="2427" y="3104"/>
                      <a:pt x="3406" y="3199"/>
                      <a:pt x="4372" y="3199"/>
                    </a:cubicBezTo>
                    <a:cubicBezTo>
                      <a:pt x="5339" y="3199"/>
                      <a:pt x="6292" y="3104"/>
                      <a:pt x="7210" y="3017"/>
                    </a:cubicBezTo>
                    <a:cubicBezTo>
                      <a:pt x="5442" y="2081"/>
                      <a:pt x="3606" y="1076"/>
                      <a:pt x="1769" y="140"/>
                    </a:cubicBezTo>
                    <a:cubicBezTo>
                      <a:pt x="1578" y="45"/>
                      <a:pt x="1380" y="0"/>
                      <a:pt x="11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62" name="Google Shape;1962;p50"/>
            <p:cNvGrpSpPr/>
            <p:nvPr/>
          </p:nvGrpSpPr>
          <p:grpSpPr>
            <a:xfrm>
              <a:off x="1086832" y="2832653"/>
              <a:ext cx="355118" cy="306534"/>
              <a:chOff x="1445460" y="1259881"/>
              <a:chExt cx="355118" cy="306534"/>
            </a:xfrm>
          </p:grpSpPr>
          <p:sp>
            <p:nvSpPr>
              <p:cNvPr id="1963" name="Google Shape;1963;p50"/>
              <p:cNvSpPr/>
              <p:nvPr/>
            </p:nvSpPr>
            <p:spPr>
              <a:xfrm>
                <a:off x="1511834" y="1259881"/>
                <a:ext cx="288744" cy="273194"/>
              </a:xfrm>
              <a:custGeom>
                <a:avLst/>
                <a:gdLst/>
                <a:ahLst/>
                <a:cxnLst/>
                <a:rect l="l" t="t" r="r" b="b"/>
                <a:pathLst>
                  <a:path w="15078" h="14266" extrusionOk="0">
                    <a:moveTo>
                      <a:pt x="1903" y="0"/>
                    </a:moveTo>
                    <a:cubicBezTo>
                      <a:pt x="1695" y="0"/>
                      <a:pt x="1486" y="40"/>
                      <a:pt x="1283" y="124"/>
                    </a:cubicBezTo>
                    <a:cubicBezTo>
                      <a:pt x="313" y="575"/>
                      <a:pt x="1" y="1823"/>
                      <a:pt x="555" y="3036"/>
                    </a:cubicBezTo>
                    <a:cubicBezTo>
                      <a:pt x="555" y="3036"/>
                      <a:pt x="590" y="3070"/>
                      <a:pt x="590" y="3105"/>
                    </a:cubicBezTo>
                    <a:cubicBezTo>
                      <a:pt x="2531" y="6675"/>
                      <a:pt x="5026" y="9794"/>
                      <a:pt x="8492" y="11978"/>
                    </a:cubicBezTo>
                    <a:cubicBezTo>
                      <a:pt x="10468" y="13295"/>
                      <a:pt x="12721" y="14057"/>
                      <a:pt x="15078" y="14265"/>
                    </a:cubicBezTo>
                    <a:cubicBezTo>
                      <a:pt x="10988" y="12879"/>
                      <a:pt x="8111" y="10106"/>
                      <a:pt x="6032" y="6467"/>
                    </a:cubicBezTo>
                    <a:cubicBezTo>
                      <a:pt x="5234" y="4907"/>
                      <a:pt x="4541" y="3278"/>
                      <a:pt x="3917" y="1649"/>
                    </a:cubicBezTo>
                    <a:cubicBezTo>
                      <a:pt x="3530" y="626"/>
                      <a:pt x="2724" y="0"/>
                      <a:pt x="19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4" name="Google Shape;1964;p50"/>
              <p:cNvSpPr/>
              <p:nvPr/>
            </p:nvSpPr>
            <p:spPr>
              <a:xfrm>
                <a:off x="1460416" y="1386941"/>
                <a:ext cx="189508" cy="155421"/>
              </a:xfrm>
              <a:custGeom>
                <a:avLst/>
                <a:gdLst/>
                <a:ahLst/>
                <a:cxnLst/>
                <a:rect l="l" t="t" r="r" b="b"/>
                <a:pathLst>
                  <a:path w="9896" h="8116" extrusionOk="0">
                    <a:moveTo>
                      <a:pt x="1756" y="1"/>
                    </a:moveTo>
                    <a:cubicBezTo>
                      <a:pt x="821" y="1"/>
                      <a:pt x="1" y="920"/>
                      <a:pt x="398" y="1981"/>
                    </a:cubicBezTo>
                    <a:cubicBezTo>
                      <a:pt x="606" y="2501"/>
                      <a:pt x="953" y="2986"/>
                      <a:pt x="1369" y="3402"/>
                    </a:cubicBezTo>
                    <a:cubicBezTo>
                      <a:pt x="2963" y="4961"/>
                      <a:pt x="4835" y="6175"/>
                      <a:pt x="6880" y="7041"/>
                    </a:cubicBezTo>
                    <a:cubicBezTo>
                      <a:pt x="7850" y="7457"/>
                      <a:pt x="8855" y="7769"/>
                      <a:pt x="9826" y="8115"/>
                    </a:cubicBezTo>
                    <a:lnTo>
                      <a:pt x="9895" y="7908"/>
                    </a:lnTo>
                    <a:cubicBezTo>
                      <a:pt x="9236" y="7492"/>
                      <a:pt x="8647" y="7041"/>
                      <a:pt x="8093" y="6556"/>
                    </a:cubicBezTo>
                    <a:cubicBezTo>
                      <a:pt x="6568" y="4858"/>
                      <a:pt x="5147" y="3125"/>
                      <a:pt x="3656" y="1392"/>
                    </a:cubicBezTo>
                    <a:cubicBezTo>
                      <a:pt x="3344" y="976"/>
                      <a:pt x="2998" y="594"/>
                      <a:pt x="2617" y="282"/>
                    </a:cubicBezTo>
                    <a:cubicBezTo>
                      <a:pt x="2340" y="87"/>
                      <a:pt x="2042" y="1"/>
                      <a:pt x="17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5" name="Google Shape;1965;p50"/>
              <p:cNvSpPr/>
              <p:nvPr/>
            </p:nvSpPr>
            <p:spPr>
              <a:xfrm>
                <a:off x="1445460" y="1505154"/>
                <a:ext cx="138091" cy="61261"/>
              </a:xfrm>
              <a:custGeom>
                <a:avLst/>
                <a:gdLst/>
                <a:ahLst/>
                <a:cxnLst/>
                <a:rect l="l" t="t" r="r" b="b"/>
                <a:pathLst>
                  <a:path w="7211" h="3199" extrusionOk="0">
                    <a:moveTo>
                      <a:pt x="1185" y="0"/>
                    </a:moveTo>
                    <a:cubicBezTo>
                      <a:pt x="954" y="0"/>
                      <a:pt x="727" y="62"/>
                      <a:pt x="521" y="175"/>
                    </a:cubicBezTo>
                    <a:cubicBezTo>
                      <a:pt x="174" y="521"/>
                      <a:pt x="1" y="1007"/>
                      <a:pt x="36" y="1527"/>
                    </a:cubicBezTo>
                    <a:cubicBezTo>
                      <a:pt x="105" y="2289"/>
                      <a:pt x="798" y="2636"/>
                      <a:pt x="1457" y="2809"/>
                    </a:cubicBezTo>
                    <a:cubicBezTo>
                      <a:pt x="2427" y="3104"/>
                      <a:pt x="3406" y="3199"/>
                      <a:pt x="4372" y="3199"/>
                    </a:cubicBezTo>
                    <a:cubicBezTo>
                      <a:pt x="5339" y="3199"/>
                      <a:pt x="6292" y="3104"/>
                      <a:pt x="7210" y="3017"/>
                    </a:cubicBezTo>
                    <a:cubicBezTo>
                      <a:pt x="5442" y="2081"/>
                      <a:pt x="3606" y="1076"/>
                      <a:pt x="1769" y="140"/>
                    </a:cubicBezTo>
                    <a:cubicBezTo>
                      <a:pt x="1578" y="45"/>
                      <a:pt x="1380" y="0"/>
                      <a:pt x="11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66" name="Google Shape;1966;p50"/>
            <p:cNvGrpSpPr/>
            <p:nvPr/>
          </p:nvGrpSpPr>
          <p:grpSpPr>
            <a:xfrm rot="10800000" flipH="1">
              <a:off x="1086848" y="849281"/>
              <a:ext cx="355118" cy="306565"/>
              <a:chOff x="1445460" y="1259881"/>
              <a:chExt cx="355118" cy="306534"/>
            </a:xfrm>
          </p:grpSpPr>
          <p:sp>
            <p:nvSpPr>
              <p:cNvPr id="1967" name="Google Shape;1967;p50"/>
              <p:cNvSpPr/>
              <p:nvPr/>
            </p:nvSpPr>
            <p:spPr>
              <a:xfrm>
                <a:off x="1511834" y="1259881"/>
                <a:ext cx="288744" cy="273194"/>
              </a:xfrm>
              <a:custGeom>
                <a:avLst/>
                <a:gdLst/>
                <a:ahLst/>
                <a:cxnLst/>
                <a:rect l="l" t="t" r="r" b="b"/>
                <a:pathLst>
                  <a:path w="15078" h="14266" extrusionOk="0">
                    <a:moveTo>
                      <a:pt x="1903" y="0"/>
                    </a:moveTo>
                    <a:cubicBezTo>
                      <a:pt x="1695" y="0"/>
                      <a:pt x="1486" y="40"/>
                      <a:pt x="1283" y="124"/>
                    </a:cubicBezTo>
                    <a:cubicBezTo>
                      <a:pt x="313" y="575"/>
                      <a:pt x="1" y="1823"/>
                      <a:pt x="555" y="3036"/>
                    </a:cubicBezTo>
                    <a:cubicBezTo>
                      <a:pt x="555" y="3036"/>
                      <a:pt x="590" y="3070"/>
                      <a:pt x="590" y="3105"/>
                    </a:cubicBezTo>
                    <a:cubicBezTo>
                      <a:pt x="2531" y="6675"/>
                      <a:pt x="5026" y="9794"/>
                      <a:pt x="8492" y="11978"/>
                    </a:cubicBezTo>
                    <a:cubicBezTo>
                      <a:pt x="10468" y="13295"/>
                      <a:pt x="12721" y="14057"/>
                      <a:pt x="15078" y="14265"/>
                    </a:cubicBezTo>
                    <a:cubicBezTo>
                      <a:pt x="10988" y="12879"/>
                      <a:pt x="8111" y="10106"/>
                      <a:pt x="6032" y="6467"/>
                    </a:cubicBezTo>
                    <a:cubicBezTo>
                      <a:pt x="5234" y="4907"/>
                      <a:pt x="4541" y="3278"/>
                      <a:pt x="3917" y="1649"/>
                    </a:cubicBezTo>
                    <a:cubicBezTo>
                      <a:pt x="3530" y="626"/>
                      <a:pt x="2724" y="0"/>
                      <a:pt x="19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8" name="Google Shape;1968;p50"/>
              <p:cNvSpPr/>
              <p:nvPr/>
            </p:nvSpPr>
            <p:spPr>
              <a:xfrm>
                <a:off x="1460416" y="1386941"/>
                <a:ext cx="189508" cy="155421"/>
              </a:xfrm>
              <a:custGeom>
                <a:avLst/>
                <a:gdLst/>
                <a:ahLst/>
                <a:cxnLst/>
                <a:rect l="l" t="t" r="r" b="b"/>
                <a:pathLst>
                  <a:path w="9896" h="8116" extrusionOk="0">
                    <a:moveTo>
                      <a:pt x="1756" y="1"/>
                    </a:moveTo>
                    <a:cubicBezTo>
                      <a:pt x="821" y="1"/>
                      <a:pt x="1" y="920"/>
                      <a:pt x="398" y="1981"/>
                    </a:cubicBezTo>
                    <a:cubicBezTo>
                      <a:pt x="606" y="2501"/>
                      <a:pt x="953" y="2986"/>
                      <a:pt x="1369" y="3402"/>
                    </a:cubicBezTo>
                    <a:cubicBezTo>
                      <a:pt x="2963" y="4961"/>
                      <a:pt x="4835" y="6175"/>
                      <a:pt x="6880" y="7041"/>
                    </a:cubicBezTo>
                    <a:cubicBezTo>
                      <a:pt x="7850" y="7457"/>
                      <a:pt x="8855" y="7769"/>
                      <a:pt x="9826" y="8115"/>
                    </a:cubicBezTo>
                    <a:lnTo>
                      <a:pt x="9895" y="7908"/>
                    </a:lnTo>
                    <a:cubicBezTo>
                      <a:pt x="9236" y="7492"/>
                      <a:pt x="8647" y="7041"/>
                      <a:pt x="8093" y="6556"/>
                    </a:cubicBezTo>
                    <a:cubicBezTo>
                      <a:pt x="6568" y="4858"/>
                      <a:pt x="5147" y="3125"/>
                      <a:pt x="3656" y="1392"/>
                    </a:cubicBezTo>
                    <a:cubicBezTo>
                      <a:pt x="3344" y="976"/>
                      <a:pt x="2998" y="594"/>
                      <a:pt x="2617" y="282"/>
                    </a:cubicBezTo>
                    <a:cubicBezTo>
                      <a:pt x="2340" y="87"/>
                      <a:pt x="2042" y="1"/>
                      <a:pt x="17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9" name="Google Shape;1969;p50"/>
              <p:cNvSpPr/>
              <p:nvPr/>
            </p:nvSpPr>
            <p:spPr>
              <a:xfrm>
                <a:off x="1445460" y="1505154"/>
                <a:ext cx="138091" cy="61261"/>
              </a:xfrm>
              <a:custGeom>
                <a:avLst/>
                <a:gdLst/>
                <a:ahLst/>
                <a:cxnLst/>
                <a:rect l="l" t="t" r="r" b="b"/>
                <a:pathLst>
                  <a:path w="7211" h="3199" extrusionOk="0">
                    <a:moveTo>
                      <a:pt x="1185" y="0"/>
                    </a:moveTo>
                    <a:cubicBezTo>
                      <a:pt x="954" y="0"/>
                      <a:pt x="727" y="62"/>
                      <a:pt x="521" y="175"/>
                    </a:cubicBezTo>
                    <a:cubicBezTo>
                      <a:pt x="174" y="521"/>
                      <a:pt x="1" y="1007"/>
                      <a:pt x="36" y="1527"/>
                    </a:cubicBezTo>
                    <a:cubicBezTo>
                      <a:pt x="105" y="2289"/>
                      <a:pt x="798" y="2636"/>
                      <a:pt x="1457" y="2809"/>
                    </a:cubicBezTo>
                    <a:cubicBezTo>
                      <a:pt x="2427" y="3104"/>
                      <a:pt x="3406" y="3199"/>
                      <a:pt x="4372" y="3199"/>
                    </a:cubicBezTo>
                    <a:cubicBezTo>
                      <a:pt x="5339" y="3199"/>
                      <a:pt x="6292" y="3104"/>
                      <a:pt x="7210" y="3017"/>
                    </a:cubicBezTo>
                    <a:cubicBezTo>
                      <a:pt x="5442" y="2081"/>
                      <a:pt x="3606" y="1076"/>
                      <a:pt x="1769" y="140"/>
                    </a:cubicBezTo>
                    <a:cubicBezTo>
                      <a:pt x="1578" y="45"/>
                      <a:pt x="1380" y="0"/>
                      <a:pt x="11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263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" name="Google Shape;1948;p50"/>
          <p:cNvSpPr/>
          <p:nvPr/>
        </p:nvSpPr>
        <p:spPr>
          <a:xfrm>
            <a:off x="1473973" y="849263"/>
            <a:ext cx="6196200" cy="2289900"/>
          </a:xfrm>
          <a:prstGeom prst="roundRect">
            <a:avLst>
              <a:gd name="adj" fmla="val 16771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1949" name="Google Shape;1949;p50"/>
          <p:cNvSpPr txBox="1">
            <a:spLocks noGrp="1"/>
          </p:cNvSpPr>
          <p:nvPr>
            <p:ph type="subTitle" idx="1"/>
          </p:nvPr>
        </p:nvSpPr>
        <p:spPr>
          <a:xfrm>
            <a:off x="1654013" y="1015889"/>
            <a:ext cx="5835900" cy="195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/>
              <a:t>Откройте учебник, прочитайте пункт 2 и ответьте на вопросы: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/>
              <a:t>Какой зверь был одомашнен первым? Как он помогал людям?</a:t>
            </a:r>
          </a:p>
        </p:txBody>
      </p:sp>
      <p:cxnSp>
        <p:nvCxnSpPr>
          <p:cNvPr id="1950" name="Google Shape;1950;p50"/>
          <p:cNvCxnSpPr>
            <a:stCxn id="1948" idx="2"/>
            <a:endCxn id="1951" idx="0"/>
          </p:cNvCxnSpPr>
          <p:nvPr/>
        </p:nvCxnSpPr>
        <p:spPr>
          <a:xfrm>
            <a:off x="4572073" y="3139163"/>
            <a:ext cx="0" cy="4347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51" name="Google Shape;1951;p50"/>
          <p:cNvSpPr/>
          <p:nvPr/>
        </p:nvSpPr>
        <p:spPr>
          <a:xfrm>
            <a:off x="1473950" y="3573938"/>
            <a:ext cx="6196200" cy="720300"/>
          </a:xfrm>
          <a:prstGeom prst="roundRect">
            <a:avLst>
              <a:gd name="adj" fmla="val 5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1952" name="Google Shape;1952;p50"/>
          <p:cNvSpPr txBox="1">
            <a:spLocks noGrp="1"/>
          </p:cNvSpPr>
          <p:nvPr>
            <p:ph type="title"/>
          </p:nvPr>
        </p:nvSpPr>
        <p:spPr>
          <a:xfrm>
            <a:off x="1654025" y="3718287"/>
            <a:ext cx="5835900" cy="4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 dirty="0" smtClean="0"/>
              <a:t>ЗАДАНИЕ</a:t>
            </a:r>
            <a:endParaRPr sz="5400" dirty="0"/>
          </a:p>
        </p:txBody>
      </p:sp>
      <p:grpSp>
        <p:nvGrpSpPr>
          <p:cNvPr id="1953" name="Google Shape;1953;p50"/>
          <p:cNvGrpSpPr/>
          <p:nvPr/>
        </p:nvGrpSpPr>
        <p:grpSpPr>
          <a:xfrm>
            <a:off x="1086832" y="849281"/>
            <a:ext cx="6970483" cy="2289906"/>
            <a:chOff x="1086832" y="849281"/>
            <a:chExt cx="6970483" cy="2289906"/>
          </a:xfrm>
        </p:grpSpPr>
        <p:grpSp>
          <p:nvGrpSpPr>
            <p:cNvPr id="1954" name="Google Shape;1954;p50"/>
            <p:cNvGrpSpPr/>
            <p:nvPr/>
          </p:nvGrpSpPr>
          <p:grpSpPr>
            <a:xfrm rot="10800000">
              <a:off x="7702198" y="849281"/>
              <a:ext cx="355118" cy="306534"/>
              <a:chOff x="1445460" y="1259881"/>
              <a:chExt cx="355118" cy="306534"/>
            </a:xfrm>
          </p:grpSpPr>
          <p:sp>
            <p:nvSpPr>
              <p:cNvPr id="1955" name="Google Shape;1955;p50"/>
              <p:cNvSpPr/>
              <p:nvPr/>
            </p:nvSpPr>
            <p:spPr>
              <a:xfrm>
                <a:off x="1511834" y="1259881"/>
                <a:ext cx="288744" cy="273194"/>
              </a:xfrm>
              <a:custGeom>
                <a:avLst/>
                <a:gdLst/>
                <a:ahLst/>
                <a:cxnLst/>
                <a:rect l="l" t="t" r="r" b="b"/>
                <a:pathLst>
                  <a:path w="15078" h="14266" extrusionOk="0">
                    <a:moveTo>
                      <a:pt x="1903" y="0"/>
                    </a:moveTo>
                    <a:cubicBezTo>
                      <a:pt x="1695" y="0"/>
                      <a:pt x="1486" y="40"/>
                      <a:pt x="1283" y="124"/>
                    </a:cubicBezTo>
                    <a:cubicBezTo>
                      <a:pt x="313" y="575"/>
                      <a:pt x="1" y="1823"/>
                      <a:pt x="555" y="3036"/>
                    </a:cubicBezTo>
                    <a:cubicBezTo>
                      <a:pt x="555" y="3036"/>
                      <a:pt x="590" y="3070"/>
                      <a:pt x="590" y="3105"/>
                    </a:cubicBezTo>
                    <a:cubicBezTo>
                      <a:pt x="2531" y="6675"/>
                      <a:pt x="5026" y="9794"/>
                      <a:pt x="8492" y="11978"/>
                    </a:cubicBezTo>
                    <a:cubicBezTo>
                      <a:pt x="10468" y="13295"/>
                      <a:pt x="12721" y="14057"/>
                      <a:pt x="15078" y="14265"/>
                    </a:cubicBezTo>
                    <a:cubicBezTo>
                      <a:pt x="10988" y="12879"/>
                      <a:pt x="8111" y="10106"/>
                      <a:pt x="6032" y="6467"/>
                    </a:cubicBezTo>
                    <a:cubicBezTo>
                      <a:pt x="5234" y="4907"/>
                      <a:pt x="4541" y="3278"/>
                      <a:pt x="3917" y="1649"/>
                    </a:cubicBezTo>
                    <a:cubicBezTo>
                      <a:pt x="3530" y="626"/>
                      <a:pt x="2724" y="0"/>
                      <a:pt x="19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6" name="Google Shape;1956;p50"/>
              <p:cNvSpPr/>
              <p:nvPr/>
            </p:nvSpPr>
            <p:spPr>
              <a:xfrm>
                <a:off x="1460416" y="1386941"/>
                <a:ext cx="189508" cy="155421"/>
              </a:xfrm>
              <a:custGeom>
                <a:avLst/>
                <a:gdLst/>
                <a:ahLst/>
                <a:cxnLst/>
                <a:rect l="l" t="t" r="r" b="b"/>
                <a:pathLst>
                  <a:path w="9896" h="8116" extrusionOk="0">
                    <a:moveTo>
                      <a:pt x="1756" y="1"/>
                    </a:moveTo>
                    <a:cubicBezTo>
                      <a:pt x="821" y="1"/>
                      <a:pt x="1" y="920"/>
                      <a:pt x="398" y="1981"/>
                    </a:cubicBezTo>
                    <a:cubicBezTo>
                      <a:pt x="606" y="2501"/>
                      <a:pt x="953" y="2986"/>
                      <a:pt x="1369" y="3402"/>
                    </a:cubicBezTo>
                    <a:cubicBezTo>
                      <a:pt x="2963" y="4961"/>
                      <a:pt x="4835" y="6175"/>
                      <a:pt x="6880" y="7041"/>
                    </a:cubicBezTo>
                    <a:cubicBezTo>
                      <a:pt x="7850" y="7457"/>
                      <a:pt x="8855" y="7769"/>
                      <a:pt x="9826" y="8115"/>
                    </a:cubicBezTo>
                    <a:lnTo>
                      <a:pt x="9895" y="7908"/>
                    </a:lnTo>
                    <a:cubicBezTo>
                      <a:pt x="9236" y="7492"/>
                      <a:pt x="8647" y="7041"/>
                      <a:pt x="8093" y="6556"/>
                    </a:cubicBezTo>
                    <a:cubicBezTo>
                      <a:pt x="6568" y="4858"/>
                      <a:pt x="5147" y="3125"/>
                      <a:pt x="3656" y="1392"/>
                    </a:cubicBezTo>
                    <a:cubicBezTo>
                      <a:pt x="3344" y="976"/>
                      <a:pt x="2998" y="594"/>
                      <a:pt x="2617" y="282"/>
                    </a:cubicBezTo>
                    <a:cubicBezTo>
                      <a:pt x="2340" y="87"/>
                      <a:pt x="2042" y="1"/>
                      <a:pt x="17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7" name="Google Shape;1957;p50"/>
              <p:cNvSpPr/>
              <p:nvPr/>
            </p:nvSpPr>
            <p:spPr>
              <a:xfrm>
                <a:off x="1445460" y="1505154"/>
                <a:ext cx="138091" cy="61261"/>
              </a:xfrm>
              <a:custGeom>
                <a:avLst/>
                <a:gdLst/>
                <a:ahLst/>
                <a:cxnLst/>
                <a:rect l="l" t="t" r="r" b="b"/>
                <a:pathLst>
                  <a:path w="7211" h="3199" extrusionOk="0">
                    <a:moveTo>
                      <a:pt x="1185" y="0"/>
                    </a:moveTo>
                    <a:cubicBezTo>
                      <a:pt x="954" y="0"/>
                      <a:pt x="727" y="62"/>
                      <a:pt x="521" y="175"/>
                    </a:cubicBezTo>
                    <a:cubicBezTo>
                      <a:pt x="174" y="521"/>
                      <a:pt x="1" y="1007"/>
                      <a:pt x="36" y="1527"/>
                    </a:cubicBezTo>
                    <a:cubicBezTo>
                      <a:pt x="105" y="2289"/>
                      <a:pt x="798" y="2636"/>
                      <a:pt x="1457" y="2809"/>
                    </a:cubicBezTo>
                    <a:cubicBezTo>
                      <a:pt x="2427" y="3104"/>
                      <a:pt x="3406" y="3199"/>
                      <a:pt x="4372" y="3199"/>
                    </a:cubicBezTo>
                    <a:cubicBezTo>
                      <a:pt x="5339" y="3199"/>
                      <a:pt x="6292" y="3104"/>
                      <a:pt x="7210" y="3017"/>
                    </a:cubicBezTo>
                    <a:cubicBezTo>
                      <a:pt x="5442" y="2081"/>
                      <a:pt x="3606" y="1076"/>
                      <a:pt x="1769" y="140"/>
                    </a:cubicBezTo>
                    <a:cubicBezTo>
                      <a:pt x="1578" y="45"/>
                      <a:pt x="1380" y="0"/>
                      <a:pt x="11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58" name="Google Shape;1958;p50"/>
            <p:cNvGrpSpPr/>
            <p:nvPr/>
          </p:nvGrpSpPr>
          <p:grpSpPr>
            <a:xfrm flipH="1">
              <a:off x="7702182" y="2832623"/>
              <a:ext cx="355118" cy="306565"/>
              <a:chOff x="1445460" y="1259881"/>
              <a:chExt cx="355118" cy="306534"/>
            </a:xfrm>
          </p:grpSpPr>
          <p:sp>
            <p:nvSpPr>
              <p:cNvPr id="1959" name="Google Shape;1959;p50"/>
              <p:cNvSpPr/>
              <p:nvPr/>
            </p:nvSpPr>
            <p:spPr>
              <a:xfrm>
                <a:off x="1511834" y="1259881"/>
                <a:ext cx="288744" cy="273194"/>
              </a:xfrm>
              <a:custGeom>
                <a:avLst/>
                <a:gdLst/>
                <a:ahLst/>
                <a:cxnLst/>
                <a:rect l="l" t="t" r="r" b="b"/>
                <a:pathLst>
                  <a:path w="15078" h="14266" extrusionOk="0">
                    <a:moveTo>
                      <a:pt x="1903" y="0"/>
                    </a:moveTo>
                    <a:cubicBezTo>
                      <a:pt x="1695" y="0"/>
                      <a:pt x="1486" y="40"/>
                      <a:pt x="1283" y="124"/>
                    </a:cubicBezTo>
                    <a:cubicBezTo>
                      <a:pt x="313" y="575"/>
                      <a:pt x="1" y="1823"/>
                      <a:pt x="555" y="3036"/>
                    </a:cubicBezTo>
                    <a:cubicBezTo>
                      <a:pt x="555" y="3036"/>
                      <a:pt x="590" y="3070"/>
                      <a:pt x="590" y="3105"/>
                    </a:cubicBezTo>
                    <a:cubicBezTo>
                      <a:pt x="2531" y="6675"/>
                      <a:pt x="5026" y="9794"/>
                      <a:pt x="8492" y="11978"/>
                    </a:cubicBezTo>
                    <a:cubicBezTo>
                      <a:pt x="10468" y="13295"/>
                      <a:pt x="12721" y="14057"/>
                      <a:pt x="15078" y="14265"/>
                    </a:cubicBezTo>
                    <a:cubicBezTo>
                      <a:pt x="10988" y="12879"/>
                      <a:pt x="8111" y="10106"/>
                      <a:pt x="6032" y="6467"/>
                    </a:cubicBezTo>
                    <a:cubicBezTo>
                      <a:pt x="5234" y="4907"/>
                      <a:pt x="4541" y="3278"/>
                      <a:pt x="3917" y="1649"/>
                    </a:cubicBezTo>
                    <a:cubicBezTo>
                      <a:pt x="3530" y="626"/>
                      <a:pt x="2724" y="0"/>
                      <a:pt x="19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0" name="Google Shape;1960;p50"/>
              <p:cNvSpPr/>
              <p:nvPr/>
            </p:nvSpPr>
            <p:spPr>
              <a:xfrm>
                <a:off x="1460416" y="1386941"/>
                <a:ext cx="189508" cy="155421"/>
              </a:xfrm>
              <a:custGeom>
                <a:avLst/>
                <a:gdLst/>
                <a:ahLst/>
                <a:cxnLst/>
                <a:rect l="l" t="t" r="r" b="b"/>
                <a:pathLst>
                  <a:path w="9896" h="8116" extrusionOk="0">
                    <a:moveTo>
                      <a:pt x="1756" y="1"/>
                    </a:moveTo>
                    <a:cubicBezTo>
                      <a:pt x="821" y="1"/>
                      <a:pt x="1" y="920"/>
                      <a:pt x="398" y="1981"/>
                    </a:cubicBezTo>
                    <a:cubicBezTo>
                      <a:pt x="606" y="2501"/>
                      <a:pt x="953" y="2986"/>
                      <a:pt x="1369" y="3402"/>
                    </a:cubicBezTo>
                    <a:cubicBezTo>
                      <a:pt x="2963" y="4961"/>
                      <a:pt x="4835" y="6175"/>
                      <a:pt x="6880" y="7041"/>
                    </a:cubicBezTo>
                    <a:cubicBezTo>
                      <a:pt x="7850" y="7457"/>
                      <a:pt x="8855" y="7769"/>
                      <a:pt x="9826" y="8115"/>
                    </a:cubicBezTo>
                    <a:lnTo>
                      <a:pt x="9895" y="7908"/>
                    </a:lnTo>
                    <a:cubicBezTo>
                      <a:pt x="9236" y="7492"/>
                      <a:pt x="8647" y="7041"/>
                      <a:pt x="8093" y="6556"/>
                    </a:cubicBezTo>
                    <a:cubicBezTo>
                      <a:pt x="6568" y="4858"/>
                      <a:pt x="5147" y="3125"/>
                      <a:pt x="3656" y="1392"/>
                    </a:cubicBezTo>
                    <a:cubicBezTo>
                      <a:pt x="3344" y="976"/>
                      <a:pt x="2998" y="594"/>
                      <a:pt x="2617" y="282"/>
                    </a:cubicBezTo>
                    <a:cubicBezTo>
                      <a:pt x="2340" y="87"/>
                      <a:pt x="2042" y="1"/>
                      <a:pt x="17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1" name="Google Shape;1961;p50"/>
              <p:cNvSpPr/>
              <p:nvPr/>
            </p:nvSpPr>
            <p:spPr>
              <a:xfrm>
                <a:off x="1445460" y="1505154"/>
                <a:ext cx="138091" cy="61261"/>
              </a:xfrm>
              <a:custGeom>
                <a:avLst/>
                <a:gdLst/>
                <a:ahLst/>
                <a:cxnLst/>
                <a:rect l="l" t="t" r="r" b="b"/>
                <a:pathLst>
                  <a:path w="7211" h="3199" extrusionOk="0">
                    <a:moveTo>
                      <a:pt x="1185" y="0"/>
                    </a:moveTo>
                    <a:cubicBezTo>
                      <a:pt x="954" y="0"/>
                      <a:pt x="727" y="62"/>
                      <a:pt x="521" y="175"/>
                    </a:cubicBezTo>
                    <a:cubicBezTo>
                      <a:pt x="174" y="521"/>
                      <a:pt x="1" y="1007"/>
                      <a:pt x="36" y="1527"/>
                    </a:cubicBezTo>
                    <a:cubicBezTo>
                      <a:pt x="105" y="2289"/>
                      <a:pt x="798" y="2636"/>
                      <a:pt x="1457" y="2809"/>
                    </a:cubicBezTo>
                    <a:cubicBezTo>
                      <a:pt x="2427" y="3104"/>
                      <a:pt x="3406" y="3199"/>
                      <a:pt x="4372" y="3199"/>
                    </a:cubicBezTo>
                    <a:cubicBezTo>
                      <a:pt x="5339" y="3199"/>
                      <a:pt x="6292" y="3104"/>
                      <a:pt x="7210" y="3017"/>
                    </a:cubicBezTo>
                    <a:cubicBezTo>
                      <a:pt x="5442" y="2081"/>
                      <a:pt x="3606" y="1076"/>
                      <a:pt x="1769" y="140"/>
                    </a:cubicBezTo>
                    <a:cubicBezTo>
                      <a:pt x="1578" y="45"/>
                      <a:pt x="1380" y="0"/>
                      <a:pt x="11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62" name="Google Shape;1962;p50"/>
            <p:cNvGrpSpPr/>
            <p:nvPr/>
          </p:nvGrpSpPr>
          <p:grpSpPr>
            <a:xfrm>
              <a:off x="1086832" y="2832653"/>
              <a:ext cx="355118" cy="306534"/>
              <a:chOff x="1445460" y="1259881"/>
              <a:chExt cx="355118" cy="306534"/>
            </a:xfrm>
          </p:grpSpPr>
          <p:sp>
            <p:nvSpPr>
              <p:cNvPr id="1963" name="Google Shape;1963;p50"/>
              <p:cNvSpPr/>
              <p:nvPr/>
            </p:nvSpPr>
            <p:spPr>
              <a:xfrm>
                <a:off x="1511834" y="1259881"/>
                <a:ext cx="288744" cy="273194"/>
              </a:xfrm>
              <a:custGeom>
                <a:avLst/>
                <a:gdLst/>
                <a:ahLst/>
                <a:cxnLst/>
                <a:rect l="l" t="t" r="r" b="b"/>
                <a:pathLst>
                  <a:path w="15078" h="14266" extrusionOk="0">
                    <a:moveTo>
                      <a:pt x="1903" y="0"/>
                    </a:moveTo>
                    <a:cubicBezTo>
                      <a:pt x="1695" y="0"/>
                      <a:pt x="1486" y="40"/>
                      <a:pt x="1283" y="124"/>
                    </a:cubicBezTo>
                    <a:cubicBezTo>
                      <a:pt x="313" y="575"/>
                      <a:pt x="1" y="1823"/>
                      <a:pt x="555" y="3036"/>
                    </a:cubicBezTo>
                    <a:cubicBezTo>
                      <a:pt x="555" y="3036"/>
                      <a:pt x="590" y="3070"/>
                      <a:pt x="590" y="3105"/>
                    </a:cubicBezTo>
                    <a:cubicBezTo>
                      <a:pt x="2531" y="6675"/>
                      <a:pt x="5026" y="9794"/>
                      <a:pt x="8492" y="11978"/>
                    </a:cubicBezTo>
                    <a:cubicBezTo>
                      <a:pt x="10468" y="13295"/>
                      <a:pt x="12721" y="14057"/>
                      <a:pt x="15078" y="14265"/>
                    </a:cubicBezTo>
                    <a:cubicBezTo>
                      <a:pt x="10988" y="12879"/>
                      <a:pt x="8111" y="10106"/>
                      <a:pt x="6032" y="6467"/>
                    </a:cubicBezTo>
                    <a:cubicBezTo>
                      <a:pt x="5234" y="4907"/>
                      <a:pt x="4541" y="3278"/>
                      <a:pt x="3917" y="1649"/>
                    </a:cubicBezTo>
                    <a:cubicBezTo>
                      <a:pt x="3530" y="626"/>
                      <a:pt x="2724" y="0"/>
                      <a:pt x="19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4" name="Google Shape;1964;p50"/>
              <p:cNvSpPr/>
              <p:nvPr/>
            </p:nvSpPr>
            <p:spPr>
              <a:xfrm>
                <a:off x="1460416" y="1386941"/>
                <a:ext cx="189508" cy="155421"/>
              </a:xfrm>
              <a:custGeom>
                <a:avLst/>
                <a:gdLst/>
                <a:ahLst/>
                <a:cxnLst/>
                <a:rect l="l" t="t" r="r" b="b"/>
                <a:pathLst>
                  <a:path w="9896" h="8116" extrusionOk="0">
                    <a:moveTo>
                      <a:pt x="1756" y="1"/>
                    </a:moveTo>
                    <a:cubicBezTo>
                      <a:pt x="821" y="1"/>
                      <a:pt x="1" y="920"/>
                      <a:pt x="398" y="1981"/>
                    </a:cubicBezTo>
                    <a:cubicBezTo>
                      <a:pt x="606" y="2501"/>
                      <a:pt x="953" y="2986"/>
                      <a:pt x="1369" y="3402"/>
                    </a:cubicBezTo>
                    <a:cubicBezTo>
                      <a:pt x="2963" y="4961"/>
                      <a:pt x="4835" y="6175"/>
                      <a:pt x="6880" y="7041"/>
                    </a:cubicBezTo>
                    <a:cubicBezTo>
                      <a:pt x="7850" y="7457"/>
                      <a:pt x="8855" y="7769"/>
                      <a:pt x="9826" y="8115"/>
                    </a:cubicBezTo>
                    <a:lnTo>
                      <a:pt x="9895" y="7908"/>
                    </a:lnTo>
                    <a:cubicBezTo>
                      <a:pt x="9236" y="7492"/>
                      <a:pt x="8647" y="7041"/>
                      <a:pt x="8093" y="6556"/>
                    </a:cubicBezTo>
                    <a:cubicBezTo>
                      <a:pt x="6568" y="4858"/>
                      <a:pt x="5147" y="3125"/>
                      <a:pt x="3656" y="1392"/>
                    </a:cubicBezTo>
                    <a:cubicBezTo>
                      <a:pt x="3344" y="976"/>
                      <a:pt x="2998" y="594"/>
                      <a:pt x="2617" y="282"/>
                    </a:cubicBezTo>
                    <a:cubicBezTo>
                      <a:pt x="2340" y="87"/>
                      <a:pt x="2042" y="1"/>
                      <a:pt x="17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5" name="Google Shape;1965;p50"/>
              <p:cNvSpPr/>
              <p:nvPr/>
            </p:nvSpPr>
            <p:spPr>
              <a:xfrm>
                <a:off x="1445460" y="1505154"/>
                <a:ext cx="138091" cy="61261"/>
              </a:xfrm>
              <a:custGeom>
                <a:avLst/>
                <a:gdLst/>
                <a:ahLst/>
                <a:cxnLst/>
                <a:rect l="l" t="t" r="r" b="b"/>
                <a:pathLst>
                  <a:path w="7211" h="3199" extrusionOk="0">
                    <a:moveTo>
                      <a:pt x="1185" y="0"/>
                    </a:moveTo>
                    <a:cubicBezTo>
                      <a:pt x="954" y="0"/>
                      <a:pt x="727" y="62"/>
                      <a:pt x="521" y="175"/>
                    </a:cubicBezTo>
                    <a:cubicBezTo>
                      <a:pt x="174" y="521"/>
                      <a:pt x="1" y="1007"/>
                      <a:pt x="36" y="1527"/>
                    </a:cubicBezTo>
                    <a:cubicBezTo>
                      <a:pt x="105" y="2289"/>
                      <a:pt x="798" y="2636"/>
                      <a:pt x="1457" y="2809"/>
                    </a:cubicBezTo>
                    <a:cubicBezTo>
                      <a:pt x="2427" y="3104"/>
                      <a:pt x="3406" y="3199"/>
                      <a:pt x="4372" y="3199"/>
                    </a:cubicBezTo>
                    <a:cubicBezTo>
                      <a:pt x="5339" y="3199"/>
                      <a:pt x="6292" y="3104"/>
                      <a:pt x="7210" y="3017"/>
                    </a:cubicBezTo>
                    <a:cubicBezTo>
                      <a:pt x="5442" y="2081"/>
                      <a:pt x="3606" y="1076"/>
                      <a:pt x="1769" y="140"/>
                    </a:cubicBezTo>
                    <a:cubicBezTo>
                      <a:pt x="1578" y="45"/>
                      <a:pt x="1380" y="0"/>
                      <a:pt x="11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66" name="Google Shape;1966;p50"/>
            <p:cNvGrpSpPr/>
            <p:nvPr/>
          </p:nvGrpSpPr>
          <p:grpSpPr>
            <a:xfrm rot="10800000" flipH="1">
              <a:off x="1086848" y="849281"/>
              <a:ext cx="355118" cy="306565"/>
              <a:chOff x="1445460" y="1259881"/>
              <a:chExt cx="355118" cy="306534"/>
            </a:xfrm>
          </p:grpSpPr>
          <p:sp>
            <p:nvSpPr>
              <p:cNvPr id="1967" name="Google Shape;1967;p50"/>
              <p:cNvSpPr/>
              <p:nvPr/>
            </p:nvSpPr>
            <p:spPr>
              <a:xfrm>
                <a:off x="1511834" y="1259881"/>
                <a:ext cx="288744" cy="273194"/>
              </a:xfrm>
              <a:custGeom>
                <a:avLst/>
                <a:gdLst/>
                <a:ahLst/>
                <a:cxnLst/>
                <a:rect l="l" t="t" r="r" b="b"/>
                <a:pathLst>
                  <a:path w="15078" h="14266" extrusionOk="0">
                    <a:moveTo>
                      <a:pt x="1903" y="0"/>
                    </a:moveTo>
                    <a:cubicBezTo>
                      <a:pt x="1695" y="0"/>
                      <a:pt x="1486" y="40"/>
                      <a:pt x="1283" y="124"/>
                    </a:cubicBezTo>
                    <a:cubicBezTo>
                      <a:pt x="313" y="575"/>
                      <a:pt x="1" y="1823"/>
                      <a:pt x="555" y="3036"/>
                    </a:cubicBezTo>
                    <a:cubicBezTo>
                      <a:pt x="555" y="3036"/>
                      <a:pt x="590" y="3070"/>
                      <a:pt x="590" y="3105"/>
                    </a:cubicBezTo>
                    <a:cubicBezTo>
                      <a:pt x="2531" y="6675"/>
                      <a:pt x="5026" y="9794"/>
                      <a:pt x="8492" y="11978"/>
                    </a:cubicBezTo>
                    <a:cubicBezTo>
                      <a:pt x="10468" y="13295"/>
                      <a:pt x="12721" y="14057"/>
                      <a:pt x="15078" y="14265"/>
                    </a:cubicBezTo>
                    <a:cubicBezTo>
                      <a:pt x="10988" y="12879"/>
                      <a:pt x="8111" y="10106"/>
                      <a:pt x="6032" y="6467"/>
                    </a:cubicBezTo>
                    <a:cubicBezTo>
                      <a:pt x="5234" y="4907"/>
                      <a:pt x="4541" y="3278"/>
                      <a:pt x="3917" y="1649"/>
                    </a:cubicBezTo>
                    <a:cubicBezTo>
                      <a:pt x="3530" y="626"/>
                      <a:pt x="2724" y="0"/>
                      <a:pt x="19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8" name="Google Shape;1968;p50"/>
              <p:cNvSpPr/>
              <p:nvPr/>
            </p:nvSpPr>
            <p:spPr>
              <a:xfrm>
                <a:off x="1460416" y="1386941"/>
                <a:ext cx="189508" cy="155421"/>
              </a:xfrm>
              <a:custGeom>
                <a:avLst/>
                <a:gdLst/>
                <a:ahLst/>
                <a:cxnLst/>
                <a:rect l="l" t="t" r="r" b="b"/>
                <a:pathLst>
                  <a:path w="9896" h="8116" extrusionOk="0">
                    <a:moveTo>
                      <a:pt x="1756" y="1"/>
                    </a:moveTo>
                    <a:cubicBezTo>
                      <a:pt x="821" y="1"/>
                      <a:pt x="1" y="920"/>
                      <a:pt x="398" y="1981"/>
                    </a:cubicBezTo>
                    <a:cubicBezTo>
                      <a:pt x="606" y="2501"/>
                      <a:pt x="953" y="2986"/>
                      <a:pt x="1369" y="3402"/>
                    </a:cubicBezTo>
                    <a:cubicBezTo>
                      <a:pt x="2963" y="4961"/>
                      <a:pt x="4835" y="6175"/>
                      <a:pt x="6880" y="7041"/>
                    </a:cubicBezTo>
                    <a:cubicBezTo>
                      <a:pt x="7850" y="7457"/>
                      <a:pt x="8855" y="7769"/>
                      <a:pt x="9826" y="8115"/>
                    </a:cubicBezTo>
                    <a:lnTo>
                      <a:pt x="9895" y="7908"/>
                    </a:lnTo>
                    <a:cubicBezTo>
                      <a:pt x="9236" y="7492"/>
                      <a:pt x="8647" y="7041"/>
                      <a:pt x="8093" y="6556"/>
                    </a:cubicBezTo>
                    <a:cubicBezTo>
                      <a:pt x="6568" y="4858"/>
                      <a:pt x="5147" y="3125"/>
                      <a:pt x="3656" y="1392"/>
                    </a:cubicBezTo>
                    <a:cubicBezTo>
                      <a:pt x="3344" y="976"/>
                      <a:pt x="2998" y="594"/>
                      <a:pt x="2617" y="282"/>
                    </a:cubicBezTo>
                    <a:cubicBezTo>
                      <a:pt x="2340" y="87"/>
                      <a:pt x="2042" y="1"/>
                      <a:pt x="17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9" name="Google Shape;1969;p50"/>
              <p:cNvSpPr/>
              <p:nvPr/>
            </p:nvSpPr>
            <p:spPr>
              <a:xfrm>
                <a:off x="1445460" y="1505154"/>
                <a:ext cx="138091" cy="61261"/>
              </a:xfrm>
              <a:custGeom>
                <a:avLst/>
                <a:gdLst/>
                <a:ahLst/>
                <a:cxnLst/>
                <a:rect l="l" t="t" r="r" b="b"/>
                <a:pathLst>
                  <a:path w="7211" h="3199" extrusionOk="0">
                    <a:moveTo>
                      <a:pt x="1185" y="0"/>
                    </a:moveTo>
                    <a:cubicBezTo>
                      <a:pt x="954" y="0"/>
                      <a:pt x="727" y="62"/>
                      <a:pt x="521" y="175"/>
                    </a:cubicBezTo>
                    <a:cubicBezTo>
                      <a:pt x="174" y="521"/>
                      <a:pt x="1" y="1007"/>
                      <a:pt x="36" y="1527"/>
                    </a:cubicBezTo>
                    <a:cubicBezTo>
                      <a:pt x="105" y="2289"/>
                      <a:pt x="798" y="2636"/>
                      <a:pt x="1457" y="2809"/>
                    </a:cubicBezTo>
                    <a:cubicBezTo>
                      <a:pt x="2427" y="3104"/>
                      <a:pt x="3406" y="3199"/>
                      <a:pt x="4372" y="3199"/>
                    </a:cubicBezTo>
                    <a:cubicBezTo>
                      <a:pt x="5339" y="3199"/>
                      <a:pt x="6292" y="3104"/>
                      <a:pt x="7210" y="3017"/>
                    </a:cubicBezTo>
                    <a:cubicBezTo>
                      <a:pt x="5442" y="2081"/>
                      <a:pt x="3606" y="1076"/>
                      <a:pt x="1769" y="140"/>
                    </a:cubicBezTo>
                    <a:cubicBezTo>
                      <a:pt x="1578" y="45"/>
                      <a:pt x="1380" y="0"/>
                      <a:pt x="11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604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05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9763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1" name="Google Shape;1691;p45"/>
          <p:cNvGrpSpPr/>
          <p:nvPr/>
        </p:nvGrpSpPr>
        <p:grpSpPr>
          <a:xfrm>
            <a:off x="2239553" y="4332747"/>
            <a:ext cx="1010151" cy="137461"/>
            <a:chOff x="4487966" y="4779897"/>
            <a:chExt cx="1010151" cy="137461"/>
          </a:xfrm>
        </p:grpSpPr>
        <p:sp>
          <p:nvSpPr>
            <p:cNvPr id="1692" name="Google Shape;1692;p45"/>
            <p:cNvSpPr/>
            <p:nvPr/>
          </p:nvSpPr>
          <p:spPr>
            <a:xfrm>
              <a:off x="5038152" y="4779897"/>
              <a:ext cx="459964" cy="137459"/>
            </a:xfrm>
            <a:custGeom>
              <a:avLst/>
              <a:gdLst/>
              <a:ahLst/>
              <a:cxnLst/>
              <a:rect l="l" t="t" r="r" b="b"/>
              <a:pathLst>
                <a:path w="24019" h="7178" extrusionOk="0">
                  <a:moveTo>
                    <a:pt x="6226" y="0"/>
                  </a:moveTo>
                  <a:cubicBezTo>
                    <a:pt x="4157" y="0"/>
                    <a:pt x="2082" y="123"/>
                    <a:pt x="0" y="315"/>
                  </a:cubicBezTo>
                  <a:lnTo>
                    <a:pt x="936" y="419"/>
                  </a:lnTo>
                  <a:cubicBezTo>
                    <a:pt x="3293" y="661"/>
                    <a:pt x="5649" y="731"/>
                    <a:pt x="7972" y="1147"/>
                  </a:cubicBezTo>
                  <a:cubicBezTo>
                    <a:pt x="11438" y="1770"/>
                    <a:pt x="14661" y="3087"/>
                    <a:pt x="17052" y="5895"/>
                  </a:cubicBezTo>
                  <a:cubicBezTo>
                    <a:pt x="17217" y="6013"/>
                    <a:pt x="17414" y="6082"/>
                    <a:pt x="17610" y="6082"/>
                  </a:cubicBezTo>
                  <a:cubicBezTo>
                    <a:pt x="17703" y="6082"/>
                    <a:pt x="17795" y="6067"/>
                    <a:pt x="17884" y="6034"/>
                  </a:cubicBezTo>
                  <a:cubicBezTo>
                    <a:pt x="18484" y="5786"/>
                    <a:pt x="19129" y="5665"/>
                    <a:pt x="19778" y="5665"/>
                  </a:cubicBezTo>
                  <a:cubicBezTo>
                    <a:pt x="20403" y="5665"/>
                    <a:pt x="21032" y="5778"/>
                    <a:pt x="21627" y="5999"/>
                  </a:cubicBezTo>
                  <a:cubicBezTo>
                    <a:pt x="22459" y="6311"/>
                    <a:pt x="23256" y="6727"/>
                    <a:pt x="24019" y="7177"/>
                  </a:cubicBezTo>
                  <a:cubicBezTo>
                    <a:pt x="23880" y="6415"/>
                    <a:pt x="22944" y="5063"/>
                    <a:pt x="21870" y="4127"/>
                  </a:cubicBezTo>
                  <a:cubicBezTo>
                    <a:pt x="19756" y="2290"/>
                    <a:pt x="17226" y="1389"/>
                    <a:pt x="14557" y="800"/>
                  </a:cubicBezTo>
                  <a:cubicBezTo>
                    <a:pt x="11791" y="223"/>
                    <a:pt x="9014" y="0"/>
                    <a:pt x="62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45"/>
            <p:cNvSpPr/>
            <p:nvPr/>
          </p:nvSpPr>
          <p:spPr>
            <a:xfrm flipH="1">
              <a:off x="4487966" y="4779900"/>
              <a:ext cx="459964" cy="137459"/>
            </a:xfrm>
            <a:custGeom>
              <a:avLst/>
              <a:gdLst/>
              <a:ahLst/>
              <a:cxnLst/>
              <a:rect l="l" t="t" r="r" b="b"/>
              <a:pathLst>
                <a:path w="24019" h="7178" extrusionOk="0">
                  <a:moveTo>
                    <a:pt x="6226" y="0"/>
                  </a:moveTo>
                  <a:cubicBezTo>
                    <a:pt x="4157" y="0"/>
                    <a:pt x="2082" y="123"/>
                    <a:pt x="0" y="315"/>
                  </a:cubicBezTo>
                  <a:lnTo>
                    <a:pt x="936" y="419"/>
                  </a:lnTo>
                  <a:cubicBezTo>
                    <a:pt x="3293" y="661"/>
                    <a:pt x="5649" y="731"/>
                    <a:pt x="7972" y="1147"/>
                  </a:cubicBezTo>
                  <a:cubicBezTo>
                    <a:pt x="11438" y="1770"/>
                    <a:pt x="14661" y="3087"/>
                    <a:pt x="17052" y="5895"/>
                  </a:cubicBezTo>
                  <a:cubicBezTo>
                    <a:pt x="17217" y="6013"/>
                    <a:pt x="17414" y="6082"/>
                    <a:pt x="17610" y="6082"/>
                  </a:cubicBezTo>
                  <a:cubicBezTo>
                    <a:pt x="17703" y="6082"/>
                    <a:pt x="17795" y="6067"/>
                    <a:pt x="17884" y="6034"/>
                  </a:cubicBezTo>
                  <a:cubicBezTo>
                    <a:pt x="18484" y="5786"/>
                    <a:pt x="19129" y="5665"/>
                    <a:pt x="19778" y="5665"/>
                  </a:cubicBezTo>
                  <a:cubicBezTo>
                    <a:pt x="20403" y="5665"/>
                    <a:pt x="21032" y="5778"/>
                    <a:pt x="21627" y="5999"/>
                  </a:cubicBezTo>
                  <a:cubicBezTo>
                    <a:pt x="22459" y="6311"/>
                    <a:pt x="23256" y="6727"/>
                    <a:pt x="24019" y="7177"/>
                  </a:cubicBezTo>
                  <a:cubicBezTo>
                    <a:pt x="23880" y="6415"/>
                    <a:pt x="22944" y="5063"/>
                    <a:pt x="21870" y="4127"/>
                  </a:cubicBezTo>
                  <a:cubicBezTo>
                    <a:pt x="19756" y="2290"/>
                    <a:pt x="17226" y="1389"/>
                    <a:pt x="14557" y="800"/>
                  </a:cubicBezTo>
                  <a:cubicBezTo>
                    <a:pt x="11791" y="223"/>
                    <a:pt x="9014" y="0"/>
                    <a:pt x="62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94" name="Google Shape;1694;p45"/>
          <p:cNvGrpSpPr/>
          <p:nvPr/>
        </p:nvGrpSpPr>
        <p:grpSpPr>
          <a:xfrm>
            <a:off x="5894341" y="4332747"/>
            <a:ext cx="1010151" cy="137461"/>
            <a:chOff x="4487966" y="4779897"/>
            <a:chExt cx="1010151" cy="137461"/>
          </a:xfrm>
        </p:grpSpPr>
        <p:sp>
          <p:nvSpPr>
            <p:cNvPr id="1695" name="Google Shape;1695;p45"/>
            <p:cNvSpPr/>
            <p:nvPr/>
          </p:nvSpPr>
          <p:spPr>
            <a:xfrm>
              <a:off x="5038152" y="4779897"/>
              <a:ext cx="459964" cy="137459"/>
            </a:xfrm>
            <a:custGeom>
              <a:avLst/>
              <a:gdLst/>
              <a:ahLst/>
              <a:cxnLst/>
              <a:rect l="l" t="t" r="r" b="b"/>
              <a:pathLst>
                <a:path w="24019" h="7178" extrusionOk="0">
                  <a:moveTo>
                    <a:pt x="6226" y="0"/>
                  </a:moveTo>
                  <a:cubicBezTo>
                    <a:pt x="4157" y="0"/>
                    <a:pt x="2082" y="123"/>
                    <a:pt x="0" y="315"/>
                  </a:cubicBezTo>
                  <a:lnTo>
                    <a:pt x="936" y="419"/>
                  </a:lnTo>
                  <a:cubicBezTo>
                    <a:pt x="3293" y="661"/>
                    <a:pt x="5649" y="731"/>
                    <a:pt x="7972" y="1147"/>
                  </a:cubicBezTo>
                  <a:cubicBezTo>
                    <a:pt x="11438" y="1770"/>
                    <a:pt x="14661" y="3087"/>
                    <a:pt x="17052" y="5895"/>
                  </a:cubicBezTo>
                  <a:cubicBezTo>
                    <a:pt x="17217" y="6013"/>
                    <a:pt x="17414" y="6082"/>
                    <a:pt x="17610" y="6082"/>
                  </a:cubicBezTo>
                  <a:cubicBezTo>
                    <a:pt x="17703" y="6082"/>
                    <a:pt x="17795" y="6067"/>
                    <a:pt x="17884" y="6034"/>
                  </a:cubicBezTo>
                  <a:cubicBezTo>
                    <a:pt x="18484" y="5786"/>
                    <a:pt x="19129" y="5665"/>
                    <a:pt x="19778" y="5665"/>
                  </a:cubicBezTo>
                  <a:cubicBezTo>
                    <a:pt x="20403" y="5665"/>
                    <a:pt x="21032" y="5778"/>
                    <a:pt x="21627" y="5999"/>
                  </a:cubicBezTo>
                  <a:cubicBezTo>
                    <a:pt x="22459" y="6311"/>
                    <a:pt x="23256" y="6727"/>
                    <a:pt x="24019" y="7177"/>
                  </a:cubicBezTo>
                  <a:cubicBezTo>
                    <a:pt x="23880" y="6415"/>
                    <a:pt x="22944" y="5063"/>
                    <a:pt x="21870" y="4127"/>
                  </a:cubicBezTo>
                  <a:cubicBezTo>
                    <a:pt x="19756" y="2290"/>
                    <a:pt x="17226" y="1389"/>
                    <a:pt x="14557" y="800"/>
                  </a:cubicBezTo>
                  <a:cubicBezTo>
                    <a:pt x="11791" y="223"/>
                    <a:pt x="9014" y="0"/>
                    <a:pt x="62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45"/>
            <p:cNvSpPr/>
            <p:nvPr/>
          </p:nvSpPr>
          <p:spPr>
            <a:xfrm flipH="1">
              <a:off x="4487966" y="4779900"/>
              <a:ext cx="459964" cy="137459"/>
            </a:xfrm>
            <a:custGeom>
              <a:avLst/>
              <a:gdLst/>
              <a:ahLst/>
              <a:cxnLst/>
              <a:rect l="l" t="t" r="r" b="b"/>
              <a:pathLst>
                <a:path w="24019" h="7178" extrusionOk="0">
                  <a:moveTo>
                    <a:pt x="6226" y="0"/>
                  </a:moveTo>
                  <a:cubicBezTo>
                    <a:pt x="4157" y="0"/>
                    <a:pt x="2082" y="123"/>
                    <a:pt x="0" y="315"/>
                  </a:cubicBezTo>
                  <a:lnTo>
                    <a:pt x="936" y="419"/>
                  </a:lnTo>
                  <a:cubicBezTo>
                    <a:pt x="3293" y="661"/>
                    <a:pt x="5649" y="731"/>
                    <a:pt x="7972" y="1147"/>
                  </a:cubicBezTo>
                  <a:cubicBezTo>
                    <a:pt x="11438" y="1770"/>
                    <a:pt x="14661" y="3087"/>
                    <a:pt x="17052" y="5895"/>
                  </a:cubicBezTo>
                  <a:cubicBezTo>
                    <a:pt x="17217" y="6013"/>
                    <a:pt x="17414" y="6082"/>
                    <a:pt x="17610" y="6082"/>
                  </a:cubicBezTo>
                  <a:cubicBezTo>
                    <a:pt x="17703" y="6082"/>
                    <a:pt x="17795" y="6067"/>
                    <a:pt x="17884" y="6034"/>
                  </a:cubicBezTo>
                  <a:cubicBezTo>
                    <a:pt x="18484" y="5786"/>
                    <a:pt x="19129" y="5665"/>
                    <a:pt x="19778" y="5665"/>
                  </a:cubicBezTo>
                  <a:cubicBezTo>
                    <a:pt x="20403" y="5665"/>
                    <a:pt x="21032" y="5778"/>
                    <a:pt x="21627" y="5999"/>
                  </a:cubicBezTo>
                  <a:cubicBezTo>
                    <a:pt x="22459" y="6311"/>
                    <a:pt x="23256" y="6727"/>
                    <a:pt x="24019" y="7177"/>
                  </a:cubicBezTo>
                  <a:cubicBezTo>
                    <a:pt x="23880" y="6415"/>
                    <a:pt x="22944" y="5063"/>
                    <a:pt x="21870" y="4127"/>
                  </a:cubicBezTo>
                  <a:cubicBezTo>
                    <a:pt x="19756" y="2290"/>
                    <a:pt x="17226" y="1389"/>
                    <a:pt x="14557" y="800"/>
                  </a:cubicBezTo>
                  <a:cubicBezTo>
                    <a:pt x="11791" y="223"/>
                    <a:pt x="9014" y="0"/>
                    <a:pt x="62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97" name="Google Shape;1697;p45"/>
          <p:cNvSpPr/>
          <p:nvPr/>
        </p:nvSpPr>
        <p:spPr>
          <a:xfrm>
            <a:off x="1290762" y="3077315"/>
            <a:ext cx="2907600" cy="1221600"/>
          </a:xfrm>
          <a:prstGeom prst="roundRect">
            <a:avLst>
              <a:gd name="adj" fmla="val 16771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1698" name="Google Shape;1698;p45"/>
          <p:cNvSpPr/>
          <p:nvPr/>
        </p:nvSpPr>
        <p:spPr>
          <a:xfrm>
            <a:off x="4945625" y="3111150"/>
            <a:ext cx="2907600" cy="1221600"/>
          </a:xfrm>
          <a:prstGeom prst="roundRect">
            <a:avLst>
              <a:gd name="adj" fmla="val 16771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grpSp>
        <p:nvGrpSpPr>
          <p:cNvPr id="1699" name="Google Shape;1699;p45"/>
          <p:cNvGrpSpPr/>
          <p:nvPr/>
        </p:nvGrpSpPr>
        <p:grpSpPr>
          <a:xfrm>
            <a:off x="2314137" y="1215263"/>
            <a:ext cx="860873" cy="1221662"/>
            <a:chOff x="3772024" y="1437900"/>
            <a:chExt cx="860873" cy="1221662"/>
          </a:xfrm>
        </p:grpSpPr>
        <p:sp>
          <p:nvSpPr>
            <p:cNvPr id="1700" name="Google Shape;1700;p45"/>
            <p:cNvSpPr/>
            <p:nvPr/>
          </p:nvSpPr>
          <p:spPr>
            <a:xfrm rot="10800000">
              <a:off x="3801271" y="1473802"/>
              <a:ext cx="802500" cy="8025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701" name="Google Shape;1701;p45"/>
            <p:cNvCxnSpPr>
              <a:stCxn id="1702" idx="0"/>
              <a:endCxn id="1700" idx="0"/>
            </p:cNvCxnSpPr>
            <p:nvPr/>
          </p:nvCxnSpPr>
          <p:spPr>
            <a:xfrm rot="10800000">
              <a:off x="4202450" y="2276163"/>
              <a:ext cx="0" cy="383400"/>
            </a:xfrm>
            <a:prstGeom prst="straightConnector1">
              <a:avLst/>
            </a:prstGeom>
            <a:noFill/>
            <a:ln w="2857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703" name="Google Shape;1703;p45"/>
            <p:cNvSpPr/>
            <p:nvPr/>
          </p:nvSpPr>
          <p:spPr>
            <a:xfrm rot="10800000">
              <a:off x="3772024" y="1437900"/>
              <a:ext cx="860873" cy="861333"/>
            </a:xfrm>
            <a:custGeom>
              <a:avLst/>
              <a:gdLst/>
              <a:ahLst/>
              <a:cxnLst/>
              <a:rect l="l" t="t" r="r" b="b"/>
              <a:pathLst>
                <a:path w="89838" h="89886" extrusionOk="0">
                  <a:moveTo>
                    <a:pt x="44753" y="4105"/>
                  </a:moveTo>
                  <a:cubicBezTo>
                    <a:pt x="44901" y="4105"/>
                    <a:pt x="45048" y="4106"/>
                    <a:pt x="45196" y="4108"/>
                  </a:cubicBezTo>
                  <a:cubicBezTo>
                    <a:pt x="61729" y="4211"/>
                    <a:pt x="76563" y="14297"/>
                    <a:pt x="82732" y="29651"/>
                  </a:cubicBezTo>
                  <a:cubicBezTo>
                    <a:pt x="88936" y="44971"/>
                    <a:pt x="85262" y="62543"/>
                    <a:pt x="73443" y="74085"/>
                  </a:cubicBezTo>
                  <a:cubicBezTo>
                    <a:pt x="65657" y="81711"/>
                    <a:pt x="55344" y="85742"/>
                    <a:pt x="44872" y="85742"/>
                  </a:cubicBezTo>
                  <a:cubicBezTo>
                    <a:pt x="39448" y="85742"/>
                    <a:pt x="33982" y="84661"/>
                    <a:pt x="28802" y="82437"/>
                  </a:cubicBezTo>
                  <a:cubicBezTo>
                    <a:pt x="13587" y="75922"/>
                    <a:pt x="3848" y="60879"/>
                    <a:pt x="4056" y="44347"/>
                  </a:cubicBezTo>
                  <a:cubicBezTo>
                    <a:pt x="4297" y="22174"/>
                    <a:pt x="22597" y="4105"/>
                    <a:pt x="44753" y="4105"/>
                  </a:cubicBezTo>
                  <a:close/>
                  <a:moveTo>
                    <a:pt x="44897" y="0"/>
                  </a:moveTo>
                  <a:cubicBezTo>
                    <a:pt x="44850" y="0"/>
                    <a:pt x="44798" y="18"/>
                    <a:pt x="44746" y="52"/>
                  </a:cubicBezTo>
                  <a:cubicBezTo>
                    <a:pt x="44538" y="260"/>
                    <a:pt x="44330" y="503"/>
                    <a:pt x="44191" y="780"/>
                  </a:cubicBezTo>
                  <a:cubicBezTo>
                    <a:pt x="44130" y="923"/>
                    <a:pt x="44081" y="970"/>
                    <a:pt x="44015" y="970"/>
                  </a:cubicBezTo>
                  <a:cubicBezTo>
                    <a:pt x="43969" y="970"/>
                    <a:pt x="43916" y="947"/>
                    <a:pt x="43844" y="919"/>
                  </a:cubicBezTo>
                  <a:cubicBezTo>
                    <a:pt x="43654" y="798"/>
                    <a:pt x="43437" y="737"/>
                    <a:pt x="43221" y="737"/>
                  </a:cubicBezTo>
                  <a:cubicBezTo>
                    <a:pt x="43004" y="737"/>
                    <a:pt x="42787" y="798"/>
                    <a:pt x="42597" y="919"/>
                  </a:cubicBezTo>
                  <a:cubicBezTo>
                    <a:pt x="42527" y="988"/>
                    <a:pt x="42458" y="1057"/>
                    <a:pt x="42389" y="1161"/>
                  </a:cubicBezTo>
                  <a:cubicBezTo>
                    <a:pt x="42493" y="1196"/>
                    <a:pt x="42562" y="1231"/>
                    <a:pt x="42631" y="1265"/>
                  </a:cubicBezTo>
                  <a:cubicBezTo>
                    <a:pt x="43290" y="1404"/>
                    <a:pt x="43810" y="1855"/>
                    <a:pt x="44122" y="2444"/>
                  </a:cubicBezTo>
                  <a:cubicBezTo>
                    <a:pt x="44330" y="2860"/>
                    <a:pt x="44295" y="2894"/>
                    <a:pt x="43844" y="2929"/>
                  </a:cubicBezTo>
                  <a:lnTo>
                    <a:pt x="40483" y="3137"/>
                  </a:lnTo>
                  <a:cubicBezTo>
                    <a:pt x="40402" y="3149"/>
                    <a:pt x="40317" y="3152"/>
                    <a:pt x="40231" y="3152"/>
                  </a:cubicBezTo>
                  <a:cubicBezTo>
                    <a:pt x="40059" y="3152"/>
                    <a:pt x="39882" y="3137"/>
                    <a:pt x="39720" y="3137"/>
                  </a:cubicBezTo>
                  <a:cubicBezTo>
                    <a:pt x="39789" y="2860"/>
                    <a:pt x="39893" y="2582"/>
                    <a:pt x="39963" y="2340"/>
                  </a:cubicBezTo>
                  <a:cubicBezTo>
                    <a:pt x="39997" y="2271"/>
                    <a:pt x="40032" y="2201"/>
                    <a:pt x="40067" y="2167"/>
                  </a:cubicBezTo>
                  <a:lnTo>
                    <a:pt x="41314" y="1231"/>
                  </a:lnTo>
                  <a:cubicBezTo>
                    <a:pt x="41104" y="1053"/>
                    <a:pt x="40916" y="965"/>
                    <a:pt x="40698" y="965"/>
                  </a:cubicBezTo>
                  <a:cubicBezTo>
                    <a:pt x="40449" y="965"/>
                    <a:pt x="40161" y="1079"/>
                    <a:pt x="39755" y="1300"/>
                  </a:cubicBezTo>
                  <a:cubicBezTo>
                    <a:pt x="39443" y="1023"/>
                    <a:pt x="39165" y="746"/>
                    <a:pt x="38888" y="503"/>
                  </a:cubicBezTo>
                  <a:cubicBezTo>
                    <a:pt x="38836" y="468"/>
                    <a:pt x="38784" y="451"/>
                    <a:pt x="38732" y="451"/>
                  </a:cubicBezTo>
                  <a:cubicBezTo>
                    <a:pt x="38680" y="451"/>
                    <a:pt x="38628" y="468"/>
                    <a:pt x="38576" y="503"/>
                  </a:cubicBezTo>
                  <a:cubicBezTo>
                    <a:pt x="38368" y="746"/>
                    <a:pt x="38230" y="1023"/>
                    <a:pt x="38126" y="1300"/>
                  </a:cubicBezTo>
                  <a:cubicBezTo>
                    <a:pt x="38074" y="1456"/>
                    <a:pt x="38041" y="1534"/>
                    <a:pt x="37926" y="1534"/>
                  </a:cubicBezTo>
                  <a:cubicBezTo>
                    <a:pt x="37887" y="1534"/>
                    <a:pt x="37840" y="1525"/>
                    <a:pt x="37779" y="1508"/>
                  </a:cubicBezTo>
                  <a:cubicBezTo>
                    <a:pt x="37631" y="1439"/>
                    <a:pt x="37477" y="1406"/>
                    <a:pt x="37327" y="1406"/>
                  </a:cubicBezTo>
                  <a:cubicBezTo>
                    <a:pt x="36949" y="1406"/>
                    <a:pt x="36591" y="1612"/>
                    <a:pt x="36393" y="1959"/>
                  </a:cubicBezTo>
                  <a:cubicBezTo>
                    <a:pt x="36566" y="1993"/>
                    <a:pt x="36774" y="2028"/>
                    <a:pt x="36947" y="2063"/>
                  </a:cubicBezTo>
                  <a:cubicBezTo>
                    <a:pt x="37536" y="2201"/>
                    <a:pt x="38022" y="2582"/>
                    <a:pt x="38334" y="3068"/>
                  </a:cubicBezTo>
                  <a:cubicBezTo>
                    <a:pt x="38472" y="3310"/>
                    <a:pt x="38472" y="3414"/>
                    <a:pt x="38160" y="3484"/>
                  </a:cubicBezTo>
                  <a:cubicBezTo>
                    <a:pt x="36878" y="3726"/>
                    <a:pt x="35596" y="4004"/>
                    <a:pt x="34313" y="4315"/>
                  </a:cubicBezTo>
                  <a:cubicBezTo>
                    <a:pt x="34258" y="4322"/>
                    <a:pt x="34209" y="4327"/>
                    <a:pt x="34168" y="4327"/>
                  </a:cubicBezTo>
                  <a:cubicBezTo>
                    <a:pt x="34001" y="4327"/>
                    <a:pt x="33946" y="4260"/>
                    <a:pt x="34001" y="4038"/>
                  </a:cubicBezTo>
                  <a:cubicBezTo>
                    <a:pt x="34071" y="3449"/>
                    <a:pt x="34383" y="2894"/>
                    <a:pt x="34868" y="2513"/>
                  </a:cubicBezTo>
                  <a:cubicBezTo>
                    <a:pt x="35006" y="2409"/>
                    <a:pt x="35145" y="2271"/>
                    <a:pt x="35284" y="2132"/>
                  </a:cubicBezTo>
                  <a:cubicBezTo>
                    <a:pt x="35076" y="2063"/>
                    <a:pt x="34833" y="1993"/>
                    <a:pt x="34625" y="1993"/>
                  </a:cubicBezTo>
                  <a:cubicBezTo>
                    <a:pt x="34417" y="1993"/>
                    <a:pt x="34244" y="2028"/>
                    <a:pt x="34105" y="2167"/>
                  </a:cubicBezTo>
                  <a:cubicBezTo>
                    <a:pt x="33942" y="2294"/>
                    <a:pt x="33807" y="2393"/>
                    <a:pt x="33675" y="2393"/>
                  </a:cubicBezTo>
                  <a:cubicBezTo>
                    <a:pt x="33556" y="2393"/>
                    <a:pt x="33440" y="2311"/>
                    <a:pt x="33308" y="2097"/>
                  </a:cubicBezTo>
                  <a:cubicBezTo>
                    <a:pt x="33239" y="1924"/>
                    <a:pt x="32927" y="1820"/>
                    <a:pt x="32719" y="1751"/>
                  </a:cubicBezTo>
                  <a:cubicBezTo>
                    <a:pt x="32691" y="1741"/>
                    <a:pt x="32666" y="1737"/>
                    <a:pt x="32642" y="1737"/>
                  </a:cubicBezTo>
                  <a:cubicBezTo>
                    <a:pt x="32578" y="1737"/>
                    <a:pt x="32527" y="1769"/>
                    <a:pt x="32476" y="1820"/>
                  </a:cubicBezTo>
                  <a:cubicBezTo>
                    <a:pt x="32303" y="2063"/>
                    <a:pt x="32199" y="2340"/>
                    <a:pt x="32130" y="2617"/>
                  </a:cubicBezTo>
                  <a:cubicBezTo>
                    <a:pt x="32060" y="2894"/>
                    <a:pt x="32026" y="2929"/>
                    <a:pt x="31783" y="2929"/>
                  </a:cubicBezTo>
                  <a:cubicBezTo>
                    <a:pt x="31436" y="2964"/>
                    <a:pt x="31090" y="3068"/>
                    <a:pt x="30743" y="3172"/>
                  </a:cubicBezTo>
                  <a:cubicBezTo>
                    <a:pt x="30639" y="3206"/>
                    <a:pt x="30605" y="3380"/>
                    <a:pt x="30501" y="3518"/>
                  </a:cubicBezTo>
                  <a:cubicBezTo>
                    <a:pt x="30639" y="3553"/>
                    <a:pt x="30743" y="3588"/>
                    <a:pt x="30882" y="3588"/>
                  </a:cubicBezTo>
                  <a:cubicBezTo>
                    <a:pt x="31540" y="3622"/>
                    <a:pt x="32164" y="3934"/>
                    <a:pt x="32580" y="4419"/>
                  </a:cubicBezTo>
                  <a:cubicBezTo>
                    <a:pt x="32754" y="4627"/>
                    <a:pt x="32788" y="4731"/>
                    <a:pt x="32511" y="4801"/>
                  </a:cubicBezTo>
                  <a:cubicBezTo>
                    <a:pt x="31229" y="5251"/>
                    <a:pt x="29981" y="5702"/>
                    <a:pt x="28733" y="6187"/>
                  </a:cubicBezTo>
                  <a:cubicBezTo>
                    <a:pt x="28662" y="6214"/>
                    <a:pt x="28605" y="6227"/>
                    <a:pt x="28559" y="6227"/>
                  </a:cubicBezTo>
                  <a:cubicBezTo>
                    <a:pt x="28425" y="6227"/>
                    <a:pt x="28386" y="6116"/>
                    <a:pt x="28386" y="5910"/>
                  </a:cubicBezTo>
                  <a:cubicBezTo>
                    <a:pt x="28421" y="5251"/>
                    <a:pt x="28698" y="4627"/>
                    <a:pt x="29218" y="4211"/>
                  </a:cubicBezTo>
                  <a:cubicBezTo>
                    <a:pt x="29288" y="4108"/>
                    <a:pt x="29357" y="4038"/>
                    <a:pt x="29426" y="3934"/>
                  </a:cubicBezTo>
                  <a:cubicBezTo>
                    <a:pt x="29288" y="3865"/>
                    <a:pt x="29184" y="3830"/>
                    <a:pt x="29045" y="3796"/>
                  </a:cubicBezTo>
                  <a:cubicBezTo>
                    <a:pt x="28525" y="3796"/>
                    <a:pt x="28075" y="4073"/>
                    <a:pt x="27867" y="4489"/>
                  </a:cubicBezTo>
                  <a:lnTo>
                    <a:pt x="27797" y="4454"/>
                  </a:lnTo>
                  <a:cubicBezTo>
                    <a:pt x="27616" y="4091"/>
                    <a:pt x="27249" y="3886"/>
                    <a:pt x="26882" y="3886"/>
                  </a:cubicBezTo>
                  <a:cubicBezTo>
                    <a:pt x="26829" y="3886"/>
                    <a:pt x="26776" y="3891"/>
                    <a:pt x="26723" y="3900"/>
                  </a:cubicBezTo>
                  <a:cubicBezTo>
                    <a:pt x="26515" y="3969"/>
                    <a:pt x="26480" y="4593"/>
                    <a:pt x="26342" y="4939"/>
                  </a:cubicBezTo>
                  <a:cubicBezTo>
                    <a:pt x="26307" y="5043"/>
                    <a:pt x="26238" y="5113"/>
                    <a:pt x="26134" y="5147"/>
                  </a:cubicBezTo>
                  <a:cubicBezTo>
                    <a:pt x="25787" y="5286"/>
                    <a:pt x="25440" y="5390"/>
                    <a:pt x="25094" y="5529"/>
                  </a:cubicBezTo>
                  <a:cubicBezTo>
                    <a:pt x="24990" y="5598"/>
                    <a:pt x="24955" y="5806"/>
                    <a:pt x="24886" y="5944"/>
                  </a:cubicBezTo>
                  <a:cubicBezTo>
                    <a:pt x="24978" y="5944"/>
                    <a:pt x="25055" y="5960"/>
                    <a:pt x="25137" y="5960"/>
                  </a:cubicBezTo>
                  <a:cubicBezTo>
                    <a:pt x="25179" y="5960"/>
                    <a:pt x="25221" y="5956"/>
                    <a:pt x="25267" y="5944"/>
                  </a:cubicBezTo>
                  <a:cubicBezTo>
                    <a:pt x="25342" y="5937"/>
                    <a:pt x="25417" y="5933"/>
                    <a:pt x="25492" y="5933"/>
                  </a:cubicBezTo>
                  <a:cubicBezTo>
                    <a:pt x="26080" y="5933"/>
                    <a:pt x="26674" y="6169"/>
                    <a:pt x="27104" y="6568"/>
                  </a:cubicBezTo>
                  <a:cubicBezTo>
                    <a:pt x="27243" y="6672"/>
                    <a:pt x="27347" y="6811"/>
                    <a:pt x="27104" y="6915"/>
                  </a:cubicBezTo>
                  <a:cubicBezTo>
                    <a:pt x="25891" y="7539"/>
                    <a:pt x="24678" y="8197"/>
                    <a:pt x="23500" y="8821"/>
                  </a:cubicBezTo>
                  <a:cubicBezTo>
                    <a:pt x="23416" y="8869"/>
                    <a:pt x="23353" y="8892"/>
                    <a:pt x="23305" y="8892"/>
                  </a:cubicBezTo>
                  <a:cubicBezTo>
                    <a:pt x="23213" y="8892"/>
                    <a:pt x="23176" y="8807"/>
                    <a:pt x="23153" y="8648"/>
                  </a:cubicBezTo>
                  <a:cubicBezTo>
                    <a:pt x="23049" y="7989"/>
                    <a:pt x="23222" y="7331"/>
                    <a:pt x="23673" y="6846"/>
                  </a:cubicBezTo>
                  <a:cubicBezTo>
                    <a:pt x="23742" y="6742"/>
                    <a:pt x="23846" y="6603"/>
                    <a:pt x="23950" y="6464"/>
                  </a:cubicBezTo>
                  <a:cubicBezTo>
                    <a:pt x="23837" y="6427"/>
                    <a:pt x="23720" y="6409"/>
                    <a:pt x="23604" y="6409"/>
                  </a:cubicBezTo>
                  <a:cubicBezTo>
                    <a:pt x="23188" y="6409"/>
                    <a:pt x="22780" y="6640"/>
                    <a:pt x="22564" y="7019"/>
                  </a:cubicBezTo>
                  <a:cubicBezTo>
                    <a:pt x="22481" y="7122"/>
                    <a:pt x="22435" y="7189"/>
                    <a:pt x="22361" y="7189"/>
                  </a:cubicBezTo>
                  <a:cubicBezTo>
                    <a:pt x="22310" y="7189"/>
                    <a:pt x="22246" y="7158"/>
                    <a:pt x="22148" y="7088"/>
                  </a:cubicBezTo>
                  <a:cubicBezTo>
                    <a:pt x="21801" y="6984"/>
                    <a:pt x="21489" y="6880"/>
                    <a:pt x="21143" y="6811"/>
                  </a:cubicBezTo>
                  <a:cubicBezTo>
                    <a:pt x="21073" y="7192"/>
                    <a:pt x="21039" y="7573"/>
                    <a:pt x="20969" y="7955"/>
                  </a:cubicBezTo>
                  <a:cubicBezTo>
                    <a:pt x="20969" y="8024"/>
                    <a:pt x="21004" y="8093"/>
                    <a:pt x="21004" y="8128"/>
                  </a:cubicBezTo>
                  <a:cubicBezTo>
                    <a:pt x="20971" y="8126"/>
                    <a:pt x="20939" y="8125"/>
                    <a:pt x="20906" y="8125"/>
                  </a:cubicBezTo>
                  <a:cubicBezTo>
                    <a:pt x="20424" y="8125"/>
                    <a:pt x="19981" y="8364"/>
                    <a:pt x="19722" y="8787"/>
                  </a:cubicBezTo>
                  <a:cubicBezTo>
                    <a:pt x="19652" y="8890"/>
                    <a:pt x="19652" y="9029"/>
                    <a:pt x="19652" y="9133"/>
                  </a:cubicBezTo>
                  <a:cubicBezTo>
                    <a:pt x="19756" y="9133"/>
                    <a:pt x="19860" y="9133"/>
                    <a:pt x="19964" y="9098"/>
                  </a:cubicBezTo>
                  <a:cubicBezTo>
                    <a:pt x="20159" y="9044"/>
                    <a:pt x="20364" y="9017"/>
                    <a:pt x="20571" y="9017"/>
                  </a:cubicBezTo>
                  <a:cubicBezTo>
                    <a:pt x="21026" y="9017"/>
                    <a:pt x="21489" y="9148"/>
                    <a:pt x="21871" y="9410"/>
                  </a:cubicBezTo>
                  <a:cubicBezTo>
                    <a:pt x="22044" y="9549"/>
                    <a:pt x="22113" y="9653"/>
                    <a:pt x="21871" y="9826"/>
                  </a:cubicBezTo>
                  <a:cubicBezTo>
                    <a:pt x="20796" y="10623"/>
                    <a:pt x="19722" y="11421"/>
                    <a:pt x="18613" y="12218"/>
                  </a:cubicBezTo>
                  <a:cubicBezTo>
                    <a:pt x="18543" y="12273"/>
                    <a:pt x="18491" y="12301"/>
                    <a:pt x="18448" y="12301"/>
                  </a:cubicBezTo>
                  <a:cubicBezTo>
                    <a:pt x="18384" y="12301"/>
                    <a:pt x="18342" y="12239"/>
                    <a:pt x="18301" y="12114"/>
                  </a:cubicBezTo>
                  <a:cubicBezTo>
                    <a:pt x="18093" y="11455"/>
                    <a:pt x="18162" y="10762"/>
                    <a:pt x="18543" y="10173"/>
                  </a:cubicBezTo>
                  <a:lnTo>
                    <a:pt x="18786" y="9792"/>
                  </a:lnTo>
                  <a:cubicBezTo>
                    <a:pt x="18732" y="9787"/>
                    <a:pt x="18681" y="9785"/>
                    <a:pt x="18632" y="9785"/>
                  </a:cubicBezTo>
                  <a:cubicBezTo>
                    <a:pt x="17910" y="9785"/>
                    <a:pt x="17590" y="10245"/>
                    <a:pt x="17330" y="10797"/>
                  </a:cubicBezTo>
                  <a:cubicBezTo>
                    <a:pt x="17296" y="10762"/>
                    <a:pt x="17261" y="10762"/>
                    <a:pt x="17226" y="10727"/>
                  </a:cubicBezTo>
                  <a:cubicBezTo>
                    <a:pt x="16810" y="10658"/>
                    <a:pt x="16429" y="10554"/>
                    <a:pt x="16048" y="10485"/>
                  </a:cubicBezTo>
                  <a:cubicBezTo>
                    <a:pt x="16013" y="10866"/>
                    <a:pt x="16013" y="11247"/>
                    <a:pt x="16048" y="11629"/>
                  </a:cubicBezTo>
                  <a:cubicBezTo>
                    <a:pt x="16117" y="11871"/>
                    <a:pt x="16013" y="11871"/>
                    <a:pt x="15840" y="11906"/>
                  </a:cubicBezTo>
                  <a:cubicBezTo>
                    <a:pt x="15389" y="12010"/>
                    <a:pt x="15043" y="12322"/>
                    <a:pt x="14904" y="12772"/>
                  </a:cubicBezTo>
                  <a:cubicBezTo>
                    <a:pt x="14904" y="12876"/>
                    <a:pt x="14904" y="12946"/>
                    <a:pt x="14904" y="13050"/>
                  </a:cubicBezTo>
                  <a:cubicBezTo>
                    <a:pt x="14973" y="13050"/>
                    <a:pt x="15077" y="13015"/>
                    <a:pt x="15147" y="12980"/>
                  </a:cubicBezTo>
                  <a:cubicBezTo>
                    <a:pt x="15467" y="12828"/>
                    <a:pt x="15812" y="12750"/>
                    <a:pt x="16158" y="12750"/>
                  </a:cubicBezTo>
                  <a:cubicBezTo>
                    <a:pt x="16523" y="12750"/>
                    <a:pt x="16888" y="12837"/>
                    <a:pt x="17226" y="13015"/>
                  </a:cubicBezTo>
                  <a:cubicBezTo>
                    <a:pt x="17400" y="13119"/>
                    <a:pt x="17469" y="13188"/>
                    <a:pt x="17296" y="13362"/>
                  </a:cubicBezTo>
                  <a:cubicBezTo>
                    <a:pt x="16290" y="14297"/>
                    <a:pt x="15320" y="15233"/>
                    <a:pt x="14350" y="16204"/>
                  </a:cubicBezTo>
                  <a:cubicBezTo>
                    <a:pt x="14270" y="16283"/>
                    <a:pt x="14205" y="16326"/>
                    <a:pt x="14148" y="16326"/>
                  </a:cubicBezTo>
                  <a:cubicBezTo>
                    <a:pt x="14081" y="16326"/>
                    <a:pt x="14025" y="16266"/>
                    <a:pt x="13968" y="16134"/>
                  </a:cubicBezTo>
                  <a:cubicBezTo>
                    <a:pt x="13691" y="15545"/>
                    <a:pt x="13691" y="14887"/>
                    <a:pt x="13934" y="14297"/>
                  </a:cubicBezTo>
                  <a:cubicBezTo>
                    <a:pt x="13968" y="14124"/>
                    <a:pt x="14038" y="13985"/>
                    <a:pt x="14072" y="13812"/>
                  </a:cubicBezTo>
                  <a:lnTo>
                    <a:pt x="14072" y="13812"/>
                  </a:lnTo>
                  <a:cubicBezTo>
                    <a:pt x="13864" y="13881"/>
                    <a:pt x="13656" y="13916"/>
                    <a:pt x="13448" y="13985"/>
                  </a:cubicBezTo>
                  <a:cubicBezTo>
                    <a:pt x="13414" y="14020"/>
                    <a:pt x="13344" y="14055"/>
                    <a:pt x="13310" y="14089"/>
                  </a:cubicBezTo>
                  <a:cubicBezTo>
                    <a:pt x="13136" y="14401"/>
                    <a:pt x="13032" y="14817"/>
                    <a:pt x="12790" y="14921"/>
                  </a:cubicBezTo>
                  <a:cubicBezTo>
                    <a:pt x="12722" y="14955"/>
                    <a:pt x="12648" y="14968"/>
                    <a:pt x="12569" y="14968"/>
                  </a:cubicBezTo>
                  <a:cubicBezTo>
                    <a:pt x="12328" y="14968"/>
                    <a:pt x="12046" y="14843"/>
                    <a:pt x="11785" y="14817"/>
                  </a:cubicBezTo>
                  <a:cubicBezTo>
                    <a:pt x="11760" y="14814"/>
                    <a:pt x="11737" y="14812"/>
                    <a:pt x="11715" y="14812"/>
                  </a:cubicBezTo>
                  <a:cubicBezTo>
                    <a:pt x="11522" y="14812"/>
                    <a:pt x="11442" y="14946"/>
                    <a:pt x="11473" y="15164"/>
                  </a:cubicBezTo>
                  <a:cubicBezTo>
                    <a:pt x="11542" y="15510"/>
                    <a:pt x="11646" y="15892"/>
                    <a:pt x="11715" y="16238"/>
                  </a:cubicBezTo>
                  <a:cubicBezTo>
                    <a:pt x="10953" y="16516"/>
                    <a:pt x="10606" y="16966"/>
                    <a:pt x="10780" y="17555"/>
                  </a:cubicBezTo>
                  <a:cubicBezTo>
                    <a:pt x="11494" y="17171"/>
                    <a:pt x="11816" y="17047"/>
                    <a:pt x="12196" y="17047"/>
                  </a:cubicBezTo>
                  <a:cubicBezTo>
                    <a:pt x="12295" y="17047"/>
                    <a:pt x="12398" y="17056"/>
                    <a:pt x="12513" y="17070"/>
                  </a:cubicBezTo>
                  <a:cubicBezTo>
                    <a:pt x="12755" y="17139"/>
                    <a:pt x="12998" y="17209"/>
                    <a:pt x="13206" y="17313"/>
                  </a:cubicBezTo>
                  <a:lnTo>
                    <a:pt x="12859" y="17833"/>
                  </a:lnTo>
                  <a:cubicBezTo>
                    <a:pt x="12825" y="17902"/>
                    <a:pt x="12790" y="17937"/>
                    <a:pt x="12755" y="17971"/>
                  </a:cubicBezTo>
                  <a:lnTo>
                    <a:pt x="10433" y="20917"/>
                  </a:lnTo>
                  <a:cubicBezTo>
                    <a:pt x="9809" y="20224"/>
                    <a:pt x="9705" y="19219"/>
                    <a:pt x="10121" y="18387"/>
                  </a:cubicBezTo>
                  <a:lnTo>
                    <a:pt x="10121" y="18387"/>
                  </a:lnTo>
                  <a:cubicBezTo>
                    <a:pt x="9463" y="18526"/>
                    <a:pt x="9116" y="18838"/>
                    <a:pt x="9047" y="19392"/>
                  </a:cubicBezTo>
                  <a:cubicBezTo>
                    <a:pt x="9021" y="19626"/>
                    <a:pt x="8975" y="19685"/>
                    <a:pt x="8822" y="19685"/>
                  </a:cubicBezTo>
                  <a:cubicBezTo>
                    <a:pt x="8772" y="19685"/>
                    <a:pt x="8709" y="19678"/>
                    <a:pt x="8631" y="19670"/>
                  </a:cubicBezTo>
                  <a:cubicBezTo>
                    <a:pt x="8284" y="19670"/>
                    <a:pt x="7972" y="19739"/>
                    <a:pt x="7626" y="19843"/>
                  </a:cubicBezTo>
                  <a:lnTo>
                    <a:pt x="7834" y="20744"/>
                  </a:lnTo>
                  <a:cubicBezTo>
                    <a:pt x="7834" y="20779"/>
                    <a:pt x="7834" y="20813"/>
                    <a:pt x="7868" y="20813"/>
                  </a:cubicBezTo>
                  <a:cubicBezTo>
                    <a:pt x="8111" y="21021"/>
                    <a:pt x="8007" y="21125"/>
                    <a:pt x="7799" y="21264"/>
                  </a:cubicBezTo>
                  <a:cubicBezTo>
                    <a:pt x="7279" y="21506"/>
                    <a:pt x="7071" y="22096"/>
                    <a:pt x="7244" y="22581"/>
                  </a:cubicBezTo>
                  <a:lnTo>
                    <a:pt x="7556" y="22373"/>
                  </a:lnTo>
                  <a:cubicBezTo>
                    <a:pt x="7949" y="22041"/>
                    <a:pt x="8474" y="21840"/>
                    <a:pt x="8992" y="21840"/>
                  </a:cubicBezTo>
                  <a:cubicBezTo>
                    <a:pt x="9068" y="21840"/>
                    <a:pt x="9144" y="21844"/>
                    <a:pt x="9220" y="21853"/>
                  </a:cubicBezTo>
                  <a:cubicBezTo>
                    <a:pt x="9740" y="21922"/>
                    <a:pt x="9740" y="21922"/>
                    <a:pt x="9497" y="22373"/>
                  </a:cubicBezTo>
                  <a:cubicBezTo>
                    <a:pt x="8908" y="23378"/>
                    <a:pt x="8319" y="24383"/>
                    <a:pt x="7730" y="25388"/>
                  </a:cubicBezTo>
                  <a:cubicBezTo>
                    <a:pt x="7626" y="25562"/>
                    <a:pt x="7522" y="25735"/>
                    <a:pt x="7383" y="25908"/>
                  </a:cubicBezTo>
                  <a:cubicBezTo>
                    <a:pt x="7210" y="25770"/>
                    <a:pt x="7071" y="25596"/>
                    <a:pt x="6932" y="25388"/>
                  </a:cubicBezTo>
                  <a:cubicBezTo>
                    <a:pt x="6794" y="25076"/>
                    <a:pt x="6690" y="24764"/>
                    <a:pt x="6655" y="24453"/>
                  </a:cubicBezTo>
                  <a:cubicBezTo>
                    <a:pt x="6621" y="24141"/>
                    <a:pt x="6655" y="23829"/>
                    <a:pt x="6690" y="23517"/>
                  </a:cubicBezTo>
                  <a:lnTo>
                    <a:pt x="6690" y="23517"/>
                  </a:lnTo>
                  <a:cubicBezTo>
                    <a:pt x="6170" y="23621"/>
                    <a:pt x="5823" y="24071"/>
                    <a:pt x="5823" y="24591"/>
                  </a:cubicBezTo>
                  <a:cubicBezTo>
                    <a:pt x="5823" y="24903"/>
                    <a:pt x="5789" y="24972"/>
                    <a:pt x="5442" y="24972"/>
                  </a:cubicBezTo>
                  <a:cubicBezTo>
                    <a:pt x="5130" y="25007"/>
                    <a:pt x="4818" y="25076"/>
                    <a:pt x="4506" y="25215"/>
                  </a:cubicBezTo>
                  <a:cubicBezTo>
                    <a:pt x="4610" y="25527"/>
                    <a:pt x="4714" y="25839"/>
                    <a:pt x="4818" y="26151"/>
                  </a:cubicBezTo>
                  <a:cubicBezTo>
                    <a:pt x="4818" y="26185"/>
                    <a:pt x="4853" y="26220"/>
                    <a:pt x="4888" y="26220"/>
                  </a:cubicBezTo>
                  <a:cubicBezTo>
                    <a:pt x="5165" y="26393"/>
                    <a:pt x="5026" y="26497"/>
                    <a:pt x="4853" y="26671"/>
                  </a:cubicBezTo>
                  <a:cubicBezTo>
                    <a:pt x="4506" y="26913"/>
                    <a:pt x="4333" y="27295"/>
                    <a:pt x="4368" y="27710"/>
                  </a:cubicBezTo>
                  <a:cubicBezTo>
                    <a:pt x="4402" y="27814"/>
                    <a:pt x="4437" y="27918"/>
                    <a:pt x="4472" y="27988"/>
                  </a:cubicBezTo>
                  <a:cubicBezTo>
                    <a:pt x="4576" y="27953"/>
                    <a:pt x="4645" y="27884"/>
                    <a:pt x="4714" y="27814"/>
                  </a:cubicBezTo>
                  <a:cubicBezTo>
                    <a:pt x="5140" y="27324"/>
                    <a:pt x="5781" y="27049"/>
                    <a:pt x="6435" y="27049"/>
                  </a:cubicBezTo>
                  <a:cubicBezTo>
                    <a:pt x="6474" y="27049"/>
                    <a:pt x="6512" y="27050"/>
                    <a:pt x="6551" y="27052"/>
                  </a:cubicBezTo>
                  <a:cubicBezTo>
                    <a:pt x="6794" y="27052"/>
                    <a:pt x="6863" y="27121"/>
                    <a:pt x="6759" y="27399"/>
                  </a:cubicBezTo>
                  <a:cubicBezTo>
                    <a:pt x="6274" y="28612"/>
                    <a:pt x="5754" y="29859"/>
                    <a:pt x="5269" y="31072"/>
                  </a:cubicBezTo>
                  <a:cubicBezTo>
                    <a:pt x="5211" y="31227"/>
                    <a:pt x="5153" y="31296"/>
                    <a:pt x="5083" y="31296"/>
                  </a:cubicBezTo>
                  <a:cubicBezTo>
                    <a:pt x="5027" y="31296"/>
                    <a:pt x="4964" y="31253"/>
                    <a:pt x="4888" y="31176"/>
                  </a:cubicBezTo>
                  <a:cubicBezTo>
                    <a:pt x="4368" y="30726"/>
                    <a:pt x="4056" y="30033"/>
                    <a:pt x="4090" y="29339"/>
                  </a:cubicBezTo>
                  <a:cubicBezTo>
                    <a:pt x="4090" y="29270"/>
                    <a:pt x="4056" y="29166"/>
                    <a:pt x="4021" y="29062"/>
                  </a:cubicBezTo>
                  <a:cubicBezTo>
                    <a:pt x="3917" y="29097"/>
                    <a:pt x="3848" y="29166"/>
                    <a:pt x="3744" y="29201"/>
                  </a:cubicBezTo>
                  <a:cubicBezTo>
                    <a:pt x="3397" y="29582"/>
                    <a:pt x="3259" y="30137"/>
                    <a:pt x="3432" y="30622"/>
                  </a:cubicBezTo>
                  <a:lnTo>
                    <a:pt x="3224" y="30622"/>
                  </a:lnTo>
                  <a:cubicBezTo>
                    <a:pt x="2843" y="30795"/>
                    <a:pt x="2496" y="30934"/>
                    <a:pt x="2149" y="31072"/>
                  </a:cubicBezTo>
                  <a:cubicBezTo>
                    <a:pt x="2288" y="31384"/>
                    <a:pt x="2461" y="31696"/>
                    <a:pt x="2704" y="31974"/>
                  </a:cubicBezTo>
                  <a:cubicBezTo>
                    <a:pt x="2877" y="32182"/>
                    <a:pt x="2912" y="32251"/>
                    <a:pt x="2704" y="32424"/>
                  </a:cubicBezTo>
                  <a:cubicBezTo>
                    <a:pt x="2392" y="32701"/>
                    <a:pt x="2253" y="33117"/>
                    <a:pt x="2357" y="33533"/>
                  </a:cubicBezTo>
                  <a:cubicBezTo>
                    <a:pt x="2392" y="33637"/>
                    <a:pt x="2461" y="33741"/>
                    <a:pt x="2496" y="33811"/>
                  </a:cubicBezTo>
                  <a:cubicBezTo>
                    <a:pt x="2600" y="33776"/>
                    <a:pt x="2669" y="33707"/>
                    <a:pt x="2739" y="33603"/>
                  </a:cubicBezTo>
                  <a:cubicBezTo>
                    <a:pt x="3085" y="33048"/>
                    <a:pt x="3709" y="32667"/>
                    <a:pt x="4368" y="32597"/>
                  </a:cubicBezTo>
                  <a:cubicBezTo>
                    <a:pt x="4410" y="32592"/>
                    <a:pt x="4448" y="32589"/>
                    <a:pt x="4482" y="32589"/>
                  </a:cubicBezTo>
                  <a:cubicBezTo>
                    <a:pt x="4672" y="32589"/>
                    <a:pt x="4738" y="32679"/>
                    <a:pt x="4680" y="32944"/>
                  </a:cubicBezTo>
                  <a:cubicBezTo>
                    <a:pt x="4368" y="34226"/>
                    <a:pt x="4056" y="35474"/>
                    <a:pt x="3744" y="36757"/>
                  </a:cubicBezTo>
                  <a:cubicBezTo>
                    <a:pt x="3702" y="36922"/>
                    <a:pt x="3636" y="37001"/>
                    <a:pt x="3546" y="37001"/>
                  </a:cubicBezTo>
                  <a:cubicBezTo>
                    <a:pt x="3484" y="37001"/>
                    <a:pt x="3412" y="36965"/>
                    <a:pt x="3328" y="36895"/>
                  </a:cubicBezTo>
                  <a:cubicBezTo>
                    <a:pt x="2773" y="36514"/>
                    <a:pt x="2392" y="35925"/>
                    <a:pt x="2323" y="35266"/>
                  </a:cubicBezTo>
                  <a:cubicBezTo>
                    <a:pt x="2323" y="35128"/>
                    <a:pt x="2288" y="35024"/>
                    <a:pt x="2253" y="34850"/>
                  </a:cubicBezTo>
                  <a:cubicBezTo>
                    <a:pt x="1803" y="35162"/>
                    <a:pt x="1595" y="35751"/>
                    <a:pt x="1768" y="36271"/>
                  </a:cubicBezTo>
                  <a:cubicBezTo>
                    <a:pt x="1803" y="36479"/>
                    <a:pt x="1803" y="36549"/>
                    <a:pt x="1560" y="36618"/>
                  </a:cubicBezTo>
                  <a:cubicBezTo>
                    <a:pt x="1214" y="36791"/>
                    <a:pt x="902" y="36965"/>
                    <a:pt x="624" y="37207"/>
                  </a:cubicBezTo>
                  <a:cubicBezTo>
                    <a:pt x="867" y="37484"/>
                    <a:pt x="1075" y="37762"/>
                    <a:pt x="1318" y="38074"/>
                  </a:cubicBezTo>
                  <a:cubicBezTo>
                    <a:pt x="1387" y="38108"/>
                    <a:pt x="1456" y="38143"/>
                    <a:pt x="1526" y="38178"/>
                  </a:cubicBezTo>
                  <a:cubicBezTo>
                    <a:pt x="1006" y="39009"/>
                    <a:pt x="971" y="39460"/>
                    <a:pt x="1422" y="39876"/>
                  </a:cubicBezTo>
                  <a:cubicBezTo>
                    <a:pt x="1976" y="38905"/>
                    <a:pt x="2357" y="38559"/>
                    <a:pt x="3051" y="38386"/>
                  </a:cubicBezTo>
                  <a:cubicBezTo>
                    <a:pt x="3134" y="38362"/>
                    <a:pt x="3206" y="38342"/>
                    <a:pt x="3262" y="38342"/>
                  </a:cubicBezTo>
                  <a:cubicBezTo>
                    <a:pt x="3368" y="38342"/>
                    <a:pt x="3420" y="38413"/>
                    <a:pt x="3397" y="38663"/>
                  </a:cubicBezTo>
                  <a:cubicBezTo>
                    <a:pt x="3224" y="39980"/>
                    <a:pt x="3085" y="41297"/>
                    <a:pt x="2981" y="42579"/>
                  </a:cubicBezTo>
                  <a:cubicBezTo>
                    <a:pt x="2959" y="42779"/>
                    <a:pt x="2923" y="42865"/>
                    <a:pt x="2827" y="42865"/>
                  </a:cubicBezTo>
                  <a:cubicBezTo>
                    <a:pt x="2773" y="42865"/>
                    <a:pt x="2700" y="42837"/>
                    <a:pt x="2600" y="42787"/>
                  </a:cubicBezTo>
                  <a:cubicBezTo>
                    <a:pt x="1872" y="42441"/>
                    <a:pt x="1352" y="41713"/>
                    <a:pt x="1248" y="40916"/>
                  </a:cubicBezTo>
                  <a:cubicBezTo>
                    <a:pt x="1040" y="41124"/>
                    <a:pt x="902" y="41366"/>
                    <a:pt x="867" y="41609"/>
                  </a:cubicBezTo>
                  <a:cubicBezTo>
                    <a:pt x="832" y="41955"/>
                    <a:pt x="1110" y="42337"/>
                    <a:pt x="971" y="42649"/>
                  </a:cubicBezTo>
                  <a:cubicBezTo>
                    <a:pt x="832" y="42926"/>
                    <a:pt x="382" y="43065"/>
                    <a:pt x="70" y="43272"/>
                  </a:cubicBezTo>
                  <a:cubicBezTo>
                    <a:pt x="1" y="43342"/>
                    <a:pt x="1" y="43446"/>
                    <a:pt x="35" y="43584"/>
                  </a:cubicBezTo>
                  <a:cubicBezTo>
                    <a:pt x="174" y="43792"/>
                    <a:pt x="382" y="44000"/>
                    <a:pt x="659" y="44139"/>
                  </a:cubicBezTo>
                  <a:cubicBezTo>
                    <a:pt x="1006" y="44278"/>
                    <a:pt x="936" y="44382"/>
                    <a:pt x="798" y="44659"/>
                  </a:cubicBezTo>
                  <a:cubicBezTo>
                    <a:pt x="555" y="45109"/>
                    <a:pt x="694" y="45699"/>
                    <a:pt x="1144" y="45976"/>
                  </a:cubicBezTo>
                  <a:cubicBezTo>
                    <a:pt x="1283" y="45213"/>
                    <a:pt x="1803" y="44590"/>
                    <a:pt x="2496" y="44278"/>
                  </a:cubicBezTo>
                  <a:cubicBezTo>
                    <a:pt x="2591" y="44246"/>
                    <a:pt x="2686" y="44207"/>
                    <a:pt x="2761" y="44207"/>
                  </a:cubicBezTo>
                  <a:cubicBezTo>
                    <a:pt x="2850" y="44207"/>
                    <a:pt x="2912" y="44262"/>
                    <a:pt x="2912" y="44451"/>
                  </a:cubicBezTo>
                  <a:cubicBezTo>
                    <a:pt x="2947" y="45803"/>
                    <a:pt x="2981" y="47154"/>
                    <a:pt x="3051" y="48471"/>
                  </a:cubicBezTo>
                  <a:cubicBezTo>
                    <a:pt x="3051" y="48683"/>
                    <a:pt x="3003" y="48751"/>
                    <a:pt x="2896" y="48751"/>
                  </a:cubicBezTo>
                  <a:cubicBezTo>
                    <a:pt x="2845" y="48751"/>
                    <a:pt x="2782" y="48736"/>
                    <a:pt x="2704" y="48714"/>
                  </a:cubicBezTo>
                  <a:cubicBezTo>
                    <a:pt x="2045" y="48506"/>
                    <a:pt x="1526" y="47986"/>
                    <a:pt x="1283" y="47362"/>
                  </a:cubicBezTo>
                  <a:cubicBezTo>
                    <a:pt x="1214" y="47258"/>
                    <a:pt x="1179" y="47189"/>
                    <a:pt x="1110" y="47085"/>
                  </a:cubicBezTo>
                  <a:cubicBezTo>
                    <a:pt x="1006" y="47189"/>
                    <a:pt x="936" y="47258"/>
                    <a:pt x="867" y="47362"/>
                  </a:cubicBezTo>
                  <a:cubicBezTo>
                    <a:pt x="694" y="47882"/>
                    <a:pt x="832" y="48437"/>
                    <a:pt x="1179" y="48818"/>
                  </a:cubicBezTo>
                  <a:cubicBezTo>
                    <a:pt x="1110" y="48853"/>
                    <a:pt x="1006" y="48853"/>
                    <a:pt x="971" y="48887"/>
                  </a:cubicBezTo>
                  <a:cubicBezTo>
                    <a:pt x="694" y="49165"/>
                    <a:pt x="451" y="49442"/>
                    <a:pt x="174" y="49719"/>
                  </a:cubicBezTo>
                  <a:cubicBezTo>
                    <a:pt x="451" y="49962"/>
                    <a:pt x="728" y="50170"/>
                    <a:pt x="1040" y="50343"/>
                  </a:cubicBezTo>
                  <a:cubicBezTo>
                    <a:pt x="1283" y="50412"/>
                    <a:pt x="1352" y="50447"/>
                    <a:pt x="1248" y="50690"/>
                  </a:cubicBezTo>
                  <a:cubicBezTo>
                    <a:pt x="1075" y="51105"/>
                    <a:pt x="1144" y="51556"/>
                    <a:pt x="1422" y="51903"/>
                  </a:cubicBezTo>
                  <a:cubicBezTo>
                    <a:pt x="1456" y="51972"/>
                    <a:pt x="1560" y="52007"/>
                    <a:pt x="1630" y="52076"/>
                  </a:cubicBezTo>
                  <a:cubicBezTo>
                    <a:pt x="1664" y="51972"/>
                    <a:pt x="1699" y="51903"/>
                    <a:pt x="1734" y="51833"/>
                  </a:cubicBezTo>
                  <a:cubicBezTo>
                    <a:pt x="1838" y="51140"/>
                    <a:pt x="2253" y="50551"/>
                    <a:pt x="2843" y="50170"/>
                  </a:cubicBezTo>
                  <a:cubicBezTo>
                    <a:pt x="2928" y="50127"/>
                    <a:pt x="3002" y="50096"/>
                    <a:pt x="3064" y="50096"/>
                  </a:cubicBezTo>
                  <a:cubicBezTo>
                    <a:pt x="3153" y="50096"/>
                    <a:pt x="3218" y="50159"/>
                    <a:pt x="3259" y="50343"/>
                  </a:cubicBezTo>
                  <a:cubicBezTo>
                    <a:pt x="3467" y="51660"/>
                    <a:pt x="3674" y="52942"/>
                    <a:pt x="3917" y="54259"/>
                  </a:cubicBezTo>
                  <a:cubicBezTo>
                    <a:pt x="3970" y="54523"/>
                    <a:pt x="3902" y="54586"/>
                    <a:pt x="3745" y="54586"/>
                  </a:cubicBezTo>
                  <a:cubicBezTo>
                    <a:pt x="3696" y="54586"/>
                    <a:pt x="3637" y="54580"/>
                    <a:pt x="3571" y="54571"/>
                  </a:cubicBezTo>
                  <a:cubicBezTo>
                    <a:pt x="2912" y="54433"/>
                    <a:pt x="2357" y="54017"/>
                    <a:pt x="2045" y="53428"/>
                  </a:cubicBezTo>
                  <a:cubicBezTo>
                    <a:pt x="1976" y="53358"/>
                    <a:pt x="1907" y="53289"/>
                    <a:pt x="1838" y="53220"/>
                  </a:cubicBezTo>
                  <a:cubicBezTo>
                    <a:pt x="1768" y="53289"/>
                    <a:pt x="1699" y="53393"/>
                    <a:pt x="1664" y="53497"/>
                  </a:cubicBezTo>
                  <a:cubicBezTo>
                    <a:pt x="1560" y="53913"/>
                    <a:pt x="1664" y="54363"/>
                    <a:pt x="1942" y="54675"/>
                  </a:cubicBezTo>
                  <a:cubicBezTo>
                    <a:pt x="2115" y="54849"/>
                    <a:pt x="2080" y="54883"/>
                    <a:pt x="1907" y="55022"/>
                  </a:cubicBezTo>
                  <a:cubicBezTo>
                    <a:pt x="1664" y="55299"/>
                    <a:pt x="1456" y="55611"/>
                    <a:pt x="1283" y="55923"/>
                  </a:cubicBezTo>
                  <a:cubicBezTo>
                    <a:pt x="1595" y="56096"/>
                    <a:pt x="1942" y="56270"/>
                    <a:pt x="2288" y="56408"/>
                  </a:cubicBezTo>
                  <a:lnTo>
                    <a:pt x="2531" y="56408"/>
                  </a:lnTo>
                  <a:cubicBezTo>
                    <a:pt x="2288" y="56894"/>
                    <a:pt x="2392" y="57483"/>
                    <a:pt x="2773" y="57864"/>
                  </a:cubicBezTo>
                  <a:cubicBezTo>
                    <a:pt x="2843" y="57933"/>
                    <a:pt x="2947" y="58003"/>
                    <a:pt x="3051" y="58037"/>
                  </a:cubicBezTo>
                  <a:cubicBezTo>
                    <a:pt x="3085" y="57933"/>
                    <a:pt x="3120" y="57829"/>
                    <a:pt x="3120" y="57725"/>
                  </a:cubicBezTo>
                  <a:cubicBezTo>
                    <a:pt x="3120" y="57067"/>
                    <a:pt x="3397" y="56443"/>
                    <a:pt x="3917" y="56027"/>
                  </a:cubicBezTo>
                  <a:cubicBezTo>
                    <a:pt x="4035" y="55924"/>
                    <a:pt x="4122" y="55871"/>
                    <a:pt x="4191" y="55871"/>
                  </a:cubicBezTo>
                  <a:cubicBezTo>
                    <a:pt x="4283" y="55871"/>
                    <a:pt x="4343" y="55967"/>
                    <a:pt x="4402" y="56166"/>
                  </a:cubicBezTo>
                  <a:cubicBezTo>
                    <a:pt x="4749" y="57275"/>
                    <a:pt x="5096" y="58384"/>
                    <a:pt x="5442" y="59493"/>
                  </a:cubicBezTo>
                  <a:cubicBezTo>
                    <a:pt x="5511" y="59701"/>
                    <a:pt x="5581" y="59944"/>
                    <a:pt x="5615" y="60152"/>
                  </a:cubicBezTo>
                  <a:cubicBezTo>
                    <a:pt x="5534" y="60162"/>
                    <a:pt x="5456" y="60166"/>
                    <a:pt x="5379" y="60166"/>
                  </a:cubicBezTo>
                  <a:cubicBezTo>
                    <a:pt x="5193" y="60166"/>
                    <a:pt x="5014" y="60141"/>
                    <a:pt x="4818" y="60117"/>
                  </a:cubicBezTo>
                  <a:cubicBezTo>
                    <a:pt x="4472" y="59978"/>
                    <a:pt x="4160" y="59770"/>
                    <a:pt x="3848" y="59562"/>
                  </a:cubicBezTo>
                  <a:cubicBezTo>
                    <a:pt x="3674" y="59424"/>
                    <a:pt x="3536" y="59250"/>
                    <a:pt x="3432" y="59077"/>
                  </a:cubicBezTo>
                  <a:lnTo>
                    <a:pt x="3432" y="59077"/>
                  </a:lnTo>
                  <a:cubicBezTo>
                    <a:pt x="3120" y="59666"/>
                    <a:pt x="3224" y="60082"/>
                    <a:pt x="3813" y="60671"/>
                  </a:cubicBezTo>
                  <a:cubicBezTo>
                    <a:pt x="3640" y="61018"/>
                    <a:pt x="3432" y="61330"/>
                    <a:pt x="3259" y="61642"/>
                  </a:cubicBezTo>
                  <a:cubicBezTo>
                    <a:pt x="3259" y="61781"/>
                    <a:pt x="3293" y="61885"/>
                    <a:pt x="3397" y="61989"/>
                  </a:cubicBezTo>
                  <a:cubicBezTo>
                    <a:pt x="3640" y="62127"/>
                    <a:pt x="3917" y="62196"/>
                    <a:pt x="4229" y="62231"/>
                  </a:cubicBezTo>
                  <a:cubicBezTo>
                    <a:pt x="4472" y="62231"/>
                    <a:pt x="4472" y="62266"/>
                    <a:pt x="4506" y="62474"/>
                  </a:cubicBezTo>
                  <a:cubicBezTo>
                    <a:pt x="4610" y="62855"/>
                    <a:pt x="4714" y="63202"/>
                    <a:pt x="4922" y="63548"/>
                  </a:cubicBezTo>
                  <a:cubicBezTo>
                    <a:pt x="4957" y="63652"/>
                    <a:pt x="5130" y="63687"/>
                    <a:pt x="5269" y="63721"/>
                  </a:cubicBezTo>
                  <a:cubicBezTo>
                    <a:pt x="5269" y="63617"/>
                    <a:pt x="5269" y="63479"/>
                    <a:pt x="5269" y="63375"/>
                  </a:cubicBezTo>
                  <a:cubicBezTo>
                    <a:pt x="5199" y="62751"/>
                    <a:pt x="5407" y="62127"/>
                    <a:pt x="5823" y="61642"/>
                  </a:cubicBezTo>
                  <a:cubicBezTo>
                    <a:pt x="5925" y="61507"/>
                    <a:pt x="6009" y="61429"/>
                    <a:pt x="6090" y="61429"/>
                  </a:cubicBezTo>
                  <a:cubicBezTo>
                    <a:pt x="6174" y="61429"/>
                    <a:pt x="6254" y="61516"/>
                    <a:pt x="6343" y="61711"/>
                  </a:cubicBezTo>
                  <a:cubicBezTo>
                    <a:pt x="6794" y="62716"/>
                    <a:pt x="7279" y="63687"/>
                    <a:pt x="7764" y="64657"/>
                  </a:cubicBezTo>
                  <a:cubicBezTo>
                    <a:pt x="7903" y="64935"/>
                    <a:pt x="8007" y="65212"/>
                    <a:pt x="8111" y="65454"/>
                  </a:cubicBezTo>
                  <a:cubicBezTo>
                    <a:pt x="7938" y="65489"/>
                    <a:pt x="7756" y="65506"/>
                    <a:pt x="7574" y="65506"/>
                  </a:cubicBezTo>
                  <a:cubicBezTo>
                    <a:pt x="7392" y="65506"/>
                    <a:pt x="7210" y="65489"/>
                    <a:pt x="7036" y="65454"/>
                  </a:cubicBezTo>
                  <a:cubicBezTo>
                    <a:pt x="6690" y="65350"/>
                    <a:pt x="6378" y="65177"/>
                    <a:pt x="6101" y="64969"/>
                  </a:cubicBezTo>
                  <a:cubicBezTo>
                    <a:pt x="5962" y="64900"/>
                    <a:pt x="5858" y="64796"/>
                    <a:pt x="5754" y="64692"/>
                  </a:cubicBezTo>
                  <a:cubicBezTo>
                    <a:pt x="5719" y="64796"/>
                    <a:pt x="5650" y="64831"/>
                    <a:pt x="5650" y="64900"/>
                  </a:cubicBezTo>
                  <a:cubicBezTo>
                    <a:pt x="5477" y="65454"/>
                    <a:pt x="5927" y="65732"/>
                    <a:pt x="6239" y="66044"/>
                  </a:cubicBezTo>
                  <a:cubicBezTo>
                    <a:pt x="6378" y="66217"/>
                    <a:pt x="6378" y="66286"/>
                    <a:pt x="6239" y="66494"/>
                  </a:cubicBezTo>
                  <a:cubicBezTo>
                    <a:pt x="6031" y="66771"/>
                    <a:pt x="5927" y="67118"/>
                    <a:pt x="5962" y="67465"/>
                  </a:cubicBezTo>
                  <a:cubicBezTo>
                    <a:pt x="5962" y="67559"/>
                    <a:pt x="6394" y="67712"/>
                    <a:pt x="6654" y="67712"/>
                  </a:cubicBezTo>
                  <a:cubicBezTo>
                    <a:pt x="6679" y="67712"/>
                    <a:pt x="6703" y="67710"/>
                    <a:pt x="6724" y="67707"/>
                  </a:cubicBezTo>
                  <a:cubicBezTo>
                    <a:pt x="6786" y="67698"/>
                    <a:pt x="6842" y="67694"/>
                    <a:pt x="6892" y="67694"/>
                  </a:cubicBezTo>
                  <a:cubicBezTo>
                    <a:pt x="7236" y="67694"/>
                    <a:pt x="7322" y="67899"/>
                    <a:pt x="7383" y="68262"/>
                  </a:cubicBezTo>
                  <a:cubicBezTo>
                    <a:pt x="7452" y="68643"/>
                    <a:pt x="7799" y="68955"/>
                    <a:pt x="8215" y="68955"/>
                  </a:cubicBezTo>
                  <a:cubicBezTo>
                    <a:pt x="7972" y="68262"/>
                    <a:pt x="8042" y="67499"/>
                    <a:pt x="8457" y="66875"/>
                  </a:cubicBezTo>
                  <a:cubicBezTo>
                    <a:pt x="8579" y="66685"/>
                    <a:pt x="8665" y="66590"/>
                    <a:pt x="8752" y="66590"/>
                  </a:cubicBezTo>
                  <a:cubicBezTo>
                    <a:pt x="8839" y="66590"/>
                    <a:pt x="8925" y="66685"/>
                    <a:pt x="9047" y="66875"/>
                  </a:cubicBezTo>
                  <a:cubicBezTo>
                    <a:pt x="9740" y="67915"/>
                    <a:pt x="10433" y="68990"/>
                    <a:pt x="11126" y="70029"/>
                  </a:cubicBezTo>
                  <a:cubicBezTo>
                    <a:pt x="11334" y="70307"/>
                    <a:pt x="11334" y="70445"/>
                    <a:pt x="10953" y="70515"/>
                  </a:cubicBezTo>
                  <a:cubicBezTo>
                    <a:pt x="10778" y="70560"/>
                    <a:pt x="10610" y="70581"/>
                    <a:pt x="10448" y="70581"/>
                  </a:cubicBezTo>
                  <a:cubicBezTo>
                    <a:pt x="9869" y="70581"/>
                    <a:pt x="9360" y="70320"/>
                    <a:pt x="8873" y="69995"/>
                  </a:cubicBezTo>
                  <a:lnTo>
                    <a:pt x="8873" y="69995"/>
                  </a:lnTo>
                  <a:cubicBezTo>
                    <a:pt x="8769" y="70445"/>
                    <a:pt x="8977" y="70861"/>
                    <a:pt x="9324" y="71104"/>
                  </a:cubicBezTo>
                  <a:cubicBezTo>
                    <a:pt x="9567" y="71277"/>
                    <a:pt x="9671" y="71589"/>
                    <a:pt x="9567" y="71866"/>
                  </a:cubicBezTo>
                  <a:cubicBezTo>
                    <a:pt x="9356" y="72523"/>
                    <a:pt x="9465" y="72822"/>
                    <a:pt x="9908" y="72822"/>
                  </a:cubicBezTo>
                  <a:cubicBezTo>
                    <a:pt x="10049" y="72822"/>
                    <a:pt x="10224" y="72792"/>
                    <a:pt x="10433" y="72733"/>
                  </a:cubicBezTo>
                  <a:cubicBezTo>
                    <a:pt x="10516" y="72712"/>
                    <a:pt x="10584" y="72702"/>
                    <a:pt x="10640" y="72702"/>
                  </a:cubicBezTo>
                  <a:cubicBezTo>
                    <a:pt x="10863" y="72702"/>
                    <a:pt x="10891" y="72858"/>
                    <a:pt x="10918" y="73079"/>
                  </a:cubicBezTo>
                  <a:cubicBezTo>
                    <a:pt x="10982" y="73526"/>
                    <a:pt x="11369" y="73885"/>
                    <a:pt x="11809" y="73885"/>
                  </a:cubicBezTo>
                  <a:cubicBezTo>
                    <a:pt x="11847" y="73885"/>
                    <a:pt x="11885" y="73882"/>
                    <a:pt x="11923" y="73877"/>
                  </a:cubicBezTo>
                  <a:cubicBezTo>
                    <a:pt x="11577" y="72698"/>
                    <a:pt x="11577" y="72664"/>
                    <a:pt x="11889" y="71728"/>
                  </a:cubicBezTo>
                  <a:cubicBezTo>
                    <a:pt x="11958" y="71589"/>
                    <a:pt x="12027" y="71485"/>
                    <a:pt x="12097" y="71381"/>
                  </a:cubicBezTo>
                  <a:cubicBezTo>
                    <a:pt x="12201" y="71450"/>
                    <a:pt x="12339" y="71520"/>
                    <a:pt x="12443" y="71624"/>
                  </a:cubicBezTo>
                  <a:cubicBezTo>
                    <a:pt x="13240" y="72560"/>
                    <a:pt x="14072" y="73495"/>
                    <a:pt x="14904" y="74431"/>
                  </a:cubicBezTo>
                  <a:cubicBezTo>
                    <a:pt x="14939" y="74466"/>
                    <a:pt x="14973" y="74535"/>
                    <a:pt x="15008" y="74570"/>
                  </a:cubicBezTo>
                  <a:cubicBezTo>
                    <a:pt x="15216" y="74778"/>
                    <a:pt x="15216" y="74916"/>
                    <a:pt x="14869" y="74986"/>
                  </a:cubicBezTo>
                  <a:cubicBezTo>
                    <a:pt x="14622" y="75064"/>
                    <a:pt x="14366" y="75103"/>
                    <a:pt x="14108" y="75103"/>
                  </a:cubicBezTo>
                  <a:cubicBezTo>
                    <a:pt x="13680" y="75103"/>
                    <a:pt x="13249" y="74994"/>
                    <a:pt x="12859" y="74778"/>
                  </a:cubicBezTo>
                  <a:cubicBezTo>
                    <a:pt x="12836" y="74766"/>
                    <a:pt x="12805" y="74762"/>
                    <a:pt x="12771" y="74762"/>
                  </a:cubicBezTo>
                  <a:cubicBezTo>
                    <a:pt x="12701" y="74762"/>
                    <a:pt x="12617" y="74778"/>
                    <a:pt x="12547" y="74778"/>
                  </a:cubicBezTo>
                  <a:cubicBezTo>
                    <a:pt x="12582" y="74847"/>
                    <a:pt x="12617" y="74916"/>
                    <a:pt x="12617" y="75020"/>
                  </a:cubicBezTo>
                  <a:cubicBezTo>
                    <a:pt x="12721" y="75436"/>
                    <a:pt x="13032" y="75748"/>
                    <a:pt x="13414" y="75887"/>
                  </a:cubicBezTo>
                  <a:cubicBezTo>
                    <a:pt x="13587" y="75922"/>
                    <a:pt x="13795" y="76026"/>
                    <a:pt x="13656" y="76337"/>
                  </a:cubicBezTo>
                  <a:cubicBezTo>
                    <a:pt x="13587" y="76684"/>
                    <a:pt x="13587" y="77031"/>
                    <a:pt x="13656" y="77343"/>
                  </a:cubicBezTo>
                  <a:cubicBezTo>
                    <a:pt x="14038" y="77308"/>
                    <a:pt x="14419" y="77273"/>
                    <a:pt x="14800" y="77239"/>
                  </a:cubicBezTo>
                  <a:cubicBezTo>
                    <a:pt x="14835" y="77204"/>
                    <a:pt x="14904" y="77135"/>
                    <a:pt x="14973" y="77100"/>
                  </a:cubicBezTo>
                  <a:cubicBezTo>
                    <a:pt x="15129" y="77816"/>
                    <a:pt x="15537" y="78225"/>
                    <a:pt x="16096" y="78225"/>
                  </a:cubicBezTo>
                  <a:cubicBezTo>
                    <a:pt x="16159" y="78225"/>
                    <a:pt x="16224" y="78220"/>
                    <a:pt x="16290" y="78209"/>
                  </a:cubicBezTo>
                  <a:cubicBezTo>
                    <a:pt x="16290" y="78174"/>
                    <a:pt x="16256" y="78105"/>
                    <a:pt x="16221" y="78070"/>
                  </a:cubicBezTo>
                  <a:cubicBezTo>
                    <a:pt x="15840" y="77447"/>
                    <a:pt x="15736" y="76684"/>
                    <a:pt x="15978" y="75991"/>
                  </a:cubicBezTo>
                  <a:cubicBezTo>
                    <a:pt x="16019" y="75828"/>
                    <a:pt x="16095" y="75761"/>
                    <a:pt x="16186" y="75761"/>
                  </a:cubicBezTo>
                  <a:cubicBezTo>
                    <a:pt x="16251" y="75761"/>
                    <a:pt x="16323" y="75795"/>
                    <a:pt x="16394" y="75852"/>
                  </a:cubicBezTo>
                  <a:cubicBezTo>
                    <a:pt x="16602" y="75991"/>
                    <a:pt x="16741" y="76199"/>
                    <a:pt x="16914" y="76372"/>
                  </a:cubicBezTo>
                  <a:cubicBezTo>
                    <a:pt x="17746" y="77031"/>
                    <a:pt x="18543" y="77724"/>
                    <a:pt x="19410" y="78382"/>
                  </a:cubicBezTo>
                  <a:cubicBezTo>
                    <a:pt x="19652" y="78590"/>
                    <a:pt x="19652" y="78729"/>
                    <a:pt x="19375" y="78868"/>
                  </a:cubicBezTo>
                  <a:cubicBezTo>
                    <a:pt x="19028" y="79052"/>
                    <a:pt x="18636" y="79145"/>
                    <a:pt x="18238" y="79145"/>
                  </a:cubicBezTo>
                  <a:cubicBezTo>
                    <a:pt x="18039" y="79145"/>
                    <a:pt x="17839" y="79122"/>
                    <a:pt x="17642" y="79076"/>
                  </a:cubicBezTo>
                  <a:cubicBezTo>
                    <a:pt x="17469" y="79041"/>
                    <a:pt x="17296" y="79006"/>
                    <a:pt x="17088" y="78972"/>
                  </a:cubicBezTo>
                  <a:lnTo>
                    <a:pt x="17088" y="78972"/>
                  </a:lnTo>
                  <a:cubicBezTo>
                    <a:pt x="17192" y="79214"/>
                    <a:pt x="17296" y="79422"/>
                    <a:pt x="17434" y="79630"/>
                  </a:cubicBezTo>
                  <a:cubicBezTo>
                    <a:pt x="17469" y="79699"/>
                    <a:pt x="17538" y="79769"/>
                    <a:pt x="17642" y="79803"/>
                  </a:cubicBezTo>
                  <a:cubicBezTo>
                    <a:pt x="18231" y="80185"/>
                    <a:pt x="18231" y="80185"/>
                    <a:pt x="18301" y="80878"/>
                  </a:cubicBezTo>
                  <a:cubicBezTo>
                    <a:pt x="18351" y="81281"/>
                    <a:pt x="18365" y="81409"/>
                    <a:pt x="18582" y="81409"/>
                  </a:cubicBezTo>
                  <a:cubicBezTo>
                    <a:pt x="18663" y="81409"/>
                    <a:pt x="18773" y="81391"/>
                    <a:pt x="18925" y="81363"/>
                  </a:cubicBezTo>
                  <a:cubicBezTo>
                    <a:pt x="19202" y="81259"/>
                    <a:pt x="19479" y="81155"/>
                    <a:pt x="19756" y="81051"/>
                  </a:cubicBezTo>
                  <a:cubicBezTo>
                    <a:pt x="19895" y="81502"/>
                    <a:pt x="20311" y="81848"/>
                    <a:pt x="20796" y="81952"/>
                  </a:cubicBezTo>
                  <a:cubicBezTo>
                    <a:pt x="20935" y="81952"/>
                    <a:pt x="21039" y="81918"/>
                    <a:pt x="21143" y="81883"/>
                  </a:cubicBezTo>
                  <a:cubicBezTo>
                    <a:pt x="21108" y="81779"/>
                    <a:pt x="21073" y="81710"/>
                    <a:pt x="21004" y="81606"/>
                  </a:cubicBezTo>
                  <a:cubicBezTo>
                    <a:pt x="20588" y="81086"/>
                    <a:pt x="20415" y="80358"/>
                    <a:pt x="20588" y="79699"/>
                  </a:cubicBezTo>
                  <a:cubicBezTo>
                    <a:pt x="20611" y="79540"/>
                    <a:pt x="20649" y="79440"/>
                    <a:pt x="20731" y="79440"/>
                  </a:cubicBezTo>
                  <a:cubicBezTo>
                    <a:pt x="20774" y="79440"/>
                    <a:pt x="20829" y="79467"/>
                    <a:pt x="20900" y="79526"/>
                  </a:cubicBezTo>
                  <a:cubicBezTo>
                    <a:pt x="22044" y="80219"/>
                    <a:pt x="23188" y="80947"/>
                    <a:pt x="24331" y="81640"/>
                  </a:cubicBezTo>
                  <a:cubicBezTo>
                    <a:pt x="24609" y="81814"/>
                    <a:pt x="24539" y="81918"/>
                    <a:pt x="24331" y="82056"/>
                  </a:cubicBezTo>
                  <a:cubicBezTo>
                    <a:pt x="23938" y="82393"/>
                    <a:pt x="23431" y="82571"/>
                    <a:pt x="22921" y="82571"/>
                  </a:cubicBezTo>
                  <a:cubicBezTo>
                    <a:pt x="22802" y="82571"/>
                    <a:pt x="22682" y="82561"/>
                    <a:pt x="22564" y="82541"/>
                  </a:cubicBezTo>
                  <a:cubicBezTo>
                    <a:pt x="22477" y="82524"/>
                    <a:pt x="22399" y="82515"/>
                    <a:pt x="22325" y="82515"/>
                  </a:cubicBezTo>
                  <a:cubicBezTo>
                    <a:pt x="22252" y="82515"/>
                    <a:pt x="22182" y="82524"/>
                    <a:pt x="22113" y="82541"/>
                  </a:cubicBezTo>
                  <a:cubicBezTo>
                    <a:pt x="22182" y="82680"/>
                    <a:pt x="22252" y="82819"/>
                    <a:pt x="22321" y="82957"/>
                  </a:cubicBezTo>
                  <a:cubicBezTo>
                    <a:pt x="22356" y="83027"/>
                    <a:pt x="22460" y="83096"/>
                    <a:pt x="22529" y="83131"/>
                  </a:cubicBezTo>
                  <a:cubicBezTo>
                    <a:pt x="22876" y="83235"/>
                    <a:pt x="23326" y="83235"/>
                    <a:pt x="23500" y="83477"/>
                  </a:cubicBezTo>
                  <a:cubicBezTo>
                    <a:pt x="23673" y="83685"/>
                    <a:pt x="23569" y="84136"/>
                    <a:pt x="23638" y="84482"/>
                  </a:cubicBezTo>
                  <a:cubicBezTo>
                    <a:pt x="23707" y="84621"/>
                    <a:pt x="23846" y="84690"/>
                    <a:pt x="23985" y="84690"/>
                  </a:cubicBezTo>
                  <a:cubicBezTo>
                    <a:pt x="24262" y="84621"/>
                    <a:pt x="24539" y="84482"/>
                    <a:pt x="24782" y="84309"/>
                  </a:cubicBezTo>
                  <a:cubicBezTo>
                    <a:pt x="24855" y="84236"/>
                    <a:pt x="24903" y="84206"/>
                    <a:pt x="24948" y="84206"/>
                  </a:cubicBezTo>
                  <a:cubicBezTo>
                    <a:pt x="25009" y="84206"/>
                    <a:pt x="25063" y="84263"/>
                    <a:pt x="25163" y="84344"/>
                  </a:cubicBezTo>
                  <a:cubicBezTo>
                    <a:pt x="25440" y="84552"/>
                    <a:pt x="25787" y="84760"/>
                    <a:pt x="26134" y="84898"/>
                  </a:cubicBezTo>
                  <a:cubicBezTo>
                    <a:pt x="26159" y="84915"/>
                    <a:pt x="26186" y="84922"/>
                    <a:pt x="26214" y="84922"/>
                  </a:cubicBezTo>
                  <a:cubicBezTo>
                    <a:pt x="26302" y="84922"/>
                    <a:pt x="26401" y="84855"/>
                    <a:pt x="26480" y="84829"/>
                  </a:cubicBezTo>
                  <a:cubicBezTo>
                    <a:pt x="26446" y="84725"/>
                    <a:pt x="26376" y="84621"/>
                    <a:pt x="26307" y="84552"/>
                  </a:cubicBezTo>
                  <a:cubicBezTo>
                    <a:pt x="25822" y="84066"/>
                    <a:pt x="25579" y="83408"/>
                    <a:pt x="25614" y="82749"/>
                  </a:cubicBezTo>
                  <a:cubicBezTo>
                    <a:pt x="25637" y="82538"/>
                    <a:pt x="25692" y="82454"/>
                    <a:pt x="25801" y="82454"/>
                  </a:cubicBezTo>
                  <a:cubicBezTo>
                    <a:pt x="25853" y="82454"/>
                    <a:pt x="25917" y="82473"/>
                    <a:pt x="25995" y="82507"/>
                  </a:cubicBezTo>
                  <a:cubicBezTo>
                    <a:pt x="27208" y="83061"/>
                    <a:pt x="28421" y="83616"/>
                    <a:pt x="29634" y="84136"/>
                  </a:cubicBezTo>
                  <a:cubicBezTo>
                    <a:pt x="29911" y="84274"/>
                    <a:pt x="29877" y="84378"/>
                    <a:pt x="29704" y="84552"/>
                  </a:cubicBezTo>
                  <a:cubicBezTo>
                    <a:pt x="29288" y="85002"/>
                    <a:pt x="28698" y="85245"/>
                    <a:pt x="28109" y="85245"/>
                  </a:cubicBezTo>
                  <a:lnTo>
                    <a:pt x="27485" y="85245"/>
                  </a:lnTo>
                  <a:cubicBezTo>
                    <a:pt x="27659" y="85695"/>
                    <a:pt x="28075" y="86007"/>
                    <a:pt x="28560" y="86007"/>
                  </a:cubicBezTo>
                  <a:cubicBezTo>
                    <a:pt x="28643" y="86000"/>
                    <a:pt x="28717" y="85994"/>
                    <a:pt x="28783" y="85994"/>
                  </a:cubicBezTo>
                  <a:cubicBezTo>
                    <a:pt x="29020" y="85994"/>
                    <a:pt x="29141" y="86071"/>
                    <a:pt x="29114" y="86423"/>
                  </a:cubicBezTo>
                  <a:cubicBezTo>
                    <a:pt x="29149" y="86666"/>
                    <a:pt x="29218" y="86909"/>
                    <a:pt x="29392" y="87116"/>
                  </a:cubicBezTo>
                  <a:cubicBezTo>
                    <a:pt x="29426" y="87186"/>
                    <a:pt x="29530" y="87220"/>
                    <a:pt x="29634" y="87220"/>
                  </a:cubicBezTo>
                  <a:cubicBezTo>
                    <a:pt x="29877" y="87151"/>
                    <a:pt x="30119" y="87013"/>
                    <a:pt x="30327" y="86839"/>
                  </a:cubicBezTo>
                  <a:cubicBezTo>
                    <a:pt x="30439" y="86709"/>
                    <a:pt x="30520" y="86639"/>
                    <a:pt x="30615" y="86639"/>
                  </a:cubicBezTo>
                  <a:cubicBezTo>
                    <a:pt x="30696" y="86639"/>
                    <a:pt x="30788" y="86692"/>
                    <a:pt x="30917" y="86805"/>
                  </a:cubicBezTo>
                  <a:cubicBezTo>
                    <a:pt x="31229" y="86978"/>
                    <a:pt x="31575" y="87082"/>
                    <a:pt x="31922" y="87116"/>
                  </a:cubicBezTo>
                  <a:cubicBezTo>
                    <a:pt x="32026" y="87116"/>
                    <a:pt x="32130" y="87013"/>
                    <a:pt x="32234" y="86978"/>
                  </a:cubicBezTo>
                  <a:cubicBezTo>
                    <a:pt x="32199" y="86874"/>
                    <a:pt x="32095" y="86805"/>
                    <a:pt x="32026" y="86735"/>
                  </a:cubicBezTo>
                  <a:cubicBezTo>
                    <a:pt x="31506" y="86389"/>
                    <a:pt x="31159" y="85834"/>
                    <a:pt x="31090" y="85210"/>
                  </a:cubicBezTo>
                  <a:cubicBezTo>
                    <a:pt x="31043" y="84880"/>
                    <a:pt x="31044" y="84758"/>
                    <a:pt x="31203" y="84758"/>
                  </a:cubicBezTo>
                  <a:cubicBezTo>
                    <a:pt x="31277" y="84758"/>
                    <a:pt x="31386" y="84785"/>
                    <a:pt x="31540" y="84829"/>
                  </a:cubicBezTo>
                  <a:lnTo>
                    <a:pt x="34625" y="85730"/>
                  </a:lnTo>
                  <a:cubicBezTo>
                    <a:pt x="34902" y="85799"/>
                    <a:pt x="35180" y="85938"/>
                    <a:pt x="35457" y="86007"/>
                  </a:cubicBezTo>
                  <a:cubicBezTo>
                    <a:pt x="35214" y="86285"/>
                    <a:pt x="35006" y="86562"/>
                    <a:pt x="34764" y="86839"/>
                  </a:cubicBezTo>
                  <a:cubicBezTo>
                    <a:pt x="34694" y="86874"/>
                    <a:pt x="34625" y="86943"/>
                    <a:pt x="34556" y="86943"/>
                  </a:cubicBezTo>
                  <a:cubicBezTo>
                    <a:pt x="34140" y="87082"/>
                    <a:pt x="33724" y="87186"/>
                    <a:pt x="33308" y="87290"/>
                  </a:cubicBezTo>
                  <a:cubicBezTo>
                    <a:pt x="33505" y="87655"/>
                    <a:pt x="33883" y="87883"/>
                    <a:pt x="34296" y="87883"/>
                  </a:cubicBezTo>
                  <a:cubicBezTo>
                    <a:pt x="34393" y="87883"/>
                    <a:pt x="34492" y="87871"/>
                    <a:pt x="34590" y="87844"/>
                  </a:cubicBezTo>
                  <a:cubicBezTo>
                    <a:pt x="34664" y="87828"/>
                    <a:pt x="34722" y="87819"/>
                    <a:pt x="34770" y="87819"/>
                  </a:cubicBezTo>
                  <a:cubicBezTo>
                    <a:pt x="34923" y="87819"/>
                    <a:pt x="34962" y="87910"/>
                    <a:pt x="35041" y="88122"/>
                  </a:cubicBezTo>
                  <a:cubicBezTo>
                    <a:pt x="35145" y="88434"/>
                    <a:pt x="35318" y="88711"/>
                    <a:pt x="35561" y="88988"/>
                  </a:cubicBezTo>
                  <a:lnTo>
                    <a:pt x="36427" y="88364"/>
                  </a:lnTo>
                  <a:cubicBezTo>
                    <a:pt x="36427" y="88330"/>
                    <a:pt x="36427" y="88330"/>
                    <a:pt x="36427" y="88295"/>
                  </a:cubicBezTo>
                  <a:cubicBezTo>
                    <a:pt x="36464" y="88185"/>
                    <a:pt x="36501" y="88143"/>
                    <a:pt x="36558" y="88143"/>
                  </a:cubicBezTo>
                  <a:cubicBezTo>
                    <a:pt x="36609" y="88143"/>
                    <a:pt x="36676" y="88177"/>
                    <a:pt x="36774" y="88226"/>
                  </a:cubicBezTo>
                  <a:cubicBezTo>
                    <a:pt x="37121" y="88364"/>
                    <a:pt x="37502" y="88468"/>
                    <a:pt x="37883" y="88503"/>
                  </a:cubicBezTo>
                  <a:cubicBezTo>
                    <a:pt x="37894" y="88507"/>
                    <a:pt x="37906" y="88508"/>
                    <a:pt x="37917" y="88508"/>
                  </a:cubicBezTo>
                  <a:cubicBezTo>
                    <a:pt x="38010" y="88508"/>
                    <a:pt x="38106" y="88391"/>
                    <a:pt x="38230" y="88330"/>
                  </a:cubicBezTo>
                  <a:cubicBezTo>
                    <a:pt x="38126" y="88226"/>
                    <a:pt x="38056" y="88156"/>
                    <a:pt x="37952" y="88087"/>
                  </a:cubicBezTo>
                  <a:cubicBezTo>
                    <a:pt x="37363" y="87775"/>
                    <a:pt x="36947" y="87220"/>
                    <a:pt x="36809" y="86597"/>
                  </a:cubicBezTo>
                  <a:cubicBezTo>
                    <a:pt x="36746" y="86379"/>
                    <a:pt x="36768" y="86245"/>
                    <a:pt x="36999" y="86245"/>
                  </a:cubicBezTo>
                  <a:cubicBezTo>
                    <a:pt x="37025" y="86245"/>
                    <a:pt x="37054" y="86246"/>
                    <a:pt x="37086" y="86250"/>
                  </a:cubicBezTo>
                  <a:cubicBezTo>
                    <a:pt x="38403" y="86458"/>
                    <a:pt x="39720" y="86631"/>
                    <a:pt x="41072" y="86805"/>
                  </a:cubicBezTo>
                  <a:cubicBezTo>
                    <a:pt x="41349" y="86839"/>
                    <a:pt x="41349" y="86943"/>
                    <a:pt x="41245" y="87151"/>
                  </a:cubicBezTo>
                  <a:cubicBezTo>
                    <a:pt x="40933" y="87775"/>
                    <a:pt x="40309" y="88226"/>
                    <a:pt x="39616" y="88364"/>
                  </a:cubicBezTo>
                  <a:cubicBezTo>
                    <a:pt x="39512" y="88399"/>
                    <a:pt x="39443" y="88434"/>
                    <a:pt x="39339" y="88503"/>
                  </a:cubicBezTo>
                  <a:cubicBezTo>
                    <a:pt x="39408" y="88572"/>
                    <a:pt x="39477" y="88676"/>
                    <a:pt x="39581" y="88745"/>
                  </a:cubicBezTo>
                  <a:cubicBezTo>
                    <a:pt x="39789" y="88867"/>
                    <a:pt x="40023" y="88927"/>
                    <a:pt x="40257" y="88927"/>
                  </a:cubicBezTo>
                  <a:cubicBezTo>
                    <a:pt x="40491" y="88927"/>
                    <a:pt x="40725" y="88867"/>
                    <a:pt x="40933" y="88745"/>
                  </a:cubicBezTo>
                  <a:lnTo>
                    <a:pt x="41557" y="89716"/>
                  </a:lnTo>
                  <a:cubicBezTo>
                    <a:pt x="41629" y="89824"/>
                    <a:pt x="41692" y="89885"/>
                    <a:pt x="41769" y="89885"/>
                  </a:cubicBezTo>
                  <a:cubicBezTo>
                    <a:pt x="41841" y="89885"/>
                    <a:pt x="41926" y="89833"/>
                    <a:pt x="42042" y="89716"/>
                  </a:cubicBezTo>
                  <a:cubicBezTo>
                    <a:pt x="42285" y="89439"/>
                    <a:pt x="42458" y="89196"/>
                    <a:pt x="42701" y="88884"/>
                  </a:cubicBezTo>
                  <a:cubicBezTo>
                    <a:pt x="42957" y="89076"/>
                    <a:pt x="43265" y="89176"/>
                    <a:pt x="43570" y="89176"/>
                  </a:cubicBezTo>
                  <a:cubicBezTo>
                    <a:pt x="43760" y="89176"/>
                    <a:pt x="43949" y="89137"/>
                    <a:pt x="44122" y="89057"/>
                  </a:cubicBezTo>
                  <a:cubicBezTo>
                    <a:pt x="44191" y="89023"/>
                    <a:pt x="44260" y="88919"/>
                    <a:pt x="44330" y="88849"/>
                  </a:cubicBezTo>
                  <a:cubicBezTo>
                    <a:pt x="44260" y="88780"/>
                    <a:pt x="44191" y="88745"/>
                    <a:pt x="44122" y="88711"/>
                  </a:cubicBezTo>
                  <a:cubicBezTo>
                    <a:pt x="43429" y="88468"/>
                    <a:pt x="42909" y="87948"/>
                    <a:pt x="42666" y="87290"/>
                  </a:cubicBezTo>
                  <a:cubicBezTo>
                    <a:pt x="42597" y="87082"/>
                    <a:pt x="42597" y="86943"/>
                    <a:pt x="42909" y="86943"/>
                  </a:cubicBezTo>
                  <a:lnTo>
                    <a:pt x="46894" y="86943"/>
                  </a:lnTo>
                  <a:cubicBezTo>
                    <a:pt x="47206" y="86943"/>
                    <a:pt x="47241" y="87047"/>
                    <a:pt x="47137" y="87324"/>
                  </a:cubicBezTo>
                  <a:cubicBezTo>
                    <a:pt x="46894" y="87914"/>
                    <a:pt x="46444" y="88399"/>
                    <a:pt x="45855" y="88641"/>
                  </a:cubicBezTo>
                  <a:cubicBezTo>
                    <a:pt x="45716" y="88711"/>
                    <a:pt x="45577" y="88745"/>
                    <a:pt x="45404" y="88849"/>
                  </a:cubicBezTo>
                  <a:cubicBezTo>
                    <a:pt x="45644" y="89071"/>
                    <a:pt x="45953" y="89184"/>
                    <a:pt x="46268" y="89184"/>
                  </a:cubicBezTo>
                  <a:cubicBezTo>
                    <a:pt x="46544" y="89184"/>
                    <a:pt x="46825" y="89097"/>
                    <a:pt x="47068" y="88919"/>
                  </a:cubicBezTo>
                  <a:cubicBezTo>
                    <a:pt x="47414" y="89265"/>
                    <a:pt x="47692" y="89785"/>
                    <a:pt x="48004" y="89785"/>
                  </a:cubicBezTo>
                  <a:cubicBezTo>
                    <a:pt x="48385" y="89785"/>
                    <a:pt x="48662" y="89300"/>
                    <a:pt x="48731" y="88815"/>
                  </a:cubicBezTo>
                  <a:cubicBezTo>
                    <a:pt x="48766" y="88780"/>
                    <a:pt x="48766" y="88780"/>
                    <a:pt x="48801" y="88745"/>
                  </a:cubicBezTo>
                  <a:cubicBezTo>
                    <a:pt x="49026" y="88884"/>
                    <a:pt x="49277" y="88953"/>
                    <a:pt x="49529" y="88953"/>
                  </a:cubicBezTo>
                  <a:cubicBezTo>
                    <a:pt x="49780" y="88953"/>
                    <a:pt x="50031" y="88884"/>
                    <a:pt x="50256" y="88745"/>
                  </a:cubicBezTo>
                  <a:cubicBezTo>
                    <a:pt x="50326" y="88676"/>
                    <a:pt x="50395" y="88572"/>
                    <a:pt x="50464" y="88503"/>
                  </a:cubicBezTo>
                  <a:cubicBezTo>
                    <a:pt x="50360" y="88434"/>
                    <a:pt x="50256" y="88399"/>
                    <a:pt x="50152" y="88364"/>
                  </a:cubicBezTo>
                  <a:cubicBezTo>
                    <a:pt x="49529" y="88260"/>
                    <a:pt x="48939" y="87844"/>
                    <a:pt x="48627" y="87255"/>
                  </a:cubicBezTo>
                  <a:cubicBezTo>
                    <a:pt x="48454" y="87013"/>
                    <a:pt x="48419" y="86839"/>
                    <a:pt x="48835" y="86805"/>
                  </a:cubicBezTo>
                  <a:cubicBezTo>
                    <a:pt x="50048" y="86666"/>
                    <a:pt x="51262" y="86493"/>
                    <a:pt x="52475" y="86319"/>
                  </a:cubicBezTo>
                  <a:cubicBezTo>
                    <a:pt x="52619" y="86294"/>
                    <a:pt x="52733" y="86279"/>
                    <a:pt x="52818" y="86279"/>
                  </a:cubicBezTo>
                  <a:cubicBezTo>
                    <a:pt x="53079" y="86279"/>
                    <a:pt x="53074" y="86421"/>
                    <a:pt x="52891" y="86839"/>
                  </a:cubicBezTo>
                  <a:cubicBezTo>
                    <a:pt x="52683" y="87220"/>
                    <a:pt x="52440" y="87567"/>
                    <a:pt x="52163" y="87914"/>
                  </a:cubicBezTo>
                  <a:cubicBezTo>
                    <a:pt x="51955" y="88052"/>
                    <a:pt x="51747" y="88191"/>
                    <a:pt x="51504" y="88295"/>
                  </a:cubicBezTo>
                  <a:cubicBezTo>
                    <a:pt x="51741" y="88481"/>
                    <a:pt x="51971" y="88577"/>
                    <a:pt x="52208" y="88577"/>
                  </a:cubicBezTo>
                  <a:cubicBezTo>
                    <a:pt x="52455" y="88577"/>
                    <a:pt x="52711" y="88473"/>
                    <a:pt x="52994" y="88260"/>
                  </a:cubicBezTo>
                  <a:cubicBezTo>
                    <a:pt x="53076" y="88211"/>
                    <a:pt x="53127" y="88178"/>
                    <a:pt x="53176" y="88178"/>
                  </a:cubicBezTo>
                  <a:cubicBezTo>
                    <a:pt x="53231" y="88178"/>
                    <a:pt x="53284" y="88220"/>
                    <a:pt x="53376" y="88330"/>
                  </a:cubicBezTo>
                  <a:cubicBezTo>
                    <a:pt x="53618" y="88572"/>
                    <a:pt x="53930" y="88815"/>
                    <a:pt x="54242" y="88988"/>
                  </a:cubicBezTo>
                  <a:cubicBezTo>
                    <a:pt x="54450" y="88676"/>
                    <a:pt x="54623" y="88364"/>
                    <a:pt x="54762" y="88018"/>
                  </a:cubicBezTo>
                  <a:cubicBezTo>
                    <a:pt x="54814" y="87889"/>
                    <a:pt x="54846" y="87818"/>
                    <a:pt x="54944" y="87818"/>
                  </a:cubicBezTo>
                  <a:cubicBezTo>
                    <a:pt x="54978" y="87818"/>
                    <a:pt x="55020" y="87826"/>
                    <a:pt x="55074" y="87844"/>
                  </a:cubicBezTo>
                  <a:cubicBezTo>
                    <a:pt x="55180" y="87871"/>
                    <a:pt x="55289" y="87884"/>
                    <a:pt x="55397" y="87884"/>
                  </a:cubicBezTo>
                  <a:cubicBezTo>
                    <a:pt x="55711" y="87884"/>
                    <a:pt x="56020" y="87774"/>
                    <a:pt x="56252" y="87567"/>
                  </a:cubicBezTo>
                  <a:cubicBezTo>
                    <a:pt x="56322" y="87463"/>
                    <a:pt x="56391" y="87394"/>
                    <a:pt x="56426" y="87290"/>
                  </a:cubicBezTo>
                  <a:cubicBezTo>
                    <a:pt x="56322" y="87255"/>
                    <a:pt x="56252" y="87220"/>
                    <a:pt x="56148" y="87220"/>
                  </a:cubicBezTo>
                  <a:cubicBezTo>
                    <a:pt x="55490" y="87186"/>
                    <a:pt x="54831" y="86839"/>
                    <a:pt x="54416" y="86285"/>
                  </a:cubicBezTo>
                  <a:cubicBezTo>
                    <a:pt x="54242" y="86042"/>
                    <a:pt x="54277" y="85938"/>
                    <a:pt x="54589" y="85869"/>
                  </a:cubicBezTo>
                  <a:cubicBezTo>
                    <a:pt x="55837" y="85522"/>
                    <a:pt x="57119" y="85141"/>
                    <a:pt x="58367" y="84760"/>
                  </a:cubicBezTo>
                  <a:cubicBezTo>
                    <a:pt x="58436" y="84746"/>
                    <a:pt x="58493" y="84739"/>
                    <a:pt x="58539" y="84739"/>
                  </a:cubicBezTo>
                  <a:cubicBezTo>
                    <a:pt x="58724" y="84739"/>
                    <a:pt x="58741" y="84850"/>
                    <a:pt x="58713" y="85072"/>
                  </a:cubicBezTo>
                  <a:cubicBezTo>
                    <a:pt x="58644" y="85765"/>
                    <a:pt x="58263" y="86389"/>
                    <a:pt x="57673" y="86770"/>
                  </a:cubicBezTo>
                  <a:cubicBezTo>
                    <a:pt x="57604" y="86839"/>
                    <a:pt x="57570" y="86874"/>
                    <a:pt x="57500" y="86978"/>
                  </a:cubicBezTo>
                  <a:cubicBezTo>
                    <a:pt x="57570" y="87013"/>
                    <a:pt x="57673" y="87082"/>
                    <a:pt x="57777" y="87116"/>
                  </a:cubicBezTo>
                  <a:cubicBezTo>
                    <a:pt x="57836" y="87124"/>
                    <a:pt x="57896" y="87128"/>
                    <a:pt x="57955" y="87128"/>
                  </a:cubicBezTo>
                  <a:cubicBezTo>
                    <a:pt x="58419" y="87128"/>
                    <a:pt x="58883" y="86892"/>
                    <a:pt x="59129" y="86493"/>
                  </a:cubicBezTo>
                  <a:cubicBezTo>
                    <a:pt x="59198" y="86597"/>
                    <a:pt x="59268" y="86735"/>
                    <a:pt x="59337" y="86770"/>
                  </a:cubicBezTo>
                  <a:cubicBezTo>
                    <a:pt x="59649" y="86943"/>
                    <a:pt x="59961" y="87116"/>
                    <a:pt x="60238" y="87255"/>
                  </a:cubicBezTo>
                  <a:cubicBezTo>
                    <a:pt x="60412" y="86943"/>
                    <a:pt x="60550" y="86631"/>
                    <a:pt x="60689" y="86285"/>
                  </a:cubicBezTo>
                  <a:cubicBezTo>
                    <a:pt x="60723" y="86215"/>
                    <a:pt x="60654" y="86077"/>
                    <a:pt x="60654" y="85973"/>
                  </a:cubicBezTo>
                  <a:lnTo>
                    <a:pt x="60654" y="85973"/>
                  </a:lnTo>
                  <a:cubicBezTo>
                    <a:pt x="60747" y="85976"/>
                    <a:pt x="60834" y="85978"/>
                    <a:pt x="60915" y="85978"/>
                  </a:cubicBezTo>
                  <a:cubicBezTo>
                    <a:pt x="61716" y="85978"/>
                    <a:pt x="61994" y="85811"/>
                    <a:pt x="62214" y="85245"/>
                  </a:cubicBezTo>
                  <a:cubicBezTo>
                    <a:pt x="61070" y="85210"/>
                    <a:pt x="60550" y="85072"/>
                    <a:pt x="60030" y="84552"/>
                  </a:cubicBezTo>
                  <a:cubicBezTo>
                    <a:pt x="59822" y="84344"/>
                    <a:pt x="59822" y="84240"/>
                    <a:pt x="60100" y="84101"/>
                  </a:cubicBezTo>
                  <a:cubicBezTo>
                    <a:pt x="61313" y="83581"/>
                    <a:pt x="62491" y="83061"/>
                    <a:pt x="63704" y="82507"/>
                  </a:cubicBezTo>
                  <a:cubicBezTo>
                    <a:pt x="63787" y="82465"/>
                    <a:pt x="63854" y="82446"/>
                    <a:pt x="63908" y="82446"/>
                  </a:cubicBezTo>
                  <a:cubicBezTo>
                    <a:pt x="64034" y="82446"/>
                    <a:pt x="64085" y="82555"/>
                    <a:pt x="64085" y="82749"/>
                  </a:cubicBezTo>
                  <a:cubicBezTo>
                    <a:pt x="64120" y="83443"/>
                    <a:pt x="63843" y="84101"/>
                    <a:pt x="63323" y="84586"/>
                  </a:cubicBezTo>
                  <a:cubicBezTo>
                    <a:pt x="63288" y="84656"/>
                    <a:pt x="63219" y="84725"/>
                    <a:pt x="63184" y="84794"/>
                  </a:cubicBezTo>
                  <a:cubicBezTo>
                    <a:pt x="63274" y="84824"/>
                    <a:pt x="63363" y="84905"/>
                    <a:pt x="63431" y="84905"/>
                  </a:cubicBezTo>
                  <a:cubicBezTo>
                    <a:pt x="63442" y="84905"/>
                    <a:pt x="63452" y="84903"/>
                    <a:pt x="63462" y="84898"/>
                  </a:cubicBezTo>
                  <a:cubicBezTo>
                    <a:pt x="63808" y="84794"/>
                    <a:pt x="64155" y="84621"/>
                    <a:pt x="64467" y="84413"/>
                  </a:cubicBezTo>
                  <a:cubicBezTo>
                    <a:pt x="64607" y="84313"/>
                    <a:pt x="64678" y="84236"/>
                    <a:pt x="64766" y="84236"/>
                  </a:cubicBezTo>
                  <a:cubicBezTo>
                    <a:pt x="64831" y="84236"/>
                    <a:pt x="64905" y="84276"/>
                    <a:pt x="65021" y="84378"/>
                  </a:cubicBezTo>
                  <a:cubicBezTo>
                    <a:pt x="65264" y="84552"/>
                    <a:pt x="65610" y="84656"/>
                    <a:pt x="65922" y="84656"/>
                  </a:cubicBezTo>
                  <a:cubicBezTo>
                    <a:pt x="66026" y="84656"/>
                    <a:pt x="66165" y="84170"/>
                    <a:pt x="66200" y="83928"/>
                  </a:cubicBezTo>
                  <a:cubicBezTo>
                    <a:pt x="66234" y="83720"/>
                    <a:pt x="66200" y="83547"/>
                    <a:pt x="66165" y="83339"/>
                  </a:cubicBezTo>
                  <a:lnTo>
                    <a:pt x="66165" y="83339"/>
                  </a:lnTo>
                  <a:cubicBezTo>
                    <a:pt x="66230" y="83349"/>
                    <a:pt x="66296" y="83354"/>
                    <a:pt x="66362" y="83354"/>
                  </a:cubicBezTo>
                  <a:cubicBezTo>
                    <a:pt x="66752" y="83354"/>
                    <a:pt x="67146" y="83180"/>
                    <a:pt x="67413" y="82853"/>
                  </a:cubicBezTo>
                  <a:cubicBezTo>
                    <a:pt x="67482" y="82749"/>
                    <a:pt x="67551" y="82611"/>
                    <a:pt x="67551" y="82507"/>
                  </a:cubicBezTo>
                  <a:cubicBezTo>
                    <a:pt x="67499" y="82489"/>
                    <a:pt x="67447" y="82481"/>
                    <a:pt x="67391" y="82481"/>
                  </a:cubicBezTo>
                  <a:cubicBezTo>
                    <a:pt x="67335" y="82481"/>
                    <a:pt x="67274" y="82489"/>
                    <a:pt x="67205" y="82507"/>
                  </a:cubicBezTo>
                  <a:cubicBezTo>
                    <a:pt x="67073" y="82529"/>
                    <a:pt x="66938" y="82540"/>
                    <a:pt x="66803" y="82540"/>
                  </a:cubicBezTo>
                  <a:cubicBezTo>
                    <a:pt x="66296" y="82540"/>
                    <a:pt x="65778" y="82384"/>
                    <a:pt x="65368" y="82056"/>
                  </a:cubicBezTo>
                  <a:cubicBezTo>
                    <a:pt x="65160" y="81883"/>
                    <a:pt x="65091" y="81814"/>
                    <a:pt x="65368" y="81640"/>
                  </a:cubicBezTo>
                  <a:cubicBezTo>
                    <a:pt x="66512" y="80947"/>
                    <a:pt x="67621" y="80219"/>
                    <a:pt x="68764" y="79526"/>
                  </a:cubicBezTo>
                  <a:cubicBezTo>
                    <a:pt x="68856" y="79461"/>
                    <a:pt x="68923" y="79430"/>
                    <a:pt x="68974" y="79430"/>
                  </a:cubicBezTo>
                  <a:cubicBezTo>
                    <a:pt x="69059" y="79430"/>
                    <a:pt x="69103" y="79514"/>
                    <a:pt x="69146" y="79665"/>
                  </a:cubicBezTo>
                  <a:cubicBezTo>
                    <a:pt x="69284" y="80323"/>
                    <a:pt x="69111" y="81016"/>
                    <a:pt x="68695" y="81571"/>
                  </a:cubicBezTo>
                  <a:cubicBezTo>
                    <a:pt x="68626" y="81675"/>
                    <a:pt x="68591" y="81779"/>
                    <a:pt x="68556" y="81883"/>
                  </a:cubicBezTo>
                  <a:cubicBezTo>
                    <a:pt x="68649" y="81883"/>
                    <a:pt x="68741" y="81914"/>
                    <a:pt x="68823" y="81914"/>
                  </a:cubicBezTo>
                  <a:cubicBezTo>
                    <a:pt x="68865" y="81914"/>
                    <a:pt x="68903" y="81906"/>
                    <a:pt x="68938" y="81883"/>
                  </a:cubicBezTo>
                  <a:cubicBezTo>
                    <a:pt x="69319" y="81640"/>
                    <a:pt x="69700" y="81363"/>
                    <a:pt x="70047" y="81120"/>
                  </a:cubicBezTo>
                  <a:cubicBezTo>
                    <a:pt x="70320" y="81175"/>
                    <a:pt x="70722" y="81380"/>
                    <a:pt x="70999" y="81380"/>
                  </a:cubicBezTo>
                  <a:cubicBezTo>
                    <a:pt x="71073" y="81380"/>
                    <a:pt x="71139" y="81365"/>
                    <a:pt x="71191" y="81328"/>
                  </a:cubicBezTo>
                  <a:cubicBezTo>
                    <a:pt x="71537" y="81120"/>
                    <a:pt x="71468" y="80531"/>
                    <a:pt x="71295" y="80115"/>
                  </a:cubicBezTo>
                  <a:lnTo>
                    <a:pt x="71295" y="80011"/>
                  </a:lnTo>
                  <a:cubicBezTo>
                    <a:pt x="71814" y="80011"/>
                    <a:pt x="72300" y="79699"/>
                    <a:pt x="72508" y="79214"/>
                  </a:cubicBezTo>
                  <a:cubicBezTo>
                    <a:pt x="72542" y="79110"/>
                    <a:pt x="72542" y="79006"/>
                    <a:pt x="72542" y="78902"/>
                  </a:cubicBezTo>
                  <a:lnTo>
                    <a:pt x="72542" y="78902"/>
                  </a:lnTo>
                  <a:cubicBezTo>
                    <a:pt x="72473" y="78937"/>
                    <a:pt x="72369" y="78937"/>
                    <a:pt x="72300" y="78972"/>
                  </a:cubicBezTo>
                  <a:cubicBezTo>
                    <a:pt x="72034" y="79081"/>
                    <a:pt x="71748" y="79134"/>
                    <a:pt x="71463" y="79134"/>
                  </a:cubicBezTo>
                  <a:cubicBezTo>
                    <a:pt x="71114" y="79134"/>
                    <a:pt x="70768" y="79055"/>
                    <a:pt x="70463" y="78902"/>
                  </a:cubicBezTo>
                  <a:cubicBezTo>
                    <a:pt x="70012" y="78660"/>
                    <a:pt x="70012" y="78625"/>
                    <a:pt x="70393" y="78313"/>
                  </a:cubicBezTo>
                  <a:cubicBezTo>
                    <a:pt x="71052" y="77724"/>
                    <a:pt x="71745" y="77169"/>
                    <a:pt x="72404" y="76615"/>
                  </a:cubicBezTo>
                  <a:cubicBezTo>
                    <a:pt x="72785" y="76268"/>
                    <a:pt x="73201" y="75956"/>
                    <a:pt x="73582" y="75644"/>
                  </a:cubicBezTo>
                  <a:lnTo>
                    <a:pt x="73582" y="75644"/>
                  </a:lnTo>
                  <a:cubicBezTo>
                    <a:pt x="73998" y="76476"/>
                    <a:pt x="73929" y="77481"/>
                    <a:pt x="73339" y="78209"/>
                  </a:cubicBezTo>
                  <a:cubicBezTo>
                    <a:pt x="73408" y="78221"/>
                    <a:pt x="73477" y="78226"/>
                    <a:pt x="73543" y="78226"/>
                  </a:cubicBezTo>
                  <a:cubicBezTo>
                    <a:pt x="74081" y="78226"/>
                    <a:pt x="74533" y="77867"/>
                    <a:pt x="74656" y="77343"/>
                  </a:cubicBezTo>
                  <a:cubicBezTo>
                    <a:pt x="74701" y="77209"/>
                    <a:pt x="74731" y="77147"/>
                    <a:pt x="74802" y="77147"/>
                  </a:cubicBezTo>
                  <a:cubicBezTo>
                    <a:pt x="74841" y="77147"/>
                    <a:pt x="74894" y="77167"/>
                    <a:pt x="74968" y="77204"/>
                  </a:cubicBezTo>
                  <a:cubicBezTo>
                    <a:pt x="75211" y="77308"/>
                    <a:pt x="75454" y="77377"/>
                    <a:pt x="75731" y="77412"/>
                  </a:cubicBezTo>
                  <a:cubicBezTo>
                    <a:pt x="75785" y="77427"/>
                    <a:pt x="75836" y="77436"/>
                    <a:pt x="75882" y="77436"/>
                  </a:cubicBezTo>
                  <a:cubicBezTo>
                    <a:pt x="76041" y="77436"/>
                    <a:pt x="76139" y="77334"/>
                    <a:pt x="76112" y="77065"/>
                  </a:cubicBezTo>
                  <a:cubicBezTo>
                    <a:pt x="76078" y="76719"/>
                    <a:pt x="76043" y="76372"/>
                    <a:pt x="76008" y="75991"/>
                  </a:cubicBezTo>
                  <a:cubicBezTo>
                    <a:pt x="76736" y="75818"/>
                    <a:pt x="77083" y="75367"/>
                    <a:pt x="77013" y="74674"/>
                  </a:cubicBezTo>
                  <a:lnTo>
                    <a:pt x="77013" y="74674"/>
                  </a:lnTo>
                  <a:cubicBezTo>
                    <a:pt x="76607" y="74961"/>
                    <a:pt x="76117" y="75116"/>
                    <a:pt x="75625" y="75116"/>
                  </a:cubicBezTo>
                  <a:cubicBezTo>
                    <a:pt x="75404" y="75116"/>
                    <a:pt x="75183" y="75085"/>
                    <a:pt x="74968" y="75020"/>
                  </a:cubicBezTo>
                  <a:cubicBezTo>
                    <a:pt x="74830" y="74951"/>
                    <a:pt x="74726" y="74916"/>
                    <a:pt x="74587" y="74847"/>
                  </a:cubicBezTo>
                  <a:cubicBezTo>
                    <a:pt x="74622" y="74708"/>
                    <a:pt x="74691" y="74604"/>
                    <a:pt x="74760" y="74501"/>
                  </a:cubicBezTo>
                  <a:cubicBezTo>
                    <a:pt x="75280" y="73911"/>
                    <a:pt x="75800" y="73391"/>
                    <a:pt x="76320" y="72802"/>
                  </a:cubicBezTo>
                  <a:cubicBezTo>
                    <a:pt x="76667" y="72386"/>
                    <a:pt x="77013" y="71970"/>
                    <a:pt x="77360" y="71520"/>
                  </a:cubicBezTo>
                  <a:cubicBezTo>
                    <a:pt x="77464" y="71485"/>
                    <a:pt x="77568" y="71450"/>
                    <a:pt x="77672" y="71450"/>
                  </a:cubicBezTo>
                  <a:cubicBezTo>
                    <a:pt x="77845" y="71970"/>
                    <a:pt x="78226" y="72456"/>
                    <a:pt x="78018" y="73079"/>
                  </a:cubicBezTo>
                  <a:cubicBezTo>
                    <a:pt x="77914" y="73357"/>
                    <a:pt x="77845" y="73634"/>
                    <a:pt x="77741" y="73981"/>
                  </a:cubicBezTo>
                  <a:cubicBezTo>
                    <a:pt x="78365" y="73842"/>
                    <a:pt x="78712" y="73565"/>
                    <a:pt x="78781" y="73045"/>
                  </a:cubicBezTo>
                  <a:cubicBezTo>
                    <a:pt x="78831" y="72794"/>
                    <a:pt x="78881" y="72689"/>
                    <a:pt x="79036" y="72689"/>
                  </a:cubicBezTo>
                  <a:cubicBezTo>
                    <a:pt x="79095" y="72689"/>
                    <a:pt x="79170" y="72704"/>
                    <a:pt x="79266" y="72733"/>
                  </a:cubicBezTo>
                  <a:cubicBezTo>
                    <a:pt x="79458" y="72779"/>
                    <a:pt x="79619" y="72803"/>
                    <a:pt x="79751" y="72803"/>
                  </a:cubicBezTo>
                  <a:cubicBezTo>
                    <a:pt x="80216" y="72803"/>
                    <a:pt x="80322" y="72506"/>
                    <a:pt x="80133" y="71832"/>
                  </a:cubicBezTo>
                  <a:cubicBezTo>
                    <a:pt x="80133" y="71762"/>
                    <a:pt x="80133" y="71728"/>
                    <a:pt x="80098" y="71658"/>
                  </a:cubicBezTo>
                  <a:cubicBezTo>
                    <a:pt x="80029" y="71485"/>
                    <a:pt x="80029" y="71381"/>
                    <a:pt x="80237" y="71243"/>
                  </a:cubicBezTo>
                  <a:cubicBezTo>
                    <a:pt x="80687" y="71000"/>
                    <a:pt x="80930" y="70480"/>
                    <a:pt x="80860" y="69995"/>
                  </a:cubicBezTo>
                  <a:lnTo>
                    <a:pt x="80860" y="69995"/>
                  </a:lnTo>
                  <a:cubicBezTo>
                    <a:pt x="80653" y="70099"/>
                    <a:pt x="80479" y="70168"/>
                    <a:pt x="80341" y="70237"/>
                  </a:cubicBezTo>
                  <a:cubicBezTo>
                    <a:pt x="79997" y="70458"/>
                    <a:pt x="79601" y="70575"/>
                    <a:pt x="79202" y="70575"/>
                  </a:cubicBezTo>
                  <a:cubicBezTo>
                    <a:pt x="79038" y="70575"/>
                    <a:pt x="78873" y="70555"/>
                    <a:pt x="78712" y="70515"/>
                  </a:cubicBezTo>
                  <a:cubicBezTo>
                    <a:pt x="78365" y="70445"/>
                    <a:pt x="78330" y="70307"/>
                    <a:pt x="78538" y="70029"/>
                  </a:cubicBezTo>
                  <a:cubicBezTo>
                    <a:pt x="79266" y="68955"/>
                    <a:pt x="79994" y="67881"/>
                    <a:pt x="80722" y="66771"/>
                  </a:cubicBezTo>
                  <a:cubicBezTo>
                    <a:pt x="80801" y="66660"/>
                    <a:pt x="80866" y="66614"/>
                    <a:pt x="80927" y="66614"/>
                  </a:cubicBezTo>
                  <a:cubicBezTo>
                    <a:pt x="80998" y="66614"/>
                    <a:pt x="81063" y="66678"/>
                    <a:pt x="81138" y="66771"/>
                  </a:cubicBezTo>
                  <a:cubicBezTo>
                    <a:pt x="81519" y="67326"/>
                    <a:pt x="81658" y="68019"/>
                    <a:pt x="81519" y="68678"/>
                  </a:cubicBezTo>
                  <a:cubicBezTo>
                    <a:pt x="81484" y="68782"/>
                    <a:pt x="81484" y="68886"/>
                    <a:pt x="81484" y="68990"/>
                  </a:cubicBezTo>
                  <a:cubicBezTo>
                    <a:pt x="81623" y="68955"/>
                    <a:pt x="81831" y="68990"/>
                    <a:pt x="81900" y="68886"/>
                  </a:cubicBezTo>
                  <a:cubicBezTo>
                    <a:pt x="82108" y="68608"/>
                    <a:pt x="82281" y="68262"/>
                    <a:pt x="82385" y="67915"/>
                  </a:cubicBezTo>
                  <a:cubicBezTo>
                    <a:pt x="82455" y="67707"/>
                    <a:pt x="82489" y="67673"/>
                    <a:pt x="82732" y="67673"/>
                  </a:cubicBezTo>
                  <a:cubicBezTo>
                    <a:pt x="83079" y="67638"/>
                    <a:pt x="83425" y="67569"/>
                    <a:pt x="83772" y="67465"/>
                  </a:cubicBezTo>
                  <a:cubicBezTo>
                    <a:pt x="83633" y="67083"/>
                    <a:pt x="83495" y="66737"/>
                    <a:pt x="83356" y="66390"/>
                  </a:cubicBezTo>
                  <a:cubicBezTo>
                    <a:pt x="83321" y="66321"/>
                    <a:pt x="83287" y="66286"/>
                    <a:pt x="83217" y="66217"/>
                  </a:cubicBezTo>
                  <a:cubicBezTo>
                    <a:pt x="83703" y="66044"/>
                    <a:pt x="84049" y="65593"/>
                    <a:pt x="84084" y="65073"/>
                  </a:cubicBezTo>
                  <a:cubicBezTo>
                    <a:pt x="84084" y="64935"/>
                    <a:pt x="84049" y="64831"/>
                    <a:pt x="83980" y="64727"/>
                  </a:cubicBezTo>
                  <a:cubicBezTo>
                    <a:pt x="83876" y="64761"/>
                    <a:pt x="83806" y="64831"/>
                    <a:pt x="83703" y="64900"/>
                  </a:cubicBezTo>
                  <a:cubicBezTo>
                    <a:pt x="83292" y="65311"/>
                    <a:pt x="82732" y="65548"/>
                    <a:pt x="82170" y="65548"/>
                  </a:cubicBezTo>
                  <a:cubicBezTo>
                    <a:pt x="82069" y="65548"/>
                    <a:pt x="81967" y="65540"/>
                    <a:pt x="81866" y="65524"/>
                  </a:cubicBezTo>
                  <a:cubicBezTo>
                    <a:pt x="81658" y="65524"/>
                    <a:pt x="81519" y="65489"/>
                    <a:pt x="81658" y="65212"/>
                  </a:cubicBezTo>
                  <a:cubicBezTo>
                    <a:pt x="82247" y="63999"/>
                    <a:pt x="82836" y="62820"/>
                    <a:pt x="83425" y="61607"/>
                  </a:cubicBezTo>
                  <a:cubicBezTo>
                    <a:pt x="83481" y="61459"/>
                    <a:pt x="83547" y="61390"/>
                    <a:pt x="83617" y="61390"/>
                  </a:cubicBezTo>
                  <a:cubicBezTo>
                    <a:pt x="83678" y="61390"/>
                    <a:pt x="83742" y="61441"/>
                    <a:pt x="83806" y="61538"/>
                  </a:cubicBezTo>
                  <a:cubicBezTo>
                    <a:pt x="84049" y="61919"/>
                    <a:pt x="84257" y="62370"/>
                    <a:pt x="84430" y="62786"/>
                  </a:cubicBezTo>
                  <a:cubicBezTo>
                    <a:pt x="84465" y="63132"/>
                    <a:pt x="84465" y="63444"/>
                    <a:pt x="84430" y="63791"/>
                  </a:cubicBezTo>
                  <a:cubicBezTo>
                    <a:pt x="85020" y="63548"/>
                    <a:pt x="85332" y="62959"/>
                    <a:pt x="85228" y="62335"/>
                  </a:cubicBezTo>
                  <a:lnTo>
                    <a:pt x="86475" y="61815"/>
                  </a:lnTo>
                  <a:cubicBezTo>
                    <a:pt x="86302" y="61469"/>
                    <a:pt x="86129" y="61018"/>
                    <a:pt x="85921" y="60602"/>
                  </a:cubicBezTo>
                  <a:cubicBezTo>
                    <a:pt x="86510" y="60048"/>
                    <a:pt x="86614" y="59597"/>
                    <a:pt x="86302" y="59042"/>
                  </a:cubicBezTo>
                  <a:lnTo>
                    <a:pt x="86302" y="59042"/>
                  </a:lnTo>
                  <a:cubicBezTo>
                    <a:pt x="86198" y="59181"/>
                    <a:pt x="86094" y="59285"/>
                    <a:pt x="85990" y="59424"/>
                  </a:cubicBezTo>
                  <a:cubicBezTo>
                    <a:pt x="85574" y="59874"/>
                    <a:pt x="84985" y="60152"/>
                    <a:pt x="84361" y="60152"/>
                  </a:cubicBezTo>
                  <a:cubicBezTo>
                    <a:pt x="84323" y="60156"/>
                    <a:pt x="84288" y="60158"/>
                    <a:pt x="84258" y="60158"/>
                  </a:cubicBezTo>
                  <a:cubicBezTo>
                    <a:pt x="84043" y="60158"/>
                    <a:pt x="84027" y="60048"/>
                    <a:pt x="84118" y="59805"/>
                  </a:cubicBezTo>
                  <a:cubicBezTo>
                    <a:pt x="84534" y="58557"/>
                    <a:pt x="84950" y="57309"/>
                    <a:pt x="85332" y="56062"/>
                  </a:cubicBezTo>
                  <a:cubicBezTo>
                    <a:pt x="85385" y="55883"/>
                    <a:pt x="85448" y="55815"/>
                    <a:pt x="85520" y="55815"/>
                  </a:cubicBezTo>
                  <a:cubicBezTo>
                    <a:pt x="85588" y="55815"/>
                    <a:pt x="85664" y="55874"/>
                    <a:pt x="85747" y="55958"/>
                  </a:cubicBezTo>
                  <a:cubicBezTo>
                    <a:pt x="86302" y="56374"/>
                    <a:pt x="86614" y="56998"/>
                    <a:pt x="86614" y="57691"/>
                  </a:cubicBezTo>
                  <a:cubicBezTo>
                    <a:pt x="86649" y="57795"/>
                    <a:pt x="86649" y="57899"/>
                    <a:pt x="86683" y="58003"/>
                  </a:cubicBezTo>
                  <a:cubicBezTo>
                    <a:pt x="86787" y="57968"/>
                    <a:pt x="86891" y="57899"/>
                    <a:pt x="86995" y="57829"/>
                  </a:cubicBezTo>
                  <a:cubicBezTo>
                    <a:pt x="87342" y="57448"/>
                    <a:pt x="87446" y="56894"/>
                    <a:pt x="87238" y="56408"/>
                  </a:cubicBezTo>
                  <a:cubicBezTo>
                    <a:pt x="87307" y="56408"/>
                    <a:pt x="87307" y="56374"/>
                    <a:pt x="87342" y="56374"/>
                  </a:cubicBezTo>
                  <a:cubicBezTo>
                    <a:pt x="87827" y="56374"/>
                    <a:pt x="88312" y="56235"/>
                    <a:pt x="88416" y="55854"/>
                  </a:cubicBezTo>
                  <a:cubicBezTo>
                    <a:pt x="88485" y="55611"/>
                    <a:pt x="88000" y="55265"/>
                    <a:pt x="87792" y="54918"/>
                  </a:cubicBezTo>
                  <a:cubicBezTo>
                    <a:pt x="87758" y="54849"/>
                    <a:pt x="87758" y="54710"/>
                    <a:pt x="87792" y="54641"/>
                  </a:cubicBezTo>
                  <a:cubicBezTo>
                    <a:pt x="88104" y="54294"/>
                    <a:pt x="88208" y="53844"/>
                    <a:pt x="88104" y="53428"/>
                  </a:cubicBezTo>
                  <a:cubicBezTo>
                    <a:pt x="88070" y="53324"/>
                    <a:pt x="88000" y="53254"/>
                    <a:pt x="87931" y="53150"/>
                  </a:cubicBezTo>
                  <a:cubicBezTo>
                    <a:pt x="87862" y="53220"/>
                    <a:pt x="87792" y="53289"/>
                    <a:pt x="87723" y="53393"/>
                  </a:cubicBezTo>
                  <a:cubicBezTo>
                    <a:pt x="87411" y="53948"/>
                    <a:pt x="86891" y="54363"/>
                    <a:pt x="86233" y="54502"/>
                  </a:cubicBezTo>
                  <a:cubicBezTo>
                    <a:pt x="86112" y="54532"/>
                    <a:pt x="86023" y="54551"/>
                    <a:pt x="85960" y="54551"/>
                  </a:cubicBezTo>
                  <a:cubicBezTo>
                    <a:pt x="85805" y="54551"/>
                    <a:pt x="85802" y="54440"/>
                    <a:pt x="85851" y="54121"/>
                  </a:cubicBezTo>
                  <a:cubicBezTo>
                    <a:pt x="86059" y="52873"/>
                    <a:pt x="86302" y="51625"/>
                    <a:pt x="86475" y="50378"/>
                  </a:cubicBezTo>
                  <a:cubicBezTo>
                    <a:pt x="86513" y="50151"/>
                    <a:pt x="86582" y="50068"/>
                    <a:pt x="86676" y="50068"/>
                  </a:cubicBezTo>
                  <a:cubicBezTo>
                    <a:pt x="86754" y="50068"/>
                    <a:pt x="86850" y="50126"/>
                    <a:pt x="86960" y="50204"/>
                  </a:cubicBezTo>
                  <a:cubicBezTo>
                    <a:pt x="87550" y="50551"/>
                    <a:pt x="87931" y="51140"/>
                    <a:pt x="88000" y="51833"/>
                  </a:cubicBezTo>
                  <a:cubicBezTo>
                    <a:pt x="88035" y="51903"/>
                    <a:pt x="88070" y="51972"/>
                    <a:pt x="88104" y="52041"/>
                  </a:cubicBezTo>
                  <a:cubicBezTo>
                    <a:pt x="88174" y="52007"/>
                    <a:pt x="88278" y="51972"/>
                    <a:pt x="88312" y="51903"/>
                  </a:cubicBezTo>
                  <a:cubicBezTo>
                    <a:pt x="88624" y="51556"/>
                    <a:pt x="88693" y="51105"/>
                    <a:pt x="88520" y="50690"/>
                  </a:cubicBezTo>
                  <a:cubicBezTo>
                    <a:pt x="88416" y="50447"/>
                    <a:pt x="88451" y="50412"/>
                    <a:pt x="88728" y="50308"/>
                  </a:cubicBezTo>
                  <a:cubicBezTo>
                    <a:pt x="89040" y="50135"/>
                    <a:pt x="89317" y="49892"/>
                    <a:pt x="89560" y="49650"/>
                  </a:cubicBezTo>
                  <a:cubicBezTo>
                    <a:pt x="89283" y="49373"/>
                    <a:pt x="89005" y="49130"/>
                    <a:pt x="88728" y="48853"/>
                  </a:cubicBezTo>
                  <a:cubicBezTo>
                    <a:pt x="88693" y="48783"/>
                    <a:pt x="88624" y="48783"/>
                    <a:pt x="88555" y="48783"/>
                  </a:cubicBezTo>
                  <a:cubicBezTo>
                    <a:pt x="88936" y="48437"/>
                    <a:pt x="89040" y="47848"/>
                    <a:pt x="88867" y="47362"/>
                  </a:cubicBezTo>
                  <a:cubicBezTo>
                    <a:pt x="88797" y="47258"/>
                    <a:pt x="88728" y="47154"/>
                    <a:pt x="88624" y="47085"/>
                  </a:cubicBezTo>
                  <a:cubicBezTo>
                    <a:pt x="88589" y="47189"/>
                    <a:pt x="88520" y="47258"/>
                    <a:pt x="88451" y="47362"/>
                  </a:cubicBezTo>
                  <a:cubicBezTo>
                    <a:pt x="88243" y="47951"/>
                    <a:pt x="87758" y="48437"/>
                    <a:pt x="87168" y="48645"/>
                  </a:cubicBezTo>
                  <a:cubicBezTo>
                    <a:pt x="87053" y="48702"/>
                    <a:pt x="86964" y="48733"/>
                    <a:pt x="86898" y="48733"/>
                  </a:cubicBezTo>
                  <a:cubicBezTo>
                    <a:pt x="86764" y="48733"/>
                    <a:pt x="86718" y="48610"/>
                    <a:pt x="86718" y="48333"/>
                  </a:cubicBezTo>
                  <a:cubicBezTo>
                    <a:pt x="86787" y="47120"/>
                    <a:pt x="86822" y="45872"/>
                    <a:pt x="86891" y="44659"/>
                  </a:cubicBezTo>
                  <a:cubicBezTo>
                    <a:pt x="86891" y="44328"/>
                    <a:pt x="86905" y="44193"/>
                    <a:pt x="87032" y="44193"/>
                  </a:cubicBezTo>
                  <a:cubicBezTo>
                    <a:pt x="87104" y="44193"/>
                    <a:pt x="87213" y="44237"/>
                    <a:pt x="87376" y="44312"/>
                  </a:cubicBezTo>
                  <a:cubicBezTo>
                    <a:pt x="88070" y="44659"/>
                    <a:pt x="88555" y="45248"/>
                    <a:pt x="88693" y="46011"/>
                  </a:cubicBezTo>
                  <a:cubicBezTo>
                    <a:pt x="89144" y="45595"/>
                    <a:pt x="89213" y="45144"/>
                    <a:pt x="88936" y="44520"/>
                  </a:cubicBezTo>
                  <a:cubicBezTo>
                    <a:pt x="88832" y="44312"/>
                    <a:pt x="88867" y="44278"/>
                    <a:pt x="89040" y="44174"/>
                  </a:cubicBezTo>
                  <a:cubicBezTo>
                    <a:pt x="89352" y="43931"/>
                    <a:pt x="89595" y="43723"/>
                    <a:pt x="89837" y="43446"/>
                  </a:cubicBezTo>
                  <a:cubicBezTo>
                    <a:pt x="89595" y="43203"/>
                    <a:pt x="89283" y="42961"/>
                    <a:pt x="88971" y="42753"/>
                  </a:cubicBezTo>
                  <a:cubicBezTo>
                    <a:pt x="88832" y="42649"/>
                    <a:pt x="88763" y="42614"/>
                    <a:pt x="88832" y="42406"/>
                  </a:cubicBezTo>
                  <a:cubicBezTo>
                    <a:pt x="88867" y="42025"/>
                    <a:pt x="88867" y="41609"/>
                    <a:pt x="88832" y="41262"/>
                  </a:cubicBezTo>
                  <a:cubicBezTo>
                    <a:pt x="88797" y="41158"/>
                    <a:pt x="88659" y="41054"/>
                    <a:pt x="88589" y="40985"/>
                  </a:cubicBezTo>
                  <a:cubicBezTo>
                    <a:pt x="88520" y="41054"/>
                    <a:pt x="88451" y="41158"/>
                    <a:pt x="88416" y="41297"/>
                  </a:cubicBezTo>
                  <a:cubicBezTo>
                    <a:pt x="88243" y="41955"/>
                    <a:pt x="87792" y="42510"/>
                    <a:pt x="87168" y="42787"/>
                  </a:cubicBezTo>
                  <a:cubicBezTo>
                    <a:pt x="87089" y="42827"/>
                    <a:pt x="87025" y="42851"/>
                    <a:pt x="86975" y="42851"/>
                  </a:cubicBezTo>
                  <a:cubicBezTo>
                    <a:pt x="86892" y="42851"/>
                    <a:pt x="86843" y="42786"/>
                    <a:pt x="86822" y="42614"/>
                  </a:cubicBezTo>
                  <a:cubicBezTo>
                    <a:pt x="86683" y="41297"/>
                    <a:pt x="86545" y="39945"/>
                    <a:pt x="86406" y="38593"/>
                  </a:cubicBezTo>
                  <a:cubicBezTo>
                    <a:pt x="86382" y="38381"/>
                    <a:pt x="86423" y="38314"/>
                    <a:pt x="86527" y="38314"/>
                  </a:cubicBezTo>
                  <a:cubicBezTo>
                    <a:pt x="86577" y="38314"/>
                    <a:pt x="86640" y="38329"/>
                    <a:pt x="86718" y="38351"/>
                  </a:cubicBezTo>
                  <a:cubicBezTo>
                    <a:pt x="87342" y="38490"/>
                    <a:pt x="87862" y="38905"/>
                    <a:pt x="88174" y="39495"/>
                  </a:cubicBezTo>
                  <a:cubicBezTo>
                    <a:pt x="88243" y="39599"/>
                    <a:pt x="88347" y="39703"/>
                    <a:pt x="88451" y="39841"/>
                  </a:cubicBezTo>
                  <a:cubicBezTo>
                    <a:pt x="88520" y="39668"/>
                    <a:pt x="88589" y="39529"/>
                    <a:pt x="88659" y="39356"/>
                  </a:cubicBezTo>
                  <a:cubicBezTo>
                    <a:pt x="88693" y="39287"/>
                    <a:pt x="88693" y="39183"/>
                    <a:pt x="88659" y="39079"/>
                  </a:cubicBezTo>
                  <a:cubicBezTo>
                    <a:pt x="88555" y="38767"/>
                    <a:pt x="88312" y="38420"/>
                    <a:pt x="88382" y="38143"/>
                  </a:cubicBezTo>
                  <a:cubicBezTo>
                    <a:pt x="88451" y="37866"/>
                    <a:pt x="88832" y="37658"/>
                    <a:pt x="89040" y="37415"/>
                  </a:cubicBezTo>
                  <a:cubicBezTo>
                    <a:pt x="89109" y="37346"/>
                    <a:pt x="89109" y="37103"/>
                    <a:pt x="89040" y="37068"/>
                  </a:cubicBezTo>
                  <a:cubicBezTo>
                    <a:pt x="88832" y="36861"/>
                    <a:pt x="88555" y="36722"/>
                    <a:pt x="88278" y="36618"/>
                  </a:cubicBezTo>
                  <a:cubicBezTo>
                    <a:pt x="88000" y="36583"/>
                    <a:pt x="87966" y="36514"/>
                    <a:pt x="88035" y="36237"/>
                  </a:cubicBezTo>
                  <a:cubicBezTo>
                    <a:pt x="88243" y="35717"/>
                    <a:pt x="88000" y="35162"/>
                    <a:pt x="87480" y="34920"/>
                  </a:cubicBezTo>
                  <a:cubicBezTo>
                    <a:pt x="87480" y="35682"/>
                    <a:pt x="87134" y="36410"/>
                    <a:pt x="86510" y="36895"/>
                  </a:cubicBezTo>
                  <a:cubicBezTo>
                    <a:pt x="86398" y="36979"/>
                    <a:pt x="86314" y="37024"/>
                    <a:pt x="86249" y="37024"/>
                  </a:cubicBezTo>
                  <a:cubicBezTo>
                    <a:pt x="86154" y="37024"/>
                    <a:pt x="86101" y="36928"/>
                    <a:pt x="86059" y="36722"/>
                  </a:cubicBezTo>
                  <a:cubicBezTo>
                    <a:pt x="85782" y="35474"/>
                    <a:pt x="85470" y="34261"/>
                    <a:pt x="85158" y="33013"/>
                  </a:cubicBezTo>
                  <a:cubicBezTo>
                    <a:pt x="85077" y="32716"/>
                    <a:pt x="85080" y="32608"/>
                    <a:pt x="85300" y="32608"/>
                  </a:cubicBezTo>
                  <a:cubicBezTo>
                    <a:pt x="85361" y="32608"/>
                    <a:pt x="85440" y="32617"/>
                    <a:pt x="85539" y="32632"/>
                  </a:cubicBezTo>
                  <a:cubicBezTo>
                    <a:pt x="86163" y="32701"/>
                    <a:pt x="86718" y="33048"/>
                    <a:pt x="87064" y="33603"/>
                  </a:cubicBezTo>
                  <a:cubicBezTo>
                    <a:pt x="87134" y="33672"/>
                    <a:pt x="87203" y="33741"/>
                    <a:pt x="87307" y="33845"/>
                  </a:cubicBezTo>
                  <a:cubicBezTo>
                    <a:pt x="87342" y="33707"/>
                    <a:pt x="87480" y="33603"/>
                    <a:pt x="87446" y="33499"/>
                  </a:cubicBezTo>
                  <a:cubicBezTo>
                    <a:pt x="87411" y="33117"/>
                    <a:pt x="87272" y="32771"/>
                    <a:pt x="87099" y="32459"/>
                  </a:cubicBezTo>
                  <a:cubicBezTo>
                    <a:pt x="86960" y="32216"/>
                    <a:pt x="86960" y="32182"/>
                    <a:pt x="87168" y="31974"/>
                  </a:cubicBezTo>
                  <a:cubicBezTo>
                    <a:pt x="87376" y="31696"/>
                    <a:pt x="87550" y="31419"/>
                    <a:pt x="87654" y="31107"/>
                  </a:cubicBezTo>
                  <a:lnTo>
                    <a:pt x="86683" y="30657"/>
                  </a:lnTo>
                  <a:lnTo>
                    <a:pt x="86649" y="30657"/>
                  </a:lnTo>
                  <a:cubicBezTo>
                    <a:pt x="86599" y="30669"/>
                    <a:pt x="86561" y="30675"/>
                    <a:pt x="86531" y="30675"/>
                  </a:cubicBezTo>
                  <a:cubicBezTo>
                    <a:pt x="86393" y="30675"/>
                    <a:pt x="86434" y="30550"/>
                    <a:pt x="86406" y="30379"/>
                  </a:cubicBezTo>
                  <a:cubicBezTo>
                    <a:pt x="86337" y="29998"/>
                    <a:pt x="86233" y="29651"/>
                    <a:pt x="86059" y="29305"/>
                  </a:cubicBezTo>
                  <a:cubicBezTo>
                    <a:pt x="86059" y="29201"/>
                    <a:pt x="85886" y="29166"/>
                    <a:pt x="85782" y="29097"/>
                  </a:cubicBezTo>
                  <a:cubicBezTo>
                    <a:pt x="85747" y="29235"/>
                    <a:pt x="85713" y="29339"/>
                    <a:pt x="85713" y="29443"/>
                  </a:cubicBezTo>
                  <a:cubicBezTo>
                    <a:pt x="85713" y="30137"/>
                    <a:pt x="85435" y="30760"/>
                    <a:pt x="84916" y="31211"/>
                  </a:cubicBezTo>
                  <a:cubicBezTo>
                    <a:pt x="84841" y="31286"/>
                    <a:pt x="84776" y="31351"/>
                    <a:pt x="84710" y="31351"/>
                  </a:cubicBezTo>
                  <a:cubicBezTo>
                    <a:pt x="84654" y="31351"/>
                    <a:pt x="84598" y="31304"/>
                    <a:pt x="84534" y="31176"/>
                  </a:cubicBezTo>
                  <a:cubicBezTo>
                    <a:pt x="84049" y="29894"/>
                    <a:pt x="83529" y="28646"/>
                    <a:pt x="83009" y="27399"/>
                  </a:cubicBezTo>
                  <a:cubicBezTo>
                    <a:pt x="82905" y="27087"/>
                    <a:pt x="83044" y="27087"/>
                    <a:pt x="83252" y="27087"/>
                  </a:cubicBezTo>
                  <a:cubicBezTo>
                    <a:pt x="83293" y="27084"/>
                    <a:pt x="83335" y="27083"/>
                    <a:pt x="83376" y="27083"/>
                  </a:cubicBezTo>
                  <a:cubicBezTo>
                    <a:pt x="83988" y="27083"/>
                    <a:pt x="84563" y="27323"/>
                    <a:pt x="84985" y="27745"/>
                  </a:cubicBezTo>
                  <a:cubicBezTo>
                    <a:pt x="85089" y="27849"/>
                    <a:pt x="85193" y="27988"/>
                    <a:pt x="85366" y="28196"/>
                  </a:cubicBezTo>
                  <a:cubicBezTo>
                    <a:pt x="85609" y="27537"/>
                    <a:pt x="85332" y="26809"/>
                    <a:pt x="84708" y="26463"/>
                  </a:cubicBezTo>
                  <a:cubicBezTo>
                    <a:pt x="84846" y="26324"/>
                    <a:pt x="84985" y="26255"/>
                    <a:pt x="85020" y="26116"/>
                  </a:cubicBezTo>
                  <a:cubicBezTo>
                    <a:pt x="85158" y="25839"/>
                    <a:pt x="85401" y="25388"/>
                    <a:pt x="85262" y="25250"/>
                  </a:cubicBezTo>
                  <a:cubicBezTo>
                    <a:pt x="85054" y="25042"/>
                    <a:pt x="84742" y="24938"/>
                    <a:pt x="84396" y="24938"/>
                  </a:cubicBezTo>
                  <a:cubicBezTo>
                    <a:pt x="84331" y="24949"/>
                    <a:pt x="84278" y="24955"/>
                    <a:pt x="84233" y="24955"/>
                  </a:cubicBezTo>
                  <a:cubicBezTo>
                    <a:pt x="84014" y="24955"/>
                    <a:pt x="84014" y="24816"/>
                    <a:pt x="84014" y="24556"/>
                  </a:cubicBezTo>
                  <a:cubicBezTo>
                    <a:pt x="84014" y="24037"/>
                    <a:pt x="83633" y="23586"/>
                    <a:pt x="83148" y="23517"/>
                  </a:cubicBezTo>
                  <a:lnTo>
                    <a:pt x="83148" y="23517"/>
                  </a:lnTo>
                  <a:cubicBezTo>
                    <a:pt x="83252" y="24626"/>
                    <a:pt x="83148" y="25111"/>
                    <a:pt x="82697" y="25700"/>
                  </a:cubicBezTo>
                  <a:cubicBezTo>
                    <a:pt x="82602" y="25814"/>
                    <a:pt x="82528" y="25897"/>
                    <a:pt x="82452" y="25897"/>
                  </a:cubicBezTo>
                  <a:cubicBezTo>
                    <a:pt x="82389" y="25897"/>
                    <a:pt x="82325" y="25841"/>
                    <a:pt x="82247" y="25700"/>
                  </a:cubicBezTo>
                  <a:cubicBezTo>
                    <a:pt x="81588" y="24522"/>
                    <a:pt x="80930" y="23378"/>
                    <a:pt x="80237" y="22234"/>
                  </a:cubicBezTo>
                  <a:cubicBezTo>
                    <a:pt x="80098" y="21992"/>
                    <a:pt x="80167" y="21922"/>
                    <a:pt x="80410" y="21888"/>
                  </a:cubicBezTo>
                  <a:cubicBezTo>
                    <a:pt x="80575" y="21853"/>
                    <a:pt x="80741" y="21836"/>
                    <a:pt x="80907" y="21836"/>
                  </a:cubicBezTo>
                  <a:cubicBezTo>
                    <a:pt x="81404" y="21836"/>
                    <a:pt x="81892" y="21992"/>
                    <a:pt x="82281" y="22304"/>
                  </a:cubicBezTo>
                  <a:cubicBezTo>
                    <a:pt x="82385" y="22408"/>
                    <a:pt x="82489" y="22477"/>
                    <a:pt x="82593" y="22546"/>
                  </a:cubicBezTo>
                  <a:lnTo>
                    <a:pt x="82697" y="22512"/>
                  </a:lnTo>
                  <a:cubicBezTo>
                    <a:pt x="82697" y="22234"/>
                    <a:pt x="82628" y="21957"/>
                    <a:pt x="82524" y="21714"/>
                  </a:cubicBezTo>
                  <a:cubicBezTo>
                    <a:pt x="82351" y="21472"/>
                    <a:pt x="81900" y="21299"/>
                    <a:pt x="81866" y="21021"/>
                  </a:cubicBezTo>
                  <a:cubicBezTo>
                    <a:pt x="81796" y="20744"/>
                    <a:pt x="82074" y="20397"/>
                    <a:pt x="82212" y="20085"/>
                  </a:cubicBezTo>
                  <a:cubicBezTo>
                    <a:pt x="82281" y="19843"/>
                    <a:pt x="82178" y="19670"/>
                    <a:pt x="81935" y="19670"/>
                  </a:cubicBezTo>
                  <a:cubicBezTo>
                    <a:pt x="81772" y="19629"/>
                    <a:pt x="81610" y="19612"/>
                    <a:pt x="81455" y="19612"/>
                  </a:cubicBezTo>
                  <a:cubicBezTo>
                    <a:pt x="81345" y="19612"/>
                    <a:pt x="81238" y="19621"/>
                    <a:pt x="81138" y="19635"/>
                  </a:cubicBezTo>
                  <a:cubicBezTo>
                    <a:pt x="81070" y="19652"/>
                    <a:pt x="81017" y="19660"/>
                    <a:pt x="80975" y="19660"/>
                  </a:cubicBezTo>
                  <a:cubicBezTo>
                    <a:pt x="80844" y="19660"/>
                    <a:pt x="80817" y="19576"/>
                    <a:pt x="80791" y="19392"/>
                  </a:cubicBezTo>
                  <a:cubicBezTo>
                    <a:pt x="80791" y="18856"/>
                    <a:pt x="80338" y="18385"/>
                    <a:pt x="79807" y="18385"/>
                  </a:cubicBezTo>
                  <a:cubicBezTo>
                    <a:pt x="79789" y="18385"/>
                    <a:pt x="79770" y="18386"/>
                    <a:pt x="79751" y="18387"/>
                  </a:cubicBezTo>
                  <a:cubicBezTo>
                    <a:pt x="80167" y="19219"/>
                    <a:pt x="80029" y="20224"/>
                    <a:pt x="79405" y="20917"/>
                  </a:cubicBezTo>
                  <a:lnTo>
                    <a:pt x="79058" y="20467"/>
                  </a:lnTo>
                  <a:cubicBezTo>
                    <a:pt x="78400" y="19600"/>
                    <a:pt x="77741" y="18734"/>
                    <a:pt x="77083" y="17867"/>
                  </a:cubicBezTo>
                  <a:cubicBezTo>
                    <a:pt x="76909" y="17694"/>
                    <a:pt x="76771" y="17486"/>
                    <a:pt x="76632" y="17278"/>
                  </a:cubicBezTo>
                  <a:cubicBezTo>
                    <a:pt x="76909" y="17139"/>
                    <a:pt x="77187" y="17070"/>
                    <a:pt x="77464" y="17035"/>
                  </a:cubicBezTo>
                  <a:cubicBezTo>
                    <a:pt x="78053" y="17139"/>
                    <a:pt x="78608" y="17243"/>
                    <a:pt x="79128" y="17382"/>
                  </a:cubicBezTo>
                  <a:cubicBezTo>
                    <a:pt x="79197" y="16966"/>
                    <a:pt x="78954" y="16550"/>
                    <a:pt x="78538" y="16377"/>
                  </a:cubicBezTo>
                  <a:cubicBezTo>
                    <a:pt x="78226" y="16204"/>
                    <a:pt x="78053" y="16100"/>
                    <a:pt x="78296" y="15718"/>
                  </a:cubicBezTo>
                  <a:cubicBezTo>
                    <a:pt x="78400" y="15510"/>
                    <a:pt x="78434" y="15268"/>
                    <a:pt x="78365" y="15025"/>
                  </a:cubicBezTo>
                  <a:cubicBezTo>
                    <a:pt x="78365" y="14956"/>
                    <a:pt x="78261" y="14783"/>
                    <a:pt x="78192" y="14783"/>
                  </a:cubicBezTo>
                  <a:cubicBezTo>
                    <a:pt x="78078" y="14770"/>
                    <a:pt x="77968" y="14762"/>
                    <a:pt x="77861" y="14762"/>
                  </a:cubicBezTo>
                  <a:cubicBezTo>
                    <a:pt x="77677" y="14762"/>
                    <a:pt x="77501" y="14786"/>
                    <a:pt x="77325" y="14852"/>
                  </a:cubicBezTo>
                  <a:cubicBezTo>
                    <a:pt x="77244" y="14879"/>
                    <a:pt x="77181" y="14892"/>
                    <a:pt x="77132" y="14892"/>
                  </a:cubicBezTo>
                  <a:cubicBezTo>
                    <a:pt x="76993" y="14892"/>
                    <a:pt x="76961" y="14788"/>
                    <a:pt x="76909" y="14609"/>
                  </a:cubicBezTo>
                  <a:cubicBezTo>
                    <a:pt x="76810" y="14113"/>
                    <a:pt x="76364" y="13775"/>
                    <a:pt x="75842" y="13775"/>
                  </a:cubicBezTo>
                  <a:cubicBezTo>
                    <a:pt x="75816" y="13775"/>
                    <a:pt x="75791" y="13776"/>
                    <a:pt x="75766" y="13777"/>
                  </a:cubicBezTo>
                  <a:cubicBezTo>
                    <a:pt x="75835" y="13951"/>
                    <a:pt x="75904" y="14089"/>
                    <a:pt x="75939" y="14228"/>
                  </a:cubicBezTo>
                  <a:cubicBezTo>
                    <a:pt x="76216" y="14817"/>
                    <a:pt x="76181" y="15476"/>
                    <a:pt x="75904" y="16065"/>
                  </a:cubicBezTo>
                  <a:cubicBezTo>
                    <a:pt x="75850" y="16209"/>
                    <a:pt x="75796" y="16269"/>
                    <a:pt x="75732" y="16269"/>
                  </a:cubicBezTo>
                  <a:cubicBezTo>
                    <a:pt x="75674" y="16269"/>
                    <a:pt x="75606" y="16218"/>
                    <a:pt x="75523" y="16134"/>
                  </a:cubicBezTo>
                  <a:cubicBezTo>
                    <a:pt x="74587" y="15198"/>
                    <a:pt x="73617" y="14263"/>
                    <a:pt x="72646" y="13362"/>
                  </a:cubicBezTo>
                  <a:cubicBezTo>
                    <a:pt x="72438" y="13154"/>
                    <a:pt x="72473" y="13050"/>
                    <a:pt x="72716" y="12946"/>
                  </a:cubicBezTo>
                  <a:cubicBezTo>
                    <a:pt x="73037" y="12785"/>
                    <a:pt x="73385" y="12707"/>
                    <a:pt x="73733" y="12707"/>
                  </a:cubicBezTo>
                  <a:cubicBezTo>
                    <a:pt x="74061" y="12707"/>
                    <a:pt x="74388" y="12776"/>
                    <a:pt x="74691" y="12911"/>
                  </a:cubicBezTo>
                  <a:cubicBezTo>
                    <a:pt x="74795" y="12946"/>
                    <a:pt x="74864" y="12980"/>
                    <a:pt x="74968" y="12980"/>
                  </a:cubicBezTo>
                  <a:cubicBezTo>
                    <a:pt x="75003" y="12876"/>
                    <a:pt x="75003" y="12738"/>
                    <a:pt x="74968" y="12634"/>
                  </a:cubicBezTo>
                  <a:cubicBezTo>
                    <a:pt x="74795" y="12218"/>
                    <a:pt x="74449" y="11941"/>
                    <a:pt x="74033" y="11871"/>
                  </a:cubicBezTo>
                  <a:cubicBezTo>
                    <a:pt x="73790" y="11837"/>
                    <a:pt x="73825" y="11767"/>
                    <a:pt x="73859" y="11525"/>
                  </a:cubicBezTo>
                  <a:cubicBezTo>
                    <a:pt x="73894" y="11178"/>
                    <a:pt x="73894" y="10831"/>
                    <a:pt x="73859" y="10485"/>
                  </a:cubicBezTo>
                  <a:cubicBezTo>
                    <a:pt x="73773" y="10476"/>
                    <a:pt x="73688" y="10472"/>
                    <a:pt x="73605" y="10472"/>
                  </a:cubicBezTo>
                  <a:cubicBezTo>
                    <a:pt x="73355" y="10472"/>
                    <a:pt x="73114" y="10511"/>
                    <a:pt x="72854" y="10589"/>
                  </a:cubicBezTo>
                  <a:cubicBezTo>
                    <a:pt x="72747" y="10642"/>
                    <a:pt x="72669" y="10666"/>
                    <a:pt x="72611" y="10666"/>
                  </a:cubicBezTo>
                  <a:cubicBezTo>
                    <a:pt x="72479" y="10666"/>
                    <a:pt x="72441" y="10548"/>
                    <a:pt x="72369" y="10381"/>
                  </a:cubicBezTo>
                  <a:cubicBezTo>
                    <a:pt x="72198" y="10009"/>
                    <a:pt x="71814" y="9756"/>
                    <a:pt x="71394" y="9756"/>
                  </a:cubicBezTo>
                  <a:cubicBezTo>
                    <a:pt x="71304" y="9756"/>
                    <a:pt x="71213" y="9767"/>
                    <a:pt x="71121" y="9792"/>
                  </a:cubicBezTo>
                  <a:cubicBezTo>
                    <a:pt x="71225" y="9930"/>
                    <a:pt x="71329" y="10069"/>
                    <a:pt x="71399" y="10242"/>
                  </a:cubicBezTo>
                  <a:cubicBezTo>
                    <a:pt x="71710" y="10762"/>
                    <a:pt x="71780" y="11421"/>
                    <a:pt x="71606" y="12010"/>
                  </a:cubicBezTo>
                  <a:cubicBezTo>
                    <a:pt x="71546" y="12172"/>
                    <a:pt x="71497" y="12240"/>
                    <a:pt x="71425" y="12240"/>
                  </a:cubicBezTo>
                  <a:cubicBezTo>
                    <a:pt x="71374" y="12240"/>
                    <a:pt x="71311" y="12206"/>
                    <a:pt x="71225" y="12148"/>
                  </a:cubicBezTo>
                  <a:cubicBezTo>
                    <a:pt x="70151" y="11351"/>
                    <a:pt x="69111" y="10589"/>
                    <a:pt x="68071" y="9826"/>
                  </a:cubicBezTo>
                  <a:cubicBezTo>
                    <a:pt x="67725" y="9618"/>
                    <a:pt x="67794" y="9480"/>
                    <a:pt x="68106" y="9306"/>
                  </a:cubicBezTo>
                  <a:cubicBezTo>
                    <a:pt x="68467" y="9081"/>
                    <a:pt x="68873" y="8972"/>
                    <a:pt x="69284" y="8972"/>
                  </a:cubicBezTo>
                  <a:cubicBezTo>
                    <a:pt x="69504" y="8972"/>
                    <a:pt x="69725" y="9003"/>
                    <a:pt x="69943" y="9064"/>
                  </a:cubicBezTo>
                  <a:cubicBezTo>
                    <a:pt x="70047" y="9098"/>
                    <a:pt x="70151" y="9098"/>
                    <a:pt x="70255" y="9098"/>
                  </a:cubicBezTo>
                  <a:cubicBezTo>
                    <a:pt x="70220" y="8960"/>
                    <a:pt x="70220" y="8856"/>
                    <a:pt x="70151" y="8752"/>
                  </a:cubicBezTo>
                  <a:cubicBezTo>
                    <a:pt x="69891" y="8330"/>
                    <a:pt x="69449" y="8090"/>
                    <a:pt x="68966" y="8090"/>
                  </a:cubicBezTo>
                  <a:cubicBezTo>
                    <a:pt x="68934" y="8090"/>
                    <a:pt x="68901" y="8091"/>
                    <a:pt x="68868" y="8093"/>
                  </a:cubicBezTo>
                  <a:cubicBezTo>
                    <a:pt x="68868" y="8059"/>
                    <a:pt x="68868" y="8024"/>
                    <a:pt x="68868" y="7955"/>
                  </a:cubicBezTo>
                  <a:cubicBezTo>
                    <a:pt x="69076" y="7608"/>
                    <a:pt x="69007" y="7123"/>
                    <a:pt x="68695" y="6846"/>
                  </a:cubicBezTo>
                  <a:cubicBezTo>
                    <a:pt x="68659" y="6816"/>
                    <a:pt x="68606" y="6804"/>
                    <a:pt x="68542" y="6804"/>
                  </a:cubicBezTo>
                  <a:cubicBezTo>
                    <a:pt x="68301" y="6804"/>
                    <a:pt x="67909" y="6979"/>
                    <a:pt x="67690" y="7088"/>
                  </a:cubicBezTo>
                  <a:cubicBezTo>
                    <a:pt x="67617" y="7130"/>
                    <a:pt x="67563" y="7147"/>
                    <a:pt x="67520" y="7147"/>
                  </a:cubicBezTo>
                  <a:cubicBezTo>
                    <a:pt x="67420" y="7147"/>
                    <a:pt x="67381" y="7057"/>
                    <a:pt x="67309" y="6984"/>
                  </a:cubicBezTo>
                  <a:cubicBezTo>
                    <a:pt x="67099" y="6618"/>
                    <a:pt x="66732" y="6390"/>
                    <a:pt x="66340" y="6390"/>
                  </a:cubicBezTo>
                  <a:cubicBezTo>
                    <a:pt x="66213" y="6390"/>
                    <a:pt x="66084" y="6413"/>
                    <a:pt x="65957" y="6464"/>
                  </a:cubicBezTo>
                  <a:cubicBezTo>
                    <a:pt x="66026" y="6568"/>
                    <a:pt x="66096" y="6672"/>
                    <a:pt x="66165" y="6742"/>
                  </a:cubicBezTo>
                  <a:cubicBezTo>
                    <a:pt x="66616" y="7262"/>
                    <a:pt x="66824" y="7920"/>
                    <a:pt x="66720" y="8579"/>
                  </a:cubicBezTo>
                  <a:cubicBezTo>
                    <a:pt x="66698" y="8768"/>
                    <a:pt x="66652" y="8856"/>
                    <a:pt x="66556" y="8856"/>
                  </a:cubicBezTo>
                  <a:cubicBezTo>
                    <a:pt x="66494" y="8856"/>
                    <a:pt x="66412" y="8820"/>
                    <a:pt x="66304" y="8752"/>
                  </a:cubicBezTo>
                  <a:cubicBezTo>
                    <a:pt x="65160" y="8128"/>
                    <a:pt x="63981" y="7504"/>
                    <a:pt x="62838" y="6915"/>
                  </a:cubicBezTo>
                  <a:cubicBezTo>
                    <a:pt x="62560" y="6776"/>
                    <a:pt x="62595" y="6672"/>
                    <a:pt x="62803" y="6499"/>
                  </a:cubicBezTo>
                  <a:cubicBezTo>
                    <a:pt x="63217" y="6113"/>
                    <a:pt x="63740" y="5902"/>
                    <a:pt x="64286" y="5902"/>
                  </a:cubicBezTo>
                  <a:cubicBezTo>
                    <a:pt x="64426" y="5902"/>
                    <a:pt x="64568" y="5916"/>
                    <a:pt x="64709" y="5944"/>
                  </a:cubicBezTo>
                  <a:cubicBezTo>
                    <a:pt x="64813" y="5944"/>
                    <a:pt x="64917" y="5944"/>
                    <a:pt x="64987" y="5910"/>
                  </a:cubicBezTo>
                  <a:cubicBezTo>
                    <a:pt x="64952" y="5806"/>
                    <a:pt x="64952" y="5736"/>
                    <a:pt x="64883" y="5667"/>
                  </a:cubicBezTo>
                  <a:cubicBezTo>
                    <a:pt x="64690" y="5313"/>
                    <a:pt x="64288" y="5109"/>
                    <a:pt x="63899" y="5109"/>
                  </a:cubicBezTo>
                  <a:cubicBezTo>
                    <a:pt x="63868" y="5109"/>
                    <a:pt x="63838" y="5110"/>
                    <a:pt x="63808" y="5113"/>
                  </a:cubicBezTo>
                  <a:cubicBezTo>
                    <a:pt x="63760" y="5120"/>
                    <a:pt x="63718" y="5124"/>
                    <a:pt x="63683" y="5124"/>
                  </a:cubicBezTo>
                  <a:cubicBezTo>
                    <a:pt x="63541" y="5124"/>
                    <a:pt x="63496" y="5057"/>
                    <a:pt x="63496" y="4835"/>
                  </a:cubicBezTo>
                  <a:cubicBezTo>
                    <a:pt x="63427" y="4489"/>
                    <a:pt x="63323" y="4142"/>
                    <a:pt x="63184" y="3830"/>
                  </a:cubicBezTo>
                  <a:cubicBezTo>
                    <a:pt x="62872" y="3969"/>
                    <a:pt x="62526" y="4108"/>
                    <a:pt x="62214" y="4246"/>
                  </a:cubicBezTo>
                  <a:cubicBezTo>
                    <a:pt x="62145" y="4281"/>
                    <a:pt x="62075" y="4385"/>
                    <a:pt x="62006" y="4489"/>
                  </a:cubicBezTo>
                  <a:cubicBezTo>
                    <a:pt x="61777" y="4064"/>
                    <a:pt x="61332" y="3793"/>
                    <a:pt x="60846" y="3793"/>
                  </a:cubicBezTo>
                  <a:cubicBezTo>
                    <a:pt x="60817" y="3793"/>
                    <a:pt x="60787" y="3794"/>
                    <a:pt x="60758" y="3796"/>
                  </a:cubicBezTo>
                  <a:cubicBezTo>
                    <a:pt x="60654" y="3796"/>
                    <a:pt x="60550" y="3865"/>
                    <a:pt x="60446" y="3900"/>
                  </a:cubicBezTo>
                  <a:cubicBezTo>
                    <a:pt x="60481" y="4004"/>
                    <a:pt x="60550" y="4073"/>
                    <a:pt x="60620" y="4177"/>
                  </a:cubicBezTo>
                  <a:cubicBezTo>
                    <a:pt x="61139" y="4593"/>
                    <a:pt x="61451" y="5182"/>
                    <a:pt x="61451" y="5840"/>
                  </a:cubicBezTo>
                  <a:cubicBezTo>
                    <a:pt x="61475" y="6077"/>
                    <a:pt x="61434" y="6185"/>
                    <a:pt x="61306" y="6185"/>
                  </a:cubicBezTo>
                  <a:cubicBezTo>
                    <a:pt x="61247" y="6185"/>
                    <a:pt x="61169" y="6162"/>
                    <a:pt x="61070" y="6118"/>
                  </a:cubicBezTo>
                  <a:cubicBezTo>
                    <a:pt x="59857" y="5667"/>
                    <a:pt x="58644" y="5251"/>
                    <a:pt x="57431" y="4835"/>
                  </a:cubicBezTo>
                  <a:cubicBezTo>
                    <a:pt x="57119" y="4731"/>
                    <a:pt x="57050" y="4627"/>
                    <a:pt x="57292" y="4385"/>
                  </a:cubicBezTo>
                  <a:cubicBezTo>
                    <a:pt x="57743" y="3865"/>
                    <a:pt x="58401" y="3588"/>
                    <a:pt x="59060" y="3588"/>
                  </a:cubicBezTo>
                  <a:cubicBezTo>
                    <a:pt x="59164" y="3588"/>
                    <a:pt x="59268" y="3553"/>
                    <a:pt x="59337" y="3553"/>
                  </a:cubicBezTo>
                  <a:cubicBezTo>
                    <a:pt x="59302" y="3449"/>
                    <a:pt x="59268" y="3310"/>
                    <a:pt x="59198" y="3276"/>
                  </a:cubicBezTo>
                  <a:cubicBezTo>
                    <a:pt x="58887" y="3102"/>
                    <a:pt x="58540" y="2998"/>
                    <a:pt x="58193" y="2894"/>
                  </a:cubicBezTo>
                  <a:cubicBezTo>
                    <a:pt x="57951" y="2860"/>
                    <a:pt x="57812" y="2929"/>
                    <a:pt x="57743" y="2582"/>
                  </a:cubicBezTo>
                  <a:cubicBezTo>
                    <a:pt x="57639" y="2271"/>
                    <a:pt x="57466" y="1959"/>
                    <a:pt x="57258" y="1681"/>
                  </a:cubicBezTo>
                  <a:lnTo>
                    <a:pt x="56391" y="2236"/>
                  </a:lnTo>
                  <a:cubicBezTo>
                    <a:pt x="56391" y="2236"/>
                    <a:pt x="56391" y="2271"/>
                    <a:pt x="56391" y="2271"/>
                  </a:cubicBezTo>
                  <a:cubicBezTo>
                    <a:pt x="56341" y="2404"/>
                    <a:pt x="56291" y="2457"/>
                    <a:pt x="56233" y="2457"/>
                  </a:cubicBezTo>
                  <a:cubicBezTo>
                    <a:pt x="56171" y="2457"/>
                    <a:pt x="56100" y="2395"/>
                    <a:pt x="56010" y="2305"/>
                  </a:cubicBezTo>
                  <a:cubicBezTo>
                    <a:pt x="55795" y="2090"/>
                    <a:pt x="55476" y="1959"/>
                    <a:pt x="55150" y="1959"/>
                  </a:cubicBezTo>
                  <a:cubicBezTo>
                    <a:pt x="55055" y="1959"/>
                    <a:pt x="54960" y="1970"/>
                    <a:pt x="54866" y="1993"/>
                  </a:cubicBezTo>
                  <a:cubicBezTo>
                    <a:pt x="54762" y="2028"/>
                    <a:pt x="54658" y="2097"/>
                    <a:pt x="54589" y="2167"/>
                  </a:cubicBezTo>
                  <a:cubicBezTo>
                    <a:pt x="54658" y="2236"/>
                    <a:pt x="54727" y="2305"/>
                    <a:pt x="54797" y="2375"/>
                  </a:cubicBezTo>
                  <a:cubicBezTo>
                    <a:pt x="55421" y="2721"/>
                    <a:pt x="55802" y="3345"/>
                    <a:pt x="55871" y="4038"/>
                  </a:cubicBezTo>
                  <a:cubicBezTo>
                    <a:pt x="55901" y="4220"/>
                    <a:pt x="55879" y="4322"/>
                    <a:pt x="55688" y="4322"/>
                  </a:cubicBezTo>
                  <a:cubicBezTo>
                    <a:pt x="55660" y="4322"/>
                    <a:pt x="55629" y="4320"/>
                    <a:pt x="55594" y="4315"/>
                  </a:cubicBezTo>
                  <a:cubicBezTo>
                    <a:pt x="54277" y="4004"/>
                    <a:pt x="52960" y="3726"/>
                    <a:pt x="51643" y="3484"/>
                  </a:cubicBezTo>
                  <a:cubicBezTo>
                    <a:pt x="51400" y="3414"/>
                    <a:pt x="51366" y="3310"/>
                    <a:pt x="51504" y="3102"/>
                  </a:cubicBezTo>
                  <a:cubicBezTo>
                    <a:pt x="51851" y="2548"/>
                    <a:pt x="52371" y="2167"/>
                    <a:pt x="53029" y="2063"/>
                  </a:cubicBezTo>
                  <a:lnTo>
                    <a:pt x="53480" y="1959"/>
                  </a:lnTo>
                  <a:lnTo>
                    <a:pt x="53514" y="1751"/>
                  </a:lnTo>
                  <a:cubicBezTo>
                    <a:pt x="53236" y="1658"/>
                    <a:pt x="52903" y="1428"/>
                    <a:pt x="52638" y="1428"/>
                  </a:cubicBezTo>
                  <a:cubicBezTo>
                    <a:pt x="52606" y="1428"/>
                    <a:pt x="52574" y="1431"/>
                    <a:pt x="52544" y="1439"/>
                  </a:cubicBezTo>
                  <a:cubicBezTo>
                    <a:pt x="52425" y="1467"/>
                    <a:pt x="52323" y="1481"/>
                    <a:pt x="52234" y="1481"/>
                  </a:cubicBezTo>
                  <a:cubicBezTo>
                    <a:pt x="51883" y="1481"/>
                    <a:pt x="51739" y="1264"/>
                    <a:pt x="51573" y="850"/>
                  </a:cubicBezTo>
                  <a:cubicBezTo>
                    <a:pt x="51428" y="540"/>
                    <a:pt x="51311" y="402"/>
                    <a:pt x="51162" y="402"/>
                  </a:cubicBezTo>
                  <a:cubicBezTo>
                    <a:pt x="51028" y="402"/>
                    <a:pt x="50868" y="514"/>
                    <a:pt x="50638" y="711"/>
                  </a:cubicBezTo>
                  <a:cubicBezTo>
                    <a:pt x="50464" y="919"/>
                    <a:pt x="50326" y="1092"/>
                    <a:pt x="50187" y="1300"/>
                  </a:cubicBezTo>
                  <a:cubicBezTo>
                    <a:pt x="49809" y="1066"/>
                    <a:pt x="49497" y="944"/>
                    <a:pt x="49216" y="944"/>
                  </a:cubicBezTo>
                  <a:cubicBezTo>
                    <a:pt x="48955" y="944"/>
                    <a:pt x="48722" y="1049"/>
                    <a:pt x="48489" y="1265"/>
                  </a:cubicBezTo>
                  <a:cubicBezTo>
                    <a:pt x="49217" y="1508"/>
                    <a:pt x="49806" y="2063"/>
                    <a:pt x="50048" y="2790"/>
                  </a:cubicBezTo>
                  <a:cubicBezTo>
                    <a:pt x="50142" y="3071"/>
                    <a:pt x="50123" y="3212"/>
                    <a:pt x="49841" y="3212"/>
                  </a:cubicBezTo>
                  <a:cubicBezTo>
                    <a:pt x="49809" y="3212"/>
                    <a:pt x="49775" y="3210"/>
                    <a:pt x="49737" y="3206"/>
                  </a:cubicBezTo>
                  <a:cubicBezTo>
                    <a:pt x="48419" y="3102"/>
                    <a:pt x="47137" y="2998"/>
                    <a:pt x="45820" y="2929"/>
                  </a:cubicBezTo>
                  <a:cubicBezTo>
                    <a:pt x="45543" y="2929"/>
                    <a:pt x="45508" y="2825"/>
                    <a:pt x="45612" y="2582"/>
                  </a:cubicBezTo>
                  <a:cubicBezTo>
                    <a:pt x="45889" y="1924"/>
                    <a:pt x="46479" y="1473"/>
                    <a:pt x="47172" y="1300"/>
                  </a:cubicBezTo>
                  <a:cubicBezTo>
                    <a:pt x="47241" y="1265"/>
                    <a:pt x="47310" y="1196"/>
                    <a:pt x="47380" y="1161"/>
                  </a:cubicBezTo>
                  <a:cubicBezTo>
                    <a:pt x="47345" y="1092"/>
                    <a:pt x="47276" y="1023"/>
                    <a:pt x="47206" y="954"/>
                  </a:cubicBezTo>
                  <a:cubicBezTo>
                    <a:pt x="47013" y="818"/>
                    <a:pt x="46798" y="748"/>
                    <a:pt x="46580" y="748"/>
                  </a:cubicBezTo>
                  <a:cubicBezTo>
                    <a:pt x="46407" y="748"/>
                    <a:pt x="46231" y="792"/>
                    <a:pt x="46063" y="884"/>
                  </a:cubicBezTo>
                  <a:cubicBezTo>
                    <a:pt x="45960" y="928"/>
                    <a:pt x="45876" y="966"/>
                    <a:pt x="45805" y="966"/>
                  </a:cubicBezTo>
                  <a:cubicBezTo>
                    <a:pt x="45709" y="966"/>
                    <a:pt x="45637" y="896"/>
                    <a:pt x="45577" y="676"/>
                  </a:cubicBezTo>
                  <a:cubicBezTo>
                    <a:pt x="45508" y="434"/>
                    <a:pt x="45231" y="226"/>
                    <a:pt x="45023" y="52"/>
                  </a:cubicBezTo>
                  <a:cubicBezTo>
                    <a:pt x="44988" y="18"/>
                    <a:pt x="44945" y="0"/>
                    <a:pt x="44897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04" name="Google Shape;1704;p45"/>
          <p:cNvGrpSpPr/>
          <p:nvPr/>
        </p:nvGrpSpPr>
        <p:grpSpPr>
          <a:xfrm>
            <a:off x="5968999" y="1215263"/>
            <a:ext cx="860873" cy="1221662"/>
            <a:chOff x="3772024" y="1437900"/>
            <a:chExt cx="860873" cy="1221662"/>
          </a:xfrm>
        </p:grpSpPr>
        <p:sp>
          <p:nvSpPr>
            <p:cNvPr id="1705" name="Google Shape;1705;p45"/>
            <p:cNvSpPr/>
            <p:nvPr/>
          </p:nvSpPr>
          <p:spPr>
            <a:xfrm rot="10800000">
              <a:off x="3801271" y="1473802"/>
              <a:ext cx="802500" cy="8025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706" name="Google Shape;1706;p45"/>
            <p:cNvCxnSpPr>
              <a:stCxn id="1707" idx="0"/>
              <a:endCxn id="1705" idx="0"/>
            </p:cNvCxnSpPr>
            <p:nvPr/>
          </p:nvCxnSpPr>
          <p:spPr>
            <a:xfrm rot="10800000">
              <a:off x="4202463" y="2276163"/>
              <a:ext cx="0" cy="383400"/>
            </a:xfrm>
            <a:prstGeom prst="straightConnector1">
              <a:avLst/>
            </a:prstGeom>
            <a:noFill/>
            <a:ln w="2857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708" name="Google Shape;1708;p45"/>
            <p:cNvSpPr/>
            <p:nvPr/>
          </p:nvSpPr>
          <p:spPr>
            <a:xfrm rot="10800000">
              <a:off x="3772024" y="1437900"/>
              <a:ext cx="860873" cy="861333"/>
            </a:xfrm>
            <a:custGeom>
              <a:avLst/>
              <a:gdLst/>
              <a:ahLst/>
              <a:cxnLst/>
              <a:rect l="l" t="t" r="r" b="b"/>
              <a:pathLst>
                <a:path w="89838" h="89886" extrusionOk="0">
                  <a:moveTo>
                    <a:pt x="44753" y="4105"/>
                  </a:moveTo>
                  <a:cubicBezTo>
                    <a:pt x="44901" y="4105"/>
                    <a:pt x="45048" y="4106"/>
                    <a:pt x="45196" y="4108"/>
                  </a:cubicBezTo>
                  <a:cubicBezTo>
                    <a:pt x="61729" y="4211"/>
                    <a:pt x="76563" y="14297"/>
                    <a:pt x="82732" y="29651"/>
                  </a:cubicBezTo>
                  <a:cubicBezTo>
                    <a:pt x="88936" y="44971"/>
                    <a:pt x="85262" y="62543"/>
                    <a:pt x="73443" y="74085"/>
                  </a:cubicBezTo>
                  <a:cubicBezTo>
                    <a:pt x="65657" y="81711"/>
                    <a:pt x="55344" y="85742"/>
                    <a:pt x="44872" y="85742"/>
                  </a:cubicBezTo>
                  <a:cubicBezTo>
                    <a:pt x="39448" y="85742"/>
                    <a:pt x="33982" y="84661"/>
                    <a:pt x="28802" y="82437"/>
                  </a:cubicBezTo>
                  <a:cubicBezTo>
                    <a:pt x="13587" y="75922"/>
                    <a:pt x="3848" y="60879"/>
                    <a:pt x="4056" y="44347"/>
                  </a:cubicBezTo>
                  <a:cubicBezTo>
                    <a:pt x="4297" y="22174"/>
                    <a:pt x="22597" y="4105"/>
                    <a:pt x="44753" y="4105"/>
                  </a:cubicBezTo>
                  <a:close/>
                  <a:moveTo>
                    <a:pt x="44897" y="0"/>
                  </a:moveTo>
                  <a:cubicBezTo>
                    <a:pt x="44850" y="0"/>
                    <a:pt x="44798" y="18"/>
                    <a:pt x="44746" y="52"/>
                  </a:cubicBezTo>
                  <a:cubicBezTo>
                    <a:pt x="44538" y="260"/>
                    <a:pt x="44330" y="503"/>
                    <a:pt x="44191" y="780"/>
                  </a:cubicBezTo>
                  <a:cubicBezTo>
                    <a:pt x="44130" y="923"/>
                    <a:pt x="44081" y="970"/>
                    <a:pt x="44015" y="970"/>
                  </a:cubicBezTo>
                  <a:cubicBezTo>
                    <a:pt x="43969" y="970"/>
                    <a:pt x="43916" y="947"/>
                    <a:pt x="43844" y="919"/>
                  </a:cubicBezTo>
                  <a:cubicBezTo>
                    <a:pt x="43654" y="798"/>
                    <a:pt x="43437" y="737"/>
                    <a:pt x="43221" y="737"/>
                  </a:cubicBezTo>
                  <a:cubicBezTo>
                    <a:pt x="43004" y="737"/>
                    <a:pt x="42787" y="798"/>
                    <a:pt x="42597" y="919"/>
                  </a:cubicBezTo>
                  <a:cubicBezTo>
                    <a:pt x="42527" y="988"/>
                    <a:pt x="42458" y="1057"/>
                    <a:pt x="42389" y="1161"/>
                  </a:cubicBezTo>
                  <a:cubicBezTo>
                    <a:pt x="42493" y="1196"/>
                    <a:pt x="42562" y="1231"/>
                    <a:pt x="42631" y="1265"/>
                  </a:cubicBezTo>
                  <a:cubicBezTo>
                    <a:pt x="43290" y="1404"/>
                    <a:pt x="43810" y="1855"/>
                    <a:pt x="44122" y="2444"/>
                  </a:cubicBezTo>
                  <a:cubicBezTo>
                    <a:pt x="44330" y="2860"/>
                    <a:pt x="44295" y="2894"/>
                    <a:pt x="43844" y="2929"/>
                  </a:cubicBezTo>
                  <a:lnTo>
                    <a:pt x="40483" y="3137"/>
                  </a:lnTo>
                  <a:cubicBezTo>
                    <a:pt x="40402" y="3149"/>
                    <a:pt x="40317" y="3152"/>
                    <a:pt x="40231" y="3152"/>
                  </a:cubicBezTo>
                  <a:cubicBezTo>
                    <a:pt x="40059" y="3152"/>
                    <a:pt x="39882" y="3137"/>
                    <a:pt x="39720" y="3137"/>
                  </a:cubicBezTo>
                  <a:cubicBezTo>
                    <a:pt x="39789" y="2860"/>
                    <a:pt x="39893" y="2582"/>
                    <a:pt x="39963" y="2340"/>
                  </a:cubicBezTo>
                  <a:cubicBezTo>
                    <a:pt x="39997" y="2271"/>
                    <a:pt x="40032" y="2201"/>
                    <a:pt x="40067" y="2167"/>
                  </a:cubicBezTo>
                  <a:lnTo>
                    <a:pt x="41314" y="1231"/>
                  </a:lnTo>
                  <a:cubicBezTo>
                    <a:pt x="41104" y="1053"/>
                    <a:pt x="40916" y="965"/>
                    <a:pt x="40698" y="965"/>
                  </a:cubicBezTo>
                  <a:cubicBezTo>
                    <a:pt x="40449" y="965"/>
                    <a:pt x="40161" y="1079"/>
                    <a:pt x="39755" y="1300"/>
                  </a:cubicBezTo>
                  <a:cubicBezTo>
                    <a:pt x="39443" y="1023"/>
                    <a:pt x="39165" y="746"/>
                    <a:pt x="38888" y="503"/>
                  </a:cubicBezTo>
                  <a:cubicBezTo>
                    <a:pt x="38836" y="468"/>
                    <a:pt x="38784" y="451"/>
                    <a:pt x="38732" y="451"/>
                  </a:cubicBezTo>
                  <a:cubicBezTo>
                    <a:pt x="38680" y="451"/>
                    <a:pt x="38628" y="468"/>
                    <a:pt x="38576" y="503"/>
                  </a:cubicBezTo>
                  <a:cubicBezTo>
                    <a:pt x="38368" y="746"/>
                    <a:pt x="38230" y="1023"/>
                    <a:pt x="38126" y="1300"/>
                  </a:cubicBezTo>
                  <a:cubicBezTo>
                    <a:pt x="38074" y="1456"/>
                    <a:pt x="38041" y="1534"/>
                    <a:pt x="37926" y="1534"/>
                  </a:cubicBezTo>
                  <a:cubicBezTo>
                    <a:pt x="37887" y="1534"/>
                    <a:pt x="37840" y="1525"/>
                    <a:pt x="37779" y="1508"/>
                  </a:cubicBezTo>
                  <a:cubicBezTo>
                    <a:pt x="37631" y="1439"/>
                    <a:pt x="37477" y="1406"/>
                    <a:pt x="37327" y="1406"/>
                  </a:cubicBezTo>
                  <a:cubicBezTo>
                    <a:pt x="36949" y="1406"/>
                    <a:pt x="36591" y="1612"/>
                    <a:pt x="36393" y="1959"/>
                  </a:cubicBezTo>
                  <a:cubicBezTo>
                    <a:pt x="36566" y="1993"/>
                    <a:pt x="36774" y="2028"/>
                    <a:pt x="36947" y="2063"/>
                  </a:cubicBezTo>
                  <a:cubicBezTo>
                    <a:pt x="37536" y="2201"/>
                    <a:pt x="38022" y="2582"/>
                    <a:pt x="38334" y="3068"/>
                  </a:cubicBezTo>
                  <a:cubicBezTo>
                    <a:pt x="38472" y="3310"/>
                    <a:pt x="38472" y="3414"/>
                    <a:pt x="38160" y="3484"/>
                  </a:cubicBezTo>
                  <a:cubicBezTo>
                    <a:pt x="36878" y="3726"/>
                    <a:pt x="35596" y="4004"/>
                    <a:pt x="34313" y="4315"/>
                  </a:cubicBezTo>
                  <a:cubicBezTo>
                    <a:pt x="34258" y="4322"/>
                    <a:pt x="34209" y="4327"/>
                    <a:pt x="34168" y="4327"/>
                  </a:cubicBezTo>
                  <a:cubicBezTo>
                    <a:pt x="34001" y="4327"/>
                    <a:pt x="33946" y="4260"/>
                    <a:pt x="34001" y="4038"/>
                  </a:cubicBezTo>
                  <a:cubicBezTo>
                    <a:pt x="34071" y="3449"/>
                    <a:pt x="34383" y="2894"/>
                    <a:pt x="34868" y="2513"/>
                  </a:cubicBezTo>
                  <a:cubicBezTo>
                    <a:pt x="35006" y="2409"/>
                    <a:pt x="35145" y="2271"/>
                    <a:pt x="35284" y="2132"/>
                  </a:cubicBezTo>
                  <a:cubicBezTo>
                    <a:pt x="35076" y="2063"/>
                    <a:pt x="34833" y="1993"/>
                    <a:pt x="34625" y="1993"/>
                  </a:cubicBezTo>
                  <a:cubicBezTo>
                    <a:pt x="34417" y="1993"/>
                    <a:pt x="34244" y="2028"/>
                    <a:pt x="34105" y="2167"/>
                  </a:cubicBezTo>
                  <a:cubicBezTo>
                    <a:pt x="33942" y="2294"/>
                    <a:pt x="33807" y="2393"/>
                    <a:pt x="33675" y="2393"/>
                  </a:cubicBezTo>
                  <a:cubicBezTo>
                    <a:pt x="33556" y="2393"/>
                    <a:pt x="33440" y="2311"/>
                    <a:pt x="33308" y="2097"/>
                  </a:cubicBezTo>
                  <a:cubicBezTo>
                    <a:pt x="33239" y="1924"/>
                    <a:pt x="32927" y="1820"/>
                    <a:pt x="32719" y="1751"/>
                  </a:cubicBezTo>
                  <a:cubicBezTo>
                    <a:pt x="32691" y="1741"/>
                    <a:pt x="32666" y="1737"/>
                    <a:pt x="32642" y="1737"/>
                  </a:cubicBezTo>
                  <a:cubicBezTo>
                    <a:pt x="32578" y="1737"/>
                    <a:pt x="32527" y="1769"/>
                    <a:pt x="32476" y="1820"/>
                  </a:cubicBezTo>
                  <a:cubicBezTo>
                    <a:pt x="32303" y="2063"/>
                    <a:pt x="32199" y="2340"/>
                    <a:pt x="32130" y="2617"/>
                  </a:cubicBezTo>
                  <a:cubicBezTo>
                    <a:pt x="32060" y="2894"/>
                    <a:pt x="32026" y="2929"/>
                    <a:pt x="31783" y="2929"/>
                  </a:cubicBezTo>
                  <a:cubicBezTo>
                    <a:pt x="31436" y="2964"/>
                    <a:pt x="31090" y="3068"/>
                    <a:pt x="30743" y="3172"/>
                  </a:cubicBezTo>
                  <a:cubicBezTo>
                    <a:pt x="30639" y="3206"/>
                    <a:pt x="30605" y="3380"/>
                    <a:pt x="30501" y="3518"/>
                  </a:cubicBezTo>
                  <a:cubicBezTo>
                    <a:pt x="30639" y="3553"/>
                    <a:pt x="30743" y="3588"/>
                    <a:pt x="30882" y="3588"/>
                  </a:cubicBezTo>
                  <a:cubicBezTo>
                    <a:pt x="31540" y="3622"/>
                    <a:pt x="32164" y="3934"/>
                    <a:pt x="32580" y="4419"/>
                  </a:cubicBezTo>
                  <a:cubicBezTo>
                    <a:pt x="32754" y="4627"/>
                    <a:pt x="32788" y="4731"/>
                    <a:pt x="32511" y="4801"/>
                  </a:cubicBezTo>
                  <a:cubicBezTo>
                    <a:pt x="31229" y="5251"/>
                    <a:pt x="29981" y="5702"/>
                    <a:pt x="28733" y="6187"/>
                  </a:cubicBezTo>
                  <a:cubicBezTo>
                    <a:pt x="28662" y="6214"/>
                    <a:pt x="28605" y="6227"/>
                    <a:pt x="28559" y="6227"/>
                  </a:cubicBezTo>
                  <a:cubicBezTo>
                    <a:pt x="28425" y="6227"/>
                    <a:pt x="28386" y="6116"/>
                    <a:pt x="28386" y="5910"/>
                  </a:cubicBezTo>
                  <a:cubicBezTo>
                    <a:pt x="28421" y="5251"/>
                    <a:pt x="28698" y="4627"/>
                    <a:pt x="29218" y="4211"/>
                  </a:cubicBezTo>
                  <a:cubicBezTo>
                    <a:pt x="29288" y="4108"/>
                    <a:pt x="29357" y="4038"/>
                    <a:pt x="29426" y="3934"/>
                  </a:cubicBezTo>
                  <a:cubicBezTo>
                    <a:pt x="29288" y="3865"/>
                    <a:pt x="29184" y="3830"/>
                    <a:pt x="29045" y="3796"/>
                  </a:cubicBezTo>
                  <a:cubicBezTo>
                    <a:pt x="28525" y="3796"/>
                    <a:pt x="28075" y="4073"/>
                    <a:pt x="27867" y="4489"/>
                  </a:cubicBezTo>
                  <a:lnTo>
                    <a:pt x="27797" y="4454"/>
                  </a:lnTo>
                  <a:cubicBezTo>
                    <a:pt x="27616" y="4091"/>
                    <a:pt x="27249" y="3886"/>
                    <a:pt x="26882" y="3886"/>
                  </a:cubicBezTo>
                  <a:cubicBezTo>
                    <a:pt x="26829" y="3886"/>
                    <a:pt x="26776" y="3891"/>
                    <a:pt x="26723" y="3900"/>
                  </a:cubicBezTo>
                  <a:cubicBezTo>
                    <a:pt x="26515" y="3969"/>
                    <a:pt x="26480" y="4593"/>
                    <a:pt x="26342" y="4939"/>
                  </a:cubicBezTo>
                  <a:cubicBezTo>
                    <a:pt x="26307" y="5043"/>
                    <a:pt x="26238" y="5113"/>
                    <a:pt x="26134" y="5147"/>
                  </a:cubicBezTo>
                  <a:cubicBezTo>
                    <a:pt x="25787" y="5286"/>
                    <a:pt x="25440" y="5390"/>
                    <a:pt x="25094" y="5529"/>
                  </a:cubicBezTo>
                  <a:cubicBezTo>
                    <a:pt x="24990" y="5598"/>
                    <a:pt x="24955" y="5806"/>
                    <a:pt x="24886" y="5944"/>
                  </a:cubicBezTo>
                  <a:cubicBezTo>
                    <a:pt x="24978" y="5944"/>
                    <a:pt x="25055" y="5960"/>
                    <a:pt x="25137" y="5960"/>
                  </a:cubicBezTo>
                  <a:cubicBezTo>
                    <a:pt x="25179" y="5960"/>
                    <a:pt x="25221" y="5956"/>
                    <a:pt x="25267" y="5944"/>
                  </a:cubicBezTo>
                  <a:cubicBezTo>
                    <a:pt x="25342" y="5937"/>
                    <a:pt x="25417" y="5933"/>
                    <a:pt x="25492" y="5933"/>
                  </a:cubicBezTo>
                  <a:cubicBezTo>
                    <a:pt x="26080" y="5933"/>
                    <a:pt x="26674" y="6169"/>
                    <a:pt x="27104" y="6568"/>
                  </a:cubicBezTo>
                  <a:cubicBezTo>
                    <a:pt x="27243" y="6672"/>
                    <a:pt x="27347" y="6811"/>
                    <a:pt x="27104" y="6915"/>
                  </a:cubicBezTo>
                  <a:cubicBezTo>
                    <a:pt x="25891" y="7539"/>
                    <a:pt x="24678" y="8197"/>
                    <a:pt x="23500" y="8821"/>
                  </a:cubicBezTo>
                  <a:cubicBezTo>
                    <a:pt x="23416" y="8869"/>
                    <a:pt x="23353" y="8892"/>
                    <a:pt x="23305" y="8892"/>
                  </a:cubicBezTo>
                  <a:cubicBezTo>
                    <a:pt x="23213" y="8892"/>
                    <a:pt x="23176" y="8807"/>
                    <a:pt x="23153" y="8648"/>
                  </a:cubicBezTo>
                  <a:cubicBezTo>
                    <a:pt x="23049" y="7989"/>
                    <a:pt x="23222" y="7331"/>
                    <a:pt x="23673" y="6846"/>
                  </a:cubicBezTo>
                  <a:cubicBezTo>
                    <a:pt x="23742" y="6742"/>
                    <a:pt x="23846" y="6603"/>
                    <a:pt x="23950" y="6464"/>
                  </a:cubicBezTo>
                  <a:cubicBezTo>
                    <a:pt x="23837" y="6427"/>
                    <a:pt x="23720" y="6409"/>
                    <a:pt x="23604" y="6409"/>
                  </a:cubicBezTo>
                  <a:cubicBezTo>
                    <a:pt x="23188" y="6409"/>
                    <a:pt x="22780" y="6640"/>
                    <a:pt x="22564" y="7019"/>
                  </a:cubicBezTo>
                  <a:cubicBezTo>
                    <a:pt x="22481" y="7122"/>
                    <a:pt x="22435" y="7189"/>
                    <a:pt x="22361" y="7189"/>
                  </a:cubicBezTo>
                  <a:cubicBezTo>
                    <a:pt x="22310" y="7189"/>
                    <a:pt x="22246" y="7158"/>
                    <a:pt x="22148" y="7088"/>
                  </a:cubicBezTo>
                  <a:cubicBezTo>
                    <a:pt x="21801" y="6984"/>
                    <a:pt x="21489" y="6880"/>
                    <a:pt x="21143" y="6811"/>
                  </a:cubicBezTo>
                  <a:cubicBezTo>
                    <a:pt x="21073" y="7192"/>
                    <a:pt x="21039" y="7573"/>
                    <a:pt x="20969" y="7955"/>
                  </a:cubicBezTo>
                  <a:cubicBezTo>
                    <a:pt x="20969" y="8024"/>
                    <a:pt x="21004" y="8093"/>
                    <a:pt x="21004" y="8128"/>
                  </a:cubicBezTo>
                  <a:cubicBezTo>
                    <a:pt x="20971" y="8126"/>
                    <a:pt x="20939" y="8125"/>
                    <a:pt x="20906" y="8125"/>
                  </a:cubicBezTo>
                  <a:cubicBezTo>
                    <a:pt x="20424" y="8125"/>
                    <a:pt x="19981" y="8364"/>
                    <a:pt x="19722" y="8787"/>
                  </a:cubicBezTo>
                  <a:cubicBezTo>
                    <a:pt x="19652" y="8890"/>
                    <a:pt x="19652" y="9029"/>
                    <a:pt x="19652" y="9133"/>
                  </a:cubicBezTo>
                  <a:cubicBezTo>
                    <a:pt x="19756" y="9133"/>
                    <a:pt x="19860" y="9133"/>
                    <a:pt x="19964" y="9098"/>
                  </a:cubicBezTo>
                  <a:cubicBezTo>
                    <a:pt x="20159" y="9044"/>
                    <a:pt x="20364" y="9017"/>
                    <a:pt x="20571" y="9017"/>
                  </a:cubicBezTo>
                  <a:cubicBezTo>
                    <a:pt x="21026" y="9017"/>
                    <a:pt x="21489" y="9148"/>
                    <a:pt x="21871" y="9410"/>
                  </a:cubicBezTo>
                  <a:cubicBezTo>
                    <a:pt x="22044" y="9549"/>
                    <a:pt x="22113" y="9653"/>
                    <a:pt x="21871" y="9826"/>
                  </a:cubicBezTo>
                  <a:cubicBezTo>
                    <a:pt x="20796" y="10623"/>
                    <a:pt x="19722" y="11421"/>
                    <a:pt x="18613" y="12218"/>
                  </a:cubicBezTo>
                  <a:cubicBezTo>
                    <a:pt x="18543" y="12273"/>
                    <a:pt x="18491" y="12301"/>
                    <a:pt x="18448" y="12301"/>
                  </a:cubicBezTo>
                  <a:cubicBezTo>
                    <a:pt x="18384" y="12301"/>
                    <a:pt x="18342" y="12239"/>
                    <a:pt x="18301" y="12114"/>
                  </a:cubicBezTo>
                  <a:cubicBezTo>
                    <a:pt x="18093" y="11455"/>
                    <a:pt x="18162" y="10762"/>
                    <a:pt x="18543" y="10173"/>
                  </a:cubicBezTo>
                  <a:lnTo>
                    <a:pt x="18786" y="9792"/>
                  </a:lnTo>
                  <a:cubicBezTo>
                    <a:pt x="18732" y="9787"/>
                    <a:pt x="18681" y="9785"/>
                    <a:pt x="18632" y="9785"/>
                  </a:cubicBezTo>
                  <a:cubicBezTo>
                    <a:pt x="17910" y="9785"/>
                    <a:pt x="17590" y="10245"/>
                    <a:pt x="17330" y="10797"/>
                  </a:cubicBezTo>
                  <a:cubicBezTo>
                    <a:pt x="17296" y="10762"/>
                    <a:pt x="17261" y="10762"/>
                    <a:pt x="17226" y="10727"/>
                  </a:cubicBezTo>
                  <a:cubicBezTo>
                    <a:pt x="16810" y="10658"/>
                    <a:pt x="16429" y="10554"/>
                    <a:pt x="16048" y="10485"/>
                  </a:cubicBezTo>
                  <a:cubicBezTo>
                    <a:pt x="16013" y="10866"/>
                    <a:pt x="16013" y="11247"/>
                    <a:pt x="16048" y="11629"/>
                  </a:cubicBezTo>
                  <a:cubicBezTo>
                    <a:pt x="16117" y="11871"/>
                    <a:pt x="16013" y="11871"/>
                    <a:pt x="15840" y="11906"/>
                  </a:cubicBezTo>
                  <a:cubicBezTo>
                    <a:pt x="15389" y="12010"/>
                    <a:pt x="15043" y="12322"/>
                    <a:pt x="14904" y="12772"/>
                  </a:cubicBezTo>
                  <a:cubicBezTo>
                    <a:pt x="14904" y="12876"/>
                    <a:pt x="14904" y="12946"/>
                    <a:pt x="14904" y="13050"/>
                  </a:cubicBezTo>
                  <a:cubicBezTo>
                    <a:pt x="14973" y="13050"/>
                    <a:pt x="15077" y="13015"/>
                    <a:pt x="15147" y="12980"/>
                  </a:cubicBezTo>
                  <a:cubicBezTo>
                    <a:pt x="15467" y="12828"/>
                    <a:pt x="15812" y="12750"/>
                    <a:pt x="16158" y="12750"/>
                  </a:cubicBezTo>
                  <a:cubicBezTo>
                    <a:pt x="16523" y="12750"/>
                    <a:pt x="16888" y="12837"/>
                    <a:pt x="17226" y="13015"/>
                  </a:cubicBezTo>
                  <a:cubicBezTo>
                    <a:pt x="17400" y="13119"/>
                    <a:pt x="17469" y="13188"/>
                    <a:pt x="17296" y="13362"/>
                  </a:cubicBezTo>
                  <a:cubicBezTo>
                    <a:pt x="16290" y="14297"/>
                    <a:pt x="15320" y="15233"/>
                    <a:pt x="14350" y="16204"/>
                  </a:cubicBezTo>
                  <a:cubicBezTo>
                    <a:pt x="14270" y="16283"/>
                    <a:pt x="14205" y="16326"/>
                    <a:pt x="14148" y="16326"/>
                  </a:cubicBezTo>
                  <a:cubicBezTo>
                    <a:pt x="14081" y="16326"/>
                    <a:pt x="14025" y="16266"/>
                    <a:pt x="13968" y="16134"/>
                  </a:cubicBezTo>
                  <a:cubicBezTo>
                    <a:pt x="13691" y="15545"/>
                    <a:pt x="13691" y="14887"/>
                    <a:pt x="13934" y="14297"/>
                  </a:cubicBezTo>
                  <a:cubicBezTo>
                    <a:pt x="13968" y="14124"/>
                    <a:pt x="14038" y="13985"/>
                    <a:pt x="14072" y="13812"/>
                  </a:cubicBezTo>
                  <a:lnTo>
                    <a:pt x="14072" y="13812"/>
                  </a:lnTo>
                  <a:cubicBezTo>
                    <a:pt x="13864" y="13881"/>
                    <a:pt x="13656" y="13916"/>
                    <a:pt x="13448" y="13985"/>
                  </a:cubicBezTo>
                  <a:cubicBezTo>
                    <a:pt x="13414" y="14020"/>
                    <a:pt x="13344" y="14055"/>
                    <a:pt x="13310" y="14089"/>
                  </a:cubicBezTo>
                  <a:cubicBezTo>
                    <a:pt x="13136" y="14401"/>
                    <a:pt x="13032" y="14817"/>
                    <a:pt x="12790" y="14921"/>
                  </a:cubicBezTo>
                  <a:cubicBezTo>
                    <a:pt x="12722" y="14955"/>
                    <a:pt x="12648" y="14968"/>
                    <a:pt x="12569" y="14968"/>
                  </a:cubicBezTo>
                  <a:cubicBezTo>
                    <a:pt x="12328" y="14968"/>
                    <a:pt x="12046" y="14843"/>
                    <a:pt x="11785" y="14817"/>
                  </a:cubicBezTo>
                  <a:cubicBezTo>
                    <a:pt x="11760" y="14814"/>
                    <a:pt x="11737" y="14812"/>
                    <a:pt x="11715" y="14812"/>
                  </a:cubicBezTo>
                  <a:cubicBezTo>
                    <a:pt x="11522" y="14812"/>
                    <a:pt x="11442" y="14946"/>
                    <a:pt x="11473" y="15164"/>
                  </a:cubicBezTo>
                  <a:cubicBezTo>
                    <a:pt x="11542" y="15510"/>
                    <a:pt x="11646" y="15892"/>
                    <a:pt x="11715" y="16238"/>
                  </a:cubicBezTo>
                  <a:cubicBezTo>
                    <a:pt x="10953" y="16516"/>
                    <a:pt x="10606" y="16966"/>
                    <a:pt x="10780" y="17555"/>
                  </a:cubicBezTo>
                  <a:cubicBezTo>
                    <a:pt x="11494" y="17171"/>
                    <a:pt x="11816" y="17047"/>
                    <a:pt x="12196" y="17047"/>
                  </a:cubicBezTo>
                  <a:cubicBezTo>
                    <a:pt x="12295" y="17047"/>
                    <a:pt x="12398" y="17056"/>
                    <a:pt x="12513" y="17070"/>
                  </a:cubicBezTo>
                  <a:cubicBezTo>
                    <a:pt x="12755" y="17139"/>
                    <a:pt x="12998" y="17209"/>
                    <a:pt x="13206" y="17313"/>
                  </a:cubicBezTo>
                  <a:lnTo>
                    <a:pt x="12859" y="17833"/>
                  </a:lnTo>
                  <a:cubicBezTo>
                    <a:pt x="12825" y="17902"/>
                    <a:pt x="12790" y="17937"/>
                    <a:pt x="12755" y="17971"/>
                  </a:cubicBezTo>
                  <a:lnTo>
                    <a:pt x="10433" y="20917"/>
                  </a:lnTo>
                  <a:cubicBezTo>
                    <a:pt x="9809" y="20224"/>
                    <a:pt x="9705" y="19219"/>
                    <a:pt x="10121" y="18387"/>
                  </a:cubicBezTo>
                  <a:lnTo>
                    <a:pt x="10121" y="18387"/>
                  </a:lnTo>
                  <a:cubicBezTo>
                    <a:pt x="9463" y="18526"/>
                    <a:pt x="9116" y="18838"/>
                    <a:pt x="9047" y="19392"/>
                  </a:cubicBezTo>
                  <a:cubicBezTo>
                    <a:pt x="9021" y="19626"/>
                    <a:pt x="8975" y="19685"/>
                    <a:pt x="8822" y="19685"/>
                  </a:cubicBezTo>
                  <a:cubicBezTo>
                    <a:pt x="8772" y="19685"/>
                    <a:pt x="8709" y="19678"/>
                    <a:pt x="8631" y="19670"/>
                  </a:cubicBezTo>
                  <a:cubicBezTo>
                    <a:pt x="8284" y="19670"/>
                    <a:pt x="7972" y="19739"/>
                    <a:pt x="7626" y="19843"/>
                  </a:cubicBezTo>
                  <a:lnTo>
                    <a:pt x="7834" y="20744"/>
                  </a:lnTo>
                  <a:cubicBezTo>
                    <a:pt x="7834" y="20779"/>
                    <a:pt x="7834" y="20813"/>
                    <a:pt x="7868" y="20813"/>
                  </a:cubicBezTo>
                  <a:cubicBezTo>
                    <a:pt x="8111" y="21021"/>
                    <a:pt x="8007" y="21125"/>
                    <a:pt x="7799" y="21264"/>
                  </a:cubicBezTo>
                  <a:cubicBezTo>
                    <a:pt x="7279" y="21506"/>
                    <a:pt x="7071" y="22096"/>
                    <a:pt x="7244" y="22581"/>
                  </a:cubicBezTo>
                  <a:lnTo>
                    <a:pt x="7556" y="22373"/>
                  </a:lnTo>
                  <a:cubicBezTo>
                    <a:pt x="7949" y="22041"/>
                    <a:pt x="8474" y="21840"/>
                    <a:pt x="8992" y="21840"/>
                  </a:cubicBezTo>
                  <a:cubicBezTo>
                    <a:pt x="9068" y="21840"/>
                    <a:pt x="9144" y="21844"/>
                    <a:pt x="9220" y="21853"/>
                  </a:cubicBezTo>
                  <a:cubicBezTo>
                    <a:pt x="9740" y="21922"/>
                    <a:pt x="9740" y="21922"/>
                    <a:pt x="9497" y="22373"/>
                  </a:cubicBezTo>
                  <a:cubicBezTo>
                    <a:pt x="8908" y="23378"/>
                    <a:pt x="8319" y="24383"/>
                    <a:pt x="7730" y="25388"/>
                  </a:cubicBezTo>
                  <a:cubicBezTo>
                    <a:pt x="7626" y="25562"/>
                    <a:pt x="7522" y="25735"/>
                    <a:pt x="7383" y="25908"/>
                  </a:cubicBezTo>
                  <a:cubicBezTo>
                    <a:pt x="7210" y="25770"/>
                    <a:pt x="7071" y="25596"/>
                    <a:pt x="6932" y="25388"/>
                  </a:cubicBezTo>
                  <a:cubicBezTo>
                    <a:pt x="6794" y="25076"/>
                    <a:pt x="6690" y="24764"/>
                    <a:pt x="6655" y="24453"/>
                  </a:cubicBezTo>
                  <a:cubicBezTo>
                    <a:pt x="6621" y="24141"/>
                    <a:pt x="6655" y="23829"/>
                    <a:pt x="6690" y="23517"/>
                  </a:cubicBezTo>
                  <a:lnTo>
                    <a:pt x="6690" y="23517"/>
                  </a:lnTo>
                  <a:cubicBezTo>
                    <a:pt x="6170" y="23621"/>
                    <a:pt x="5823" y="24071"/>
                    <a:pt x="5823" y="24591"/>
                  </a:cubicBezTo>
                  <a:cubicBezTo>
                    <a:pt x="5823" y="24903"/>
                    <a:pt x="5789" y="24972"/>
                    <a:pt x="5442" y="24972"/>
                  </a:cubicBezTo>
                  <a:cubicBezTo>
                    <a:pt x="5130" y="25007"/>
                    <a:pt x="4818" y="25076"/>
                    <a:pt x="4506" y="25215"/>
                  </a:cubicBezTo>
                  <a:cubicBezTo>
                    <a:pt x="4610" y="25527"/>
                    <a:pt x="4714" y="25839"/>
                    <a:pt x="4818" y="26151"/>
                  </a:cubicBezTo>
                  <a:cubicBezTo>
                    <a:pt x="4818" y="26185"/>
                    <a:pt x="4853" y="26220"/>
                    <a:pt x="4888" y="26220"/>
                  </a:cubicBezTo>
                  <a:cubicBezTo>
                    <a:pt x="5165" y="26393"/>
                    <a:pt x="5026" y="26497"/>
                    <a:pt x="4853" y="26671"/>
                  </a:cubicBezTo>
                  <a:cubicBezTo>
                    <a:pt x="4506" y="26913"/>
                    <a:pt x="4333" y="27295"/>
                    <a:pt x="4368" y="27710"/>
                  </a:cubicBezTo>
                  <a:cubicBezTo>
                    <a:pt x="4402" y="27814"/>
                    <a:pt x="4437" y="27918"/>
                    <a:pt x="4472" y="27988"/>
                  </a:cubicBezTo>
                  <a:cubicBezTo>
                    <a:pt x="4576" y="27953"/>
                    <a:pt x="4645" y="27884"/>
                    <a:pt x="4714" y="27814"/>
                  </a:cubicBezTo>
                  <a:cubicBezTo>
                    <a:pt x="5140" y="27324"/>
                    <a:pt x="5781" y="27049"/>
                    <a:pt x="6435" y="27049"/>
                  </a:cubicBezTo>
                  <a:cubicBezTo>
                    <a:pt x="6474" y="27049"/>
                    <a:pt x="6512" y="27050"/>
                    <a:pt x="6551" y="27052"/>
                  </a:cubicBezTo>
                  <a:cubicBezTo>
                    <a:pt x="6794" y="27052"/>
                    <a:pt x="6863" y="27121"/>
                    <a:pt x="6759" y="27399"/>
                  </a:cubicBezTo>
                  <a:cubicBezTo>
                    <a:pt x="6274" y="28612"/>
                    <a:pt x="5754" y="29859"/>
                    <a:pt x="5269" y="31072"/>
                  </a:cubicBezTo>
                  <a:cubicBezTo>
                    <a:pt x="5211" y="31227"/>
                    <a:pt x="5153" y="31296"/>
                    <a:pt x="5083" y="31296"/>
                  </a:cubicBezTo>
                  <a:cubicBezTo>
                    <a:pt x="5027" y="31296"/>
                    <a:pt x="4964" y="31253"/>
                    <a:pt x="4888" y="31176"/>
                  </a:cubicBezTo>
                  <a:cubicBezTo>
                    <a:pt x="4368" y="30726"/>
                    <a:pt x="4056" y="30033"/>
                    <a:pt x="4090" y="29339"/>
                  </a:cubicBezTo>
                  <a:cubicBezTo>
                    <a:pt x="4090" y="29270"/>
                    <a:pt x="4056" y="29166"/>
                    <a:pt x="4021" y="29062"/>
                  </a:cubicBezTo>
                  <a:cubicBezTo>
                    <a:pt x="3917" y="29097"/>
                    <a:pt x="3848" y="29166"/>
                    <a:pt x="3744" y="29201"/>
                  </a:cubicBezTo>
                  <a:cubicBezTo>
                    <a:pt x="3397" y="29582"/>
                    <a:pt x="3259" y="30137"/>
                    <a:pt x="3432" y="30622"/>
                  </a:cubicBezTo>
                  <a:lnTo>
                    <a:pt x="3224" y="30622"/>
                  </a:lnTo>
                  <a:cubicBezTo>
                    <a:pt x="2843" y="30795"/>
                    <a:pt x="2496" y="30934"/>
                    <a:pt x="2149" y="31072"/>
                  </a:cubicBezTo>
                  <a:cubicBezTo>
                    <a:pt x="2288" y="31384"/>
                    <a:pt x="2461" y="31696"/>
                    <a:pt x="2704" y="31974"/>
                  </a:cubicBezTo>
                  <a:cubicBezTo>
                    <a:pt x="2877" y="32182"/>
                    <a:pt x="2912" y="32251"/>
                    <a:pt x="2704" y="32424"/>
                  </a:cubicBezTo>
                  <a:cubicBezTo>
                    <a:pt x="2392" y="32701"/>
                    <a:pt x="2253" y="33117"/>
                    <a:pt x="2357" y="33533"/>
                  </a:cubicBezTo>
                  <a:cubicBezTo>
                    <a:pt x="2392" y="33637"/>
                    <a:pt x="2461" y="33741"/>
                    <a:pt x="2496" y="33811"/>
                  </a:cubicBezTo>
                  <a:cubicBezTo>
                    <a:pt x="2600" y="33776"/>
                    <a:pt x="2669" y="33707"/>
                    <a:pt x="2739" y="33603"/>
                  </a:cubicBezTo>
                  <a:cubicBezTo>
                    <a:pt x="3085" y="33048"/>
                    <a:pt x="3709" y="32667"/>
                    <a:pt x="4368" y="32597"/>
                  </a:cubicBezTo>
                  <a:cubicBezTo>
                    <a:pt x="4410" y="32592"/>
                    <a:pt x="4448" y="32589"/>
                    <a:pt x="4482" y="32589"/>
                  </a:cubicBezTo>
                  <a:cubicBezTo>
                    <a:pt x="4672" y="32589"/>
                    <a:pt x="4738" y="32679"/>
                    <a:pt x="4680" y="32944"/>
                  </a:cubicBezTo>
                  <a:cubicBezTo>
                    <a:pt x="4368" y="34226"/>
                    <a:pt x="4056" y="35474"/>
                    <a:pt x="3744" y="36757"/>
                  </a:cubicBezTo>
                  <a:cubicBezTo>
                    <a:pt x="3702" y="36922"/>
                    <a:pt x="3636" y="37001"/>
                    <a:pt x="3546" y="37001"/>
                  </a:cubicBezTo>
                  <a:cubicBezTo>
                    <a:pt x="3484" y="37001"/>
                    <a:pt x="3412" y="36965"/>
                    <a:pt x="3328" y="36895"/>
                  </a:cubicBezTo>
                  <a:cubicBezTo>
                    <a:pt x="2773" y="36514"/>
                    <a:pt x="2392" y="35925"/>
                    <a:pt x="2323" y="35266"/>
                  </a:cubicBezTo>
                  <a:cubicBezTo>
                    <a:pt x="2323" y="35128"/>
                    <a:pt x="2288" y="35024"/>
                    <a:pt x="2253" y="34850"/>
                  </a:cubicBezTo>
                  <a:cubicBezTo>
                    <a:pt x="1803" y="35162"/>
                    <a:pt x="1595" y="35751"/>
                    <a:pt x="1768" y="36271"/>
                  </a:cubicBezTo>
                  <a:cubicBezTo>
                    <a:pt x="1803" y="36479"/>
                    <a:pt x="1803" y="36549"/>
                    <a:pt x="1560" y="36618"/>
                  </a:cubicBezTo>
                  <a:cubicBezTo>
                    <a:pt x="1214" y="36791"/>
                    <a:pt x="902" y="36965"/>
                    <a:pt x="624" y="37207"/>
                  </a:cubicBezTo>
                  <a:cubicBezTo>
                    <a:pt x="867" y="37484"/>
                    <a:pt x="1075" y="37762"/>
                    <a:pt x="1318" y="38074"/>
                  </a:cubicBezTo>
                  <a:cubicBezTo>
                    <a:pt x="1387" y="38108"/>
                    <a:pt x="1456" y="38143"/>
                    <a:pt x="1526" y="38178"/>
                  </a:cubicBezTo>
                  <a:cubicBezTo>
                    <a:pt x="1006" y="39009"/>
                    <a:pt x="971" y="39460"/>
                    <a:pt x="1422" y="39876"/>
                  </a:cubicBezTo>
                  <a:cubicBezTo>
                    <a:pt x="1976" y="38905"/>
                    <a:pt x="2357" y="38559"/>
                    <a:pt x="3051" y="38386"/>
                  </a:cubicBezTo>
                  <a:cubicBezTo>
                    <a:pt x="3134" y="38362"/>
                    <a:pt x="3206" y="38342"/>
                    <a:pt x="3262" y="38342"/>
                  </a:cubicBezTo>
                  <a:cubicBezTo>
                    <a:pt x="3368" y="38342"/>
                    <a:pt x="3420" y="38413"/>
                    <a:pt x="3397" y="38663"/>
                  </a:cubicBezTo>
                  <a:cubicBezTo>
                    <a:pt x="3224" y="39980"/>
                    <a:pt x="3085" y="41297"/>
                    <a:pt x="2981" y="42579"/>
                  </a:cubicBezTo>
                  <a:cubicBezTo>
                    <a:pt x="2959" y="42779"/>
                    <a:pt x="2923" y="42865"/>
                    <a:pt x="2827" y="42865"/>
                  </a:cubicBezTo>
                  <a:cubicBezTo>
                    <a:pt x="2773" y="42865"/>
                    <a:pt x="2700" y="42837"/>
                    <a:pt x="2600" y="42787"/>
                  </a:cubicBezTo>
                  <a:cubicBezTo>
                    <a:pt x="1872" y="42441"/>
                    <a:pt x="1352" y="41713"/>
                    <a:pt x="1248" y="40916"/>
                  </a:cubicBezTo>
                  <a:cubicBezTo>
                    <a:pt x="1040" y="41124"/>
                    <a:pt x="902" y="41366"/>
                    <a:pt x="867" y="41609"/>
                  </a:cubicBezTo>
                  <a:cubicBezTo>
                    <a:pt x="832" y="41955"/>
                    <a:pt x="1110" y="42337"/>
                    <a:pt x="971" y="42649"/>
                  </a:cubicBezTo>
                  <a:cubicBezTo>
                    <a:pt x="832" y="42926"/>
                    <a:pt x="382" y="43065"/>
                    <a:pt x="70" y="43272"/>
                  </a:cubicBezTo>
                  <a:cubicBezTo>
                    <a:pt x="1" y="43342"/>
                    <a:pt x="1" y="43446"/>
                    <a:pt x="35" y="43584"/>
                  </a:cubicBezTo>
                  <a:cubicBezTo>
                    <a:pt x="174" y="43792"/>
                    <a:pt x="382" y="44000"/>
                    <a:pt x="659" y="44139"/>
                  </a:cubicBezTo>
                  <a:cubicBezTo>
                    <a:pt x="1006" y="44278"/>
                    <a:pt x="936" y="44382"/>
                    <a:pt x="798" y="44659"/>
                  </a:cubicBezTo>
                  <a:cubicBezTo>
                    <a:pt x="555" y="45109"/>
                    <a:pt x="694" y="45699"/>
                    <a:pt x="1144" y="45976"/>
                  </a:cubicBezTo>
                  <a:cubicBezTo>
                    <a:pt x="1283" y="45213"/>
                    <a:pt x="1803" y="44590"/>
                    <a:pt x="2496" y="44278"/>
                  </a:cubicBezTo>
                  <a:cubicBezTo>
                    <a:pt x="2591" y="44246"/>
                    <a:pt x="2686" y="44207"/>
                    <a:pt x="2761" y="44207"/>
                  </a:cubicBezTo>
                  <a:cubicBezTo>
                    <a:pt x="2850" y="44207"/>
                    <a:pt x="2912" y="44262"/>
                    <a:pt x="2912" y="44451"/>
                  </a:cubicBezTo>
                  <a:cubicBezTo>
                    <a:pt x="2947" y="45803"/>
                    <a:pt x="2981" y="47154"/>
                    <a:pt x="3051" y="48471"/>
                  </a:cubicBezTo>
                  <a:cubicBezTo>
                    <a:pt x="3051" y="48683"/>
                    <a:pt x="3003" y="48751"/>
                    <a:pt x="2896" y="48751"/>
                  </a:cubicBezTo>
                  <a:cubicBezTo>
                    <a:pt x="2845" y="48751"/>
                    <a:pt x="2782" y="48736"/>
                    <a:pt x="2704" y="48714"/>
                  </a:cubicBezTo>
                  <a:cubicBezTo>
                    <a:pt x="2045" y="48506"/>
                    <a:pt x="1526" y="47986"/>
                    <a:pt x="1283" y="47362"/>
                  </a:cubicBezTo>
                  <a:cubicBezTo>
                    <a:pt x="1214" y="47258"/>
                    <a:pt x="1179" y="47189"/>
                    <a:pt x="1110" y="47085"/>
                  </a:cubicBezTo>
                  <a:cubicBezTo>
                    <a:pt x="1006" y="47189"/>
                    <a:pt x="936" y="47258"/>
                    <a:pt x="867" y="47362"/>
                  </a:cubicBezTo>
                  <a:cubicBezTo>
                    <a:pt x="694" y="47882"/>
                    <a:pt x="832" y="48437"/>
                    <a:pt x="1179" y="48818"/>
                  </a:cubicBezTo>
                  <a:cubicBezTo>
                    <a:pt x="1110" y="48853"/>
                    <a:pt x="1006" y="48853"/>
                    <a:pt x="971" y="48887"/>
                  </a:cubicBezTo>
                  <a:cubicBezTo>
                    <a:pt x="694" y="49165"/>
                    <a:pt x="451" y="49442"/>
                    <a:pt x="174" y="49719"/>
                  </a:cubicBezTo>
                  <a:cubicBezTo>
                    <a:pt x="451" y="49962"/>
                    <a:pt x="728" y="50170"/>
                    <a:pt x="1040" y="50343"/>
                  </a:cubicBezTo>
                  <a:cubicBezTo>
                    <a:pt x="1283" y="50412"/>
                    <a:pt x="1352" y="50447"/>
                    <a:pt x="1248" y="50690"/>
                  </a:cubicBezTo>
                  <a:cubicBezTo>
                    <a:pt x="1075" y="51105"/>
                    <a:pt x="1144" y="51556"/>
                    <a:pt x="1422" y="51903"/>
                  </a:cubicBezTo>
                  <a:cubicBezTo>
                    <a:pt x="1456" y="51972"/>
                    <a:pt x="1560" y="52007"/>
                    <a:pt x="1630" y="52076"/>
                  </a:cubicBezTo>
                  <a:cubicBezTo>
                    <a:pt x="1664" y="51972"/>
                    <a:pt x="1699" y="51903"/>
                    <a:pt x="1734" y="51833"/>
                  </a:cubicBezTo>
                  <a:cubicBezTo>
                    <a:pt x="1838" y="51140"/>
                    <a:pt x="2253" y="50551"/>
                    <a:pt x="2843" y="50170"/>
                  </a:cubicBezTo>
                  <a:cubicBezTo>
                    <a:pt x="2928" y="50127"/>
                    <a:pt x="3002" y="50096"/>
                    <a:pt x="3064" y="50096"/>
                  </a:cubicBezTo>
                  <a:cubicBezTo>
                    <a:pt x="3153" y="50096"/>
                    <a:pt x="3218" y="50159"/>
                    <a:pt x="3259" y="50343"/>
                  </a:cubicBezTo>
                  <a:cubicBezTo>
                    <a:pt x="3467" y="51660"/>
                    <a:pt x="3674" y="52942"/>
                    <a:pt x="3917" y="54259"/>
                  </a:cubicBezTo>
                  <a:cubicBezTo>
                    <a:pt x="3970" y="54523"/>
                    <a:pt x="3902" y="54586"/>
                    <a:pt x="3745" y="54586"/>
                  </a:cubicBezTo>
                  <a:cubicBezTo>
                    <a:pt x="3696" y="54586"/>
                    <a:pt x="3637" y="54580"/>
                    <a:pt x="3571" y="54571"/>
                  </a:cubicBezTo>
                  <a:cubicBezTo>
                    <a:pt x="2912" y="54433"/>
                    <a:pt x="2357" y="54017"/>
                    <a:pt x="2045" y="53428"/>
                  </a:cubicBezTo>
                  <a:cubicBezTo>
                    <a:pt x="1976" y="53358"/>
                    <a:pt x="1907" y="53289"/>
                    <a:pt x="1838" y="53220"/>
                  </a:cubicBezTo>
                  <a:cubicBezTo>
                    <a:pt x="1768" y="53289"/>
                    <a:pt x="1699" y="53393"/>
                    <a:pt x="1664" y="53497"/>
                  </a:cubicBezTo>
                  <a:cubicBezTo>
                    <a:pt x="1560" y="53913"/>
                    <a:pt x="1664" y="54363"/>
                    <a:pt x="1942" y="54675"/>
                  </a:cubicBezTo>
                  <a:cubicBezTo>
                    <a:pt x="2115" y="54849"/>
                    <a:pt x="2080" y="54883"/>
                    <a:pt x="1907" y="55022"/>
                  </a:cubicBezTo>
                  <a:cubicBezTo>
                    <a:pt x="1664" y="55299"/>
                    <a:pt x="1456" y="55611"/>
                    <a:pt x="1283" y="55923"/>
                  </a:cubicBezTo>
                  <a:cubicBezTo>
                    <a:pt x="1595" y="56096"/>
                    <a:pt x="1942" y="56270"/>
                    <a:pt x="2288" y="56408"/>
                  </a:cubicBezTo>
                  <a:lnTo>
                    <a:pt x="2531" y="56408"/>
                  </a:lnTo>
                  <a:cubicBezTo>
                    <a:pt x="2288" y="56894"/>
                    <a:pt x="2392" y="57483"/>
                    <a:pt x="2773" y="57864"/>
                  </a:cubicBezTo>
                  <a:cubicBezTo>
                    <a:pt x="2843" y="57933"/>
                    <a:pt x="2947" y="58003"/>
                    <a:pt x="3051" y="58037"/>
                  </a:cubicBezTo>
                  <a:cubicBezTo>
                    <a:pt x="3085" y="57933"/>
                    <a:pt x="3120" y="57829"/>
                    <a:pt x="3120" y="57725"/>
                  </a:cubicBezTo>
                  <a:cubicBezTo>
                    <a:pt x="3120" y="57067"/>
                    <a:pt x="3397" y="56443"/>
                    <a:pt x="3917" y="56027"/>
                  </a:cubicBezTo>
                  <a:cubicBezTo>
                    <a:pt x="4035" y="55924"/>
                    <a:pt x="4122" y="55871"/>
                    <a:pt x="4191" y="55871"/>
                  </a:cubicBezTo>
                  <a:cubicBezTo>
                    <a:pt x="4283" y="55871"/>
                    <a:pt x="4343" y="55967"/>
                    <a:pt x="4402" y="56166"/>
                  </a:cubicBezTo>
                  <a:cubicBezTo>
                    <a:pt x="4749" y="57275"/>
                    <a:pt x="5096" y="58384"/>
                    <a:pt x="5442" y="59493"/>
                  </a:cubicBezTo>
                  <a:cubicBezTo>
                    <a:pt x="5511" y="59701"/>
                    <a:pt x="5581" y="59944"/>
                    <a:pt x="5615" y="60152"/>
                  </a:cubicBezTo>
                  <a:cubicBezTo>
                    <a:pt x="5534" y="60162"/>
                    <a:pt x="5456" y="60166"/>
                    <a:pt x="5379" y="60166"/>
                  </a:cubicBezTo>
                  <a:cubicBezTo>
                    <a:pt x="5193" y="60166"/>
                    <a:pt x="5014" y="60141"/>
                    <a:pt x="4818" y="60117"/>
                  </a:cubicBezTo>
                  <a:cubicBezTo>
                    <a:pt x="4472" y="59978"/>
                    <a:pt x="4160" y="59770"/>
                    <a:pt x="3848" y="59562"/>
                  </a:cubicBezTo>
                  <a:cubicBezTo>
                    <a:pt x="3674" y="59424"/>
                    <a:pt x="3536" y="59250"/>
                    <a:pt x="3432" y="59077"/>
                  </a:cubicBezTo>
                  <a:lnTo>
                    <a:pt x="3432" y="59077"/>
                  </a:lnTo>
                  <a:cubicBezTo>
                    <a:pt x="3120" y="59666"/>
                    <a:pt x="3224" y="60082"/>
                    <a:pt x="3813" y="60671"/>
                  </a:cubicBezTo>
                  <a:cubicBezTo>
                    <a:pt x="3640" y="61018"/>
                    <a:pt x="3432" y="61330"/>
                    <a:pt x="3259" y="61642"/>
                  </a:cubicBezTo>
                  <a:cubicBezTo>
                    <a:pt x="3259" y="61781"/>
                    <a:pt x="3293" y="61885"/>
                    <a:pt x="3397" y="61989"/>
                  </a:cubicBezTo>
                  <a:cubicBezTo>
                    <a:pt x="3640" y="62127"/>
                    <a:pt x="3917" y="62196"/>
                    <a:pt x="4229" y="62231"/>
                  </a:cubicBezTo>
                  <a:cubicBezTo>
                    <a:pt x="4472" y="62231"/>
                    <a:pt x="4472" y="62266"/>
                    <a:pt x="4506" y="62474"/>
                  </a:cubicBezTo>
                  <a:cubicBezTo>
                    <a:pt x="4610" y="62855"/>
                    <a:pt x="4714" y="63202"/>
                    <a:pt x="4922" y="63548"/>
                  </a:cubicBezTo>
                  <a:cubicBezTo>
                    <a:pt x="4957" y="63652"/>
                    <a:pt x="5130" y="63687"/>
                    <a:pt x="5269" y="63721"/>
                  </a:cubicBezTo>
                  <a:cubicBezTo>
                    <a:pt x="5269" y="63617"/>
                    <a:pt x="5269" y="63479"/>
                    <a:pt x="5269" y="63375"/>
                  </a:cubicBezTo>
                  <a:cubicBezTo>
                    <a:pt x="5199" y="62751"/>
                    <a:pt x="5407" y="62127"/>
                    <a:pt x="5823" y="61642"/>
                  </a:cubicBezTo>
                  <a:cubicBezTo>
                    <a:pt x="5925" y="61507"/>
                    <a:pt x="6009" y="61429"/>
                    <a:pt x="6090" y="61429"/>
                  </a:cubicBezTo>
                  <a:cubicBezTo>
                    <a:pt x="6174" y="61429"/>
                    <a:pt x="6254" y="61516"/>
                    <a:pt x="6343" y="61711"/>
                  </a:cubicBezTo>
                  <a:cubicBezTo>
                    <a:pt x="6794" y="62716"/>
                    <a:pt x="7279" y="63687"/>
                    <a:pt x="7764" y="64657"/>
                  </a:cubicBezTo>
                  <a:cubicBezTo>
                    <a:pt x="7903" y="64935"/>
                    <a:pt x="8007" y="65212"/>
                    <a:pt x="8111" y="65454"/>
                  </a:cubicBezTo>
                  <a:cubicBezTo>
                    <a:pt x="7938" y="65489"/>
                    <a:pt x="7756" y="65506"/>
                    <a:pt x="7574" y="65506"/>
                  </a:cubicBezTo>
                  <a:cubicBezTo>
                    <a:pt x="7392" y="65506"/>
                    <a:pt x="7210" y="65489"/>
                    <a:pt x="7036" y="65454"/>
                  </a:cubicBezTo>
                  <a:cubicBezTo>
                    <a:pt x="6690" y="65350"/>
                    <a:pt x="6378" y="65177"/>
                    <a:pt x="6101" y="64969"/>
                  </a:cubicBezTo>
                  <a:cubicBezTo>
                    <a:pt x="5962" y="64900"/>
                    <a:pt x="5858" y="64796"/>
                    <a:pt x="5754" y="64692"/>
                  </a:cubicBezTo>
                  <a:cubicBezTo>
                    <a:pt x="5719" y="64796"/>
                    <a:pt x="5650" y="64831"/>
                    <a:pt x="5650" y="64900"/>
                  </a:cubicBezTo>
                  <a:cubicBezTo>
                    <a:pt x="5477" y="65454"/>
                    <a:pt x="5927" y="65732"/>
                    <a:pt x="6239" y="66044"/>
                  </a:cubicBezTo>
                  <a:cubicBezTo>
                    <a:pt x="6378" y="66217"/>
                    <a:pt x="6378" y="66286"/>
                    <a:pt x="6239" y="66494"/>
                  </a:cubicBezTo>
                  <a:cubicBezTo>
                    <a:pt x="6031" y="66771"/>
                    <a:pt x="5927" y="67118"/>
                    <a:pt x="5962" y="67465"/>
                  </a:cubicBezTo>
                  <a:cubicBezTo>
                    <a:pt x="5962" y="67559"/>
                    <a:pt x="6394" y="67712"/>
                    <a:pt x="6654" y="67712"/>
                  </a:cubicBezTo>
                  <a:cubicBezTo>
                    <a:pt x="6679" y="67712"/>
                    <a:pt x="6703" y="67710"/>
                    <a:pt x="6724" y="67707"/>
                  </a:cubicBezTo>
                  <a:cubicBezTo>
                    <a:pt x="6786" y="67698"/>
                    <a:pt x="6842" y="67694"/>
                    <a:pt x="6892" y="67694"/>
                  </a:cubicBezTo>
                  <a:cubicBezTo>
                    <a:pt x="7236" y="67694"/>
                    <a:pt x="7322" y="67899"/>
                    <a:pt x="7383" y="68262"/>
                  </a:cubicBezTo>
                  <a:cubicBezTo>
                    <a:pt x="7452" y="68643"/>
                    <a:pt x="7799" y="68955"/>
                    <a:pt x="8215" y="68955"/>
                  </a:cubicBezTo>
                  <a:cubicBezTo>
                    <a:pt x="7972" y="68262"/>
                    <a:pt x="8042" y="67499"/>
                    <a:pt x="8457" y="66875"/>
                  </a:cubicBezTo>
                  <a:cubicBezTo>
                    <a:pt x="8579" y="66685"/>
                    <a:pt x="8665" y="66590"/>
                    <a:pt x="8752" y="66590"/>
                  </a:cubicBezTo>
                  <a:cubicBezTo>
                    <a:pt x="8839" y="66590"/>
                    <a:pt x="8925" y="66685"/>
                    <a:pt x="9047" y="66875"/>
                  </a:cubicBezTo>
                  <a:cubicBezTo>
                    <a:pt x="9740" y="67915"/>
                    <a:pt x="10433" y="68990"/>
                    <a:pt x="11126" y="70029"/>
                  </a:cubicBezTo>
                  <a:cubicBezTo>
                    <a:pt x="11334" y="70307"/>
                    <a:pt x="11334" y="70445"/>
                    <a:pt x="10953" y="70515"/>
                  </a:cubicBezTo>
                  <a:cubicBezTo>
                    <a:pt x="10778" y="70560"/>
                    <a:pt x="10610" y="70581"/>
                    <a:pt x="10448" y="70581"/>
                  </a:cubicBezTo>
                  <a:cubicBezTo>
                    <a:pt x="9869" y="70581"/>
                    <a:pt x="9360" y="70320"/>
                    <a:pt x="8873" y="69995"/>
                  </a:cubicBezTo>
                  <a:lnTo>
                    <a:pt x="8873" y="69995"/>
                  </a:lnTo>
                  <a:cubicBezTo>
                    <a:pt x="8769" y="70445"/>
                    <a:pt x="8977" y="70861"/>
                    <a:pt x="9324" y="71104"/>
                  </a:cubicBezTo>
                  <a:cubicBezTo>
                    <a:pt x="9567" y="71277"/>
                    <a:pt x="9671" y="71589"/>
                    <a:pt x="9567" y="71866"/>
                  </a:cubicBezTo>
                  <a:cubicBezTo>
                    <a:pt x="9356" y="72523"/>
                    <a:pt x="9465" y="72822"/>
                    <a:pt x="9908" y="72822"/>
                  </a:cubicBezTo>
                  <a:cubicBezTo>
                    <a:pt x="10049" y="72822"/>
                    <a:pt x="10224" y="72792"/>
                    <a:pt x="10433" y="72733"/>
                  </a:cubicBezTo>
                  <a:cubicBezTo>
                    <a:pt x="10516" y="72712"/>
                    <a:pt x="10584" y="72702"/>
                    <a:pt x="10640" y="72702"/>
                  </a:cubicBezTo>
                  <a:cubicBezTo>
                    <a:pt x="10863" y="72702"/>
                    <a:pt x="10891" y="72858"/>
                    <a:pt x="10918" y="73079"/>
                  </a:cubicBezTo>
                  <a:cubicBezTo>
                    <a:pt x="10982" y="73526"/>
                    <a:pt x="11369" y="73885"/>
                    <a:pt x="11809" y="73885"/>
                  </a:cubicBezTo>
                  <a:cubicBezTo>
                    <a:pt x="11847" y="73885"/>
                    <a:pt x="11885" y="73882"/>
                    <a:pt x="11923" y="73877"/>
                  </a:cubicBezTo>
                  <a:cubicBezTo>
                    <a:pt x="11577" y="72698"/>
                    <a:pt x="11577" y="72664"/>
                    <a:pt x="11889" y="71728"/>
                  </a:cubicBezTo>
                  <a:cubicBezTo>
                    <a:pt x="11958" y="71589"/>
                    <a:pt x="12027" y="71485"/>
                    <a:pt x="12097" y="71381"/>
                  </a:cubicBezTo>
                  <a:cubicBezTo>
                    <a:pt x="12201" y="71450"/>
                    <a:pt x="12339" y="71520"/>
                    <a:pt x="12443" y="71624"/>
                  </a:cubicBezTo>
                  <a:cubicBezTo>
                    <a:pt x="13240" y="72560"/>
                    <a:pt x="14072" y="73495"/>
                    <a:pt x="14904" y="74431"/>
                  </a:cubicBezTo>
                  <a:cubicBezTo>
                    <a:pt x="14939" y="74466"/>
                    <a:pt x="14973" y="74535"/>
                    <a:pt x="15008" y="74570"/>
                  </a:cubicBezTo>
                  <a:cubicBezTo>
                    <a:pt x="15216" y="74778"/>
                    <a:pt x="15216" y="74916"/>
                    <a:pt x="14869" y="74986"/>
                  </a:cubicBezTo>
                  <a:cubicBezTo>
                    <a:pt x="14622" y="75064"/>
                    <a:pt x="14366" y="75103"/>
                    <a:pt x="14108" y="75103"/>
                  </a:cubicBezTo>
                  <a:cubicBezTo>
                    <a:pt x="13680" y="75103"/>
                    <a:pt x="13249" y="74994"/>
                    <a:pt x="12859" y="74778"/>
                  </a:cubicBezTo>
                  <a:cubicBezTo>
                    <a:pt x="12836" y="74766"/>
                    <a:pt x="12805" y="74762"/>
                    <a:pt x="12771" y="74762"/>
                  </a:cubicBezTo>
                  <a:cubicBezTo>
                    <a:pt x="12701" y="74762"/>
                    <a:pt x="12617" y="74778"/>
                    <a:pt x="12547" y="74778"/>
                  </a:cubicBezTo>
                  <a:cubicBezTo>
                    <a:pt x="12582" y="74847"/>
                    <a:pt x="12617" y="74916"/>
                    <a:pt x="12617" y="75020"/>
                  </a:cubicBezTo>
                  <a:cubicBezTo>
                    <a:pt x="12721" y="75436"/>
                    <a:pt x="13032" y="75748"/>
                    <a:pt x="13414" y="75887"/>
                  </a:cubicBezTo>
                  <a:cubicBezTo>
                    <a:pt x="13587" y="75922"/>
                    <a:pt x="13795" y="76026"/>
                    <a:pt x="13656" y="76337"/>
                  </a:cubicBezTo>
                  <a:cubicBezTo>
                    <a:pt x="13587" y="76684"/>
                    <a:pt x="13587" y="77031"/>
                    <a:pt x="13656" y="77343"/>
                  </a:cubicBezTo>
                  <a:cubicBezTo>
                    <a:pt x="14038" y="77308"/>
                    <a:pt x="14419" y="77273"/>
                    <a:pt x="14800" y="77239"/>
                  </a:cubicBezTo>
                  <a:cubicBezTo>
                    <a:pt x="14835" y="77204"/>
                    <a:pt x="14904" y="77135"/>
                    <a:pt x="14973" y="77100"/>
                  </a:cubicBezTo>
                  <a:cubicBezTo>
                    <a:pt x="15129" y="77816"/>
                    <a:pt x="15537" y="78225"/>
                    <a:pt x="16096" y="78225"/>
                  </a:cubicBezTo>
                  <a:cubicBezTo>
                    <a:pt x="16159" y="78225"/>
                    <a:pt x="16224" y="78220"/>
                    <a:pt x="16290" y="78209"/>
                  </a:cubicBezTo>
                  <a:cubicBezTo>
                    <a:pt x="16290" y="78174"/>
                    <a:pt x="16256" y="78105"/>
                    <a:pt x="16221" y="78070"/>
                  </a:cubicBezTo>
                  <a:cubicBezTo>
                    <a:pt x="15840" y="77447"/>
                    <a:pt x="15736" y="76684"/>
                    <a:pt x="15978" y="75991"/>
                  </a:cubicBezTo>
                  <a:cubicBezTo>
                    <a:pt x="16019" y="75828"/>
                    <a:pt x="16095" y="75761"/>
                    <a:pt x="16186" y="75761"/>
                  </a:cubicBezTo>
                  <a:cubicBezTo>
                    <a:pt x="16251" y="75761"/>
                    <a:pt x="16323" y="75795"/>
                    <a:pt x="16394" y="75852"/>
                  </a:cubicBezTo>
                  <a:cubicBezTo>
                    <a:pt x="16602" y="75991"/>
                    <a:pt x="16741" y="76199"/>
                    <a:pt x="16914" y="76372"/>
                  </a:cubicBezTo>
                  <a:cubicBezTo>
                    <a:pt x="17746" y="77031"/>
                    <a:pt x="18543" y="77724"/>
                    <a:pt x="19410" y="78382"/>
                  </a:cubicBezTo>
                  <a:cubicBezTo>
                    <a:pt x="19652" y="78590"/>
                    <a:pt x="19652" y="78729"/>
                    <a:pt x="19375" y="78868"/>
                  </a:cubicBezTo>
                  <a:cubicBezTo>
                    <a:pt x="19028" y="79052"/>
                    <a:pt x="18636" y="79145"/>
                    <a:pt x="18238" y="79145"/>
                  </a:cubicBezTo>
                  <a:cubicBezTo>
                    <a:pt x="18039" y="79145"/>
                    <a:pt x="17839" y="79122"/>
                    <a:pt x="17642" y="79076"/>
                  </a:cubicBezTo>
                  <a:cubicBezTo>
                    <a:pt x="17469" y="79041"/>
                    <a:pt x="17296" y="79006"/>
                    <a:pt x="17088" y="78972"/>
                  </a:cubicBezTo>
                  <a:lnTo>
                    <a:pt x="17088" y="78972"/>
                  </a:lnTo>
                  <a:cubicBezTo>
                    <a:pt x="17192" y="79214"/>
                    <a:pt x="17296" y="79422"/>
                    <a:pt x="17434" y="79630"/>
                  </a:cubicBezTo>
                  <a:cubicBezTo>
                    <a:pt x="17469" y="79699"/>
                    <a:pt x="17538" y="79769"/>
                    <a:pt x="17642" y="79803"/>
                  </a:cubicBezTo>
                  <a:cubicBezTo>
                    <a:pt x="18231" y="80185"/>
                    <a:pt x="18231" y="80185"/>
                    <a:pt x="18301" y="80878"/>
                  </a:cubicBezTo>
                  <a:cubicBezTo>
                    <a:pt x="18351" y="81281"/>
                    <a:pt x="18365" y="81409"/>
                    <a:pt x="18582" y="81409"/>
                  </a:cubicBezTo>
                  <a:cubicBezTo>
                    <a:pt x="18663" y="81409"/>
                    <a:pt x="18773" y="81391"/>
                    <a:pt x="18925" y="81363"/>
                  </a:cubicBezTo>
                  <a:cubicBezTo>
                    <a:pt x="19202" y="81259"/>
                    <a:pt x="19479" y="81155"/>
                    <a:pt x="19756" y="81051"/>
                  </a:cubicBezTo>
                  <a:cubicBezTo>
                    <a:pt x="19895" y="81502"/>
                    <a:pt x="20311" y="81848"/>
                    <a:pt x="20796" y="81952"/>
                  </a:cubicBezTo>
                  <a:cubicBezTo>
                    <a:pt x="20935" y="81952"/>
                    <a:pt x="21039" y="81918"/>
                    <a:pt x="21143" y="81883"/>
                  </a:cubicBezTo>
                  <a:cubicBezTo>
                    <a:pt x="21108" y="81779"/>
                    <a:pt x="21073" y="81710"/>
                    <a:pt x="21004" y="81606"/>
                  </a:cubicBezTo>
                  <a:cubicBezTo>
                    <a:pt x="20588" y="81086"/>
                    <a:pt x="20415" y="80358"/>
                    <a:pt x="20588" y="79699"/>
                  </a:cubicBezTo>
                  <a:cubicBezTo>
                    <a:pt x="20611" y="79540"/>
                    <a:pt x="20649" y="79440"/>
                    <a:pt x="20731" y="79440"/>
                  </a:cubicBezTo>
                  <a:cubicBezTo>
                    <a:pt x="20774" y="79440"/>
                    <a:pt x="20829" y="79467"/>
                    <a:pt x="20900" y="79526"/>
                  </a:cubicBezTo>
                  <a:cubicBezTo>
                    <a:pt x="22044" y="80219"/>
                    <a:pt x="23188" y="80947"/>
                    <a:pt x="24331" y="81640"/>
                  </a:cubicBezTo>
                  <a:cubicBezTo>
                    <a:pt x="24609" y="81814"/>
                    <a:pt x="24539" y="81918"/>
                    <a:pt x="24331" y="82056"/>
                  </a:cubicBezTo>
                  <a:cubicBezTo>
                    <a:pt x="23938" y="82393"/>
                    <a:pt x="23431" y="82571"/>
                    <a:pt x="22921" y="82571"/>
                  </a:cubicBezTo>
                  <a:cubicBezTo>
                    <a:pt x="22802" y="82571"/>
                    <a:pt x="22682" y="82561"/>
                    <a:pt x="22564" y="82541"/>
                  </a:cubicBezTo>
                  <a:cubicBezTo>
                    <a:pt x="22477" y="82524"/>
                    <a:pt x="22399" y="82515"/>
                    <a:pt x="22325" y="82515"/>
                  </a:cubicBezTo>
                  <a:cubicBezTo>
                    <a:pt x="22252" y="82515"/>
                    <a:pt x="22182" y="82524"/>
                    <a:pt x="22113" y="82541"/>
                  </a:cubicBezTo>
                  <a:cubicBezTo>
                    <a:pt x="22182" y="82680"/>
                    <a:pt x="22252" y="82819"/>
                    <a:pt x="22321" y="82957"/>
                  </a:cubicBezTo>
                  <a:cubicBezTo>
                    <a:pt x="22356" y="83027"/>
                    <a:pt x="22460" y="83096"/>
                    <a:pt x="22529" y="83131"/>
                  </a:cubicBezTo>
                  <a:cubicBezTo>
                    <a:pt x="22876" y="83235"/>
                    <a:pt x="23326" y="83235"/>
                    <a:pt x="23500" y="83477"/>
                  </a:cubicBezTo>
                  <a:cubicBezTo>
                    <a:pt x="23673" y="83685"/>
                    <a:pt x="23569" y="84136"/>
                    <a:pt x="23638" y="84482"/>
                  </a:cubicBezTo>
                  <a:cubicBezTo>
                    <a:pt x="23707" y="84621"/>
                    <a:pt x="23846" y="84690"/>
                    <a:pt x="23985" y="84690"/>
                  </a:cubicBezTo>
                  <a:cubicBezTo>
                    <a:pt x="24262" y="84621"/>
                    <a:pt x="24539" y="84482"/>
                    <a:pt x="24782" y="84309"/>
                  </a:cubicBezTo>
                  <a:cubicBezTo>
                    <a:pt x="24855" y="84236"/>
                    <a:pt x="24903" y="84206"/>
                    <a:pt x="24948" y="84206"/>
                  </a:cubicBezTo>
                  <a:cubicBezTo>
                    <a:pt x="25009" y="84206"/>
                    <a:pt x="25063" y="84263"/>
                    <a:pt x="25163" y="84344"/>
                  </a:cubicBezTo>
                  <a:cubicBezTo>
                    <a:pt x="25440" y="84552"/>
                    <a:pt x="25787" y="84760"/>
                    <a:pt x="26134" y="84898"/>
                  </a:cubicBezTo>
                  <a:cubicBezTo>
                    <a:pt x="26159" y="84915"/>
                    <a:pt x="26186" y="84922"/>
                    <a:pt x="26214" y="84922"/>
                  </a:cubicBezTo>
                  <a:cubicBezTo>
                    <a:pt x="26302" y="84922"/>
                    <a:pt x="26401" y="84855"/>
                    <a:pt x="26480" y="84829"/>
                  </a:cubicBezTo>
                  <a:cubicBezTo>
                    <a:pt x="26446" y="84725"/>
                    <a:pt x="26376" y="84621"/>
                    <a:pt x="26307" y="84552"/>
                  </a:cubicBezTo>
                  <a:cubicBezTo>
                    <a:pt x="25822" y="84066"/>
                    <a:pt x="25579" y="83408"/>
                    <a:pt x="25614" y="82749"/>
                  </a:cubicBezTo>
                  <a:cubicBezTo>
                    <a:pt x="25637" y="82538"/>
                    <a:pt x="25692" y="82454"/>
                    <a:pt x="25801" y="82454"/>
                  </a:cubicBezTo>
                  <a:cubicBezTo>
                    <a:pt x="25853" y="82454"/>
                    <a:pt x="25917" y="82473"/>
                    <a:pt x="25995" y="82507"/>
                  </a:cubicBezTo>
                  <a:cubicBezTo>
                    <a:pt x="27208" y="83061"/>
                    <a:pt x="28421" y="83616"/>
                    <a:pt x="29634" y="84136"/>
                  </a:cubicBezTo>
                  <a:cubicBezTo>
                    <a:pt x="29911" y="84274"/>
                    <a:pt x="29877" y="84378"/>
                    <a:pt x="29704" y="84552"/>
                  </a:cubicBezTo>
                  <a:cubicBezTo>
                    <a:pt x="29288" y="85002"/>
                    <a:pt x="28698" y="85245"/>
                    <a:pt x="28109" y="85245"/>
                  </a:cubicBezTo>
                  <a:lnTo>
                    <a:pt x="27485" y="85245"/>
                  </a:lnTo>
                  <a:cubicBezTo>
                    <a:pt x="27659" y="85695"/>
                    <a:pt x="28075" y="86007"/>
                    <a:pt x="28560" y="86007"/>
                  </a:cubicBezTo>
                  <a:cubicBezTo>
                    <a:pt x="28643" y="86000"/>
                    <a:pt x="28717" y="85994"/>
                    <a:pt x="28783" y="85994"/>
                  </a:cubicBezTo>
                  <a:cubicBezTo>
                    <a:pt x="29020" y="85994"/>
                    <a:pt x="29141" y="86071"/>
                    <a:pt x="29114" y="86423"/>
                  </a:cubicBezTo>
                  <a:cubicBezTo>
                    <a:pt x="29149" y="86666"/>
                    <a:pt x="29218" y="86909"/>
                    <a:pt x="29392" y="87116"/>
                  </a:cubicBezTo>
                  <a:cubicBezTo>
                    <a:pt x="29426" y="87186"/>
                    <a:pt x="29530" y="87220"/>
                    <a:pt x="29634" y="87220"/>
                  </a:cubicBezTo>
                  <a:cubicBezTo>
                    <a:pt x="29877" y="87151"/>
                    <a:pt x="30119" y="87013"/>
                    <a:pt x="30327" y="86839"/>
                  </a:cubicBezTo>
                  <a:cubicBezTo>
                    <a:pt x="30439" y="86709"/>
                    <a:pt x="30520" y="86639"/>
                    <a:pt x="30615" y="86639"/>
                  </a:cubicBezTo>
                  <a:cubicBezTo>
                    <a:pt x="30696" y="86639"/>
                    <a:pt x="30788" y="86692"/>
                    <a:pt x="30917" y="86805"/>
                  </a:cubicBezTo>
                  <a:cubicBezTo>
                    <a:pt x="31229" y="86978"/>
                    <a:pt x="31575" y="87082"/>
                    <a:pt x="31922" y="87116"/>
                  </a:cubicBezTo>
                  <a:cubicBezTo>
                    <a:pt x="32026" y="87116"/>
                    <a:pt x="32130" y="87013"/>
                    <a:pt x="32234" y="86978"/>
                  </a:cubicBezTo>
                  <a:cubicBezTo>
                    <a:pt x="32199" y="86874"/>
                    <a:pt x="32095" y="86805"/>
                    <a:pt x="32026" y="86735"/>
                  </a:cubicBezTo>
                  <a:cubicBezTo>
                    <a:pt x="31506" y="86389"/>
                    <a:pt x="31159" y="85834"/>
                    <a:pt x="31090" y="85210"/>
                  </a:cubicBezTo>
                  <a:cubicBezTo>
                    <a:pt x="31043" y="84880"/>
                    <a:pt x="31044" y="84758"/>
                    <a:pt x="31203" y="84758"/>
                  </a:cubicBezTo>
                  <a:cubicBezTo>
                    <a:pt x="31277" y="84758"/>
                    <a:pt x="31386" y="84785"/>
                    <a:pt x="31540" y="84829"/>
                  </a:cubicBezTo>
                  <a:lnTo>
                    <a:pt x="34625" y="85730"/>
                  </a:lnTo>
                  <a:cubicBezTo>
                    <a:pt x="34902" y="85799"/>
                    <a:pt x="35180" y="85938"/>
                    <a:pt x="35457" y="86007"/>
                  </a:cubicBezTo>
                  <a:cubicBezTo>
                    <a:pt x="35214" y="86285"/>
                    <a:pt x="35006" y="86562"/>
                    <a:pt x="34764" y="86839"/>
                  </a:cubicBezTo>
                  <a:cubicBezTo>
                    <a:pt x="34694" y="86874"/>
                    <a:pt x="34625" y="86943"/>
                    <a:pt x="34556" y="86943"/>
                  </a:cubicBezTo>
                  <a:cubicBezTo>
                    <a:pt x="34140" y="87082"/>
                    <a:pt x="33724" y="87186"/>
                    <a:pt x="33308" y="87290"/>
                  </a:cubicBezTo>
                  <a:cubicBezTo>
                    <a:pt x="33505" y="87655"/>
                    <a:pt x="33883" y="87883"/>
                    <a:pt x="34296" y="87883"/>
                  </a:cubicBezTo>
                  <a:cubicBezTo>
                    <a:pt x="34393" y="87883"/>
                    <a:pt x="34492" y="87871"/>
                    <a:pt x="34590" y="87844"/>
                  </a:cubicBezTo>
                  <a:cubicBezTo>
                    <a:pt x="34664" y="87828"/>
                    <a:pt x="34722" y="87819"/>
                    <a:pt x="34770" y="87819"/>
                  </a:cubicBezTo>
                  <a:cubicBezTo>
                    <a:pt x="34923" y="87819"/>
                    <a:pt x="34962" y="87910"/>
                    <a:pt x="35041" y="88122"/>
                  </a:cubicBezTo>
                  <a:cubicBezTo>
                    <a:pt x="35145" y="88434"/>
                    <a:pt x="35318" y="88711"/>
                    <a:pt x="35561" y="88988"/>
                  </a:cubicBezTo>
                  <a:lnTo>
                    <a:pt x="36427" y="88364"/>
                  </a:lnTo>
                  <a:cubicBezTo>
                    <a:pt x="36427" y="88330"/>
                    <a:pt x="36427" y="88330"/>
                    <a:pt x="36427" y="88295"/>
                  </a:cubicBezTo>
                  <a:cubicBezTo>
                    <a:pt x="36464" y="88185"/>
                    <a:pt x="36501" y="88143"/>
                    <a:pt x="36558" y="88143"/>
                  </a:cubicBezTo>
                  <a:cubicBezTo>
                    <a:pt x="36609" y="88143"/>
                    <a:pt x="36676" y="88177"/>
                    <a:pt x="36774" y="88226"/>
                  </a:cubicBezTo>
                  <a:cubicBezTo>
                    <a:pt x="37121" y="88364"/>
                    <a:pt x="37502" y="88468"/>
                    <a:pt x="37883" y="88503"/>
                  </a:cubicBezTo>
                  <a:cubicBezTo>
                    <a:pt x="37894" y="88507"/>
                    <a:pt x="37906" y="88508"/>
                    <a:pt x="37917" y="88508"/>
                  </a:cubicBezTo>
                  <a:cubicBezTo>
                    <a:pt x="38010" y="88508"/>
                    <a:pt x="38106" y="88391"/>
                    <a:pt x="38230" y="88330"/>
                  </a:cubicBezTo>
                  <a:cubicBezTo>
                    <a:pt x="38126" y="88226"/>
                    <a:pt x="38056" y="88156"/>
                    <a:pt x="37952" y="88087"/>
                  </a:cubicBezTo>
                  <a:cubicBezTo>
                    <a:pt x="37363" y="87775"/>
                    <a:pt x="36947" y="87220"/>
                    <a:pt x="36809" y="86597"/>
                  </a:cubicBezTo>
                  <a:cubicBezTo>
                    <a:pt x="36746" y="86379"/>
                    <a:pt x="36768" y="86245"/>
                    <a:pt x="36999" y="86245"/>
                  </a:cubicBezTo>
                  <a:cubicBezTo>
                    <a:pt x="37025" y="86245"/>
                    <a:pt x="37054" y="86246"/>
                    <a:pt x="37086" y="86250"/>
                  </a:cubicBezTo>
                  <a:cubicBezTo>
                    <a:pt x="38403" y="86458"/>
                    <a:pt x="39720" y="86631"/>
                    <a:pt x="41072" y="86805"/>
                  </a:cubicBezTo>
                  <a:cubicBezTo>
                    <a:pt x="41349" y="86839"/>
                    <a:pt x="41349" y="86943"/>
                    <a:pt x="41245" y="87151"/>
                  </a:cubicBezTo>
                  <a:cubicBezTo>
                    <a:pt x="40933" y="87775"/>
                    <a:pt x="40309" y="88226"/>
                    <a:pt x="39616" y="88364"/>
                  </a:cubicBezTo>
                  <a:cubicBezTo>
                    <a:pt x="39512" y="88399"/>
                    <a:pt x="39443" y="88434"/>
                    <a:pt x="39339" y="88503"/>
                  </a:cubicBezTo>
                  <a:cubicBezTo>
                    <a:pt x="39408" y="88572"/>
                    <a:pt x="39477" y="88676"/>
                    <a:pt x="39581" y="88745"/>
                  </a:cubicBezTo>
                  <a:cubicBezTo>
                    <a:pt x="39789" y="88867"/>
                    <a:pt x="40023" y="88927"/>
                    <a:pt x="40257" y="88927"/>
                  </a:cubicBezTo>
                  <a:cubicBezTo>
                    <a:pt x="40491" y="88927"/>
                    <a:pt x="40725" y="88867"/>
                    <a:pt x="40933" y="88745"/>
                  </a:cubicBezTo>
                  <a:lnTo>
                    <a:pt x="41557" y="89716"/>
                  </a:lnTo>
                  <a:cubicBezTo>
                    <a:pt x="41629" y="89824"/>
                    <a:pt x="41692" y="89885"/>
                    <a:pt x="41769" y="89885"/>
                  </a:cubicBezTo>
                  <a:cubicBezTo>
                    <a:pt x="41841" y="89885"/>
                    <a:pt x="41926" y="89833"/>
                    <a:pt x="42042" y="89716"/>
                  </a:cubicBezTo>
                  <a:cubicBezTo>
                    <a:pt x="42285" y="89439"/>
                    <a:pt x="42458" y="89196"/>
                    <a:pt x="42701" y="88884"/>
                  </a:cubicBezTo>
                  <a:cubicBezTo>
                    <a:pt x="42957" y="89076"/>
                    <a:pt x="43265" y="89176"/>
                    <a:pt x="43570" y="89176"/>
                  </a:cubicBezTo>
                  <a:cubicBezTo>
                    <a:pt x="43760" y="89176"/>
                    <a:pt x="43949" y="89137"/>
                    <a:pt x="44122" y="89057"/>
                  </a:cubicBezTo>
                  <a:cubicBezTo>
                    <a:pt x="44191" y="89023"/>
                    <a:pt x="44260" y="88919"/>
                    <a:pt x="44330" y="88849"/>
                  </a:cubicBezTo>
                  <a:cubicBezTo>
                    <a:pt x="44260" y="88780"/>
                    <a:pt x="44191" y="88745"/>
                    <a:pt x="44122" y="88711"/>
                  </a:cubicBezTo>
                  <a:cubicBezTo>
                    <a:pt x="43429" y="88468"/>
                    <a:pt x="42909" y="87948"/>
                    <a:pt x="42666" y="87290"/>
                  </a:cubicBezTo>
                  <a:cubicBezTo>
                    <a:pt x="42597" y="87082"/>
                    <a:pt x="42597" y="86943"/>
                    <a:pt x="42909" y="86943"/>
                  </a:cubicBezTo>
                  <a:lnTo>
                    <a:pt x="46894" y="86943"/>
                  </a:lnTo>
                  <a:cubicBezTo>
                    <a:pt x="47206" y="86943"/>
                    <a:pt x="47241" y="87047"/>
                    <a:pt x="47137" y="87324"/>
                  </a:cubicBezTo>
                  <a:cubicBezTo>
                    <a:pt x="46894" y="87914"/>
                    <a:pt x="46444" y="88399"/>
                    <a:pt x="45855" y="88641"/>
                  </a:cubicBezTo>
                  <a:cubicBezTo>
                    <a:pt x="45716" y="88711"/>
                    <a:pt x="45577" y="88745"/>
                    <a:pt x="45404" y="88849"/>
                  </a:cubicBezTo>
                  <a:cubicBezTo>
                    <a:pt x="45644" y="89071"/>
                    <a:pt x="45953" y="89184"/>
                    <a:pt x="46268" y="89184"/>
                  </a:cubicBezTo>
                  <a:cubicBezTo>
                    <a:pt x="46544" y="89184"/>
                    <a:pt x="46825" y="89097"/>
                    <a:pt x="47068" y="88919"/>
                  </a:cubicBezTo>
                  <a:cubicBezTo>
                    <a:pt x="47414" y="89265"/>
                    <a:pt x="47692" y="89785"/>
                    <a:pt x="48004" y="89785"/>
                  </a:cubicBezTo>
                  <a:cubicBezTo>
                    <a:pt x="48385" y="89785"/>
                    <a:pt x="48662" y="89300"/>
                    <a:pt x="48731" y="88815"/>
                  </a:cubicBezTo>
                  <a:cubicBezTo>
                    <a:pt x="48766" y="88780"/>
                    <a:pt x="48766" y="88780"/>
                    <a:pt x="48801" y="88745"/>
                  </a:cubicBezTo>
                  <a:cubicBezTo>
                    <a:pt x="49026" y="88884"/>
                    <a:pt x="49277" y="88953"/>
                    <a:pt x="49529" y="88953"/>
                  </a:cubicBezTo>
                  <a:cubicBezTo>
                    <a:pt x="49780" y="88953"/>
                    <a:pt x="50031" y="88884"/>
                    <a:pt x="50256" y="88745"/>
                  </a:cubicBezTo>
                  <a:cubicBezTo>
                    <a:pt x="50326" y="88676"/>
                    <a:pt x="50395" y="88572"/>
                    <a:pt x="50464" y="88503"/>
                  </a:cubicBezTo>
                  <a:cubicBezTo>
                    <a:pt x="50360" y="88434"/>
                    <a:pt x="50256" y="88399"/>
                    <a:pt x="50152" y="88364"/>
                  </a:cubicBezTo>
                  <a:cubicBezTo>
                    <a:pt x="49529" y="88260"/>
                    <a:pt x="48939" y="87844"/>
                    <a:pt x="48627" y="87255"/>
                  </a:cubicBezTo>
                  <a:cubicBezTo>
                    <a:pt x="48454" y="87013"/>
                    <a:pt x="48419" y="86839"/>
                    <a:pt x="48835" y="86805"/>
                  </a:cubicBezTo>
                  <a:cubicBezTo>
                    <a:pt x="50048" y="86666"/>
                    <a:pt x="51262" y="86493"/>
                    <a:pt x="52475" y="86319"/>
                  </a:cubicBezTo>
                  <a:cubicBezTo>
                    <a:pt x="52619" y="86294"/>
                    <a:pt x="52733" y="86279"/>
                    <a:pt x="52818" y="86279"/>
                  </a:cubicBezTo>
                  <a:cubicBezTo>
                    <a:pt x="53079" y="86279"/>
                    <a:pt x="53074" y="86421"/>
                    <a:pt x="52891" y="86839"/>
                  </a:cubicBezTo>
                  <a:cubicBezTo>
                    <a:pt x="52683" y="87220"/>
                    <a:pt x="52440" y="87567"/>
                    <a:pt x="52163" y="87914"/>
                  </a:cubicBezTo>
                  <a:cubicBezTo>
                    <a:pt x="51955" y="88052"/>
                    <a:pt x="51747" y="88191"/>
                    <a:pt x="51504" y="88295"/>
                  </a:cubicBezTo>
                  <a:cubicBezTo>
                    <a:pt x="51741" y="88481"/>
                    <a:pt x="51971" y="88577"/>
                    <a:pt x="52208" y="88577"/>
                  </a:cubicBezTo>
                  <a:cubicBezTo>
                    <a:pt x="52455" y="88577"/>
                    <a:pt x="52711" y="88473"/>
                    <a:pt x="52994" y="88260"/>
                  </a:cubicBezTo>
                  <a:cubicBezTo>
                    <a:pt x="53076" y="88211"/>
                    <a:pt x="53127" y="88178"/>
                    <a:pt x="53176" y="88178"/>
                  </a:cubicBezTo>
                  <a:cubicBezTo>
                    <a:pt x="53231" y="88178"/>
                    <a:pt x="53284" y="88220"/>
                    <a:pt x="53376" y="88330"/>
                  </a:cubicBezTo>
                  <a:cubicBezTo>
                    <a:pt x="53618" y="88572"/>
                    <a:pt x="53930" y="88815"/>
                    <a:pt x="54242" y="88988"/>
                  </a:cubicBezTo>
                  <a:cubicBezTo>
                    <a:pt x="54450" y="88676"/>
                    <a:pt x="54623" y="88364"/>
                    <a:pt x="54762" y="88018"/>
                  </a:cubicBezTo>
                  <a:cubicBezTo>
                    <a:pt x="54814" y="87889"/>
                    <a:pt x="54846" y="87818"/>
                    <a:pt x="54944" y="87818"/>
                  </a:cubicBezTo>
                  <a:cubicBezTo>
                    <a:pt x="54978" y="87818"/>
                    <a:pt x="55020" y="87826"/>
                    <a:pt x="55074" y="87844"/>
                  </a:cubicBezTo>
                  <a:cubicBezTo>
                    <a:pt x="55180" y="87871"/>
                    <a:pt x="55289" y="87884"/>
                    <a:pt x="55397" y="87884"/>
                  </a:cubicBezTo>
                  <a:cubicBezTo>
                    <a:pt x="55711" y="87884"/>
                    <a:pt x="56020" y="87774"/>
                    <a:pt x="56252" y="87567"/>
                  </a:cubicBezTo>
                  <a:cubicBezTo>
                    <a:pt x="56322" y="87463"/>
                    <a:pt x="56391" y="87394"/>
                    <a:pt x="56426" y="87290"/>
                  </a:cubicBezTo>
                  <a:cubicBezTo>
                    <a:pt x="56322" y="87255"/>
                    <a:pt x="56252" y="87220"/>
                    <a:pt x="56148" y="87220"/>
                  </a:cubicBezTo>
                  <a:cubicBezTo>
                    <a:pt x="55490" y="87186"/>
                    <a:pt x="54831" y="86839"/>
                    <a:pt x="54416" y="86285"/>
                  </a:cubicBezTo>
                  <a:cubicBezTo>
                    <a:pt x="54242" y="86042"/>
                    <a:pt x="54277" y="85938"/>
                    <a:pt x="54589" y="85869"/>
                  </a:cubicBezTo>
                  <a:cubicBezTo>
                    <a:pt x="55837" y="85522"/>
                    <a:pt x="57119" y="85141"/>
                    <a:pt x="58367" y="84760"/>
                  </a:cubicBezTo>
                  <a:cubicBezTo>
                    <a:pt x="58436" y="84746"/>
                    <a:pt x="58493" y="84739"/>
                    <a:pt x="58539" y="84739"/>
                  </a:cubicBezTo>
                  <a:cubicBezTo>
                    <a:pt x="58724" y="84739"/>
                    <a:pt x="58741" y="84850"/>
                    <a:pt x="58713" y="85072"/>
                  </a:cubicBezTo>
                  <a:cubicBezTo>
                    <a:pt x="58644" y="85765"/>
                    <a:pt x="58263" y="86389"/>
                    <a:pt x="57673" y="86770"/>
                  </a:cubicBezTo>
                  <a:cubicBezTo>
                    <a:pt x="57604" y="86839"/>
                    <a:pt x="57570" y="86874"/>
                    <a:pt x="57500" y="86978"/>
                  </a:cubicBezTo>
                  <a:cubicBezTo>
                    <a:pt x="57570" y="87013"/>
                    <a:pt x="57673" y="87082"/>
                    <a:pt x="57777" y="87116"/>
                  </a:cubicBezTo>
                  <a:cubicBezTo>
                    <a:pt x="57836" y="87124"/>
                    <a:pt x="57896" y="87128"/>
                    <a:pt x="57955" y="87128"/>
                  </a:cubicBezTo>
                  <a:cubicBezTo>
                    <a:pt x="58419" y="87128"/>
                    <a:pt x="58883" y="86892"/>
                    <a:pt x="59129" y="86493"/>
                  </a:cubicBezTo>
                  <a:cubicBezTo>
                    <a:pt x="59198" y="86597"/>
                    <a:pt x="59268" y="86735"/>
                    <a:pt x="59337" y="86770"/>
                  </a:cubicBezTo>
                  <a:cubicBezTo>
                    <a:pt x="59649" y="86943"/>
                    <a:pt x="59961" y="87116"/>
                    <a:pt x="60238" y="87255"/>
                  </a:cubicBezTo>
                  <a:cubicBezTo>
                    <a:pt x="60412" y="86943"/>
                    <a:pt x="60550" y="86631"/>
                    <a:pt x="60689" y="86285"/>
                  </a:cubicBezTo>
                  <a:cubicBezTo>
                    <a:pt x="60723" y="86215"/>
                    <a:pt x="60654" y="86077"/>
                    <a:pt x="60654" y="85973"/>
                  </a:cubicBezTo>
                  <a:lnTo>
                    <a:pt x="60654" y="85973"/>
                  </a:lnTo>
                  <a:cubicBezTo>
                    <a:pt x="60747" y="85976"/>
                    <a:pt x="60834" y="85978"/>
                    <a:pt x="60915" y="85978"/>
                  </a:cubicBezTo>
                  <a:cubicBezTo>
                    <a:pt x="61716" y="85978"/>
                    <a:pt x="61994" y="85811"/>
                    <a:pt x="62214" y="85245"/>
                  </a:cubicBezTo>
                  <a:cubicBezTo>
                    <a:pt x="61070" y="85210"/>
                    <a:pt x="60550" y="85072"/>
                    <a:pt x="60030" y="84552"/>
                  </a:cubicBezTo>
                  <a:cubicBezTo>
                    <a:pt x="59822" y="84344"/>
                    <a:pt x="59822" y="84240"/>
                    <a:pt x="60100" y="84101"/>
                  </a:cubicBezTo>
                  <a:cubicBezTo>
                    <a:pt x="61313" y="83581"/>
                    <a:pt x="62491" y="83061"/>
                    <a:pt x="63704" y="82507"/>
                  </a:cubicBezTo>
                  <a:cubicBezTo>
                    <a:pt x="63787" y="82465"/>
                    <a:pt x="63854" y="82446"/>
                    <a:pt x="63908" y="82446"/>
                  </a:cubicBezTo>
                  <a:cubicBezTo>
                    <a:pt x="64034" y="82446"/>
                    <a:pt x="64085" y="82555"/>
                    <a:pt x="64085" y="82749"/>
                  </a:cubicBezTo>
                  <a:cubicBezTo>
                    <a:pt x="64120" y="83443"/>
                    <a:pt x="63843" y="84101"/>
                    <a:pt x="63323" y="84586"/>
                  </a:cubicBezTo>
                  <a:cubicBezTo>
                    <a:pt x="63288" y="84656"/>
                    <a:pt x="63219" y="84725"/>
                    <a:pt x="63184" y="84794"/>
                  </a:cubicBezTo>
                  <a:cubicBezTo>
                    <a:pt x="63274" y="84824"/>
                    <a:pt x="63363" y="84905"/>
                    <a:pt x="63431" y="84905"/>
                  </a:cubicBezTo>
                  <a:cubicBezTo>
                    <a:pt x="63442" y="84905"/>
                    <a:pt x="63452" y="84903"/>
                    <a:pt x="63462" y="84898"/>
                  </a:cubicBezTo>
                  <a:cubicBezTo>
                    <a:pt x="63808" y="84794"/>
                    <a:pt x="64155" y="84621"/>
                    <a:pt x="64467" y="84413"/>
                  </a:cubicBezTo>
                  <a:cubicBezTo>
                    <a:pt x="64607" y="84313"/>
                    <a:pt x="64678" y="84236"/>
                    <a:pt x="64766" y="84236"/>
                  </a:cubicBezTo>
                  <a:cubicBezTo>
                    <a:pt x="64831" y="84236"/>
                    <a:pt x="64905" y="84276"/>
                    <a:pt x="65021" y="84378"/>
                  </a:cubicBezTo>
                  <a:cubicBezTo>
                    <a:pt x="65264" y="84552"/>
                    <a:pt x="65610" y="84656"/>
                    <a:pt x="65922" y="84656"/>
                  </a:cubicBezTo>
                  <a:cubicBezTo>
                    <a:pt x="66026" y="84656"/>
                    <a:pt x="66165" y="84170"/>
                    <a:pt x="66200" y="83928"/>
                  </a:cubicBezTo>
                  <a:cubicBezTo>
                    <a:pt x="66234" y="83720"/>
                    <a:pt x="66200" y="83547"/>
                    <a:pt x="66165" y="83339"/>
                  </a:cubicBezTo>
                  <a:lnTo>
                    <a:pt x="66165" y="83339"/>
                  </a:lnTo>
                  <a:cubicBezTo>
                    <a:pt x="66230" y="83349"/>
                    <a:pt x="66296" y="83354"/>
                    <a:pt x="66362" y="83354"/>
                  </a:cubicBezTo>
                  <a:cubicBezTo>
                    <a:pt x="66752" y="83354"/>
                    <a:pt x="67146" y="83180"/>
                    <a:pt x="67413" y="82853"/>
                  </a:cubicBezTo>
                  <a:cubicBezTo>
                    <a:pt x="67482" y="82749"/>
                    <a:pt x="67551" y="82611"/>
                    <a:pt x="67551" y="82507"/>
                  </a:cubicBezTo>
                  <a:cubicBezTo>
                    <a:pt x="67499" y="82489"/>
                    <a:pt x="67447" y="82481"/>
                    <a:pt x="67391" y="82481"/>
                  </a:cubicBezTo>
                  <a:cubicBezTo>
                    <a:pt x="67335" y="82481"/>
                    <a:pt x="67274" y="82489"/>
                    <a:pt x="67205" y="82507"/>
                  </a:cubicBezTo>
                  <a:cubicBezTo>
                    <a:pt x="67073" y="82529"/>
                    <a:pt x="66938" y="82540"/>
                    <a:pt x="66803" y="82540"/>
                  </a:cubicBezTo>
                  <a:cubicBezTo>
                    <a:pt x="66296" y="82540"/>
                    <a:pt x="65778" y="82384"/>
                    <a:pt x="65368" y="82056"/>
                  </a:cubicBezTo>
                  <a:cubicBezTo>
                    <a:pt x="65160" y="81883"/>
                    <a:pt x="65091" y="81814"/>
                    <a:pt x="65368" y="81640"/>
                  </a:cubicBezTo>
                  <a:cubicBezTo>
                    <a:pt x="66512" y="80947"/>
                    <a:pt x="67621" y="80219"/>
                    <a:pt x="68764" y="79526"/>
                  </a:cubicBezTo>
                  <a:cubicBezTo>
                    <a:pt x="68856" y="79461"/>
                    <a:pt x="68923" y="79430"/>
                    <a:pt x="68974" y="79430"/>
                  </a:cubicBezTo>
                  <a:cubicBezTo>
                    <a:pt x="69059" y="79430"/>
                    <a:pt x="69103" y="79514"/>
                    <a:pt x="69146" y="79665"/>
                  </a:cubicBezTo>
                  <a:cubicBezTo>
                    <a:pt x="69284" y="80323"/>
                    <a:pt x="69111" y="81016"/>
                    <a:pt x="68695" y="81571"/>
                  </a:cubicBezTo>
                  <a:cubicBezTo>
                    <a:pt x="68626" y="81675"/>
                    <a:pt x="68591" y="81779"/>
                    <a:pt x="68556" y="81883"/>
                  </a:cubicBezTo>
                  <a:cubicBezTo>
                    <a:pt x="68649" y="81883"/>
                    <a:pt x="68741" y="81914"/>
                    <a:pt x="68823" y="81914"/>
                  </a:cubicBezTo>
                  <a:cubicBezTo>
                    <a:pt x="68865" y="81914"/>
                    <a:pt x="68903" y="81906"/>
                    <a:pt x="68938" y="81883"/>
                  </a:cubicBezTo>
                  <a:cubicBezTo>
                    <a:pt x="69319" y="81640"/>
                    <a:pt x="69700" y="81363"/>
                    <a:pt x="70047" y="81120"/>
                  </a:cubicBezTo>
                  <a:cubicBezTo>
                    <a:pt x="70320" y="81175"/>
                    <a:pt x="70722" y="81380"/>
                    <a:pt x="70999" y="81380"/>
                  </a:cubicBezTo>
                  <a:cubicBezTo>
                    <a:pt x="71073" y="81380"/>
                    <a:pt x="71139" y="81365"/>
                    <a:pt x="71191" y="81328"/>
                  </a:cubicBezTo>
                  <a:cubicBezTo>
                    <a:pt x="71537" y="81120"/>
                    <a:pt x="71468" y="80531"/>
                    <a:pt x="71295" y="80115"/>
                  </a:cubicBezTo>
                  <a:lnTo>
                    <a:pt x="71295" y="80011"/>
                  </a:lnTo>
                  <a:cubicBezTo>
                    <a:pt x="71814" y="80011"/>
                    <a:pt x="72300" y="79699"/>
                    <a:pt x="72508" y="79214"/>
                  </a:cubicBezTo>
                  <a:cubicBezTo>
                    <a:pt x="72542" y="79110"/>
                    <a:pt x="72542" y="79006"/>
                    <a:pt x="72542" y="78902"/>
                  </a:cubicBezTo>
                  <a:lnTo>
                    <a:pt x="72542" y="78902"/>
                  </a:lnTo>
                  <a:cubicBezTo>
                    <a:pt x="72473" y="78937"/>
                    <a:pt x="72369" y="78937"/>
                    <a:pt x="72300" y="78972"/>
                  </a:cubicBezTo>
                  <a:cubicBezTo>
                    <a:pt x="72034" y="79081"/>
                    <a:pt x="71748" y="79134"/>
                    <a:pt x="71463" y="79134"/>
                  </a:cubicBezTo>
                  <a:cubicBezTo>
                    <a:pt x="71114" y="79134"/>
                    <a:pt x="70768" y="79055"/>
                    <a:pt x="70463" y="78902"/>
                  </a:cubicBezTo>
                  <a:cubicBezTo>
                    <a:pt x="70012" y="78660"/>
                    <a:pt x="70012" y="78625"/>
                    <a:pt x="70393" y="78313"/>
                  </a:cubicBezTo>
                  <a:cubicBezTo>
                    <a:pt x="71052" y="77724"/>
                    <a:pt x="71745" y="77169"/>
                    <a:pt x="72404" y="76615"/>
                  </a:cubicBezTo>
                  <a:cubicBezTo>
                    <a:pt x="72785" y="76268"/>
                    <a:pt x="73201" y="75956"/>
                    <a:pt x="73582" y="75644"/>
                  </a:cubicBezTo>
                  <a:lnTo>
                    <a:pt x="73582" y="75644"/>
                  </a:lnTo>
                  <a:cubicBezTo>
                    <a:pt x="73998" y="76476"/>
                    <a:pt x="73929" y="77481"/>
                    <a:pt x="73339" y="78209"/>
                  </a:cubicBezTo>
                  <a:cubicBezTo>
                    <a:pt x="73408" y="78221"/>
                    <a:pt x="73477" y="78226"/>
                    <a:pt x="73543" y="78226"/>
                  </a:cubicBezTo>
                  <a:cubicBezTo>
                    <a:pt x="74081" y="78226"/>
                    <a:pt x="74533" y="77867"/>
                    <a:pt x="74656" y="77343"/>
                  </a:cubicBezTo>
                  <a:cubicBezTo>
                    <a:pt x="74701" y="77209"/>
                    <a:pt x="74731" y="77147"/>
                    <a:pt x="74802" y="77147"/>
                  </a:cubicBezTo>
                  <a:cubicBezTo>
                    <a:pt x="74841" y="77147"/>
                    <a:pt x="74894" y="77167"/>
                    <a:pt x="74968" y="77204"/>
                  </a:cubicBezTo>
                  <a:cubicBezTo>
                    <a:pt x="75211" y="77308"/>
                    <a:pt x="75454" y="77377"/>
                    <a:pt x="75731" y="77412"/>
                  </a:cubicBezTo>
                  <a:cubicBezTo>
                    <a:pt x="75785" y="77427"/>
                    <a:pt x="75836" y="77436"/>
                    <a:pt x="75882" y="77436"/>
                  </a:cubicBezTo>
                  <a:cubicBezTo>
                    <a:pt x="76041" y="77436"/>
                    <a:pt x="76139" y="77334"/>
                    <a:pt x="76112" y="77065"/>
                  </a:cubicBezTo>
                  <a:cubicBezTo>
                    <a:pt x="76078" y="76719"/>
                    <a:pt x="76043" y="76372"/>
                    <a:pt x="76008" y="75991"/>
                  </a:cubicBezTo>
                  <a:cubicBezTo>
                    <a:pt x="76736" y="75818"/>
                    <a:pt x="77083" y="75367"/>
                    <a:pt x="77013" y="74674"/>
                  </a:cubicBezTo>
                  <a:lnTo>
                    <a:pt x="77013" y="74674"/>
                  </a:lnTo>
                  <a:cubicBezTo>
                    <a:pt x="76607" y="74961"/>
                    <a:pt x="76117" y="75116"/>
                    <a:pt x="75625" y="75116"/>
                  </a:cubicBezTo>
                  <a:cubicBezTo>
                    <a:pt x="75404" y="75116"/>
                    <a:pt x="75183" y="75085"/>
                    <a:pt x="74968" y="75020"/>
                  </a:cubicBezTo>
                  <a:cubicBezTo>
                    <a:pt x="74830" y="74951"/>
                    <a:pt x="74726" y="74916"/>
                    <a:pt x="74587" y="74847"/>
                  </a:cubicBezTo>
                  <a:cubicBezTo>
                    <a:pt x="74622" y="74708"/>
                    <a:pt x="74691" y="74604"/>
                    <a:pt x="74760" y="74501"/>
                  </a:cubicBezTo>
                  <a:cubicBezTo>
                    <a:pt x="75280" y="73911"/>
                    <a:pt x="75800" y="73391"/>
                    <a:pt x="76320" y="72802"/>
                  </a:cubicBezTo>
                  <a:cubicBezTo>
                    <a:pt x="76667" y="72386"/>
                    <a:pt x="77013" y="71970"/>
                    <a:pt x="77360" y="71520"/>
                  </a:cubicBezTo>
                  <a:cubicBezTo>
                    <a:pt x="77464" y="71485"/>
                    <a:pt x="77568" y="71450"/>
                    <a:pt x="77672" y="71450"/>
                  </a:cubicBezTo>
                  <a:cubicBezTo>
                    <a:pt x="77845" y="71970"/>
                    <a:pt x="78226" y="72456"/>
                    <a:pt x="78018" y="73079"/>
                  </a:cubicBezTo>
                  <a:cubicBezTo>
                    <a:pt x="77914" y="73357"/>
                    <a:pt x="77845" y="73634"/>
                    <a:pt x="77741" y="73981"/>
                  </a:cubicBezTo>
                  <a:cubicBezTo>
                    <a:pt x="78365" y="73842"/>
                    <a:pt x="78712" y="73565"/>
                    <a:pt x="78781" y="73045"/>
                  </a:cubicBezTo>
                  <a:cubicBezTo>
                    <a:pt x="78831" y="72794"/>
                    <a:pt x="78881" y="72689"/>
                    <a:pt x="79036" y="72689"/>
                  </a:cubicBezTo>
                  <a:cubicBezTo>
                    <a:pt x="79095" y="72689"/>
                    <a:pt x="79170" y="72704"/>
                    <a:pt x="79266" y="72733"/>
                  </a:cubicBezTo>
                  <a:cubicBezTo>
                    <a:pt x="79458" y="72779"/>
                    <a:pt x="79619" y="72803"/>
                    <a:pt x="79751" y="72803"/>
                  </a:cubicBezTo>
                  <a:cubicBezTo>
                    <a:pt x="80216" y="72803"/>
                    <a:pt x="80322" y="72506"/>
                    <a:pt x="80133" y="71832"/>
                  </a:cubicBezTo>
                  <a:cubicBezTo>
                    <a:pt x="80133" y="71762"/>
                    <a:pt x="80133" y="71728"/>
                    <a:pt x="80098" y="71658"/>
                  </a:cubicBezTo>
                  <a:cubicBezTo>
                    <a:pt x="80029" y="71485"/>
                    <a:pt x="80029" y="71381"/>
                    <a:pt x="80237" y="71243"/>
                  </a:cubicBezTo>
                  <a:cubicBezTo>
                    <a:pt x="80687" y="71000"/>
                    <a:pt x="80930" y="70480"/>
                    <a:pt x="80860" y="69995"/>
                  </a:cubicBezTo>
                  <a:lnTo>
                    <a:pt x="80860" y="69995"/>
                  </a:lnTo>
                  <a:cubicBezTo>
                    <a:pt x="80653" y="70099"/>
                    <a:pt x="80479" y="70168"/>
                    <a:pt x="80341" y="70237"/>
                  </a:cubicBezTo>
                  <a:cubicBezTo>
                    <a:pt x="79997" y="70458"/>
                    <a:pt x="79601" y="70575"/>
                    <a:pt x="79202" y="70575"/>
                  </a:cubicBezTo>
                  <a:cubicBezTo>
                    <a:pt x="79038" y="70575"/>
                    <a:pt x="78873" y="70555"/>
                    <a:pt x="78712" y="70515"/>
                  </a:cubicBezTo>
                  <a:cubicBezTo>
                    <a:pt x="78365" y="70445"/>
                    <a:pt x="78330" y="70307"/>
                    <a:pt x="78538" y="70029"/>
                  </a:cubicBezTo>
                  <a:cubicBezTo>
                    <a:pt x="79266" y="68955"/>
                    <a:pt x="79994" y="67881"/>
                    <a:pt x="80722" y="66771"/>
                  </a:cubicBezTo>
                  <a:cubicBezTo>
                    <a:pt x="80801" y="66660"/>
                    <a:pt x="80866" y="66614"/>
                    <a:pt x="80927" y="66614"/>
                  </a:cubicBezTo>
                  <a:cubicBezTo>
                    <a:pt x="80998" y="66614"/>
                    <a:pt x="81063" y="66678"/>
                    <a:pt x="81138" y="66771"/>
                  </a:cubicBezTo>
                  <a:cubicBezTo>
                    <a:pt x="81519" y="67326"/>
                    <a:pt x="81658" y="68019"/>
                    <a:pt x="81519" y="68678"/>
                  </a:cubicBezTo>
                  <a:cubicBezTo>
                    <a:pt x="81484" y="68782"/>
                    <a:pt x="81484" y="68886"/>
                    <a:pt x="81484" y="68990"/>
                  </a:cubicBezTo>
                  <a:cubicBezTo>
                    <a:pt x="81623" y="68955"/>
                    <a:pt x="81831" y="68990"/>
                    <a:pt x="81900" y="68886"/>
                  </a:cubicBezTo>
                  <a:cubicBezTo>
                    <a:pt x="82108" y="68608"/>
                    <a:pt x="82281" y="68262"/>
                    <a:pt x="82385" y="67915"/>
                  </a:cubicBezTo>
                  <a:cubicBezTo>
                    <a:pt x="82455" y="67707"/>
                    <a:pt x="82489" y="67673"/>
                    <a:pt x="82732" y="67673"/>
                  </a:cubicBezTo>
                  <a:cubicBezTo>
                    <a:pt x="83079" y="67638"/>
                    <a:pt x="83425" y="67569"/>
                    <a:pt x="83772" y="67465"/>
                  </a:cubicBezTo>
                  <a:cubicBezTo>
                    <a:pt x="83633" y="67083"/>
                    <a:pt x="83495" y="66737"/>
                    <a:pt x="83356" y="66390"/>
                  </a:cubicBezTo>
                  <a:cubicBezTo>
                    <a:pt x="83321" y="66321"/>
                    <a:pt x="83287" y="66286"/>
                    <a:pt x="83217" y="66217"/>
                  </a:cubicBezTo>
                  <a:cubicBezTo>
                    <a:pt x="83703" y="66044"/>
                    <a:pt x="84049" y="65593"/>
                    <a:pt x="84084" y="65073"/>
                  </a:cubicBezTo>
                  <a:cubicBezTo>
                    <a:pt x="84084" y="64935"/>
                    <a:pt x="84049" y="64831"/>
                    <a:pt x="83980" y="64727"/>
                  </a:cubicBezTo>
                  <a:cubicBezTo>
                    <a:pt x="83876" y="64761"/>
                    <a:pt x="83806" y="64831"/>
                    <a:pt x="83703" y="64900"/>
                  </a:cubicBezTo>
                  <a:cubicBezTo>
                    <a:pt x="83292" y="65311"/>
                    <a:pt x="82732" y="65548"/>
                    <a:pt x="82170" y="65548"/>
                  </a:cubicBezTo>
                  <a:cubicBezTo>
                    <a:pt x="82069" y="65548"/>
                    <a:pt x="81967" y="65540"/>
                    <a:pt x="81866" y="65524"/>
                  </a:cubicBezTo>
                  <a:cubicBezTo>
                    <a:pt x="81658" y="65524"/>
                    <a:pt x="81519" y="65489"/>
                    <a:pt x="81658" y="65212"/>
                  </a:cubicBezTo>
                  <a:cubicBezTo>
                    <a:pt x="82247" y="63999"/>
                    <a:pt x="82836" y="62820"/>
                    <a:pt x="83425" y="61607"/>
                  </a:cubicBezTo>
                  <a:cubicBezTo>
                    <a:pt x="83481" y="61459"/>
                    <a:pt x="83547" y="61390"/>
                    <a:pt x="83617" y="61390"/>
                  </a:cubicBezTo>
                  <a:cubicBezTo>
                    <a:pt x="83678" y="61390"/>
                    <a:pt x="83742" y="61441"/>
                    <a:pt x="83806" y="61538"/>
                  </a:cubicBezTo>
                  <a:cubicBezTo>
                    <a:pt x="84049" y="61919"/>
                    <a:pt x="84257" y="62370"/>
                    <a:pt x="84430" y="62786"/>
                  </a:cubicBezTo>
                  <a:cubicBezTo>
                    <a:pt x="84465" y="63132"/>
                    <a:pt x="84465" y="63444"/>
                    <a:pt x="84430" y="63791"/>
                  </a:cubicBezTo>
                  <a:cubicBezTo>
                    <a:pt x="85020" y="63548"/>
                    <a:pt x="85332" y="62959"/>
                    <a:pt x="85228" y="62335"/>
                  </a:cubicBezTo>
                  <a:lnTo>
                    <a:pt x="86475" y="61815"/>
                  </a:lnTo>
                  <a:cubicBezTo>
                    <a:pt x="86302" y="61469"/>
                    <a:pt x="86129" y="61018"/>
                    <a:pt x="85921" y="60602"/>
                  </a:cubicBezTo>
                  <a:cubicBezTo>
                    <a:pt x="86510" y="60048"/>
                    <a:pt x="86614" y="59597"/>
                    <a:pt x="86302" y="59042"/>
                  </a:cubicBezTo>
                  <a:lnTo>
                    <a:pt x="86302" y="59042"/>
                  </a:lnTo>
                  <a:cubicBezTo>
                    <a:pt x="86198" y="59181"/>
                    <a:pt x="86094" y="59285"/>
                    <a:pt x="85990" y="59424"/>
                  </a:cubicBezTo>
                  <a:cubicBezTo>
                    <a:pt x="85574" y="59874"/>
                    <a:pt x="84985" y="60152"/>
                    <a:pt x="84361" y="60152"/>
                  </a:cubicBezTo>
                  <a:cubicBezTo>
                    <a:pt x="84323" y="60156"/>
                    <a:pt x="84288" y="60158"/>
                    <a:pt x="84258" y="60158"/>
                  </a:cubicBezTo>
                  <a:cubicBezTo>
                    <a:pt x="84043" y="60158"/>
                    <a:pt x="84027" y="60048"/>
                    <a:pt x="84118" y="59805"/>
                  </a:cubicBezTo>
                  <a:cubicBezTo>
                    <a:pt x="84534" y="58557"/>
                    <a:pt x="84950" y="57309"/>
                    <a:pt x="85332" y="56062"/>
                  </a:cubicBezTo>
                  <a:cubicBezTo>
                    <a:pt x="85385" y="55883"/>
                    <a:pt x="85448" y="55815"/>
                    <a:pt x="85520" y="55815"/>
                  </a:cubicBezTo>
                  <a:cubicBezTo>
                    <a:pt x="85588" y="55815"/>
                    <a:pt x="85664" y="55874"/>
                    <a:pt x="85747" y="55958"/>
                  </a:cubicBezTo>
                  <a:cubicBezTo>
                    <a:pt x="86302" y="56374"/>
                    <a:pt x="86614" y="56998"/>
                    <a:pt x="86614" y="57691"/>
                  </a:cubicBezTo>
                  <a:cubicBezTo>
                    <a:pt x="86649" y="57795"/>
                    <a:pt x="86649" y="57899"/>
                    <a:pt x="86683" y="58003"/>
                  </a:cubicBezTo>
                  <a:cubicBezTo>
                    <a:pt x="86787" y="57968"/>
                    <a:pt x="86891" y="57899"/>
                    <a:pt x="86995" y="57829"/>
                  </a:cubicBezTo>
                  <a:cubicBezTo>
                    <a:pt x="87342" y="57448"/>
                    <a:pt x="87446" y="56894"/>
                    <a:pt x="87238" y="56408"/>
                  </a:cubicBezTo>
                  <a:cubicBezTo>
                    <a:pt x="87307" y="56408"/>
                    <a:pt x="87307" y="56374"/>
                    <a:pt x="87342" y="56374"/>
                  </a:cubicBezTo>
                  <a:cubicBezTo>
                    <a:pt x="87827" y="56374"/>
                    <a:pt x="88312" y="56235"/>
                    <a:pt x="88416" y="55854"/>
                  </a:cubicBezTo>
                  <a:cubicBezTo>
                    <a:pt x="88485" y="55611"/>
                    <a:pt x="88000" y="55265"/>
                    <a:pt x="87792" y="54918"/>
                  </a:cubicBezTo>
                  <a:cubicBezTo>
                    <a:pt x="87758" y="54849"/>
                    <a:pt x="87758" y="54710"/>
                    <a:pt x="87792" y="54641"/>
                  </a:cubicBezTo>
                  <a:cubicBezTo>
                    <a:pt x="88104" y="54294"/>
                    <a:pt x="88208" y="53844"/>
                    <a:pt x="88104" y="53428"/>
                  </a:cubicBezTo>
                  <a:cubicBezTo>
                    <a:pt x="88070" y="53324"/>
                    <a:pt x="88000" y="53254"/>
                    <a:pt x="87931" y="53150"/>
                  </a:cubicBezTo>
                  <a:cubicBezTo>
                    <a:pt x="87862" y="53220"/>
                    <a:pt x="87792" y="53289"/>
                    <a:pt x="87723" y="53393"/>
                  </a:cubicBezTo>
                  <a:cubicBezTo>
                    <a:pt x="87411" y="53948"/>
                    <a:pt x="86891" y="54363"/>
                    <a:pt x="86233" y="54502"/>
                  </a:cubicBezTo>
                  <a:cubicBezTo>
                    <a:pt x="86112" y="54532"/>
                    <a:pt x="86023" y="54551"/>
                    <a:pt x="85960" y="54551"/>
                  </a:cubicBezTo>
                  <a:cubicBezTo>
                    <a:pt x="85805" y="54551"/>
                    <a:pt x="85802" y="54440"/>
                    <a:pt x="85851" y="54121"/>
                  </a:cubicBezTo>
                  <a:cubicBezTo>
                    <a:pt x="86059" y="52873"/>
                    <a:pt x="86302" y="51625"/>
                    <a:pt x="86475" y="50378"/>
                  </a:cubicBezTo>
                  <a:cubicBezTo>
                    <a:pt x="86513" y="50151"/>
                    <a:pt x="86582" y="50068"/>
                    <a:pt x="86676" y="50068"/>
                  </a:cubicBezTo>
                  <a:cubicBezTo>
                    <a:pt x="86754" y="50068"/>
                    <a:pt x="86850" y="50126"/>
                    <a:pt x="86960" y="50204"/>
                  </a:cubicBezTo>
                  <a:cubicBezTo>
                    <a:pt x="87550" y="50551"/>
                    <a:pt x="87931" y="51140"/>
                    <a:pt x="88000" y="51833"/>
                  </a:cubicBezTo>
                  <a:cubicBezTo>
                    <a:pt x="88035" y="51903"/>
                    <a:pt x="88070" y="51972"/>
                    <a:pt x="88104" y="52041"/>
                  </a:cubicBezTo>
                  <a:cubicBezTo>
                    <a:pt x="88174" y="52007"/>
                    <a:pt x="88278" y="51972"/>
                    <a:pt x="88312" y="51903"/>
                  </a:cubicBezTo>
                  <a:cubicBezTo>
                    <a:pt x="88624" y="51556"/>
                    <a:pt x="88693" y="51105"/>
                    <a:pt x="88520" y="50690"/>
                  </a:cubicBezTo>
                  <a:cubicBezTo>
                    <a:pt x="88416" y="50447"/>
                    <a:pt x="88451" y="50412"/>
                    <a:pt x="88728" y="50308"/>
                  </a:cubicBezTo>
                  <a:cubicBezTo>
                    <a:pt x="89040" y="50135"/>
                    <a:pt x="89317" y="49892"/>
                    <a:pt x="89560" y="49650"/>
                  </a:cubicBezTo>
                  <a:cubicBezTo>
                    <a:pt x="89283" y="49373"/>
                    <a:pt x="89005" y="49130"/>
                    <a:pt x="88728" y="48853"/>
                  </a:cubicBezTo>
                  <a:cubicBezTo>
                    <a:pt x="88693" y="48783"/>
                    <a:pt x="88624" y="48783"/>
                    <a:pt x="88555" y="48783"/>
                  </a:cubicBezTo>
                  <a:cubicBezTo>
                    <a:pt x="88936" y="48437"/>
                    <a:pt x="89040" y="47848"/>
                    <a:pt x="88867" y="47362"/>
                  </a:cubicBezTo>
                  <a:cubicBezTo>
                    <a:pt x="88797" y="47258"/>
                    <a:pt x="88728" y="47154"/>
                    <a:pt x="88624" y="47085"/>
                  </a:cubicBezTo>
                  <a:cubicBezTo>
                    <a:pt x="88589" y="47189"/>
                    <a:pt x="88520" y="47258"/>
                    <a:pt x="88451" y="47362"/>
                  </a:cubicBezTo>
                  <a:cubicBezTo>
                    <a:pt x="88243" y="47951"/>
                    <a:pt x="87758" y="48437"/>
                    <a:pt x="87168" y="48645"/>
                  </a:cubicBezTo>
                  <a:cubicBezTo>
                    <a:pt x="87053" y="48702"/>
                    <a:pt x="86964" y="48733"/>
                    <a:pt x="86898" y="48733"/>
                  </a:cubicBezTo>
                  <a:cubicBezTo>
                    <a:pt x="86764" y="48733"/>
                    <a:pt x="86718" y="48610"/>
                    <a:pt x="86718" y="48333"/>
                  </a:cubicBezTo>
                  <a:cubicBezTo>
                    <a:pt x="86787" y="47120"/>
                    <a:pt x="86822" y="45872"/>
                    <a:pt x="86891" y="44659"/>
                  </a:cubicBezTo>
                  <a:cubicBezTo>
                    <a:pt x="86891" y="44328"/>
                    <a:pt x="86905" y="44193"/>
                    <a:pt x="87032" y="44193"/>
                  </a:cubicBezTo>
                  <a:cubicBezTo>
                    <a:pt x="87104" y="44193"/>
                    <a:pt x="87213" y="44237"/>
                    <a:pt x="87376" y="44312"/>
                  </a:cubicBezTo>
                  <a:cubicBezTo>
                    <a:pt x="88070" y="44659"/>
                    <a:pt x="88555" y="45248"/>
                    <a:pt x="88693" y="46011"/>
                  </a:cubicBezTo>
                  <a:cubicBezTo>
                    <a:pt x="89144" y="45595"/>
                    <a:pt x="89213" y="45144"/>
                    <a:pt x="88936" y="44520"/>
                  </a:cubicBezTo>
                  <a:cubicBezTo>
                    <a:pt x="88832" y="44312"/>
                    <a:pt x="88867" y="44278"/>
                    <a:pt x="89040" y="44174"/>
                  </a:cubicBezTo>
                  <a:cubicBezTo>
                    <a:pt x="89352" y="43931"/>
                    <a:pt x="89595" y="43723"/>
                    <a:pt x="89837" y="43446"/>
                  </a:cubicBezTo>
                  <a:cubicBezTo>
                    <a:pt x="89595" y="43203"/>
                    <a:pt x="89283" y="42961"/>
                    <a:pt x="88971" y="42753"/>
                  </a:cubicBezTo>
                  <a:cubicBezTo>
                    <a:pt x="88832" y="42649"/>
                    <a:pt x="88763" y="42614"/>
                    <a:pt x="88832" y="42406"/>
                  </a:cubicBezTo>
                  <a:cubicBezTo>
                    <a:pt x="88867" y="42025"/>
                    <a:pt x="88867" y="41609"/>
                    <a:pt x="88832" y="41262"/>
                  </a:cubicBezTo>
                  <a:cubicBezTo>
                    <a:pt x="88797" y="41158"/>
                    <a:pt x="88659" y="41054"/>
                    <a:pt x="88589" y="40985"/>
                  </a:cubicBezTo>
                  <a:cubicBezTo>
                    <a:pt x="88520" y="41054"/>
                    <a:pt x="88451" y="41158"/>
                    <a:pt x="88416" y="41297"/>
                  </a:cubicBezTo>
                  <a:cubicBezTo>
                    <a:pt x="88243" y="41955"/>
                    <a:pt x="87792" y="42510"/>
                    <a:pt x="87168" y="42787"/>
                  </a:cubicBezTo>
                  <a:cubicBezTo>
                    <a:pt x="87089" y="42827"/>
                    <a:pt x="87025" y="42851"/>
                    <a:pt x="86975" y="42851"/>
                  </a:cubicBezTo>
                  <a:cubicBezTo>
                    <a:pt x="86892" y="42851"/>
                    <a:pt x="86843" y="42786"/>
                    <a:pt x="86822" y="42614"/>
                  </a:cubicBezTo>
                  <a:cubicBezTo>
                    <a:pt x="86683" y="41297"/>
                    <a:pt x="86545" y="39945"/>
                    <a:pt x="86406" y="38593"/>
                  </a:cubicBezTo>
                  <a:cubicBezTo>
                    <a:pt x="86382" y="38381"/>
                    <a:pt x="86423" y="38314"/>
                    <a:pt x="86527" y="38314"/>
                  </a:cubicBezTo>
                  <a:cubicBezTo>
                    <a:pt x="86577" y="38314"/>
                    <a:pt x="86640" y="38329"/>
                    <a:pt x="86718" y="38351"/>
                  </a:cubicBezTo>
                  <a:cubicBezTo>
                    <a:pt x="87342" y="38490"/>
                    <a:pt x="87862" y="38905"/>
                    <a:pt x="88174" y="39495"/>
                  </a:cubicBezTo>
                  <a:cubicBezTo>
                    <a:pt x="88243" y="39599"/>
                    <a:pt x="88347" y="39703"/>
                    <a:pt x="88451" y="39841"/>
                  </a:cubicBezTo>
                  <a:cubicBezTo>
                    <a:pt x="88520" y="39668"/>
                    <a:pt x="88589" y="39529"/>
                    <a:pt x="88659" y="39356"/>
                  </a:cubicBezTo>
                  <a:cubicBezTo>
                    <a:pt x="88693" y="39287"/>
                    <a:pt x="88693" y="39183"/>
                    <a:pt x="88659" y="39079"/>
                  </a:cubicBezTo>
                  <a:cubicBezTo>
                    <a:pt x="88555" y="38767"/>
                    <a:pt x="88312" y="38420"/>
                    <a:pt x="88382" y="38143"/>
                  </a:cubicBezTo>
                  <a:cubicBezTo>
                    <a:pt x="88451" y="37866"/>
                    <a:pt x="88832" y="37658"/>
                    <a:pt x="89040" y="37415"/>
                  </a:cubicBezTo>
                  <a:cubicBezTo>
                    <a:pt x="89109" y="37346"/>
                    <a:pt x="89109" y="37103"/>
                    <a:pt x="89040" y="37068"/>
                  </a:cubicBezTo>
                  <a:cubicBezTo>
                    <a:pt x="88832" y="36861"/>
                    <a:pt x="88555" y="36722"/>
                    <a:pt x="88278" y="36618"/>
                  </a:cubicBezTo>
                  <a:cubicBezTo>
                    <a:pt x="88000" y="36583"/>
                    <a:pt x="87966" y="36514"/>
                    <a:pt x="88035" y="36237"/>
                  </a:cubicBezTo>
                  <a:cubicBezTo>
                    <a:pt x="88243" y="35717"/>
                    <a:pt x="88000" y="35162"/>
                    <a:pt x="87480" y="34920"/>
                  </a:cubicBezTo>
                  <a:cubicBezTo>
                    <a:pt x="87480" y="35682"/>
                    <a:pt x="87134" y="36410"/>
                    <a:pt x="86510" y="36895"/>
                  </a:cubicBezTo>
                  <a:cubicBezTo>
                    <a:pt x="86398" y="36979"/>
                    <a:pt x="86314" y="37024"/>
                    <a:pt x="86249" y="37024"/>
                  </a:cubicBezTo>
                  <a:cubicBezTo>
                    <a:pt x="86154" y="37024"/>
                    <a:pt x="86101" y="36928"/>
                    <a:pt x="86059" y="36722"/>
                  </a:cubicBezTo>
                  <a:cubicBezTo>
                    <a:pt x="85782" y="35474"/>
                    <a:pt x="85470" y="34261"/>
                    <a:pt x="85158" y="33013"/>
                  </a:cubicBezTo>
                  <a:cubicBezTo>
                    <a:pt x="85077" y="32716"/>
                    <a:pt x="85080" y="32608"/>
                    <a:pt x="85300" y="32608"/>
                  </a:cubicBezTo>
                  <a:cubicBezTo>
                    <a:pt x="85361" y="32608"/>
                    <a:pt x="85440" y="32617"/>
                    <a:pt x="85539" y="32632"/>
                  </a:cubicBezTo>
                  <a:cubicBezTo>
                    <a:pt x="86163" y="32701"/>
                    <a:pt x="86718" y="33048"/>
                    <a:pt x="87064" y="33603"/>
                  </a:cubicBezTo>
                  <a:cubicBezTo>
                    <a:pt x="87134" y="33672"/>
                    <a:pt x="87203" y="33741"/>
                    <a:pt x="87307" y="33845"/>
                  </a:cubicBezTo>
                  <a:cubicBezTo>
                    <a:pt x="87342" y="33707"/>
                    <a:pt x="87480" y="33603"/>
                    <a:pt x="87446" y="33499"/>
                  </a:cubicBezTo>
                  <a:cubicBezTo>
                    <a:pt x="87411" y="33117"/>
                    <a:pt x="87272" y="32771"/>
                    <a:pt x="87099" y="32459"/>
                  </a:cubicBezTo>
                  <a:cubicBezTo>
                    <a:pt x="86960" y="32216"/>
                    <a:pt x="86960" y="32182"/>
                    <a:pt x="87168" y="31974"/>
                  </a:cubicBezTo>
                  <a:cubicBezTo>
                    <a:pt x="87376" y="31696"/>
                    <a:pt x="87550" y="31419"/>
                    <a:pt x="87654" y="31107"/>
                  </a:cubicBezTo>
                  <a:lnTo>
                    <a:pt x="86683" y="30657"/>
                  </a:lnTo>
                  <a:lnTo>
                    <a:pt x="86649" y="30657"/>
                  </a:lnTo>
                  <a:cubicBezTo>
                    <a:pt x="86599" y="30669"/>
                    <a:pt x="86561" y="30675"/>
                    <a:pt x="86531" y="30675"/>
                  </a:cubicBezTo>
                  <a:cubicBezTo>
                    <a:pt x="86393" y="30675"/>
                    <a:pt x="86434" y="30550"/>
                    <a:pt x="86406" y="30379"/>
                  </a:cubicBezTo>
                  <a:cubicBezTo>
                    <a:pt x="86337" y="29998"/>
                    <a:pt x="86233" y="29651"/>
                    <a:pt x="86059" y="29305"/>
                  </a:cubicBezTo>
                  <a:cubicBezTo>
                    <a:pt x="86059" y="29201"/>
                    <a:pt x="85886" y="29166"/>
                    <a:pt x="85782" y="29097"/>
                  </a:cubicBezTo>
                  <a:cubicBezTo>
                    <a:pt x="85747" y="29235"/>
                    <a:pt x="85713" y="29339"/>
                    <a:pt x="85713" y="29443"/>
                  </a:cubicBezTo>
                  <a:cubicBezTo>
                    <a:pt x="85713" y="30137"/>
                    <a:pt x="85435" y="30760"/>
                    <a:pt x="84916" y="31211"/>
                  </a:cubicBezTo>
                  <a:cubicBezTo>
                    <a:pt x="84841" y="31286"/>
                    <a:pt x="84776" y="31351"/>
                    <a:pt x="84710" y="31351"/>
                  </a:cubicBezTo>
                  <a:cubicBezTo>
                    <a:pt x="84654" y="31351"/>
                    <a:pt x="84598" y="31304"/>
                    <a:pt x="84534" y="31176"/>
                  </a:cubicBezTo>
                  <a:cubicBezTo>
                    <a:pt x="84049" y="29894"/>
                    <a:pt x="83529" y="28646"/>
                    <a:pt x="83009" y="27399"/>
                  </a:cubicBezTo>
                  <a:cubicBezTo>
                    <a:pt x="82905" y="27087"/>
                    <a:pt x="83044" y="27087"/>
                    <a:pt x="83252" y="27087"/>
                  </a:cubicBezTo>
                  <a:cubicBezTo>
                    <a:pt x="83293" y="27084"/>
                    <a:pt x="83335" y="27083"/>
                    <a:pt x="83376" y="27083"/>
                  </a:cubicBezTo>
                  <a:cubicBezTo>
                    <a:pt x="83988" y="27083"/>
                    <a:pt x="84563" y="27323"/>
                    <a:pt x="84985" y="27745"/>
                  </a:cubicBezTo>
                  <a:cubicBezTo>
                    <a:pt x="85089" y="27849"/>
                    <a:pt x="85193" y="27988"/>
                    <a:pt x="85366" y="28196"/>
                  </a:cubicBezTo>
                  <a:cubicBezTo>
                    <a:pt x="85609" y="27537"/>
                    <a:pt x="85332" y="26809"/>
                    <a:pt x="84708" y="26463"/>
                  </a:cubicBezTo>
                  <a:cubicBezTo>
                    <a:pt x="84846" y="26324"/>
                    <a:pt x="84985" y="26255"/>
                    <a:pt x="85020" y="26116"/>
                  </a:cubicBezTo>
                  <a:cubicBezTo>
                    <a:pt x="85158" y="25839"/>
                    <a:pt x="85401" y="25388"/>
                    <a:pt x="85262" y="25250"/>
                  </a:cubicBezTo>
                  <a:cubicBezTo>
                    <a:pt x="85054" y="25042"/>
                    <a:pt x="84742" y="24938"/>
                    <a:pt x="84396" y="24938"/>
                  </a:cubicBezTo>
                  <a:cubicBezTo>
                    <a:pt x="84331" y="24949"/>
                    <a:pt x="84278" y="24955"/>
                    <a:pt x="84233" y="24955"/>
                  </a:cubicBezTo>
                  <a:cubicBezTo>
                    <a:pt x="84014" y="24955"/>
                    <a:pt x="84014" y="24816"/>
                    <a:pt x="84014" y="24556"/>
                  </a:cubicBezTo>
                  <a:cubicBezTo>
                    <a:pt x="84014" y="24037"/>
                    <a:pt x="83633" y="23586"/>
                    <a:pt x="83148" y="23517"/>
                  </a:cubicBezTo>
                  <a:lnTo>
                    <a:pt x="83148" y="23517"/>
                  </a:lnTo>
                  <a:cubicBezTo>
                    <a:pt x="83252" y="24626"/>
                    <a:pt x="83148" y="25111"/>
                    <a:pt x="82697" y="25700"/>
                  </a:cubicBezTo>
                  <a:cubicBezTo>
                    <a:pt x="82602" y="25814"/>
                    <a:pt x="82528" y="25897"/>
                    <a:pt x="82452" y="25897"/>
                  </a:cubicBezTo>
                  <a:cubicBezTo>
                    <a:pt x="82389" y="25897"/>
                    <a:pt x="82325" y="25841"/>
                    <a:pt x="82247" y="25700"/>
                  </a:cubicBezTo>
                  <a:cubicBezTo>
                    <a:pt x="81588" y="24522"/>
                    <a:pt x="80930" y="23378"/>
                    <a:pt x="80237" y="22234"/>
                  </a:cubicBezTo>
                  <a:cubicBezTo>
                    <a:pt x="80098" y="21992"/>
                    <a:pt x="80167" y="21922"/>
                    <a:pt x="80410" y="21888"/>
                  </a:cubicBezTo>
                  <a:cubicBezTo>
                    <a:pt x="80575" y="21853"/>
                    <a:pt x="80741" y="21836"/>
                    <a:pt x="80907" y="21836"/>
                  </a:cubicBezTo>
                  <a:cubicBezTo>
                    <a:pt x="81404" y="21836"/>
                    <a:pt x="81892" y="21992"/>
                    <a:pt x="82281" y="22304"/>
                  </a:cubicBezTo>
                  <a:cubicBezTo>
                    <a:pt x="82385" y="22408"/>
                    <a:pt x="82489" y="22477"/>
                    <a:pt x="82593" y="22546"/>
                  </a:cubicBezTo>
                  <a:lnTo>
                    <a:pt x="82697" y="22512"/>
                  </a:lnTo>
                  <a:cubicBezTo>
                    <a:pt x="82697" y="22234"/>
                    <a:pt x="82628" y="21957"/>
                    <a:pt x="82524" y="21714"/>
                  </a:cubicBezTo>
                  <a:cubicBezTo>
                    <a:pt x="82351" y="21472"/>
                    <a:pt x="81900" y="21299"/>
                    <a:pt x="81866" y="21021"/>
                  </a:cubicBezTo>
                  <a:cubicBezTo>
                    <a:pt x="81796" y="20744"/>
                    <a:pt x="82074" y="20397"/>
                    <a:pt x="82212" y="20085"/>
                  </a:cubicBezTo>
                  <a:cubicBezTo>
                    <a:pt x="82281" y="19843"/>
                    <a:pt x="82178" y="19670"/>
                    <a:pt x="81935" y="19670"/>
                  </a:cubicBezTo>
                  <a:cubicBezTo>
                    <a:pt x="81772" y="19629"/>
                    <a:pt x="81610" y="19612"/>
                    <a:pt x="81455" y="19612"/>
                  </a:cubicBezTo>
                  <a:cubicBezTo>
                    <a:pt x="81345" y="19612"/>
                    <a:pt x="81238" y="19621"/>
                    <a:pt x="81138" y="19635"/>
                  </a:cubicBezTo>
                  <a:cubicBezTo>
                    <a:pt x="81070" y="19652"/>
                    <a:pt x="81017" y="19660"/>
                    <a:pt x="80975" y="19660"/>
                  </a:cubicBezTo>
                  <a:cubicBezTo>
                    <a:pt x="80844" y="19660"/>
                    <a:pt x="80817" y="19576"/>
                    <a:pt x="80791" y="19392"/>
                  </a:cubicBezTo>
                  <a:cubicBezTo>
                    <a:pt x="80791" y="18856"/>
                    <a:pt x="80338" y="18385"/>
                    <a:pt x="79807" y="18385"/>
                  </a:cubicBezTo>
                  <a:cubicBezTo>
                    <a:pt x="79789" y="18385"/>
                    <a:pt x="79770" y="18386"/>
                    <a:pt x="79751" y="18387"/>
                  </a:cubicBezTo>
                  <a:cubicBezTo>
                    <a:pt x="80167" y="19219"/>
                    <a:pt x="80029" y="20224"/>
                    <a:pt x="79405" y="20917"/>
                  </a:cubicBezTo>
                  <a:lnTo>
                    <a:pt x="79058" y="20467"/>
                  </a:lnTo>
                  <a:cubicBezTo>
                    <a:pt x="78400" y="19600"/>
                    <a:pt x="77741" y="18734"/>
                    <a:pt x="77083" y="17867"/>
                  </a:cubicBezTo>
                  <a:cubicBezTo>
                    <a:pt x="76909" y="17694"/>
                    <a:pt x="76771" y="17486"/>
                    <a:pt x="76632" y="17278"/>
                  </a:cubicBezTo>
                  <a:cubicBezTo>
                    <a:pt x="76909" y="17139"/>
                    <a:pt x="77187" y="17070"/>
                    <a:pt x="77464" y="17035"/>
                  </a:cubicBezTo>
                  <a:cubicBezTo>
                    <a:pt x="78053" y="17139"/>
                    <a:pt x="78608" y="17243"/>
                    <a:pt x="79128" y="17382"/>
                  </a:cubicBezTo>
                  <a:cubicBezTo>
                    <a:pt x="79197" y="16966"/>
                    <a:pt x="78954" y="16550"/>
                    <a:pt x="78538" y="16377"/>
                  </a:cubicBezTo>
                  <a:cubicBezTo>
                    <a:pt x="78226" y="16204"/>
                    <a:pt x="78053" y="16100"/>
                    <a:pt x="78296" y="15718"/>
                  </a:cubicBezTo>
                  <a:cubicBezTo>
                    <a:pt x="78400" y="15510"/>
                    <a:pt x="78434" y="15268"/>
                    <a:pt x="78365" y="15025"/>
                  </a:cubicBezTo>
                  <a:cubicBezTo>
                    <a:pt x="78365" y="14956"/>
                    <a:pt x="78261" y="14783"/>
                    <a:pt x="78192" y="14783"/>
                  </a:cubicBezTo>
                  <a:cubicBezTo>
                    <a:pt x="78078" y="14770"/>
                    <a:pt x="77968" y="14762"/>
                    <a:pt x="77861" y="14762"/>
                  </a:cubicBezTo>
                  <a:cubicBezTo>
                    <a:pt x="77677" y="14762"/>
                    <a:pt x="77501" y="14786"/>
                    <a:pt x="77325" y="14852"/>
                  </a:cubicBezTo>
                  <a:cubicBezTo>
                    <a:pt x="77244" y="14879"/>
                    <a:pt x="77181" y="14892"/>
                    <a:pt x="77132" y="14892"/>
                  </a:cubicBezTo>
                  <a:cubicBezTo>
                    <a:pt x="76993" y="14892"/>
                    <a:pt x="76961" y="14788"/>
                    <a:pt x="76909" y="14609"/>
                  </a:cubicBezTo>
                  <a:cubicBezTo>
                    <a:pt x="76810" y="14113"/>
                    <a:pt x="76364" y="13775"/>
                    <a:pt x="75842" y="13775"/>
                  </a:cubicBezTo>
                  <a:cubicBezTo>
                    <a:pt x="75816" y="13775"/>
                    <a:pt x="75791" y="13776"/>
                    <a:pt x="75766" y="13777"/>
                  </a:cubicBezTo>
                  <a:cubicBezTo>
                    <a:pt x="75835" y="13951"/>
                    <a:pt x="75904" y="14089"/>
                    <a:pt x="75939" y="14228"/>
                  </a:cubicBezTo>
                  <a:cubicBezTo>
                    <a:pt x="76216" y="14817"/>
                    <a:pt x="76181" y="15476"/>
                    <a:pt x="75904" y="16065"/>
                  </a:cubicBezTo>
                  <a:cubicBezTo>
                    <a:pt x="75850" y="16209"/>
                    <a:pt x="75796" y="16269"/>
                    <a:pt x="75732" y="16269"/>
                  </a:cubicBezTo>
                  <a:cubicBezTo>
                    <a:pt x="75674" y="16269"/>
                    <a:pt x="75606" y="16218"/>
                    <a:pt x="75523" y="16134"/>
                  </a:cubicBezTo>
                  <a:cubicBezTo>
                    <a:pt x="74587" y="15198"/>
                    <a:pt x="73617" y="14263"/>
                    <a:pt x="72646" y="13362"/>
                  </a:cubicBezTo>
                  <a:cubicBezTo>
                    <a:pt x="72438" y="13154"/>
                    <a:pt x="72473" y="13050"/>
                    <a:pt x="72716" y="12946"/>
                  </a:cubicBezTo>
                  <a:cubicBezTo>
                    <a:pt x="73037" y="12785"/>
                    <a:pt x="73385" y="12707"/>
                    <a:pt x="73733" y="12707"/>
                  </a:cubicBezTo>
                  <a:cubicBezTo>
                    <a:pt x="74061" y="12707"/>
                    <a:pt x="74388" y="12776"/>
                    <a:pt x="74691" y="12911"/>
                  </a:cubicBezTo>
                  <a:cubicBezTo>
                    <a:pt x="74795" y="12946"/>
                    <a:pt x="74864" y="12980"/>
                    <a:pt x="74968" y="12980"/>
                  </a:cubicBezTo>
                  <a:cubicBezTo>
                    <a:pt x="75003" y="12876"/>
                    <a:pt x="75003" y="12738"/>
                    <a:pt x="74968" y="12634"/>
                  </a:cubicBezTo>
                  <a:cubicBezTo>
                    <a:pt x="74795" y="12218"/>
                    <a:pt x="74449" y="11941"/>
                    <a:pt x="74033" y="11871"/>
                  </a:cubicBezTo>
                  <a:cubicBezTo>
                    <a:pt x="73790" y="11837"/>
                    <a:pt x="73825" y="11767"/>
                    <a:pt x="73859" y="11525"/>
                  </a:cubicBezTo>
                  <a:cubicBezTo>
                    <a:pt x="73894" y="11178"/>
                    <a:pt x="73894" y="10831"/>
                    <a:pt x="73859" y="10485"/>
                  </a:cubicBezTo>
                  <a:cubicBezTo>
                    <a:pt x="73773" y="10476"/>
                    <a:pt x="73688" y="10472"/>
                    <a:pt x="73605" y="10472"/>
                  </a:cubicBezTo>
                  <a:cubicBezTo>
                    <a:pt x="73355" y="10472"/>
                    <a:pt x="73114" y="10511"/>
                    <a:pt x="72854" y="10589"/>
                  </a:cubicBezTo>
                  <a:cubicBezTo>
                    <a:pt x="72747" y="10642"/>
                    <a:pt x="72669" y="10666"/>
                    <a:pt x="72611" y="10666"/>
                  </a:cubicBezTo>
                  <a:cubicBezTo>
                    <a:pt x="72479" y="10666"/>
                    <a:pt x="72441" y="10548"/>
                    <a:pt x="72369" y="10381"/>
                  </a:cubicBezTo>
                  <a:cubicBezTo>
                    <a:pt x="72198" y="10009"/>
                    <a:pt x="71814" y="9756"/>
                    <a:pt x="71394" y="9756"/>
                  </a:cubicBezTo>
                  <a:cubicBezTo>
                    <a:pt x="71304" y="9756"/>
                    <a:pt x="71213" y="9767"/>
                    <a:pt x="71121" y="9792"/>
                  </a:cubicBezTo>
                  <a:cubicBezTo>
                    <a:pt x="71225" y="9930"/>
                    <a:pt x="71329" y="10069"/>
                    <a:pt x="71399" y="10242"/>
                  </a:cubicBezTo>
                  <a:cubicBezTo>
                    <a:pt x="71710" y="10762"/>
                    <a:pt x="71780" y="11421"/>
                    <a:pt x="71606" y="12010"/>
                  </a:cubicBezTo>
                  <a:cubicBezTo>
                    <a:pt x="71546" y="12172"/>
                    <a:pt x="71497" y="12240"/>
                    <a:pt x="71425" y="12240"/>
                  </a:cubicBezTo>
                  <a:cubicBezTo>
                    <a:pt x="71374" y="12240"/>
                    <a:pt x="71311" y="12206"/>
                    <a:pt x="71225" y="12148"/>
                  </a:cubicBezTo>
                  <a:cubicBezTo>
                    <a:pt x="70151" y="11351"/>
                    <a:pt x="69111" y="10589"/>
                    <a:pt x="68071" y="9826"/>
                  </a:cubicBezTo>
                  <a:cubicBezTo>
                    <a:pt x="67725" y="9618"/>
                    <a:pt x="67794" y="9480"/>
                    <a:pt x="68106" y="9306"/>
                  </a:cubicBezTo>
                  <a:cubicBezTo>
                    <a:pt x="68467" y="9081"/>
                    <a:pt x="68873" y="8972"/>
                    <a:pt x="69284" y="8972"/>
                  </a:cubicBezTo>
                  <a:cubicBezTo>
                    <a:pt x="69504" y="8972"/>
                    <a:pt x="69725" y="9003"/>
                    <a:pt x="69943" y="9064"/>
                  </a:cubicBezTo>
                  <a:cubicBezTo>
                    <a:pt x="70047" y="9098"/>
                    <a:pt x="70151" y="9098"/>
                    <a:pt x="70255" y="9098"/>
                  </a:cubicBezTo>
                  <a:cubicBezTo>
                    <a:pt x="70220" y="8960"/>
                    <a:pt x="70220" y="8856"/>
                    <a:pt x="70151" y="8752"/>
                  </a:cubicBezTo>
                  <a:cubicBezTo>
                    <a:pt x="69891" y="8330"/>
                    <a:pt x="69449" y="8090"/>
                    <a:pt x="68966" y="8090"/>
                  </a:cubicBezTo>
                  <a:cubicBezTo>
                    <a:pt x="68934" y="8090"/>
                    <a:pt x="68901" y="8091"/>
                    <a:pt x="68868" y="8093"/>
                  </a:cubicBezTo>
                  <a:cubicBezTo>
                    <a:pt x="68868" y="8059"/>
                    <a:pt x="68868" y="8024"/>
                    <a:pt x="68868" y="7955"/>
                  </a:cubicBezTo>
                  <a:cubicBezTo>
                    <a:pt x="69076" y="7608"/>
                    <a:pt x="69007" y="7123"/>
                    <a:pt x="68695" y="6846"/>
                  </a:cubicBezTo>
                  <a:cubicBezTo>
                    <a:pt x="68659" y="6816"/>
                    <a:pt x="68606" y="6804"/>
                    <a:pt x="68542" y="6804"/>
                  </a:cubicBezTo>
                  <a:cubicBezTo>
                    <a:pt x="68301" y="6804"/>
                    <a:pt x="67909" y="6979"/>
                    <a:pt x="67690" y="7088"/>
                  </a:cubicBezTo>
                  <a:cubicBezTo>
                    <a:pt x="67617" y="7130"/>
                    <a:pt x="67563" y="7147"/>
                    <a:pt x="67520" y="7147"/>
                  </a:cubicBezTo>
                  <a:cubicBezTo>
                    <a:pt x="67420" y="7147"/>
                    <a:pt x="67381" y="7057"/>
                    <a:pt x="67309" y="6984"/>
                  </a:cubicBezTo>
                  <a:cubicBezTo>
                    <a:pt x="67099" y="6618"/>
                    <a:pt x="66732" y="6390"/>
                    <a:pt x="66340" y="6390"/>
                  </a:cubicBezTo>
                  <a:cubicBezTo>
                    <a:pt x="66213" y="6390"/>
                    <a:pt x="66084" y="6413"/>
                    <a:pt x="65957" y="6464"/>
                  </a:cubicBezTo>
                  <a:cubicBezTo>
                    <a:pt x="66026" y="6568"/>
                    <a:pt x="66096" y="6672"/>
                    <a:pt x="66165" y="6742"/>
                  </a:cubicBezTo>
                  <a:cubicBezTo>
                    <a:pt x="66616" y="7262"/>
                    <a:pt x="66824" y="7920"/>
                    <a:pt x="66720" y="8579"/>
                  </a:cubicBezTo>
                  <a:cubicBezTo>
                    <a:pt x="66698" y="8768"/>
                    <a:pt x="66652" y="8856"/>
                    <a:pt x="66556" y="8856"/>
                  </a:cubicBezTo>
                  <a:cubicBezTo>
                    <a:pt x="66494" y="8856"/>
                    <a:pt x="66412" y="8820"/>
                    <a:pt x="66304" y="8752"/>
                  </a:cubicBezTo>
                  <a:cubicBezTo>
                    <a:pt x="65160" y="8128"/>
                    <a:pt x="63981" y="7504"/>
                    <a:pt x="62838" y="6915"/>
                  </a:cubicBezTo>
                  <a:cubicBezTo>
                    <a:pt x="62560" y="6776"/>
                    <a:pt x="62595" y="6672"/>
                    <a:pt x="62803" y="6499"/>
                  </a:cubicBezTo>
                  <a:cubicBezTo>
                    <a:pt x="63217" y="6113"/>
                    <a:pt x="63740" y="5902"/>
                    <a:pt x="64286" y="5902"/>
                  </a:cubicBezTo>
                  <a:cubicBezTo>
                    <a:pt x="64426" y="5902"/>
                    <a:pt x="64568" y="5916"/>
                    <a:pt x="64709" y="5944"/>
                  </a:cubicBezTo>
                  <a:cubicBezTo>
                    <a:pt x="64813" y="5944"/>
                    <a:pt x="64917" y="5944"/>
                    <a:pt x="64987" y="5910"/>
                  </a:cubicBezTo>
                  <a:cubicBezTo>
                    <a:pt x="64952" y="5806"/>
                    <a:pt x="64952" y="5736"/>
                    <a:pt x="64883" y="5667"/>
                  </a:cubicBezTo>
                  <a:cubicBezTo>
                    <a:pt x="64690" y="5313"/>
                    <a:pt x="64288" y="5109"/>
                    <a:pt x="63899" y="5109"/>
                  </a:cubicBezTo>
                  <a:cubicBezTo>
                    <a:pt x="63868" y="5109"/>
                    <a:pt x="63838" y="5110"/>
                    <a:pt x="63808" y="5113"/>
                  </a:cubicBezTo>
                  <a:cubicBezTo>
                    <a:pt x="63760" y="5120"/>
                    <a:pt x="63718" y="5124"/>
                    <a:pt x="63683" y="5124"/>
                  </a:cubicBezTo>
                  <a:cubicBezTo>
                    <a:pt x="63541" y="5124"/>
                    <a:pt x="63496" y="5057"/>
                    <a:pt x="63496" y="4835"/>
                  </a:cubicBezTo>
                  <a:cubicBezTo>
                    <a:pt x="63427" y="4489"/>
                    <a:pt x="63323" y="4142"/>
                    <a:pt x="63184" y="3830"/>
                  </a:cubicBezTo>
                  <a:cubicBezTo>
                    <a:pt x="62872" y="3969"/>
                    <a:pt x="62526" y="4108"/>
                    <a:pt x="62214" y="4246"/>
                  </a:cubicBezTo>
                  <a:cubicBezTo>
                    <a:pt x="62145" y="4281"/>
                    <a:pt x="62075" y="4385"/>
                    <a:pt x="62006" y="4489"/>
                  </a:cubicBezTo>
                  <a:cubicBezTo>
                    <a:pt x="61777" y="4064"/>
                    <a:pt x="61332" y="3793"/>
                    <a:pt x="60846" y="3793"/>
                  </a:cubicBezTo>
                  <a:cubicBezTo>
                    <a:pt x="60817" y="3793"/>
                    <a:pt x="60787" y="3794"/>
                    <a:pt x="60758" y="3796"/>
                  </a:cubicBezTo>
                  <a:cubicBezTo>
                    <a:pt x="60654" y="3796"/>
                    <a:pt x="60550" y="3865"/>
                    <a:pt x="60446" y="3900"/>
                  </a:cubicBezTo>
                  <a:cubicBezTo>
                    <a:pt x="60481" y="4004"/>
                    <a:pt x="60550" y="4073"/>
                    <a:pt x="60620" y="4177"/>
                  </a:cubicBezTo>
                  <a:cubicBezTo>
                    <a:pt x="61139" y="4593"/>
                    <a:pt x="61451" y="5182"/>
                    <a:pt x="61451" y="5840"/>
                  </a:cubicBezTo>
                  <a:cubicBezTo>
                    <a:pt x="61475" y="6077"/>
                    <a:pt x="61434" y="6185"/>
                    <a:pt x="61306" y="6185"/>
                  </a:cubicBezTo>
                  <a:cubicBezTo>
                    <a:pt x="61247" y="6185"/>
                    <a:pt x="61169" y="6162"/>
                    <a:pt x="61070" y="6118"/>
                  </a:cubicBezTo>
                  <a:cubicBezTo>
                    <a:pt x="59857" y="5667"/>
                    <a:pt x="58644" y="5251"/>
                    <a:pt x="57431" y="4835"/>
                  </a:cubicBezTo>
                  <a:cubicBezTo>
                    <a:pt x="57119" y="4731"/>
                    <a:pt x="57050" y="4627"/>
                    <a:pt x="57292" y="4385"/>
                  </a:cubicBezTo>
                  <a:cubicBezTo>
                    <a:pt x="57743" y="3865"/>
                    <a:pt x="58401" y="3588"/>
                    <a:pt x="59060" y="3588"/>
                  </a:cubicBezTo>
                  <a:cubicBezTo>
                    <a:pt x="59164" y="3588"/>
                    <a:pt x="59268" y="3553"/>
                    <a:pt x="59337" y="3553"/>
                  </a:cubicBezTo>
                  <a:cubicBezTo>
                    <a:pt x="59302" y="3449"/>
                    <a:pt x="59268" y="3310"/>
                    <a:pt x="59198" y="3276"/>
                  </a:cubicBezTo>
                  <a:cubicBezTo>
                    <a:pt x="58887" y="3102"/>
                    <a:pt x="58540" y="2998"/>
                    <a:pt x="58193" y="2894"/>
                  </a:cubicBezTo>
                  <a:cubicBezTo>
                    <a:pt x="57951" y="2860"/>
                    <a:pt x="57812" y="2929"/>
                    <a:pt x="57743" y="2582"/>
                  </a:cubicBezTo>
                  <a:cubicBezTo>
                    <a:pt x="57639" y="2271"/>
                    <a:pt x="57466" y="1959"/>
                    <a:pt x="57258" y="1681"/>
                  </a:cubicBezTo>
                  <a:lnTo>
                    <a:pt x="56391" y="2236"/>
                  </a:lnTo>
                  <a:cubicBezTo>
                    <a:pt x="56391" y="2236"/>
                    <a:pt x="56391" y="2271"/>
                    <a:pt x="56391" y="2271"/>
                  </a:cubicBezTo>
                  <a:cubicBezTo>
                    <a:pt x="56341" y="2404"/>
                    <a:pt x="56291" y="2457"/>
                    <a:pt x="56233" y="2457"/>
                  </a:cubicBezTo>
                  <a:cubicBezTo>
                    <a:pt x="56171" y="2457"/>
                    <a:pt x="56100" y="2395"/>
                    <a:pt x="56010" y="2305"/>
                  </a:cubicBezTo>
                  <a:cubicBezTo>
                    <a:pt x="55795" y="2090"/>
                    <a:pt x="55476" y="1959"/>
                    <a:pt x="55150" y="1959"/>
                  </a:cubicBezTo>
                  <a:cubicBezTo>
                    <a:pt x="55055" y="1959"/>
                    <a:pt x="54960" y="1970"/>
                    <a:pt x="54866" y="1993"/>
                  </a:cubicBezTo>
                  <a:cubicBezTo>
                    <a:pt x="54762" y="2028"/>
                    <a:pt x="54658" y="2097"/>
                    <a:pt x="54589" y="2167"/>
                  </a:cubicBezTo>
                  <a:cubicBezTo>
                    <a:pt x="54658" y="2236"/>
                    <a:pt x="54727" y="2305"/>
                    <a:pt x="54797" y="2375"/>
                  </a:cubicBezTo>
                  <a:cubicBezTo>
                    <a:pt x="55421" y="2721"/>
                    <a:pt x="55802" y="3345"/>
                    <a:pt x="55871" y="4038"/>
                  </a:cubicBezTo>
                  <a:cubicBezTo>
                    <a:pt x="55901" y="4220"/>
                    <a:pt x="55879" y="4322"/>
                    <a:pt x="55688" y="4322"/>
                  </a:cubicBezTo>
                  <a:cubicBezTo>
                    <a:pt x="55660" y="4322"/>
                    <a:pt x="55629" y="4320"/>
                    <a:pt x="55594" y="4315"/>
                  </a:cubicBezTo>
                  <a:cubicBezTo>
                    <a:pt x="54277" y="4004"/>
                    <a:pt x="52960" y="3726"/>
                    <a:pt x="51643" y="3484"/>
                  </a:cubicBezTo>
                  <a:cubicBezTo>
                    <a:pt x="51400" y="3414"/>
                    <a:pt x="51366" y="3310"/>
                    <a:pt x="51504" y="3102"/>
                  </a:cubicBezTo>
                  <a:cubicBezTo>
                    <a:pt x="51851" y="2548"/>
                    <a:pt x="52371" y="2167"/>
                    <a:pt x="53029" y="2063"/>
                  </a:cubicBezTo>
                  <a:lnTo>
                    <a:pt x="53480" y="1959"/>
                  </a:lnTo>
                  <a:lnTo>
                    <a:pt x="53514" y="1751"/>
                  </a:lnTo>
                  <a:cubicBezTo>
                    <a:pt x="53236" y="1658"/>
                    <a:pt x="52903" y="1428"/>
                    <a:pt x="52638" y="1428"/>
                  </a:cubicBezTo>
                  <a:cubicBezTo>
                    <a:pt x="52606" y="1428"/>
                    <a:pt x="52574" y="1431"/>
                    <a:pt x="52544" y="1439"/>
                  </a:cubicBezTo>
                  <a:cubicBezTo>
                    <a:pt x="52425" y="1467"/>
                    <a:pt x="52323" y="1481"/>
                    <a:pt x="52234" y="1481"/>
                  </a:cubicBezTo>
                  <a:cubicBezTo>
                    <a:pt x="51883" y="1481"/>
                    <a:pt x="51739" y="1264"/>
                    <a:pt x="51573" y="850"/>
                  </a:cubicBezTo>
                  <a:cubicBezTo>
                    <a:pt x="51428" y="540"/>
                    <a:pt x="51311" y="402"/>
                    <a:pt x="51162" y="402"/>
                  </a:cubicBezTo>
                  <a:cubicBezTo>
                    <a:pt x="51028" y="402"/>
                    <a:pt x="50868" y="514"/>
                    <a:pt x="50638" y="711"/>
                  </a:cubicBezTo>
                  <a:cubicBezTo>
                    <a:pt x="50464" y="919"/>
                    <a:pt x="50326" y="1092"/>
                    <a:pt x="50187" y="1300"/>
                  </a:cubicBezTo>
                  <a:cubicBezTo>
                    <a:pt x="49809" y="1066"/>
                    <a:pt x="49497" y="944"/>
                    <a:pt x="49216" y="944"/>
                  </a:cubicBezTo>
                  <a:cubicBezTo>
                    <a:pt x="48955" y="944"/>
                    <a:pt x="48722" y="1049"/>
                    <a:pt x="48489" y="1265"/>
                  </a:cubicBezTo>
                  <a:cubicBezTo>
                    <a:pt x="49217" y="1508"/>
                    <a:pt x="49806" y="2063"/>
                    <a:pt x="50048" y="2790"/>
                  </a:cubicBezTo>
                  <a:cubicBezTo>
                    <a:pt x="50142" y="3071"/>
                    <a:pt x="50123" y="3212"/>
                    <a:pt x="49841" y="3212"/>
                  </a:cubicBezTo>
                  <a:cubicBezTo>
                    <a:pt x="49809" y="3212"/>
                    <a:pt x="49775" y="3210"/>
                    <a:pt x="49737" y="3206"/>
                  </a:cubicBezTo>
                  <a:cubicBezTo>
                    <a:pt x="48419" y="3102"/>
                    <a:pt x="47137" y="2998"/>
                    <a:pt x="45820" y="2929"/>
                  </a:cubicBezTo>
                  <a:cubicBezTo>
                    <a:pt x="45543" y="2929"/>
                    <a:pt x="45508" y="2825"/>
                    <a:pt x="45612" y="2582"/>
                  </a:cubicBezTo>
                  <a:cubicBezTo>
                    <a:pt x="45889" y="1924"/>
                    <a:pt x="46479" y="1473"/>
                    <a:pt x="47172" y="1300"/>
                  </a:cubicBezTo>
                  <a:cubicBezTo>
                    <a:pt x="47241" y="1265"/>
                    <a:pt x="47310" y="1196"/>
                    <a:pt x="47380" y="1161"/>
                  </a:cubicBezTo>
                  <a:cubicBezTo>
                    <a:pt x="47345" y="1092"/>
                    <a:pt x="47276" y="1023"/>
                    <a:pt x="47206" y="954"/>
                  </a:cubicBezTo>
                  <a:cubicBezTo>
                    <a:pt x="47013" y="818"/>
                    <a:pt x="46798" y="748"/>
                    <a:pt x="46580" y="748"/>
                  </a:cubicBezTo>
                  <a:cubicBezTo>
                    <a:pt x="46407" y="748"/>
                    <a:pt x="46231" y="792"/>
                    <a:pt x="46063" y="884"/>
                  </a:cubicBezTo>
                  <a:cubicBezTo>
                    <a:pt x="45960" y="928"/>
                    <a:pt x="45876" y="966"/>
                    <a:pt x="45805" y="966"/>
                  </a:cubicBezTo>
                  <a:cubicBezTo>
                    <a:pt x="45709" y="966"/>
                    <a:pt x="45637" y="896"/>
                    <a:pt x="45577" y="676"/>
                  </a:cubicBezTo>
                  <a:cubicBezTo>
                    <a:pt x="45508" y="434"/>
                    <a:pt x="45231" y="226"/>
                    <a:pt x="45023" y="52"/>
                  </a:cubicBezTo>
                  <a:cubicBezTo>
                    <a:pt x="44988" y="18"/>
                    <a:pt x="44945" y="0"/>
                    <a:pt x="44897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709" name="Google Shape;1709;p45"/>
          <p:cNvCxnSpPr>
            <a:stCxn id="1702" idx="3"/>
            <a:endCxn id="1707" idx="1"/>
          </p:cNvCxnSpPr>
          <p:nvPr/>
        </p:nvCxnSpPr>
        <p:spPr>
          <a:xfrm>
            <a:off x="4198363" y="2663425"/>
            <a:ext cx="747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02" name="Google Shape;1702;p45"/>
          <p:cNvSpPr/>
          <p:nvPr/>
        </p:nvSpPr>
        <p:spPr>
          <a:xfrm>
            <a:off x="1290763" y="2436925"/>
            <a:ext cx="2907600" cy="453000"/>
          </a:xfrm>
          <a:prstGeom prst="roundRect">
            <a:avLst>
              <a:gd name="adj" fmla="val 50000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7" name="Google Shape;1707;p45"/>
          <p:cNvSpPr/>
          <p:nvPr/>
        </p:nvSpPr>
        <p:spPr>
          <a:xfrm>
            <a:off x="4945638" y="2436925"/>
            <a:ext cx="2907600" cy="453000"/>
          </a:xfrm>
          <a:prstGeom prst="roundRect">
            <a:avLst>
              <a:gd name="adj" fmla="val 50000"/>
            </a:avLst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0" name="Google Shape;1710;p4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 smtClean="0"/>
              <a:t>Виды хозяйств:</a:t>
            </a:r>
            <a:endParaRPr sz="4000" dirty="0"/>
          </a:p>
        </p:txBody>
      </p:sp>
      <p:sp>
        <p:nvSpPr>
          <p:cNvPr id="1711" name="Google Shape;1711;p45"/>
          <p:cNvSpPr txBox="1">
            <a:spLocks noGrp="1"/>
          </p:cNvSpPr>
          <p:nvPr>
            <p:ph type="subTitle" idx="1"/>
          </p:nvPr>
        </p:nvSpPr>
        <p:spPr>
          <a:xfrm>
            <a:off x="1290763" y="2554700"/>
            <a:ext cx="2907600" cy="21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Присваивающее</a:t>
            </a:r>
            <a:endParaRPr dirty="0"/>
          </a:p>
        </p:txBody>
      </p:sp>
      <p:sp>
        <p:nvSpPr>
          <p:cNvPr id="1712" name="Google Shape;1712;p45"/>
          <p:cNvSpPr txBox="1">
            <a:spLocks noGrp="1"/>
          </p:cNvSpPr>
          <p:nvPr>
            <p:ph type="subTitle" idx="2"/>
          </p:nvPr>
        </p:nvSpPr>
        <p:spPr>
          <a:xfrm>
            <a:off x="4945638" y="2554700"/>
            <a:ext cx="2907600" cy="21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Производящее</a:t>
            </a:r>
            <a:endParaRPr dirty="0"/>
          </a:p>
        </p:txBody>
      </p:sp>
      <p:sp>
        <p:nvSpPr>
          <p:cNvPr id="1713" name="Google Shape;1713;p45"/>
          <p:cNvSpPr txBox="1">
            <a:spLocks noGrp="1"/>
          </p:cNvSpPr>
          <p:nvPr>
            <p:ph type="subTitle" idx="3"/>
          </p:nvPr>
        </p:nvSpPr>
        <p:spPr>
          <a:xfrm>
            <a:off x="1290762" y="3111150"/>
            <a:ext cx="2907600" cy="103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sz="1600" dirty="0"/>
              <a:t>это хозяйство с преобладающей экономической ролью охоты, собирательства и рыболовства</a:t>
            </a:r>
            <a:endParaRPr sz="1600" dirty="0"/>
          </a:p>
        </p:txBody>
      </p:sp>
      <p:sp>
        <p:nvSpPr>
          <p:cNvPr id="1714" name="Google Shape;1714;p45"/>
          <p:cNvSpPr txBox="1">
            <a:spLocks noGrp="1"/>
          </p:cNvSpPr>
          <p:nvPr>
            <p:ph type="subTitle" idx="4"/>
          </p:nvPr>
        </p:nvSpPr>
        <p:spPr>
          <a:xfrm>
            <a:off x="4952864" y="3103981"/>
            <a:ext cx="2907600" cy="122413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dirty="0"/>
              <a:t>это хозяйство, при котором основным источником существования являются выращиваемые культурные растения и домашние животные</a:t>
            </a:r>
            <a:endParaRPr dirty="0"/>
          </a:p>
        </p:txBody>
      </p:sp>
      <p:grpSp>
        <p:nvGrpSpPr>
          <p:cNvPr id="1715" name="Google Shape;1715;p45"/>
          <p:cNvGrpSpPr/>
          <p:nvPr/>
        </p:nvGrpSpPr>
        <p:grpSpPr>
          <a:xfrm>
            <a:off x="1924327" y="1479413"/>
            <a:ext cx="1640463" cy="329878"/>
            <a:chOff x="1814990" y="1555613"/>
            <a:chExt cx="1640463" cy="329878"/>
          </a:xfrm>
        </p:grpSpPr>
        <p:grpSp>
          <p:nvGrpSpPr>
            <p:cNvPr id="1716" name="Google Shape;1716;p45"/>
            <p:cNvGrpSpPr/>
            <p:nvPr/>
          </p:nvGrpSpPr>
          <p:grpSpPr>
            <a:xfrm rot="-5400000">
              <a:off x="1751938" y="1618664"/>
              <a:ext cx="329878" cy="203775"/>
              <a:chOff x="2360257" y="469233"/>
              <a:chExt cx="329878" cy="203775"/>
            </a:xfrm>
          </p:grpSpPr>
          <p:sp>
            <p:nvSpPr>
              <p:cNvPr id="1717" name="Google Shape;1717;p45"/>
              <p:cNvSpPr/>
              <p:nvPr/>
            </p:nvSpPr>
            <p:spPr>
              <a:xfrm>
                <a:off x="2585920" y="485070"/>
                <a:ext cx="104214" cy="187938"/>
              </a:xfrm>
              <a:custGeom>
                <a:avLst/>
                <a:gdLst/>
                <a:ahLst/>
                <a:cxnLst/>
                <a:rect l="l" t="t" r="r" b="b"/>
                <a:pathLst>
                  <a:path w="5442" h="9814" extrusionOk="0">
                    <a:moveTo>
                      <a:pt x="3344" y="0"/>
                    </a:moveTo>
                    <a:cubicBezTo>
                      <a:pt x="2701" y="0"/>
                      <a:pt x="2061" y="292"/>
                      <a:pt x="1629" y="837"/>
                    </a:cubicBezTo>
                    <a:cubicBezTo>
                      <a:pt x="832" y="1773"/>
                      <a:pt x="382" y="2917"/>
                      <a:pt x="278" y="4165"/>
                    </a:cubicBezTo>
                    <a:cubicBezTo>
                      <a:pt x="0" y="6105"/>
                      <a:pt x="312" y="8081"/>
                      <a:pt x="1213" y="9814"/>
                    </a:cubicBezTo>
                    <a:cubicBezTo>
                      <a:pt x="1595" y="8185"/>
                      <a:pt x="2392" y="6695"/>
                      <a:pt x="3501" y="5447"/>
                    </a:cubicBezTo>
                    <a:cubicBezTo>
                      <a:pt x="3848" y="5031"/>
                      <a:pt x="4194" y="4615"/>
                      <a:pt x="4471" y="4130"/>
                    </a:cubicBezTo>
                    <a:cubicBezTo>
                      <a:pt x="4714" y="3749"/>
                      <a:pt x="4922" y="3298"/>
                      <a:pt x="5095" y="2847"/>
                    </a:cubicBezTo>
                    <a:cubicBezTo>
                      <a:pt x="5442" y="1738"/>
                      <a:pt x="5130" y="664"/>
                      <a:pt x="4333" y="248"/>
                    </a:cubicBezTo>
                    <a:cubicBezTo>
                      <a:pt x="4022" y="81"/>
                      <a:pt x="3683" y="0"/>
                      <a:pt x="334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8" name="Google Shape;1718;p45"/>
              <p:cNvSpPr/>
              <p:nvPr/>
            </p:nvSpPr>
            <p:spPr>
              <a:xfrm>
                <a:off x="2360257" y="485319"/>
                <a:ext cx="105555" cy="187689"/>
              </a:xfrm>
              <a:custGeom>
                <a:avLst/>
                <a:gdLst/>
                <a:ahLst/>
                <a:cxnLst/>
                <a:rect l="l" t="t" r="r" b="b"/>
                <a:pathLst>
                  <a:path w="5512" h="9801" extrusionOk="0">
                    <a:moveTo>
                      <a:pt x="2097" y="1"/>
                    </a:moveTo>
                    <a:cubicBezTo>
                      <a:pt x="1785" y="1"/>
                      <a:pt x="1471" y="66"/>
                      <a:pt x="1179" y="200"/>
                    </a:cubicBezTo>
                    <a:cubicBezTo>
                      <a:pt x="347" y="686"/>
                      <a:pt x="0" y="1725"/>
                      <a:pt x="347" y="2627"/>
                    </a:cubicBezTo>
                    <a:cubicBezTo>
                      <a:pt x="659" y="3458"/>
                      <a:pt x="1075" y="4256"/>
                      <a:pt x="1629" y="4949"/>
                    </a:cubicBezTo>
                    <a:cubicBezTo>
                      <a:pt x="2773" y="6439"/>
                      <a:pt x="3951" y="7860"/>
                      <a:pt x="4333" y="9801"/>
                    </a:cubicBezTo>
                    <a:cubicBezTo>
                      <a:pt x="5199" y="8033"/>
                      <a:pt x="5511" y="6023"/>
                      <a:pt x="5234" y="4048"/>
                    </a:cubicBezTo>
                    <a:cubicBezTo>
                      <a:pt x="5026" y="2765"/>
                      <a:pt x="4645" y="1552"/>
                      <a:pt x="3674" y="651"/>
                    </a:cubicBezTo>
                    <a:cubicBezTo>
                      <a:pt x="3247" y="224"/>
                      <a:pt x="2674" y="1"/>
                      <a:pt x="20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9" name="Google Shape;1719;p45"/>
              <p:cNvSpPr/>
              <p:nvPr/>
            </p:nvSpPr>
            <p:spPr>
              <a:xfrm>
                <a:off x="2487681" y="469233"/>
                <a:ext cx="75681" cy="149351"/>
              </a:xfrm>
              <a:custGeom>
                <a:avLst/>
                <a:gdLst/>
                <a:ahLst/>
                <a:cxnLst/>
                <a:rect l="l" t="t" r="r" b="b"/>
                <a:pathLst>
                  <a:path w="3952" h="7799" extrusionOk="0">
                    <a:moveTo>
                      <a:pt x="1976" y="1"/>
                    </a:moveTo>
                    <a:cubicBezTo>
                      <a:pt x="867" y="35"/>
                      <a:pt x="1" y="1006"/>
                      <a:pt x="139" y="2115"/>
                    </a:cubicBezTo>
                    <a:cubicBezTo>
                      <a:pt x="209" y="2496"/>
                      <a:pt x="313" y="2912"/>
                      <a:pt x="451" y="3293"/>
                    </a:cubicBezTo>
                    <a:cubicBezTo>
                      <a:pt x="937" y="4749"/>
                      <a:pt x="1422" y="6205"/>
                      <a:pt x="2011" y="7799"/>
                    </a:cubicBezTo>
                    <a:cubicBezTo>
                      <a:pt x="2531" y="6205"/>
                      <a:pt x="3051" y="4749"/>
                      <a:pt x="3536" y="3328"/>
                    </a:cubicBezTo>
                    <a:cubicBezTo>
                      <a:pt x="3675" y="2912"/>
                      <a:pt x="3779" y="2496"/>
                      <a:pt x="3848" y="2045"/>
                    </a:cubicBezTo>
                    <a:cubicBezTo>
                      <a:pt x="3952" y="936"/>
                      <a:pt x="3085" y="1"/>
                      <a:pt x="197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20" name="Google Shape;1720;p45"/>
            <p:cNvGrpSpPr/>
            <p:nvPr/>
          </p:nvGrpSpPr>
          <p:grpSpPr>
            <a:xfrm rot="5400000">
              <a:off x="3188626" y="1618664"/>
              <a:ext cx="329878" cy="203775"/>
              <a:chOff x="2360257" y="469233"/>
              <a:chExt cx="329878" cy="203775"/>
            </a:xfrm>
          </p:grpSpPr>
          <p:sp>
            <p:nvSpPr>
              <p:cNvPr id="1721" name="Google Shape;1721;p45"/>
              <p:cNvSpPr/>
              <p:nvPr/>
            </p:nvSpPr>
            <p:spPr>
              <a:xfrm>
                <a:off x="2585920" y="485070"/>
                <a:ext cx="104214" cy="187938"/>
              </a:xfrm>
              <a:custGeom>
                <a:avLst/>
                <a:gdLst/>
                <a:ahLst/>
                <a:cxnLst/>
                <a:rect l="l" t="t" r="r" b="b"/>
                <a:pathLst>
                  <a:path w="5442" h="9814" extrusionOk="0">
                    <a:moveTo>
                      <a:pt x="3344" y="0"/>
                    </a:moveTo>
                    <a:cubicBezTo>
                      <a:pt x="2701" y="0"/>
                      <a:pt x="2061" y="292"/>
                      <a:pt x="1629" y="837"/>
                    </a:cubicBezTo>
                    <a:cubicBezTo>
                      <a:pt x="832" y="1773"/>
                      <a:pt x="382" y="2917"/>
                      <a:pt x="278" y="4165"/>
                    </a:cubicBezTo>
                    <a:cubicBezTo>
                      <a:pt x="0" y="6105"/>
                      <a:pt x="312" y="8081"/>
                      <a:pt x="1213" y="9814"/>
                    </a:cubicBezTo>
                    <a:cubicBezTo>
                      <a:pt x="1595" y="8185"/>
                      <a:pt x="2392" y="6695"/>
                      <a:pt x="3501" y="5447"/>
                    </a:cubicBezTo>
                    <a:cubicBezTo>
                      <a:pt x="3848" y="5031"/>
                      <a:pt x="4194" y="4615"/>
                      <a:pt x="4471" y="4130"/>
                    </a:cubicBezTo>
                    <a:cubicBezTo>
                      <a:pt x="4714" y="3749"/>
                      <a:pt x="4922" y="3298"/>
                      <a:pt x="5095" y="2847"/>
                    </a:cubicBezTo>
                    <a:cubicBezTo>
                      <a:pt x="5442" y="1738"/>
                      <a:pt x="5130" y="664"/>
                      <a:pt x="4333" y="248"/>
                    </a:cubicBezTo>
                    <a:cubicBezTo>
                      <a:pt x="4022" y="81"/>
                      <a:pt x="3683" y="0"/>
                      <a:pt x="334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2" name="Google Shape;1722;p45"/>
              <p:cNvSpPr/>
              <p:nvPr/>
            </p:nvSpPr>
            <p:spPr>
              <a:xfrm>
                <a:off x="2360257" y="485319"/>
                <a:ext cx="105555" cy="187689"/>
              </a:xfrm>
              <a:custGeom>
                <a:avLst/>
                <a:gdLst/>
                <a:ahLst/>
                <a:cxnLst/>
                <a:rect l="l" t="t" r="r" b="b"/>
                <a:pathLst>
                  <a:path w="5512" h="9801" extrusionOk="0">
                    <a:moveTo>
                      <a:pt x="2097" y="1"/>
                    </a:moveTo>
                    <a:cubicBezTo>
                      <a:pt x="1785" y="1"/>
                      <a:pt x="1471" y="66"/>
                      <a:pt x="1179" y="200"/>
                    </a:cubicBezTo>
                    <a:cubicBezTo>
                      <a:pt x="347" y="686"/>
                      <a:pt x="0" y="1725"/>
                      <a:pt x="347" y="2627"/>
                    </a:cubicBezTo>
                    <a:cubicBezTo>
                      <a:pt x="659" y="3458"/>
                      <a:pt x="1075" y="4256"/>
                      <a:pt x="1629" y="4949"/>
                    </a:cubicBezTo>
                    <a:cubicBezTo>
                      <a:pt x="2773" y="6439"/>
                      <a:pt x="3951" y="7860"/>
                      <a:pt x="4333" y="9801"/>
                    </a:cubicBezTo>
                    <a:cubicBezTo>
                      <a:pt x="5199" y="8033"/>
                      <a:pt x="5511" y="6023"/>
                      <a:pt x="5234" y="4048"/>
                    </a:cubicBezTo>
                    <a:cubicBezTo>
                      <a:pt x="5026" y="2765"/>
                      <a:pt x="4645" y="1552"/>
                      <a:pt x="3674" y="651"/>
                    </a:cubicBezTo>
                    <a:cubicBezTo>
                      <a:pt x="3247" y="224"/>
                      <a:pt x="2674" y="1"/>
                      <a:pt x="20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3" name="Google Shape;1723;p45"/>
              <p:cNvSpPr/>
              <p:nvPr/>
            </p:nvSpPr>
            <p:spPr>
              <a:xfrm>
                <a:off x="2487681" y="469233"/>
                <a:ext cx="75681" cy="149351"/>
              </a:xfrm>
              <a:custGeom>
                <a:avLst/>
                <a:gdLst/>
                <a:ahLst/>
                <a:cxnLst/>
                <a:rect l="l" t="t" r="r" b="b"/>
                <a:pathLst>
                  <a:path w="3952" h="7799" extrusionOk="0">
                    <a:moveTo>
                      <a:pt x="1976" y="1"/>
                    </a:moveTo>
                    <a:cubicBezTo>
                      <a:pt x="867" y="35"/>
                      <a:pt x="1" y="1006"/>
                      <a:pt x="139" y="2115"/>
                    </a:cubicBezTo>
                    <a:cubicBezTo>
                      <a:pt x="209" y="2496"/>
                      <a:pt x="313" y="2912"/>
                      <a:pt x="451" y="3293"/>
                    </a:cubicBezTo>
                    <a:cubicBezTo>
                      <a:pt x="937" y="4749"/>
                      <a:pt x="1422" y="6205"/>
                      <a:pt x="2011" y="7799"/>
                    </a:cubicBezTo>
                    <a:cubicBezTo>
                      <a:pt x="2531" y="6205"/>
                      <a:pt x="3051" y="4749"/>
                      <a:pt x="3536" y="3328"/>
                    </a:cubicBezTo>
                    <a:cubicBezTo>
                      <a:pt x="3675" y="2912"/>
                      <a:pt x="3779" y="2496"/>
                      <a:pt x="3848" y="2045"/>
                    </a:cubicBezTo>
                    <a:cubicBezTo>
                      <a:pt x="3952" y="936"/>
                      <a:pt x="3085" y="1"/>
                      <a:pt x="197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724" name="Google Shape;1724;p45"/>
          <p:cNvGrpSpPr/>
          <p:nvPr/>
        </p:nvGrpSpPr>
        <p:grpSpPr>
          <a:xfrm>
            <a:off x="5579190" y="1479413"/>
            <a:ext cx="1640463" cy="329878"/>
            <a:chOff x="5469852" y="1555613"/>
            <a:chExt cx="1640463" cy="329878"/>
          </a:xfrm>
        </p:grpSpPr>
        <p:grpSp>
          <p:nvGrpSpPr>
            <p:cNvPr id="1725" name="Google Shape;1725;p45"/>
            <p:cNvGrpSpPr/>
            <p:nvPr/>
          </p:nvGrpSpPr>
          <p:grpSpPr>
            <a:xfrm rot="-5400000">
              <a:off x="5406801" y="1618664"/>
              <a:ext cx="329878" cy="203775"/>
              <a:chOff x="2360257" y="469233"/>
              <a:chExt cx="329878" cy="203775"/>
            </a:xfrm>
          </p:grpSpPr>
          <p:sp>
            <p:nvSpPr>
              <p:cNvPr id="1726" name="Google Shape;1726;p45"/>
              <p:cNvSpPr/>
              <p:nvPr/>
            </p:nvSpPr>
            <p:spPr>
              <a:xfrm>
                <a:off x="2585920" y="485070"/>
                <a:ext cx="104214" cy="187938"/>
              </a:xfrm>
              <a:custGeom>
                <a:avLst/>
                <a:gdLst/>
                <a:ahLst/>
                <a:cxnLst/>
                <a:rect l="l" t="t" r="r" b="b"/>
                <a:pathLst>
                  <a:path w="5442" h="9814" extrusionOk="0">
                    <a:moveTo>
                      <a:pt x="3344" y="0"/>
                    </a:moveTo>
                    <a:cubicBezTo>
                      <a:pt x="2701" y="0"/>
                      <a:pt x="2061" y="292"/>
                      <a:pt x="1629" y="837"/>
                    </a:cubicBezTo>
                    <a:cubicBezTo>
                      <a:pt x="832" y="1773"/>
                      <a:pt x="382" y="2917"/>
                      <a:pt x="278" y="4165"/>
                    </a:cubicBezTo>
                    <a:cubicBezTo>
                      <a:pt x="0" y="6105"/>
                      <a:pt x="312" y="8081"/>
                      <a:pt x="1213" y="9814"/>
                    </a:cubicBezTo>
                    <a:cubicBezTo>
                      <a:pt x="1595" y="8185"/>
                      <a:pt x="2392" y="6695"/>
                      <a:pt x="3501" y="5447"/>
                    </a:cubicBezTo>
                    <a:cubicBezTo>
                      <a:pt x="3848" y="5031"/>
                      <a:pt x="4194" y="4615"/>
                      <a:pt x="4471" y="4130"/>
                    </a:cubicBezTo>
                    <a:cubicBezTo>
                      <a:pt x="4714" y="3749"/>
                      <a:pt x="4922" y="3298"/>
                      <a:pt x="5095" y="2847"/>
                    </a:cubicBezTo>
                    <a:cubicBezTo>
                      <a:pt x="5442" y="1738"/>
                      <a:pt x="5130" y="664"/>
                      <a:pt x="4333" y="248"/>
                    </a:cubicBezTo>
                    <a:cubicBezTo>
                      <a:pt x="4022" y="81"/>
                      <a:pt x="3683" y="0"/>
                      <a:pt x="334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7" name="Google Shape;1727;p45"/>
              <p:cNvSpPr/>
              <p:nvPr/>
            </p:nvSpPr>
            <p:spPr>
              <a:xfrm>
                <a:off x="2360257" y="485319"/>
                <a:ext cx="105555" cy="187689"/>
              </a:xfrm>
              <a:custGeom>
                <a:avLst/>
                <a:gdLst/>
                <a:ahLst/>
                <a:cxnLst/>
                <a:rect l="l" t="t" r="r" b="b"/>
                <a:pathLst>
                  <a:path w="5512" h="9801" extrusionOk="0">
                    <a:moveTo>
                      <a:pt x="2097" y="1"/>
                    </a:moveTo>
                    <a:cubicBezTo>
                      <a:pt x="1785" y="1"/>
                      <a:pt x="1471" y="66"/>
                      <a:pt x="1179" y="200"/>
                    </a:cubicBezTo>
                    <a:cubicBezTo>
                      <a:pt x="347" y="686"/>
                      <a:pt x="0" y="1725"/>
                      <a:pt x="347" y="2627"/>
                    </a:cubicBezTo>
                    <a:cubicBezTo>
                      <a:pt x="659" y="3458"/>
                      <a:pt x="1075" y="4256"/>
                      <a:pt x="1629" y="4949"/>
                    </a:cubicBezTo>
                    <a:cubicBezTo>
                      <a:pt x="2773" y="6439"/>
                      <a:pt x="3951" y="7860"/>
                      <a:pt x="4333" y="9801"/>
                    </a:cubicBezTo>
                    <a:cubicBezTo>
                      <a:pt x="5199" y="8033"/>
                      <a:pt x="5511" y="6023"/>
                      <a:pt x="5234" y="4048"/>
                    </a:cubicBezTo>
                    <a:cubicBezTo>
                      <a:pt x="5026" y="2765"/>
                      <a:pt x="4645" y="1552"/>
                      <a:pt x="3674" y="651"/>
                    </a:cubicBezTo>
                    <a:cubicBezTo>
                      <a:pt x="3247" y="224"/>
                      <a:pt x="2674" y="1"/>
                      <a:pt x="20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8" name="Google Shape;1728;p45"/>
              <p:cNvSpPr/>
              <p:nvPr/>
            </p:nvSpPr>
            <p:spPr>
              <a:xfrm>
                <a:off x="2487681" y="469233"/>
                <a:ext cx="75681" cy="149351"/>
              </a:xfrm>
              <a:custGeom>
                <a:avLst/>
                <a:gdLst/>
                <a:ahLst/>
                <a:cxnLst/>
                <a:rect l="l" t="t" r="r" b="b"/>
                <a:pathLst>
                  <a:path w="3952" h="7799" extrusionOk="0">
                    <a:moveTo>
                      <a:pt x="1976" y="1"/>
                    </a:moveTo>
                    <a:cubicBezTo>
                      <a:pt x="867" y="35"/>
                      <a:pt x="1" y="1006"/>
                      <a:pt x="139" y="2115"/>
                    </a:cubicBezTo>
                    <a:cubicBezTo>
                      <a:pt x="209" y="2496"/>
                      <a:pt x="313" y="2912"/>
                      <a:pt x="451" y="3293"/>
                    </a:cubicBezTo>
                    <a:cubicBezTo>
                      <a:pt x="937" y="4749"/>
                      <a:pt x="1422" y="6205"/>
                      <a:pt x="2011" y="7799"/>
                    </a:cubicBezTo>
                    <a:cubicBezTo>
                      <a:pt x="2531" y="6205"/>
                      <a:pt x="3051" y="4749"/>
                      <a:pt x="3536" y="3328"/>
                    </a:cubicBezTo>
                    <a:cubicBezTo>
                      <a:pt x="3675" y="2912"/>
                      <a:pt x="3779" y="2496"/>
                      <a:pt x="3848" y="2045"/>
                    </a:cubicBezTo>
                    <a:cubicBezTo>
                      <a:pt x="3952" y="936"/>
                      <a:pt x="3085" y="1"/>
                      <a:pt x="197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29" name="Google Shape;1729;p45"/>
            <p:cNvGrpSpPr/>
            <p:nvPr/>
          </p:nvGrpSpPr>
          <p:grpSpPr>
            <a:xfrm rot="5400000">
              <a:off x="6843488" y="1618664"/>
              <a:ext cx="329878" cy="203775"/>
              <a:chOff x="2360257" y="469233"/>
              <a:chExt cx="329878" cy="203775"/>
            </a:xfrm>
          </p:grpSpPr>
          <p:sp>
            <p:nvSpPr>
              <p:cNvPr id="1730" name="Google Shape;1730;p45"/>
              <p:cNvSpPr/>
              <p:nvPr/>
            </p:nvSpPr>
            <p:spPr>
              <a:xfrm>
                <a:off x="2585920" y="485070"/>
                <a:ext cx="104214" cy="187938"/>
              </a:xfrm>
              <a:custGeom>
                <a:avLst/>
                <a:gdLst/>
                <a:ahLst/>
                <a:cxnLst/>
                <a:rect l="l" t="t" r="r" b="b"/>
                <a:pathLst>
                  <a:path w="5442" h="9814" extrusionOk="0">
                    <a:moveTo>
                      <a:pt x="3344" y="0"/>
                    </a:moveTo>
                    <a:cubicBezTo>
                      <a:pt x="2701" y="0"/>
                      <a:pt x="2061" y="292"/>
                      <a:pt x="1629" y="837"/>
                    </a:cubicBezTo>
                    <a:cubicBezTo>
                      <a:pt x="832" y="1773"/>
                      <a:pt x="382" y="2917"/>
                      <a:pt x="278" y="4165"/>
                    </a:cubicBezTo>
                    <a:cubicBezTo>
                      <a:pt x="0" y="6105"/>
                      <a:pt x="312" y="8081"/>
                      <a:pt x="1213" y="9814"/>
                    </a:cubicBezTo>
                    <a:cubicBezTo>
                      <a:pt x="1595" y="8185"/>
                      <a:pt x="2392" y="6695"/>
                      <a:pt x="3501" y="5447"/>
                    </a:cubicBezTo>
                    <a:cubicBezTo>
                      <a:pt x="3848" y="5031"/>
                      <a:pt x="4194" y="4615"/>
                      <a:pt x="4471" y="4130"/>
                    </a:cubicBezTo>
                    <a:cubicBezTo>
                      <a:pt x="4714" y="3749"/>
                      <a:pt x="4922" y="3298"/>
                      <a:pt x="5095" y="2847"/>
                    </a:cubicBezTo>
                    <a:cubicBezTo>
                      <a:pt x="5442" y="1738"/>
                      <a:pt x="5130" y="664"/>
                      <a:pt x="4333" y="248"/>
                    </a:cubicBezTo>
                    <a:cubicBezTo>
                      <a:pt x="4022" y="81"/>
                      <a:pt x="3683" y="0"/>
                      <a:pt x="334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1" name="Google Shape;1731;p45"/>
              <p:cNvSpPr/>
              <p:nvPr/>
            </p:nvSpPr>
            <p:spPr>
              <a:xfrm>
                <a:off x="2360257" y="485319"/>
                <a:ext cx="105555" cy="187689"/>
              </a:xfrm>
              <a:custGeom>
                <a:avLst/>
                <a:gdLst/>
                <a:ahLst/>
                <a:cxnLst/>
                <a:rect l="l" t="t" r="r" b="b"/>
                <a:pathLst>
                  <a:path w="5512" h="9801" extrusionOk="0">
                    <a:moveTo>
                      <a:pt x="2097" y="1"/>
                    </a:moveTo>
                    <a:cubicBezTo>
                      <a:pt x="1785" y="1"/>
                      <a:pt x="1471" y="66"/>
                      <a:pt x="1179" y="200"/>
                    </a:cubicBezTo>
                    <a:cubicBezTo>
                      <a:pt x="347" y="686"/>
                      <a:pt x="0" y="1725"/>
                      <a:pt x="347" y="2627"/>
                    </a:cubicBezTo>
                    <a:cubicBezTo>
                      <a:pt x="659" y="3458"/>
                      <a:pt x="1075" y="4256"/>
                      <a:pt x="1629" y="4949"/>
                    </a:cubicBezTo>
                    <a:cubicBezTo>
                      <a:pt x="2773" y="6439"/>
                      <a:pt x="3951" y="7860"/>
                      <a:pt x="4333" y="9801"/>
                    </a:cubicBezTo>
                    <a:cubicBezTo>
                      <a:pt x="5199" y="8033"/>
                      <a:pt x="5511" y="6023"/>
                      <a:pt x="5234" y="4048"/>
                    </a:cubicBezTo>
                    <a:cubicBezTo>
                      <a:pt x="5026" y="2765"/>
                      <a:pt x="4645" y="1552"/>
                      <a:pt x="3674" y="651"/>
                    </a:cubicBezTo>
                    <a:cubicBezTo>
                      <a:pt x="3247" y="224"/>
                      <a:pt x="2674" y="1"/>
                      <a:pt x="20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2" name="Google Shape;1732;p45"/>
              <p:cNvSpPr/>
              <p:nvPr/>
            </p:nvSpPr>
            <p:spPr>
              <a:xfrm>
                <a:off x="2487681" y="469233"/>
                <a:ext cx="75681" cy="149351"/>
              </a:xfrm>
              <a:custGeom>
                <a:avLst/>
                <a:gdLst/>
                <a:ahLst/>
                <a:cxnLst/>
                <a:rect l="l" t="t" r="r" b="b"/>
                <a:pathLst>
                  <a:path w="3952" h="7799" extrusionOk="0">
                    <a:moveTo>
                      <a:pt x="1976" y="1"/>
                    </a:moveTo>
                    <a:cubicBezTo>
                      <a:pt x="867" y="35"/>
                      <a:pt x="1" y="1006"/>
                      <a:pt x="139" y="2115"/>
                    </a:cubicBezTo>
                    <a:cubicBezTo>
                      <a:pt x="209" y="2496"/>
                      <a:pt x="313" y="2912"/>
                      <a:pt x="451" y="3293"/>
                    </a:cubicBezTo>
                    <a:cubicBezTo>
                      <a:pt x="937" y="4749"/>
                      <a:pt x="1422" y="6205"/>
                      <a:pt x="2011" y="7799"/>
                    </a:cubicBezTo>
                    <a:cubicBezTo>
                      <a:pt x="2531" y="6205"/>
                      <a:pt x="3051" y="4749"/>
                      <a:pt x="3536" y="3328"/>
                    </a:cubicBezTo>
                    <a:cubicBezTo>
                      <a:pt x="3675" y="2912"/>
                      <a:pt x="3779" y="2496"/>
                      <a:pt x="3848" y="2045"/>
                    </a:cubicBezTo>
                    <a:cubicBezTo>
                      <a:pt x="3952" y="936"/>
                      <a:pt x="3085" y="1"/>
                      <a:pt x="197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733" name="Google Shape;1733;p45"/>
          <p:cNvGrpSpPr/>
          <p:nvPr/>
        </p:nvGrpSpPr>
        <p:grpSpPr>
          <a:xfrm>
            <a:off x="2559059" y="1458780"/>
            <a:ext cx="371147" cy="371147"/>
            <a:chOff x="795271" y="1967743"/>
            <a:chExt cx="371147" cy="371147"/>
          </a:xfrm>
        </p:grpSpPr>
        <p:sp>
          <p:nvSpPr>
            <p:cNvPr id="1734" name="Google Shape;1734;p45"/>
            <p:cNvSpPr/>
            <p:nvPr/>
          </p:nvSpPr>
          <p:spPr>
            <a:xfrm>
              <a:off x="795271" y="1967743"/>
              <a:ext cx="371147" cy="371147"/>
            </a:xfrm>
            <a:custGeom>
              <a:avLst/>
              <a:gdLst/>
              <a:ahLst/>
              <a:cxnLst/>
              <a:rect l="l" t="t" r="r" b="b"/>
              <a:pathLst>
                <a:path w="14036" h="14036" extrusionOk="0">
                  <a:moveTo>
                    <a:pt x="13487" y="1645"/>
                  </a:moveTo>
                  <a:lnTo>
                    <a:pt x="13487" y="4167"/>
                  </a:lnTo>
                  <a:lnTo>
                    <a:pt x="1754" y="4167"/>
                  </a:lnTo>
                  <a:lnTo>
                    <a:pt x="1754" y="1645"/>
                  </a:lnTo>
                  <a:close/>
                  <a:moveTo>
                    <a:pt x="13487" y="4715"/>
                  </a:moveTo>
                  <a:lnTo>
                    <a:pt x="13487" y="7237"/>
                  </a:lnTo>
                  <a:lnTo>
                    <a:pt x="1754" y="7237"/>
                  </a:lnTo>
                  <a:lnTo>
                    <a:pt x="1754" y="4715"/>
                  </a:lnTo>
                  <a:close/>
                  <a:moveTo>
                    <a:pt x="1206" y="549"/>
                  </a:moveTo>
                  <a:lnTo>
                    <a:pt x="1206" y="13487"/>
                  </a:lnTo>
                  <a:lnTo>
                    <a:pt x="548" y="13487"/>
                  </a:lnTo>
                  <a:lnTo>
                    <a:pt x="548" y="549"/>
                  </a:lnTo>
                  <a:close/>
                  <a:moveTo>
                    <a:pt x="274" y="1"/>
                  </a:moveTo>
                  <a:cubicBezTo>
                    <a:pt x="123" y="1"/>
                    <a:pt x="0" y="123"/>
                    <a:pt x="0" y="275"/>
                  </a:cubicBezTo>
                  <a:lnTo>
                    <a:pt x="0" y="13762"/>
                  </a:lnTo>
                  <a:cubicBezTo>
                    <a:pt x="0" y="13913"/>
                    <a:pt x="123" y="14036"/>
                    <a:pt x="274" y="14036"/>
                  </a:cubicBezTo>
                  <a:lnTo>
                    <a:pt x="1480" y="14036"/>
                  </a:lnTo>
                  <a:cubicBezTo>
                    <a:pt x="1632" y="14036"/>
                    <a:pt x="1754" y="13913"/>
                    <a:pt x="1754" y="13762"/>
                  </a:cubicBezTo>
                  <a:lnTo>
                    <a:pt x="1754" y="10856"/>
                  </a:lnTo>
                  <a:lnTo>
                    <a:pt x="6388" y="10856"/>
                  </a:lnTo>
                  <a:cubicBezTo>
                    <a:pt x="6539" y="10856"/>
                    <a:pt x="6662" y="10733"/>
                    <a:pt x="6662" y="10582"/>
                  </a:cubicBezTo>
                  <a:cubicBezTo>
                    <a:pt x="6662" y="10430"/>
                    <a:pt x="6539" y="10308"/>
                    <a:pt x="6388" y="10308"/>
                  </a:cubicBezTo>
                  <a:lnTo>
                    <a:pt x="1754" y="10308"/>
                  </a:lnTo>
                  <a:lnTo>
                    <a:pt x="1754" y="7786"/>
                  </a:lnTo>
                  <a:lnTo>
                    <a:pt x="13487" y="7786"/>
                  </a:lnTo>
                  <a:lnTo>
                    <a:pt x="13487" y="10308"/>
                  </a:lnTo>
                  <a:lnTo>
                    <a:pt x="8855" y="10308"/>
                  </a:lnTo>
                  <a:cubicBezTo>
                    <a:pt x="8702" y="10308"/>
                    <a:pt x="8581" y="10430"/>
                    <a:pt x="8581" y="10582"/>
                  </a:cubicBezTo>
                  <a:cubicBezTo>
                    <a:pt x="8581" y="10733"/>
                    <a:pt x="8702" y="10856"/>
                    <a:pt x="8855" y="10856"/>
                  </a:cubicBezTo>
                  <a:lnTo>
                    <a:pt x="13761" y="10856"/>
                  </a:lnTo>
                  <a:cubicBezTo>
                    <a:pt x="13912" y="10856"/>
                    <a:pt x="14035" y="10733"/>
                    <a:pt x="14035" y="10582"/>
                  </a:cubicBezTo>
                  <a:lnTo>
                    <a:pt x="14035" y="1371"/>
                  </a:lnTo>
                  <a:cubicBezTo>
                    <a:pt x="14035" y="1220"/>
                    <a:pt x="13912" y="1097"/>
                    <a:pt x="13761" y="1097"/>
                  </a:cubicBezTo>
                  <a:lnTo>
                    <a:pt x="1754" y="1097"/>
                  </a:lnTo>
                  <a:lnTo>
                    <a:pt x="1754" y="275"/>
                  </a:lnTo>
                  <a:cubicBezTo>
                    <a:pt x="1754" y="123"/>
                    <a:pt x="1632" y="1"/>
                    <a:pt x="1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45"/>
            <p:cNvSpPr/>
            <p:nvPr/>
          </p:nvSpPr>
          <p:spPr>
            <a:xfrm>
              <a:off x="989518" y="2240286"/>
              <a:ext cx="14517" cy="14517"/>
            </a:xfrm>
            <a:custGeom>
              <a:avLst/>
              <a:gdLst/>
              <a:ahLst/>
              <a:cxnLst/>
              <a:rect l="l" t="t" r="r" b="b"/>
              <a:pathLst>
                <a:path w="549" h="549" extrusionOk="0">
                  <a:moveTo>
                    <a:pt x="275" y="1"/>
                  </a:moveTo>
                  <a:cubicBezTo>
                    <a:pt x="202" y="1"/>
                    <a:pt x="132" y="29"/>
                    <a:pt x="82" y="82"/>
                  </a:cubicBezTo>
                  <a:cubicBezTo>
                    <a:pt x="29" y="132"/>
                    <a:pt x="0" y="202"/>
                    <a:pt x="0" y="275"/>
                  </a:cubicBezTo>
                  <a:cubicBezTo>
                    <a:pt x="0" y="347"/>
                    <a:pt x="29" y="417"/>
                    <a:pt x="82" y="468"/>
                  </a:cubicBezTo>
                  <a:cubicBezTo>
                    <a:pt x="132" y="520"/>
                    <a:pt x="202" y="549"/>
                    <a:pt x="275" y="549"/>
                  </a:cubicBezTo>
                  <a:cubicBezTo>
                    <a:pt x="347" y="549"/>
                    <a:pt x="417" y="520"/>
                    <a:pt x="468" y="468"/>
                  </a:cubicBezTo>
                  <a:cubicBezTo>
                    <a:pt x="520" y="417"/>
                    <a:pt x="549" y="347"/>
                    <a:pt x="549" y="275"/>
                  </a:cubicBezTo>
                  <a:cubicBezTo>
                    <a:pt x="549" y="202"/>
                    <a:pt x="520" y="132"/>
                    <a:pt x="468" y="82"/>
                  </a:cubicBezTo>
                  <a:cubicBezTo>
                    <a:pt x="417" y="29"/>
                    <a:pt x="347" y="1"/>
                    <a:pt x="2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36" name="Google Shape;1736;p45"/>
          <p:cNvGrpSpPr/>
          <p:nvPr/>
        </p:nvGrpSpPr>
        <p:grpSpPr>
          <a:xfrm>
            <a:off x="6213846" y="1513874"/>
            <a:ext cx="371147" cy="260961"/>
            <a:chOff x="3189534" y="3870386"/>
            <a:chExt cx="371147" cy="260961"/>
          </a:xfrm>
        </p:grpSpPr>
        <p:sp>
          <p:nvSpPr>
            <p:cNvPr id="1737" name="Google Shape;1737;p45"/>
            <p:cNvSpPr/>
            <p:nvPr/>
          </p:nvSpPr>
          <p:spPr>
            <a:xfrm>
              <a:off x="3189534" y="3870386"/>
              <a:ext cx="371147" cy="260961"/>
            </a:xfrm>
            <a:custGeom>
              <a:avLst/>
              <a:gdLst/>
              <a:ahLst/>
              <a:cxnLst/>
              <a:rect l="l" t="t" r="r" b="b"/>
              <a:pathLst>
                <a:path w="14036" h="9869" extrusionOk="0">
                  <a:moveTo>
                    <a:pt x="8279" y="549"/>
                  </a:moveTo>
                  <a:lnTo>
                    <a:pt x="8279" y="1097"/>
                  </a:lnTo>
                  <a:lnTo>
                    <a:pt x="7292" y="1097"/>
                  </a:lnTo>
                  <a:lnTo>
                    <a:pt x="7292" y="549"/>
                  </a:lnTo>
                  <a:close/>
                  <a:moveTo>
                    <a:pt x="1507" y="3500"/>
                  </a:moveTo>
                  <a:lnTo>
                    <a:pt x="1507" y="4158"/>
                  </a:lnTo>
                  <a:lnTo>
                    <a:pt x="849" y="4158"/>
                  </a:lnTo>
                  <a:lnTo>
                    <a:pt x="849" y="3500"/>
                  </a:lnTo>
                  <a:close/>
                  <a:moveTo>
                    <a:pt x="13184" y="3500"/>
                  </a:moveTo>
                  <a:lnTo>
                    <a:pt x="13184" y="4158"/>
                  </a:lnTo>
                  <a:lnTo>
                    <a:pt x="12526" y="4158"/>
                  </a:lnTo>
                  <a:lnTo>
                    <a:pt x="12526" y="3500"/>
                  </a:lnTo>
                  <a:close/>
                  <a:moveTo>
                    <a:pt x="7018" y="3125"/>
                  </a:moveTo>
                  <a:cubicBezTo>
                    <a:pt x="7686" y="3125"/>
                    <a:pt x="8233" y="3671"/>
                    <a:pt x="8233" y="4340"/>
                  </a:cubicBezTo>
                  <a:lnTo>
                    <a:pt x="8233" y="4608"/>
                  </a:lnTo>
                  <a:lnTo>
                    <a:pt x="7186" y="3781"/>
                  </a:lnTo>
                  <a:cubicBezTo>
                    <a:pt x="7137" y="3743"/>
                    <a:pt x="7077" y="3723"/>
                    <a:pt x="7017" y="3723"/>
                  </a:cubicBezTo>
                  <a:cubicBezTo>
                    <a:pt x="6957" y="3723"/>
                    <a:pt x="6897" y="3743"/>
                    <a:pt x="6847" y="3781"/>
                  </a:cubicBezTo>
                  <a:lnTo>
                    <a:pt x="5800" y="4608"/>
                  </a:lnTo>
                  <a:lnTo>
                    <a:pt x="5800" y="4340"/>
                  </a:lnTo>
                  <a:cubicBezTo>
                    <a:pt x="5800" y="3671"/>
                    <a:pt x="6347" y="3125"/>
                    <a:pt x="7018" y="3125"/>
                  </a:cubicBezTo>
                  <a:close/>
                  <a:moveTo>
                    <a:pt x="5252" y="4711"/>
                  </a:moveTo>
                  <a:lnTo>
                    <a:pt x="5252" y="5040"/>
                  </a:lnTo>
                  <a:lnTo>
                    <a:pt x="4838" y="5369"/>
                  </a:lnTo>
                  <a:lnTo>
                    <a:pt x="548" y="5369"/>
                  </a:lnTo>
                  <a:lnTo>
                    <a:pt x="548" y="4711"/>
                  </a:lnTo>
                  <a:close/>
                  <a:moveTo>
                    <a:pt x="7018" y="4347"/>
                  </a:moveTo>
                  <a:lnTo>
                    <a:pt x="8311" y="5369"/>
                  </a:lnTo>
                  <a:lnTo>
                    <a:pt x="5724" y="5369"/>
                  </a:lnTo>
                  <a:lnTo>
                    <a:pt x="7018" y="4347"/>
                  </a:lnTo>
                  <a:close/>
                  <a:moveTo>
                    <a:pt x="13487" y="4711"/>
                  </a:moveTo>
                  <a:lnTo>
                    <a:pt x="13487" y="5369"/>
                  </a:lnTo>
                  <a:lnTo>
                    <a:pt x="9195" y="5369"/>
                  </a:lnTo>
                  <a:lnTo>
                    <a:pt x="8781" y="5040"/>
                  </a:lnTo>
                  <a:lnTo>
                    <a:pt x="8781" y="4711"/>
                  </a:lnTo>
                  <a:close/>
                  <a:moveTo>
                    <a:pt x="1809" y="5917"/>
                  </a:moveTo>
                  <a:lnTo>
                    <a:pt x="1809" y="7840"/>
                  </a:lnTo>
                  <a:lnTo>
                    <a:pt x="548" y="7840"/>
                  </a:lnTo>
                  <a:lnTo>
                    <a:pt x="548" y="5917"/>
                  </a:lnTo>
                  <a:close/>
                  <a:moveTo>
                    <a:pt x="5099" y="5917"/>
                  </a:moveTo>
                  <a:lnTo>
                    <a:pt x="5099" y="7840"/>
                  </a:lnTo>
                  <a:lnTo>
                    <a:pt x="4550" y="7840"/>
                  </a:lnTo>
                  <a:lnTo>
                    <a:pt x="4550" y="6878"/>
                  </a:lnTo>
                  <a:cubicBezTo>
                    <a:pt x="4550" y="6726"/>
                    <a:pt x="4428" y="6603"/>
                    <a:pt x="4276" y="6603"/>
                  </a:cubicBezTo>
                  <a:cubicBezTo>
                    <a:pt x="4125" y="6603"/>
                    <a:pt x="4002" y="6726"/>
                    <a:pt x="4002" y="6878"/>
                  </a:cubicBezTo>
                  <a:lnTo>
                    <a:pt x="4002" y="7840"/>
                  </a:lnTo>
                  <a:lnTo>
                    <a:pt x="3454" y="7840"/>
                  </a:lnTo>
                  <a:lnTo>
                    <a:pt x="3454" y="6878"/>
                  </a:lnTo>
                  <a:cubicBezTo>
                    <a:pt x="3454" y="6726"/>
                    <a:pt x="3331" y="6603"/>
                    <a:pt x="3180" y="6603"/>
                  </a:cubicBezTo>
                  <a:cubicBezTo>
                    <a:pt x="3029" y="6603"/>
                    <a:pt x="2906" y="6726"/>
                    <a:pt x="2906" y="6878"/>
                  </a:cubicBezTo>
                  <a:lnTo>
                    <a:pt x="2906" y="7840"/>
                  </a:lnTo>
                  <a:lnTo>
                    <a:pt x="2358" y="7840"/>
                  </a:lnTo>
                  <a:lnTo>
                    <a:pt x="2358" y="5917"/>
                  </a:lnTo>
                  <a:close/>
                  <a:moveTo>
                    <a:pt x="6195" y="5917"/>
                  </a:moveTo>
                  <a:lnTo>
                    <a:pt x="6195" y="7840"/>
                  </a:lnTo>
                  <a:lnTo>
                    <a:pt x="5647" y="7840"/>
                  </a:lnTo>
                  <a:lnTo>
                    <a:pt x="5647" y="5917"/>
                  </a:lnTo>
                  <a:close/>
                  <a:moveTo>
                    <a:pt x="7292" y="5917"/>
                  </a:moveTo>
                  <a:lnTo>
                    <a:pt x="7292" y="7840"/>
                  </a:lnTo>
                  <a:lnTo>
                    <a:pt x="6743" y="7840"/>
                  </a:lnTo>
                  <a:lnTo>
                    <a:pt x="6743" y="5917"/>
                  </a:lnTo>
                  <a:close/>
                  <a:moveTo>
                    <a:pt x="8388" y="5917"/>
                  </a:moveTo>
                  <a:lnTo>
                    <a:pt x="8388" y="7840"/>
                  </a:lnTo>
                  <a:lnTo>
                    <a:pt x="7840" y="7840"/>
                  </a:lnTo>
                  <a:lnTo>
                    <a:pt x="7840" y="5917"/>
                  </a:lnTo>
                  <a:close/>
                  <a:moveTo>
                    <a:pt x="11678" y="5917"/>
                  </a:moveTo>
                  <a:lnTo>
                    <a:pt x="11678" y="7840"/>
                  </a:lnTo>
                  <a:lnTo>
                    <a:pt x="11129" y="7840"/>
                  </a:lnTo>
                  <a:lnTo>
                    <a:pt x="11129" y="6878"/>
                  </a:lnTo>
                  <a:cubicBezTo>
                    <a:pt x="11129" y="6726"/>
                    <a:pt x="11007" y="6603"/>
                    <a:pt x="10855" y="6603"/>
                  </a:cubicBezTo>
                  <a:cubicBezTo>
                    <a:pt x="10704" y="6603"/>
                    <a:pt x="10581" y="6726"/>
                    <a:pt x="10581" y="6878"/>
                  </a:cubicBezTo>
                  <a:lnTo>
                    <a:pt x="10581" y="7840"/>
                  </a:lnTo>
                  <a:lnTo>
                    <a:pt x="10033" y="7840"/>
                  </a:lnTo>
                  <a:lnTo>
                    <a:pt x="10033" y="6878"/>
                  </a:lnTo>
                  <a:cubicBezTo>
                    <a:pt x="10033" y="6726"/>
                    <a:pt x="9910" y="6603"/>
                    <a:pt x="9759" y="6603"/>
                  </a:cubicBezTo>
                  <a:cubicBezTo>
                    <a:pt x="9608" y="6603"/>
                    <a:pt x="9485" y="6726"/>
                    <a:pt x="9485" y="6878"/>
                  </a:cubicBezTo>
                  <a:lnTo>
                    <a:pt x="9485" y="7840"/>
                  </a:lnTo>
                  <a:lnTo>
                    <a:pt x="8936" y="7840"/>
                  </a:lnTo>
                  <a:lnTo>
                    <a:pt x="8936" y="5917"/>
                  </a:lnTo>
                  <a:close/>
                  <a:moveTo>
                    <a:pt x="13487" y="5917"/>
                  </a:moveTo>
                  <a:lnTo>
                    <a:pt x="13487" y="7840"/>
                  </a:lnTo>
                  <a:lnTo>
                    <a:pt x="12226" y="7840"/>
                  </a:lnTo>
                  <a:lnTo>
                    <a:pt x="12226" y="5917"/>
                  </a:lnTo>
                  <a:close/>
                  <a:moveTo>
                    <a:pt x="7018" y="0"/>
                  </a:moveTo>
                  <a:cubicBezTo>
                    <a:pt x="6866" y="0"/>
                    <a:pt x="6743" y="123"/>
                    <a:pt x="6743" y="274"/>
                  </a:cubicBezTo>
                  <a:lnTo>
                    <a:pt x="6743" y="2599"/>
                  </a:lnTo>
                  <a:cubicBezTo>
                    <a:pt x="6382" y="2656"/>
                    <a:pt x="6055" y="2823"/>
                    <a:pt x="5800" y="3064"/>
                  </a:cubicBezTo>
                  <a:lnTo>
                    <a:pt x="5800" y="2759"/>
                  </a:lnTo>
                  <a:cubicBezTo>
                    <a:pt x="5800" y="2608"/>
                    <a:pt x="5680" y="2485"/>
                    <a:pt x="5526" y="2485"/>
                  </a:cubicBezTo>
                  <a:cubicBezTo>
                    <a:pt x="5375" y="2485"/>
                    <a:pt x="5252" y="2608"/>
                    <a:pt x="5252" y="2759"/>
                  </a:cubicBezTo>
                  <a:lnTo>
                    <a:pt x="5252" y="4163"/>
                  </a:lnTo>
                  <a:lnTo>
                    <a:pt x="2055" y="4163"/>
                  </a:lnTo>
                  <a:lnTo>
                    <a:pt x="2055" y="3226"/>
                  </a:lnTo>
                  <a:cubicBezTo>
                    <a:pt x="2055" y="3075"/>
                    <a:pt x="1932" y="2952"/>
                    <a:pt x="1781" y="2952"/>
                  </a:cubicBezTo>
                  <a:lnTo>
                    <a:pt x="1452" y="2952"/>
                  </a:lnTo>
                  <a:lnTo>
                    <a:pt x="1452" y="1987"/>
                  </a:lnTo>
                  <a:cubicBezTo>
                    <a:pt x="1452" y="1836"/>
                    <a:pt x="1329" y="1713"/>
                    <a:pt x="1178" y="1713"/>
                  </a:cubicBezTo>
                  <a:cubicBezTo>
                    <a:pt x="1026" y="1713"/>
                    <a:pt x="904" y="1836"/>
                    <a:pt x="904" y="1987"/>
                  </a:cubicBezTo>
                  <a:lnTo>
                    <a:pt x="904" y="2952"/>
                  </a:lnTo>
                  <a:lnTo>
                    <a:pt x="575" y="2952"/>
                  </a:lnTo>
                  <a:cubicBezTo>
                    <a:pt x="423" y="2952"/>
                    <a:pt x="300" y="3075"/>
                    <a:pt x="300" y="3226"/>
                  </a:cubicBezTo>
                  <a:lnTo>
                    <a:pt x="300" y="4163"/>
                  </a:lnTo>
                  <a:lnTo>
                    <a:pt x="274" y="4163"/>
                  </a:lnTo>
                  <a:cubicBezTo>
                    <a:pt x="123" y="4163"/>
                    <a:pt x="0" y="4285"/>
                    <a:pt x="0" y="4437"/>
                  </a:cubicBezTo>
                  <a:lnTo>
                    <a:pt x="0" y="9595"/>
                  </a:lnTo>
                  <a:cubicBezTo>
                    <a:pt x="0" y="9746"/>
                    <a:pt x="123" y="9869"/>
                    <a:pt x="274" y="9869"/>
                  </a:cubicBezTo>
                  <a:lnTo>
                    <a:pt x="5783" y="9869"/>
                  </a:lnTo>
                  <a:cubicBezTo>
                    <a:pt x="5934" y="9869"/>
                    <a:pt x="6057" y="9746"/>
                    <a:pt x="6057" y="9595"/>
                  </a:cubicBezTo>
                  <a:cubicBezTo>
                    <a:pt x="6057" y="9443"/>
                    <a:pt x="5934" y="9320"/>
                    <a:pt x="5783" y="9320"/>
                  </a:cubicBezTo>
                  <a:lnTo>
                    <a:pt x="548" y="9320"/>
                  </a:lnTo>
                  <a:lnTo>
                    <a:pt x="548" y="8388"/>
                  </a:lnTo>
                  <a:lnTo>
                    <a:pt x="13487" y="8388"/>
                  </a:lnTo>
                  <a:lnTo>
                    <a:pt x="13487" y="9320"/>
                  </a:lnTo>
                  <a:lnTo>
                    <a:pt x="8250" y="9320"/>
                  </a:lnTo>
                  <a:cubicBezTo>
                    <a:pt x="8099" y="9320"/>
                    <a:pt x="7976" y="9443"/>
                    <a:pt x="7976" y="9595"/>
                  </a:cubicBezTo>
                  <a:cubicBezTo>
                    <a:pt x="7976" y="9746"/>
                    <a:pt x="8099" y="9869"/>
                    <a:pt x="8250" y="9869"/>
                  </a:cubicBezTo>
                  <a:lnTo>
                    <a:pt x="13761" y="9869"/>
                  </a:lnTo>
                  <a:cubicBezTo>
                    <a:pt x="13912" y="9869"/>
                    <a:pt x="14035" y="9746"/>
                    <a:pt x="14035" y="9595"/>
                  </a:cubicBezTo>
                  <a:lnTo>
                    <a:pt x="14035" y="4437"/>
                  </a:lnTo>
                  <a:cubicBezTo>
                    <a:pt x="14035" y="4283"/>
                    <a:pt x="13912" y="4163"/>
                    <a:pt x="13761" y="4163"/>
                  </a:cubicBezTo>
                  <a:lnTo>
                    <a:pt x="13733" y="4163"/>
                  </a:lnTo>
                  <a:lnTo>
                    <a:pt x="13733" y="3226"/>
                  </a:lnTo>
                  <a:cubicBezTo>
                    <a:pt x="13733" y="3075"/>
                    <a:pt x="13610" y="2952"/>
                    <a:pt x="13458" y="2952"/>
                  </a:cubicBezTo>
                  <a:lnTo>
                    <a:pt x="13129" y="2952"/>
                  </a:lnTo>
                  <a:lnTo>
                    <a:pt x="13129" y="1987"/>
                  </a:lnTo>
                  <a:cubicBezTo>
                    <a:pt x="13129" y="1836"/>
                    <a:pt x="13007" y="1713"/>
                    <a:pt x="12855" y="1713"/>
                  </a:cubicBezTo>
                  <a:cubicBezTo>
                    <a:pt x="12704" y="1713"/>
                    <a:pt x="12581" y="1836"/>
                    <a:pt x="12581" y="1987"/>
                  </a:cubicBezTo>
                  <a:lnTo>
                    <a:pt x="12581" y="2952"/>
                  </a:lnTo>
                  <a:lnTo>
                    <a:pt x="12252" y="2952"/>
                  </a:lnTo>
                  <a:cubicBezTo>
                    <a:pt x="12101" y="2952"/>
                    <a:pt x="11978" y="3075"/>
                    <a:pt x="11978" y="3226"/>
                  </a:cubicBezTo>
                  <a:lnTo>
                    <a:pt x="11978" y="4163"/>
                  </a:lnTo>
                  <a:lnTo>
                    <a:pt x="8781" y="4163"/>
                  </a:lnTo>
                  <a:lnTo>
                    <a:pt x="8781" y="2759"/>
                  </a:lnTo>
                  <a:cubicBezTo>
                    <a:pt x="8781" y="2608"/>
                    <a:pt x="8658" y="2485"/>
                    <a:pt x="8507" y="2485"/>
                  </a:cubicBezTo>
                  <a:cubicBezTo>
                    <a:pt x="8355" y="2485"/>
                    <a:pt x="8233" y="2608"/>
                    <a:pt x="8233" y="2759"/>
                  </a:cubicBezTo>
                  <a:lnTo>
                    <a:pt x="8233" y="3064"/>
                  </a:lnTo>
                  <a:cubicBezTo>
                    <a:pt x="7978" y="2823"/>
                    <a:pt x="7654" y="2656"/>
                    <a:pt x="7292" y="2599"/>
                  </a:cubicBezTo>
                  <a:lnTo>
                    <a:pt x="7292" y="1645"/>
                  </a:lnTo>
                  <a:lnTo>
                    <a:pt x="8553" y="1645"/>
                  </a:lnTo>
                  <a:cubicBezTo>
                    <a:pt x="8704" y="1645"/>
                    <a:pt x="8827" y="1522"/>
                    <a:pt x="8827" y="1371"/>
                  </a:cubicBezTo>
                  <a:lnTo>
                    <a:pt x="8827" y="274"/>
                  </a:lnTo>
                  <a:cubicBezTo>
                    <a:pt x="8827" y="123"/>
                    <a:pt x="8704" y="0"/>
                    <a:pt x="85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45"/>
            <p:cNvSpPr/>
            <p:nvPr/>
          </p:nvSpPr>
          <p:spPr>
            <a:xfrm>
              <a:off x="3367835" y="4116830"/>
              <a:ext cx="14517" cy="14517"/>
            </a:xfrm>
            <a:custGeom>
              <a:avLst/>
              <a:gdLst/>
              <a:ahLst/>
              <a:cxnLst/>
              <a:rect l="l" t="t" r="r" b="b"/>
              <a:pathLst>
                <a:path w="549" h="549" extrusionOk="0">
                  <a:moveTo>
                    <a:pt x="275" y="0"/>
                  </a:moveTo>
                  <a:cubicBezTo>
                    <a:pt x="202" y="0"/>
                    <a:pt x="132" y="29"/>
                    <a:pt x="79" y="82"/>
                  </a:cubicBezTo>
                  <a:cubicBezTo>
                    <a:pt x="29" y="132"/>
                    <a:pt x="0" y="202"/>
                    <a:pt x="0" y="275"/>
                  </a:cubicBezTo>
                  <a:cubicBezTo>
                    <a:pt x="0" y="347"/>
                    <a:pt x="29" y="417"/>
                    <a:pt x="79" y="468"/>
                  </a:cubicBezTo>
                  <a:cubicBezTo>
                    <a:pt x="132" y="520"/>
                    <a:pt x="202" y="549"/>
                    <a:pt x="275" y="549"/>
                  </a:cubicBezTo>
                  <a:cubicBezTo>
                    <a:pt x="347" y="549"/>
                    <a:pt x="417" y="520"/>
                    <a:pt x="468" y="468"/>
                  </a:cubicBezTo>
                  <a:cubicBezTo>
                    <a:pt x="518" y="417"/>
                    <a:pt x="549" y="347"/>
                    <a:pt x="549" y="275"/>
                  </a:cubicBezTo>
                  <a:cubicBezTo>
                    <a:pt x="549" y="202"/>
                    <a:pt x="518" y="132"/>
                    <a:pt x="468" y="82"/>
                  </a:cubicBezTo>
                  <a:cubicBezTo>
                    <a:pt x="417" y="29"/>
                    <a:pt x="347" y="0"/>
                    <a:pt x="2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Tag der Heimat: Germany's Day of the Homeland History Lesson for High School by Slidesgo">
  <a:themeElements>
    <a:clrScheme name="Simple Light">
      <a:dk1>
        <a:srgbClr val="3A3845"/>
      </a:dk1>
      <a:lt1>
        <a:srgbClr val="EAEAE2"/>
      </a:lt1>
      <a:dk2>
        <a:srgbClr val="CDC2AE"/>
      </a:dk2>
      <a:lt2>
        <a:srgbClr val="FAC213"/>
      </a:lt2>
      <a:accent1>
        <a:srgbClr val="EB5353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3A384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212</Words>
  <Application>Microsoft Office PowerPoint</Application>
  <PresentationFormat>Экран (16:9)</PresentationFormat>
  <Paragraphs>28</Paragraphs>
  <Slides>17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Chivo</vt:lpstr>
      <vt:lpstr>Bebas Neue</vt:lpstr>
      <vt:lpstr>Caudex</vt:lpstr>
      <vt:lpstr>Tag der Heimat: Germany's Day of the Homeland History Lesson for High School by Slidesgo</vt:lpstr>
      <vt:lpstr>Разгадайте ребус</vt:lpstr>
      <vt:lpstr>Первобытные земледельцы и скотоводы</vt:lpstr>
      <vt:lpstr>Презентация PowerPoint</vt:lpstr>
      <vt:lpstr>ЗАДАНИЕ</vt:lpstr>
      <vt:lpstr>Презентация PowerPoint</vt:lpstr>
      <vt:lpstr>ЗАДАНИЕ</vt:lpstr>
      <vt:lpstr>Презентация PowerPoint</vt:lpstr>
      <vt:lpstr>Презентация PowerPoint</vt:lpstr>
      <vt:lpstr>Виды хозяйств:</vt:lpstr>
      <vt:lpstr>Презентация PowerPoint</vt:lpstr>
      <vt:lpstr>Презентация PowerPoint</vt:lpstr>
      <vt:lpstr>Презентация PowerPoint</vt:lpstr>
      <vt:lpstr>ЗАДАНИЕ:</vt:lpstr>
      <vt:lpstr>Ремесленник - это</vt:lpstr>
      <vt:lpstr>Презентация PowerPoint</vt:lpstr>
      <vt:lpstr>Цивилизация - это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Разгадайте ребус</dc:title>
  <dc:creator>Гюльнара Козодуб</dc:creator>
  <cp:lastModifiedBy>пользователь</cp:lastModifiedBy>
  <cp:revision>5</cp:revision>
  <dcterms:modified xsi:type="dcterms:W3CDTF">2022-09-17T07:18:57Z</dcterms:modified>
</cp:coreProperties>
</file>