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64" r:id="rId6"/>
    <p:sldId id="257" r:id="rId7"/>
    <p:sldId id="263" r:id="rId8"/>
    <p:sldId id="265" r:id="rId9"/>
    <p:sldId id="266" r:id="rId10"/>
    <p:sldId id="259" r:id="rId11"/>
    <p:sldId id="258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EB1A4-8115-481D-9EB8-3DAF65F11664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3C24-E6A4-4100-9067-2E2AF9EC8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60648"/>
            <a:ext cx="8572560" cy="6048672"/>
          </a:xfrm>
        </p:spPr>
        <p:txBody>
          <a:bodyPr>
            <a:normAutofit fontScale="90000"/>
          </a:bodyPr>
          <a:lstStyle/>
          <a:p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мбноу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лицей № 111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приглашает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юношей и девушек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2009-2004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годов рождения для занятий в объединениях: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юнармия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пэйнтбол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занятия проводятся три раза в неделю, программа дополнительного образования рассчитана на три года.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КРАТКОЕ СОДЕРЖАНИЕ: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204061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Грамотное взаимодействие в группе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Спортивный пейнтбол - Пейнтбол в Самаре, клуб активного отдыха «Атака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9" y="1310877"/>
            <a:ext cx="8329282" cy="5070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1429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НАВЫКИ СТРЕЛЬБЫ «НАВСКИДКУ» ПО ДВИЖУЩИМСЯ ЦЕЛЯМ В ДВИЖЕНИИ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80" name="Picture 8" descr="Жители Малаховки смогут поиграть в пейнтбол в воскресенье - Спорт - РИАМО в  Люберц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74" y="1168397"/>
            <a:ext cx="8286750" cy="547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161"/>
            <a:ext cx="9144000" cy="68580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14290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СПОРТИВНЫЕ СОРЕВНОВАНИЯ И РАЗРЯДЫ ПО ПЭЙНТБОЛУ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0" y="2125712"/>
            <a:ext cx="8657722" cy="441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5643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161"/>
            <a:ext cx="9144000" cy="68580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14290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СУДЕЙСКИЕ КАТЕГОРИИ СОГЛАСНО ЕВСК РОССПОРТА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Зимний пейнтбол в Самаре, пейнтбольный клуб Легион || Лучшие цены на  пейнтбол в Самаре и разнообразие пейнтбольных полигон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72558"/>
            <a:ext cx="7032748" cy="5274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920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161"/>
            <a:ext cx="9144000" cy="68580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214290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ТЕХНИЧЕСКИЕ НАВЫКИ ОБСЛУЖИВАНИЯ И РЕМОНТА ПНЕВМАТИЧЕСКОГО ОБОРУДОВАНИЯ ДЛЯ ПЭЙНТБОЛА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8" name="Picture 4" descr="Etek 4 - Страница 15 - Eclipse - Форумы пейнтбол-onl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538" y="2153283"/>
            <a:ext cx="4872718" cy="4379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2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49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</a:rPr>
              <a:t>ЮНАРМИЯ</a:t>
            </a:r>
            <a:endParaRPr lang="ru-RU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633" y="8853"/>
            <a:ext cx="9144000" cy="68580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8115" y="116632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Приемы армейского рукопашного боя для ВДВ и морской пехоты</a:t>
            </a:r>
            <a:endParaRPr lang="ru-RU" sz="3200" dirty="0"/>
          </a:p>
        </p:txBody>
      </p:sp>
      <p:pic>
        <p:nvPicPr>
          <p:cNvPr id="7" name="Picture 2" descr="http://konspekta.net/studopediainfo/baza2/777657266017.files/image0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725" y="1124743"/>
            <a:ext cx="8193661" cy="561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99592" y="260648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Огневая подготовка</a:t>
            </a:r>
            <a:endParaRPr lang="ru-RU" sz="5400" dirty="0"/>
          </a:p>
        </p:txBody>
      </p:sp>
      <p:pic>
        <p:nvPicPr>
          <p:cNvPr id="9" name="Picture 2" descr="http://xn----etbhhidsfiu1b6f.xn--p1ai/system/files/picicons/_event/4785/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13830"/>
            <a:ext cx="8050126" cy="5383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19" y="221397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 </a:t>
            </a:r>
            <a:r>
              <a:rPr lang="ru-RU" sz="3600" b="1" dirty="0" smtClean="0">
                <a:solidFill>
                  <a:schemeClr val="bg1"/>
                </a:solidFill>
              </a:rPr>
              <a:t>В процессе занятий научатся действиям солдата в бою, правилам оказания первой помощи.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94093"/>
            <a:ext cx="8363444" cy="4841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188640"/>
            <a:ext cx="8606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 </a:t>
            </a:r>
            <a:r>
              <a:rPr lang="ru-RU" sz="3200" b="1" dirty="0" smtClean="0">
                <a:solidFill>
                  <a:schemeClr val="bg1"/>
                </a:solidFill>
              </a:rPr>
              <a:t>Участие в реалистичной имитации «боевых условий» с использованием </a:t>
            </a:r>
            <a:r>
              <a:rPr lang="ru-RU" sz="3200" b="1" dirty="0" err="1" smtClean="0">
                <a:solidFill>
                  <a:schemeClr val="bg1"/>
                </a:solidFill>
              </a:rPr>
              <a:t>лазертага</a:t>
            </a:r>
            <a:r>
              <a:rPr lang="ru-RU" sz="3200" b="1" dirty="0" smtClean="0">
                <a:solidFill>
                  <a:schemeClr val="bg1"/>
                </a:solidFill>
              </a:rPr>
              <a:t> и пэйнтбола.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1885972"/>
            <a:ext cx="6651534" cy="4668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Строевая подготовка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2" descr="http://www.golos-omska.ru/uploads/posts/2015-02/1423203440_sbor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6976075" cy="5232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8864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ОСНОВЫ РАДИО СВЯЗИ И РАДИОДЕЛА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2" descr="Связисты ЗВО провели масштабные радиотренировки в нескольких регионах - РИА  Новости, 30.06.2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49" y="1340768"/>
            <a:ext cx="8637677" cy="48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07421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7727.vk.me/v627727941/555f/QUNQ1dtlL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161"/>
            <a:ext cx="9144000" cy="68580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5732" y="2644171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ПЭЙНТБОЛ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091172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2D050"/>
      </a:accent1>
      <a:accent2>
        <a:srgbClr val="92D050"/>
      </a:accent2>
      <a:accent3>
        <a:srgbClr val="9BBB59"/>
      </a:accent3>
      <a:accent4>
        <a:srgbClr val="92D050"/>
      </a:accent4>
      <a:accent5>
        <a:srgbClr val="92D050"/>
      </a:accent5>
      <a:accent6>
        <a:srgbClr val="92D050"/>
      </a:accent6>
      <a:hlink>
        <a:srgbClr val="E36C09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58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мбноу лицей № 111  приглашает юношей и девушек  2009-2004 годов рождения для занятий в объединениях:   - юнармия - пэйнтбол  занятия проводятся три раза в неделю, программа дополнительного образования рассчитана на три года.  КРАТКОЕ СОДЕРЖАНИЕ:</vt:lpstr>
      <vt:lpstr>ЮНАРМИЯ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Учетная запись Майкрософт</cp:lastModifiedBy>
  <cp:revision>32</cp:revision>
  <dcterms:created xsi:type="dcterms:W3CDTF">2016-04-12T23:15:09Z</dcterms:created>
  <dcterms:modified xsi:type="dcterms:W3CDTF">2021-08-29T02:00:48Z</dcterms:modified>
</cp:coreProperties>
</file>