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6AE6CD4-E09F-4ACF-9284-12B6916B326C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10152F0-4B53-4E5E-9374-E9FEFF9926A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ЦВЕТЫ</a:t>
            </a:r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2714620"/>
            <a:ext cx="6643734" cy="314327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indent="-384048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ЦВЕТЫ Травянистые растения, имеющие в пору цветения яркую (нередко и ароматную) головку или соцветие различной формы и окраски, привлекающие внимание, доставляющие эстетическое удовольствие.</a:t>
            </a:r>
          </a:p>
          <a:p>
            <a:pPr marL="448056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esktop\слайды\картинки\roza-barkarol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857752" y="3429000"/>
            <a:ext cx="3833818" cy="2875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собирательное название видов и сортов представителей рода Шиповник (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 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Rósa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),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выращиваемых человеком и растущих в дикой природе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Бо́льшая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часть сортов роз получена в результате длительной селекции путём многократных повторных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скрещиваний и отбора.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Некоторые сорта являются 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формами дикорастущих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видов.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9090" cy="13573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«Роза»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Травянистое однолетнее и многолетнее растение хризантема (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Chrysanthemum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является представителем семейства Сложноцветные (Астровые). С греческого название растения переводится как «цветок-солнце» либо «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златоцветный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92909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Хризантема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4" y="3607595"/>
            <a:ext cx="3667150" cy="2750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Астра - это название цветка, который относится к семейству астровых. Он имеет красивые разноцветные лепестки и может быть использован для украшения садов, клумб и букетов. </a:t>
            </a:r>
            <a:endParaRPr kumimoji="0" lang="ru-RU" sz="2400" b="0" i="0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92909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«Астра»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 descr="https://pro-dachnikov.com/uploads/posts/2021-11/1637300586_10-pro-dachnikov-com-p-astra-voronezhskii-buket-foto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143248"/>
            <a:ext cx="407196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Гладиолус (лат.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Gladiolus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- это род многолетних травянистых растений семейства Ирисовые, произрастающих в основном в Средиземноморье и на Ближнем Востоке.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92909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«Гладиолус»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6" name="Picture 4" descr="https://bee-master.ru/wp-content/uploads/e/d/d/edd3b6b91fae53ff1c45453679ed44e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286124"/>
            <a:ext cx="5203533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Ирис - это многолетнее травянистое растение, принадлежащее к семейству ирисовых. Он имеет толстый корень, который используется для получения крахмала, меда и других продуктов. Ирисы также используются в качестве декоративных растений, так как они имеют красивые цветы различных цветов и форм. Они могут быть использованы для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создания</a:t>
            </a:r>
          </a:p>
          <a:p>
            <a:pPr marL="448056" lvl="0" indent="-384048">
              <a:buClr>
                <a:schemeClr val="accent1"/>
              </a:buClr>
              <a:buSzPct val="80000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клумб, бордюров, 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также</a:t>
            </a:r>
          </a:p>
          <a:p>
            <a:pPr marL="448056" lvl="0" indent="-384048">
              <a:buClr>
                <a:schemeClr val="accent1"/>
              </a:buClr>
              <a:buSzPct val="80000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украшения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интерьеров.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92909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«Ирис»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https://pro-dachnikov.com/uploads/posts/2021-11/1637272305_31-pro-dachnikov-com-p-iris-pozdnii-foto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14818"/>
            <a:ext cx="350046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14290"/>
            <a:ext cx="8501122" cy="92333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142984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Пион - это многолетнее растение, которое относится к семейству лютиковых. Это очень красивое цветущее растение, которое широко используется в садоводстве и ландшафтном дизайне. Пионы имеют крупные цветы различных оттенков, которые могут быть белыми,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розовыми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красными, желтыми и даже двухцветными. Они также имеют приятный аромат и могут использоваться для создания букетов и композиций.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392909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«Пион»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https://resours2000.ru/wp-content/uploads/0/4/e/04ec5ee88f6efe2634ea8ec67f5b318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14818"/>
            <a:ext cx="3357586" cy="223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118</TotalTime>
  <Words>270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ЦВЕТЫ </vt:lpstr>
      <vt:lpstr>«Роза»</vt:lpstr>
      <vt:lpstr>«Хризантема»</vt:lpstr>
      <vt:lpstr>«Астра»</vt:lpstr>
      <vt:lpstr>«Гладиолус»</vt:lpstr>
      <vt:lpstr>«Ирис»</vt:lpstr>
      <vt:lpstr>«Пион»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</dc:title>
  <dc:creator>Вера</dc:creator>
  <cp:lastModifiedBy>Вера</cp:lastModifiedBy>
  <cp:revision>12</cp:revision>
  <dcterms:created xsi:type="dcterms:W3CDTF">2023-07-12T10:40:24Z</dcterms:created>
  <dcterms:modified xsi:type="dcterms:W3CDTF">2023-07-12T12:38:43Z</dcterms:modified>
</cp:coreProperties>
</file>