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ergey\Desktop\fon-v-liniyu1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93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99592" y="2132856"/>
            <a:ext cx="787965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язык</a:t>
            </a:r>
            <a:endParaRPr lang="ru-RU" sz="9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591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363470"/>
            <a:ext cx="4572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г...р...й</a:t>
            </a:r>
          </a:p>
          <a:p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д...к...</a:t>
            </a:r>
            <a:r>
              <a:rPr lang="ru-RU" sz="5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брь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г...</a:t>
            </a:r>
            <a:r>
              <a:rPr lang="ru-RU" sz="5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ря</a:t>
            </a:r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...и...</a:t>
            </a:r>
          </a:p>
          <a:p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д...р...г...</a:t>
            </a:r>
          </a:p>
          <a:p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г...т...в</a:t>
            </a:r>
          </a:p>
          <a:p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с...и...а...</a:t>
            </a:r>
            <a:r>
              <a:rPr lang="ru-RU" sz="5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ия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04786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363470"/>
            <a:ext cx="4572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й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брь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ря</a:t>
            </a:r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</a:t>
            </a:r>
            <a:endParaRPr lang="ru-RU" sz="5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5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ия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82921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7016" y="692696"/>
            <a:ext cx="88569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Увид</a:t>
            </a:r>
            <a:r>
              <a:rPr lang="ru-RU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л, </a:t>
            </a:r>
            <a:r>
              <a:rPr lang="ru-RU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громный, хру</a:t>
            </a:r>
            <a:r>
              <a:rPr lang="ru-RU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кие, ж</a:t>
            </a:r>
            <a:r>
              <a:rPr lang="ru-RU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лтые, </a:t>
            </a:r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одарил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9575" y="2208066"/>
            <a:ext cx="878892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здравил, с Восьмым марта, </a:t>
            </a:r>
            <a:r>
              <a:rPr lang="ru-RU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щаю, побл</a:t>
            </a:r>
            <a:r>
              <a:rPr lang="ru-RU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дарила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4365104"/>
            <a:ext cx="67431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Пош</a:t>
            </a:r>
            <a:r>
              <a:rPr lang="ru-RU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л, встрет</a:t>
            </a:r>
            <a:r>
              <a:rPr lang="ru-RU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л, п</a:t>
            </a:r>
            <a:r>
              <a:rPr lang="ru-RU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дарил, уб</a:t>
            </a:r>
            <a:r>
              <a:rPr lang="ru-RU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жал.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5589240"/>
            <a:ext cx="856895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Никто, л</a:t>
            </a:r>
            <a:r>
              <a:rPr lang="ru-RU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жали, н</a:t>
            </a:r>
            <a:r>
              <a:rPr lang="ru-RU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сла, казалось, </a:t>
            </a:r>
            <a:r>
              <a:rPr lang="ru-RU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тражае</a:t>
            </a:r>
            <a:r>
              <a:rPr lang="ru-RU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тся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собе</a:t>
            </a:r>
            <a:r>
              <a:rPr lang="ru-RU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нн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ые.</a:t>
            </a:r>
          </a:p>
        </p:txBody>
      </p:sp>
    </p:spTree>
    <p:extLst>
      <p:ext uri="{BB962C8B-B14F-4D97-AF65-F5344CB8AC3E}">
        <p14:creationId xmlns:p14="http://schemas.microsoft.com/office/powerpoint/2010/main" val="3321272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82</Words>
  <Application>Microsoft Office PowerPoint</Application>
  <PresentationFormat>Экран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Sergey</dc:creator>
  <cp:lastModifiedBy>Microsoft</cp:lastModifiedBy>
  <cp:revision>2</cp:revision>
  <dcterms:created xsi:type="dcterms:W3CDTF">2018-03-13T18:50:58Z</dcterms:created>
  <dcterms:modified xsi:type="dcterms:W3CDTF">2018-03-13T19:09:51Z</dcterms:modified>
</cp:coreProperties>
</file>