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9" r:id="rId4"/>
    <p:sldId id="271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5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DF7A3-8CA7-4013-9F5A-7D77290AF2A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B944-B936-4C7E-8758-B13277C63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8358246" cy="1684339"/>
          </a:xfrm>
        </p:spPr>
        <p:txBody>
          <a:bodyPr>
            <a:normAutofit fontScale="90000"/>
          </a:bodyPr>
          <a:lstStyle/>
          <a:p>
            <a:r>
              <a:rPr lang="ru-RU" sz="4890" b="1" dirty="0" smtClean="0">
                <a:solidFill>
                  <a:srgbClr val="FFFF00"/>
                </a:solidFill>
                <a:latin typeface="Ariston" pitchFamily="66" charset="0"/>
                <a:cs typeface="Andalus" pitchFamily="18" charset="-78"/>
              </a:rPr>
              <a:t>ПАСХАЛЬНАЯ</a:t>
            </a:r>
            <a:br>
              <a:rPr lang="ru-RU" sz="4890" b="1" dirty="0" smtClean="0">
                <a:solidFill>
                  <a:srgbClr val="FFFF00"/>
                </a:solidFill>
                <a:latin typeface="Ariston" pitchFamily="66" charset="0"/>
                <a:cs typeface="Andalus" pitchFamily="18" charset="-78"/>
              </a:rPr>
            </a:br>
            <a:r>
              <a:rPr lang="ru-RU" sz="4890" b="1" dirty="0" smtClean="0">
                <a:solidFill>
                  <a:srgbClr val="FFFF00"/>
                </a:solidFill>
                <a:latin typeface="Ariston" pitchFamily="66" charset="0"/>
                <a:cs typeface="Andalus" pitchFamily="18" charset="-78"/>
              </a:rPr>
              <a:t>открытка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(технология 4 класс</a:t>
            </a: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)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286124"/>
            <a:ext cx="4829164" cy="17859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Arial Narrow" pitchFamily="34" charset="0"/>
              </a:rPr>
              <a:t>Чернышова</a:t>
            </a:r>
          </a:p>
          <a:p>
            <a:r>
              <a:rPr lang="ru-RU" sz="2400" dirty="0" smtClean="0">
                <a:solidFill>
                  <a:srgbClr val="003300"/>
                </a:solidFill>
                <a:latin typeface="Arial Narrow" pitchFamily="34" charset="0"/>
              </a:rPr>
              <a:t>Татьяна Викторовна</a:t>
            </a:r>
            <a:endParaRPr lang="ru-RU" sz="2800" i="1" dirty="0" smtClean="0">
              <a:solidFill>
                <a:srgbClr val="003300"/>
              </a:solidFill>
              <a:latin typeface="Arial Narrow" pitchFamily="34" charset="0"/>
            </a:endParaRPr>
          </a:p>
          <a:p>
            <a:r>
              <a:rPr lang="ru-RU" sz="1800" dirty="0" smtClean="0">
                <a:solidFill>
                  <a:srgbClr val="003300"/>
                </a:solidFill>
                <a:latin typeface="Arial Narrow" pitchFamily="34" charset="0"/>
              </a:rPr>
              <a:t>учитель технологии</a:t>
            </a:r>
            <a:endParaRPr lang="ru-RU" sz="1800" dirty="0">
              <a:solidFill>
                <a:srgbClr val="0033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Обрезать фестонными ножницами по контуру яйца на расстоянии 0,5 мм от края пасхального яйца.</a:t>
            </a:r>
            <a:endParaRPr lang="ru-RU" sz="2800" dirty="0"/>
          </a:p>
        </p:txBody>
      </p:sp>
      <p:pic>
        <p:nvPicPr>
          <p:cNvPr id="17410" name="Picture 2" descr="C:\Users\Администратор\Desktop\пасха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643050"/>
            <a:ext cx="4429156" cy="4970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Из атласной ленты сделать цветок и закрепить нитью, прошив двойным стежком. В серединке цветка приклеить </a:t>
            </a:r>
            <a:r>
              <a:rPr lang="ru-RU" sz="2800" dirty="0" err="1" smtClean="0"/>
              <a:t>паетку-страз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8434" name="Picture 2" descr="C:\Users\Администратор\Desktop\пасха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7" y="1643050"/>
            <a:ext cx="3000396" cy="2797117"/>
          </a:xfrm>
          <a:prstGeom prst="rect">
            <a:avLst/>
          </a:prstGeom>
          <a:noFill/>
        </p:spPr>
      </p:pic>
      <p:pic>
        <p:nvPicPr>
          <p:cNvPr id="18435" name="Picture 3" descr="C:\Users\Администратор\Desktop\пасха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643050"/>
            <a:ext cx="2790819" cy="2754385"/>
          </a:xfrm>
          <a:prstGeom prst="rect">
            <a:avLst/>
          </a:prstGeom>
          <a:noFill/>
        </p:spPr>
      </p:pic>
      <p:pic>
        <p:nvPicPr>
          <p:cNvPr id="18436" name="Picture 4" descr="C:\Users\Администратор\Desktop\пасха\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929066"/>
            <a:ext cx="2609845" cy="2602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Готовый цветок приклеить с левой стороны на открытку. Пасхальная открытка готова!</a:t>
            </a:r>
            <a:endParaRPr lang="ru-RU" sz="2800" dirty="0"/>
          </a:p>
        </p:txBody>
      </p:sp>
      <p:pic>
        <p:nvPicPr>
          <p:cNvPr id="19458" name="Picture 2" descr="C:\Users\Администратор\Desktop\пасха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357298"/>
            <a:ext cx="474800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08" y="428604"/>
            <a:ext cx="6729402" cy="5500726"/>
          </a:xfrm>
        </p:spPr>
        <p:txBody>
          <a:bodyPr>
            <a:normAutofit fontScale="82500"/>
          </a:bodyPr>
          <a:lstStyle/>
          <a:p>
            <a:pPr algn="ctr">
              <a:buNone/>
            </a:pPr>
            <a:r>
              <a:rPr lang="ru-RU" sz="3900" b="1" i="1" dirty="0" smtClean="0">
                <a:solidFill>
                  <a:srgbClr val="FF0000"/>
                </a:solidFill>
                <a:latin typeface="Arial Narrow" pitchFamily="34" charset="0"/>
              </a:rPr>
              <a:t>Каждый год весь православный мир празднует один из самых великих церковных праздников - Пасху. Сегодня на уроке мы изготовим пасхальную открытку, узнаем историю праздника, приобщимся к православным традициям.</a:t>
            </a:r>
          </a:p>
          <a:p>
            <a:pPr>
              <a:buNone/>
            </a:pPr>
            <a:endParaRPr lang="ru-RU" b="1" i="1" dirty="0" smtClean="0"/>
          </a:p>
          <a:p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Ariston" pitchFamily="66" charset="0"/>
              </a:rPr>
              <a:t>Открытка </a:t>
            </a:r>
            <a:endParaRPr lang="ru-RU" sz="4800" b="1" dirty="0">
              <a:solidFill>
                <a:srgbClr val="FFFF00"/>
              </a:solidFill>
              <a:latin typeface="Ariston" pitchFamily="66" charset="0"/>
            </a:endParaRPr>
          </a:p>
        </p:txBody>
      </p:sp>
      <p:pic>
        <p:nvPicPr>
          <p:cNvPr id="10242" name="Picture 2" descr="C:\Users\Администратор\Desktop\пасха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071546"/>
            <a:ext cx="5286412" cy="5568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Нам понадобятся: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428736"/>
            <a:ext cx="647225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основа для открытки - двухсторонний картон зеленого оттенка</a:t>
            </a:r>
          </a:p>
          <a:p>
            <a:r>
              <a:rPr lang="ru-RU" dirty="0" smtClean="0"/>
              <a:t>клей универсальный</a:t>
            </a:r>
          </a:p>
          <a:p>
            <a:r>
              <a:rPr lang="ru-RU" dirty="0" smtClean="0"/>
              <a:t>ножницы, фестонные ножницы</a:t>
            </a:r>
          </a:p>
          <a:p>
            <a:r>
              <a:rPr lang="ru-RU" dirty="0" smtClean="0"/>
              <a:t>лоскуты ткани, остатки от шитья</a:t>
            </a:r>
          </a:p>
          <a:p>
            <a:r>
              <a:rPr lang="ru-RU" dirty="0" smtClean="0"/>
              <a:t>тесьма отделочная с узором – цветочки</a:t>
            </a:r>
          </a:p>
          <a:p>
            <a:r>
              <a:rPr lang="ru-RU" dirty="0" smtClean="0"/>
              <a:t>атласная лента шириной 8-10 мм</a:t>
            </a:r>
          </a:p>
          <a:p>
            <a:r>
              <a:rPr lang="ru-RU" dirty="0" err="1" smtClean="0"/>
              <a:t>паетка-страз</a:t>
            </a:r>
            <a:r>
              <a:rPr lang="ru-RU" dirty="0" smtClean="0"/>
              <a:t> цветочек</a:t>
            </a:r>
          </a:p>
          <a:p>
            <a:r>
              <a:rPr lang="ru-RU" dirty="0" smtClean="0"/>
              <a:t>нитки, иголка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Перевести лекало на ткань и вырезать фестонными ножницами яйцо.</a:t>
            </a:r>
            <a:endParaRPr lang="ru-RU" sz="2800" dirty="0"/>
          </a:p>
        </p:txBody>
      </p:sp>
      <p:pic>
        <p:nvPicPr>
          <p:cNvPr id="11266" name="Picture 2" descr="C:\Users\Администратор\Desktop\пасха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285860"/>
            <a:ext cx="4469161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От двухцветного картона отрезать размером 11х14,5 см основу под открытку. Согнуть основу аккуратно пополам.</a:t>
            </a:r>
            <a:endParaRPr lang="ru-RU" sz="2800" dirty="0"/>
          </a:p>
        </p:txBody>
      </p:sp>
      <p:pic>
        <p:nvPicPr>
          <p:cNvPr id="12290" name="Picture 2" descr="C:\Users\Администратор\Desktop\пасха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071546"/>
            <a:ext cx="5357850" cy="5315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Нанести клей на обратную сторону яйца из ткани и приложить к открытке так, что бы оно было расположено ближе в левой стороне открытки.</a:t>
            </a:r>
            <a:endParaRPr lang="ru-RU" sz="2800" dirty="0"/>
          </a:p>
        </p:txBody>
      </p:sp>
      <p:pic>
        <p:nvPicPr>
          <p:cNvPr id="13314" name="Picture 2" descr="C:\Users\Администратор\Desktop\пасха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71612"/>
            <a:ext cx="5143536" cy="4760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Отрезать от тесьмы три отрезка размером 11 см, 10,5 см и 5,5 см. Приклеить под наклоном на одинаковом расстоянии друг от друга.</a:t>
            </a:r>
            <a:endParaRPr lang="ru-RU" sz="2800" dirty="0"/>
          </a:p>
        </p:txBody>
      </p:sp>
      <p:pic>
        <p:nvPicPr>
          <p:cNvPr id="14338" name="Picture 2" descr="C:\Users\Администратор\Desktop\пасха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357298"/>
            <a:ext cx="4857784" cy="5152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86834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Отрезать от тесьмы отрезки по 10 см, 9,5 см, 5,5 см и 5 см. Приклеить аккуратно под наклоном в противоположную сторону, на одинаковом расстоянии друг от друга. Дать время клею высохнуть.</a:t>
            </a:r>
            <a:endParaRPr lang="ru-RU" sz="2800" dirty="0"/>
          </a:p>
        </p:txBody>
      </p:sp>
      <p:pic>
        <p:nvPicPr>
          <p:cNvPr id="15362" name="Picture 2" descr="C:\Users\Администратор\Desktop\пасха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857364"/>
            <a:ext cx="4429156" cy="4708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072c2f17150f0e27596a42bbd77b88dc43b6c1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ПАСХАЛЬНАЯ открытка  (технология 4 класс)</vt:lpstr>
      <vt:lpstr>Слайд 2</vt:lpstr>
      <vt:lpstr>Открытка </vt:lpstr>
      <vt:lpstr>Нам понадобятся:</vt:lpstr>
      <vt:lpstr>Перевести лекало на ткань и вырезать фестонными ножницами яйцо.</vt:lpstr>
      <vt:lpstr>От двухцветного картона отрезать размером 11х14,5 см основу под открытку. Согнуть основу аккуратно пополам.</vt:lpstr>
      <vt:lpstr>Нанести клей на обратную сторону яйца из ткани и приложить к открытке так, что бы оно было расположено ближе в левой стороне открытки.</vt:lpstr>
      <vt:lpstr>Отрезать от тесьмы три отрезка размером 11 см, 10,5 см и 5,5 см. Приклеить под наклоном на одинаковом расстоянии друг от друга.</vt:lpstr>
      <vt:lpstr>Отрезать от тесьмы отрезки по 10 см, 9,5 см, 5,5 см и 5 см. Приклеить аккуратно под наклоном в противоположную сторону, на одинаковом расстоянии друг от друга. Дать время клею высохнуть.</vt:lpstr>
      <vt:lpstr>Обрезать фестонными ножницами по контуру яйца на расстоянии 0,5 мм от края пасхального яйца.</vt:lpstr>
      <vt:lpstr>Из атласной ленты сделать цветок и закрепить нитью, прошив двойным стежком. В серединке цветка приклеить паетку-страз.</vt:lpstr>
      <vt:lpstr>Готовый цветок приклеить с левой стороны на открытку. Пасхальная открытка готова!</vt:lpstr>
      <vt:lpstr>Спасибо за внимание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Татьяна</cp:lastModifiedBy>
  <cp:revision>16</cp:revision>
  <dcterms:created xsi:type="dcterms:W3CDTF">2014-03-09T15:43:00Z</dcterms:created>
  <dcterms:modified xsi:type="dcterms:W3CDTF">2023-07-12T13:38:10Z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52062F28D51444BE819A6D49DCEEFACB</vt:lpwstr>
  </property>
  <property fmtid="{D5CDD505-2E9C-101B-9397-08002B2CF9AE}" pid="3" name="KSOProductBuildVer">
    <vt:lpwstr>1033-11.2.0.11219</vt:lpwstr>
  </property>
</Properties>
</file>