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85" r:id="rId4"/>
    <p:sldId id="273" r:id="rId5"/>
    <p:sldId id="288" r:id="rId6"/>
    <p:sldId id="287" r:id="rId7"/>
    <p:sldId id="289" r:id="rId8"/>
    <p:sldId id="278" r:id="rId9"/>
    <p:sldId id="286" r:id="rId10"/>
    <p:sldId id="281" r:id="rId11"/>
    <p:sldId id="282" r:id="rId12"/>
    <p:sldId id="280" r:id="rId13"/>
    <p:sldId id="283" r:id="rId14"/>
    <p:sldId id="284" r:id="rId15"/>
    <p:sldId id="26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0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A04913-1961-4833-877B-3A1E6838E50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61B2D-AAC9-4321-B85B-CCB6E57C91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004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61B2D-AAC9-4321-B85B-CCB6E57C915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987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83BC1-80EF-44A5-8FFF-7E47C88A9A6F}" type="datetime1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EEE72-FE93-408C-993A-17DE9BD9D2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3988E-A9BB-4CCD-A11B-27DC6E10C50D}" type="datetime1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7E5C2-73BC-4303-9C45-4CC858D694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E1BA1-1B6C-4EAF-B3CD-90347321D62B}" type="datetime1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A86EA-5190-46DA-B23F-D0B7D70579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044FF-FB15-480B-BEF3-D44D21E68881}" type="datetime1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F4165-AB16-4988-AAAF-BBBC925922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38B37-BA6F-46E7-8959-65FC4FA23102}" type="datetime1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21F3B-65C6-44B1-B2DF-7841D41275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FCF22-1637-49AD-87E9-E3ACF335ED6B}" type="datetime1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46BBA-E6C2-4C78-9035-2B33C8BA76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EF001-6A00-4F57-AE17-C0D82E93166C}" type="datetime1">
              <a:rPr lang="ru-RU" smtClean="0"/>
              <a:t>24.01.2023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86410-314C-4DF6-A1E9-926168FE1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BE675-F25A-411B-9373-23D370322999}" type="datetime1">
              <a:rPr lang="ru-RU" smtClean="0"/>
              <a:t>24.01.2023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043BD-940C-46BB-84F1-F74D4DEB9C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C9E41-4D13-4BD1-8420-90F40D145988}" type="datetime1">
              <a:rPr lang="ru-RU" smtClean="0"/>
              <a:t>24.01.2023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D3030-4F48-42F0-963B-A88C4D1CAA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A46FF-5E72-4864-944D-462B63E5A904}" type="datetime1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B0478-A914-410C-AC12-60CAACC69C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DD137-A8BF-4A0C-96A3-1B5991225691}" type="datetime1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B21E6-D07C-4F17-BD74-05E231649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27ECF2-A106-4F67-95B2-F221FD433F01}" type="datetime1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FC0316-9A9B-4BB6-80BC-39CF769636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араллелограмм 7"/>
          <p:cNvSpPr/>
          <p:nvPr/>
        </p:nvSpPr>
        <p:spPr>
          <a:xfrm>
            <a:off x="0" y="0"/>
            <a:ext cx="9144000" cy="6858000"/>
          </a:xfrm>
          <a:prstGeom prst="parallelogram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7505700" y="6596063"/>
            <a:ext cx="16383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249488" y="116632"/>
            <a:ext cx="4572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 класс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УМК «Школа России»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2413338"/>
            <a:ext cx="67687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 о животных и родной природе. Расширение круга чтения. Любимые произведения. Аннотации.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Рассказ.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D3030-4F48-42F0-963B-A88C4D1CAAFF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6146" name="Picture 2" descr="https://i.servimg.com/u/f58/19/68/89/12/img8_1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36971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31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D3030-4F48-42F0-963B-A88C4D1CAAFF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7170" name="Picture 2" descr="C:\Users\Юлия\Desktop\img18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842493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751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D3030-4F48-42F0-963B-A88C4D1CAAFF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5122" name="Picture 2" descr="https://sevenbuy.ru/wp-content/uploads/f/c/6/fc6926c31455d28c523f9d488a03537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640960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79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D3030-4F48-42F0-963B-A88C4D1CAAFF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8194" name="Picture 2" descr="http://unnats.ucoz.ru/_pu/1/729209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5"/>
            <a:ext cx="8424936" cy="619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515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D3030-4F48-42F0-963B-A88C4D1CAAFF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9218" name="Picture 2" descr="https://fhd.multiurok.ru/8/1/c/81c530c6be306adefba72009eff30431fb75a026/img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174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83529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Продолжите 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фразы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150000"/>
              </a:lnSpc>
            </a:pP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На уроке я узнал ….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На уроке мне понравилось ….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На уроке меня поразило ….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D3030-4F48-42F0-963B-A88C4D1CAAFF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1772816"/>
            <a:ext cx="840668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вышел я из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Пушистый снег лежит кругом.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Гляжу – навстречу мой знакомый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Бежит по снегу босиком.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вот мы радости не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прячем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– неразлучные друзья.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Визжим и прыгаем, и скачем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он , и я , и он, и я !   (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Берестов.)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D3030-4F48-42F0-963B-A88C4D1CAAFF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6632"/>
            <a:ext cx="4896544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свете множество собак –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 цепи и просто так: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Собак служебных – пограничных,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Дворовых “шариков” обычных,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молодых пугливых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шавок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тявкать любят из-под лавок,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тех изнеженных болонок,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Чей нос курнос, а голос тонок,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ни на что уже не годных –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Бродячих псов всегда голодных.</a:t>
            </a:r>
          </a:p>
        </p:txBody>
      </p:sp>
      <p:pic>
        <p:nvPicPr>
          <p:cNvPr id="1026" name="Picture 2" descr="https://i01.fotocdn.net/s112/7045ad5858c2cee4/public_pin_l/2520174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077072"/>
            <a:ext cx="5093296" cy="2662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kotsdog.ru/wa-data/public/shop/img/bez-imeni-1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77072"/>
            <a:ext cx="3460676" cy="2662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.d-cd.net/Z8AAAgA9QeA-19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658533"/>
            <a:ext cx="3725144" cy="3277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12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602693"/>
            <a:ext cx="3891071" cy="4752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8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835696" y="260648"/>
            <a:ext cx="63771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Александр Иванович Куприн</a:t>
            </a:r>
          </a:p>
          <a:p>
            <a:pPr algn="ctr">
              <a:defRPr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(1870 – 1938)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D3030-4F48-42F0-963B-A88C4D1CAAFF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1026" name="Picture 2" descr="https://avatars.mds.yandex.net/get-mpic/5233990/img_id2960175472661687217.jpeg/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602693"/>
            <a:ext cx="4608512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248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D3030-4F48-42F0-963B-A88C4D1CAAFF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798542"/>
              </p:ext>
            </p:extLst>
          </p:nvPr>
        </p:nvGraphicFramePr>
        <p:xfrm>
          <a:off x="395536" y="620688"/>
          <a:ext cx="8568952" cy="44812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68952"/>
              </a:tblGrid>
              <a:tr h="4932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Барбос: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bg1"/>
                    </a:solidFill>
                  </a:tcPr>
                </a:tc>
              </a:tr>
              <a:tr h="49329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невелик ростом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bg1"/>
                    </a:solidFill>
                  </a:tcPr>
                </a:tc>
              </a:tr>
              <a:tr h="49329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приземист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bg1"/>
                    </a:solidFill>
                  </a:tcPr>
                </a:tc>
              </a:tr>
              <a:tr h="49329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широкогруд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уши со следами «боевых схваток»</a:t>
                      </a:r>
                      <a:endParaRPr lang="ru-RU" sz="28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bg1"/>
                    </a:solidFill>
                  </a:tcPr>
                </a:tc>
              </a:tr>
              <a:tr h="156595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длинная, чуть-чуть вьющаяся шерсть унизана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колючими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</a:t>
                      </a:r>
                      <a:r>
                        <a:rPr lang="ru-RU" sz="28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репяхами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", сталактиты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bg1"/>
                    </a:solidFill>
                  </a:tcPr>
                </a:tc>
              </a:tr>
              <a:tr h="493299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075" name="Picture 3" descr="https://pickimage.ru/wp-content/uploads/images/detskie/barbosandcheating/barbosizhulk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149080"/>
            <a:ext cx="2952328" cy="2623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63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D3030-4F48-42F0-963B-A88C4D1CAAFF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5466903"/>
              </p:ext>
            </p:extLst>
          </p:nvPr>
        </p:nvGraphicFramePr>
        <p:xfrm>
          <a:off x="251520" y="620688"/>
          <a:ext cx="8568952" cy="37909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6895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 smtClean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Жулька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3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маленькая</a:t>
                      </a:r>
                      <a:endParaRPr lang="ru-RU" sz="3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тонконогая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гладкая черная шерсть с желтыми подпалинами над бровями</a:t>
                      </a:r>
                      <a:r>
                        <a:rPr lang="ru-RU" sz="3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 на груди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https://pickimage.ru/wp-content/uploads/images/detskie/barbosandcheating/barbosizhulk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356489"/>
            <a:ext cx="3816424" cy="3391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20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D3030-4F48-42F0-963B-A88C4D1CAAFF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590436"/>
              </p:ext>
            </p:extLst>
          </p:nvPr>
        </p:nvGraphicFramePr>
        <p:xfrm>
          <a:off x="827584" y="188640"/>
          <a:ext cx="7632848" cy="29443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11195"/>
                <a:gridCol w="4421653"/>
              </a:tblGrid>
              <a:tr h="2990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Барбос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 err="1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Жулька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bg1"/>
                    </a:solidFill>
                  </a:tcPr>
                </a:tc>
              </a:tr>
              <a:tr h="28829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750"/>
                        </a:spcAft>
                        <a:buFont typeface="Symbol"/>
                        <a:buChar char=""/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верный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750"/>
                        </a:spcAft>
                        <a:buFont typeface="Symbol"/>
                        <a:buChar char=""/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деликатная 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bg1"/>
                    </a:solidFill>
                  </a:tcPr>
                </a:tc>
              </a:tr>
              <a:tr h="28829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750"/>
                        </a:spcAft>
                        <a:buFont typeface="Symbol"/>
                        <a:buChar char=""/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независимый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750"/>
                        </a:spcAft>
                        <a:buFont typeface="Symbol"/>
                        <a:buChar char=""/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застенчивая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bg1"/>
                    </a:solidFill>
                  </a:tcPr>
                </a:tc>
              </a:tr>
              <a:tr h="28829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750"/>
                        </a:spcAft>
                        <a:buFont typeface="Symbol"/>
                        <a:buChar char=""/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неаккуратный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750"/>
                        </a:spcAft>
                        <a:buFont typeface="Symbol"/>
                        <a:buChar char=""/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смелая 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bg1"/>
                    </a:solidFill>
                  </a:tcPr>
                </a:tc>
              </a:tr>
              <a:tr h="28829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750"/>
                        </a:spcAft>
                        <a:buFont typeface="Symbol"/>
                        <a:buChar char=""/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буйный нрав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750"/>
                        </a:spcAft>
                        <a:buFont typeface="Symbol"/>
                        <a:buChar char=""/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вежливая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bg1"/>
                    </a:solidFill>
                  </a:tcPr>
                </a:tc>
              </a:tr>
              <a:tr h="28829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750"/>
                        </a:spcAft>
                        <a:buFont typeface="Symbol"/>
                        <a:buChar char=""/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гордый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доверчивая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124" name="Picture 4" descr="https://ru-static.z-dn.net/files/dd5/816d6edb4d26a5a4cacfd21e488982f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284984"/>
            <a:ext cx="4516140" cy="322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5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D3030-4F48-42F0-963B-A88C4D1CAAFF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3074" name="Picture 2" descr="https://pickimage.ru/wp-content/uploads/images/detskie/barbosandcheating/barbosizhulka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61" y="260648"/>
            <a:ext cx="8136904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4018" y="5445224"/>
            <a:ext cx="8130430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нам показал, что между животными есть дружба и преданность друг другу и к людям; показал, что люди берут животных и должны нести за них ответственность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0272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D3030-4F48-42F0-963B-A88C4D1CAAFF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404664"/>
            <a:ext cx="56886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/>
              <a:t>1. Барбос.</a:t>
            </a:r>
          </a:p>
          <a:p>
            <a:r>
              <a:rPr lang="ru-RU" sz="3600" dirty="0"/>
              <a:t>2. </a:t>
            </a:r>
            <a:r>
              <a:rPr lang="ru-RU" sz="3600" dirty="0" err="1"/>
              <a:t>Жулька</a:t>
            </a:r>
            <a:r>
              <a:rPr lang="ru-RU" sz="3600" dirty="0"/>
              <a:t>.</a:t>
            </a:r>
          </a:p>
          <a:p>
            <a:r>
              <a:rPr lang="ru-RU" sz="3600" dirty="0"/>
              <a:t>3. Барбос на посту.</a:t>
            </a:r>
          </a:p>
          <a:p>
            <a:r>
              <a:rPr lang="ru-RU" sz="3600" dirty="0"/>
              <a:t>4. Барбос и </a:t>
            </a:r>
            <a:r>
              <a:rPr lang="ru-RU" sz="3600" dirty="0" err="1"/>
              <a:t>Жулька</a:t>
            </a:r>
            <a:r>
              <a:rPr lang="ru-RU" sz="3600" dirty="0"/>
              <a:t>.</a:t>
            </a:r>
          </a:p>
          <a:p>
            <a:r>
              <a:rPr lang="ru-RU" sz="3600" dirty="0"/>
              <a:t>5. Бешеная собака.</a:t>
            </a:r>
          </a:p>
          <a:p>
            <a:r>
              <a:rPr lang="ru-RU" sz="3600" dirty="0"/>
              <a:t>6. Поступок </a:t>
            </a:r>
            <a:r>
              <a:rPr lang="ru-RU" sz="3600" dirty="0" err="1"/>
              <a:t>Жульки</a:t>
            </a:r>
            <a:r>
              <a:rPr lang="ru-RU" sz="3600" dirty="0"/>
              <a:t>.</a:t>
            </a:r>
          </a:p>
          <a:p>
            <a:r>
              <a:rPr lang="ru-RU" sz="3600" dirty="0"/>
              <a:t>7. Болезнь </a:t>
            </a:r>
            <a:r>
              <a:rPr lang="ru-RU" sz="3600" dirty="0" err="1"/>
              <a:t>Жульки</a:t>
            </a:r>
            <a:r>
              <a:rPr lang="ru-RU" sz="3600" dirty="0"/>
              <a:t>.</a:t>
            </a:r>
          </a:p>
          <a:p>
            <a:r>
              <a:rPr lang="ru-RU" sz="3600" dirty="0"/>
              <a:t>8. Прощание собак.</a:t>
            </a:r>
          </a:p>
        </p:txBody>
      </p:sp>
      <p:pic>
        <p:nvPicPr>
          <p:cNvPr id="2050" name="Picture 2" descr="https://pickimage.ru/wp-content/uploads/images/detskie/barbosandcheating/barbosizhulk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793" y="3220819"/>
            <a:ext cx="4021467" cy="3573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391448"/>
            <a:ext cx="659026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Примерный план:</a:t>
            </a:r>
          </a:p>
        </p:txBody>
      </p:sp>
    </p:spTree>
    <p:extLst>
      <p:ext uri="{BB962C8B-B14F-4D97-AF65-F5344CB8AC3E}">
        <p14:creationId xmlns:p14="http://schemas.microsoft.com/office/powerpoint/2010/main" val="2744360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Геометрический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Геометрический1</Template>
  <TotalTime>164</TotalTime>
  <Words>307</Words>
  <Application>Microsoft Office PowerPoint</Application>
  <PresentationFormat>Экран (4:3)</PresentationFormat>
  <Paragraphs>77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Геометрический1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Юлия</cp:lastModifiedBy>
  <cp:revision>27</cp:revision>
  <dcterms:created xsi:type="dcterms:W3CDTF">2013-02-10T11:31:29Z</dcterms:created>
  <dcterms:modified xsi:type="dcterms:W3CDTF">2023-01-24T14:37:51Z</dcterms:modified>
</cp:coreProperties>
</file>