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E370750-5DFA-4F7D-9E91-D4EF801D67FD}" type="datetimeFigureOut">
              <a:rPr lang="ru-RU" smtClean="0"/>
              <a:t>ср 12.07.23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B001524F-A82E-420C-ACBA-8FA4EFBA798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01275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0750-5DFA-4F7D-9E91-D4EF801D67FD}" type="datetimeFigureOut">
              <a:rPr lang="ru-RU" smtClean="0"/>
              <a:t>ср 12.07.23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1524F-A82E-420C-ACBA-8FA4EFBA7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6302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0750-5DFA-4F7D-9E91-D4EF801D67FD}" type="datetimeFigureOut">
              <a:rPr lang="ru-RU" smtClean="0"/>
              <a:t>ср 12.07.23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1524F-A82E-420C-ACBA-8FA4EFBA798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31110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0750-5DFA-4F7D-9E91-D4EF801D67FD}" type="datetimeFigureOut">
              <a:rPr lang="ru-RU" smtClean="0"/>
              <a:t>ср 12.07.23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1524F-A82E-420C-ACBA-8FA4EFBA7985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52717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0750-5DFA-4F7D-9E91-D4EF801D67FD}" type="datetimeFigureOut">
              <a:rPr lang="ru-RU" smtClean="0"/>
              <a:t>ср 12.07.23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1524F-A82E-420C-ACBA-8FA4EFBA7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925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0750-5DFA-4F7D-9E91-D4EF801D67FD}" type="datetimeFigureOut">
              <a:rPr lang="ru-RU" smtClean="0"/>
              <a:t>ср 12.07.23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1524F-A82E-420C-ACBA-8FA4EFBA7985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29970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0750-5DFA-4F7D-9E91-D4EF801D67FD}" type="datetimeFigureOut">
              <a:rPr lang="ru-RU" smtClean="0"/>
              <a:t>ср 12.07.23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1524F-A82E-420C-ACBA-8FA4EFBA798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98455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0750-5DFA-4F7D-9E91-D4EF801D67FD}" type="datetimeFigureOut">
              <a:rPr lang="ru-RU" smtClean="0"/>
              <a:t>ср 12.07.23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1524F-A82E-420C-ACBA-8FA4EFBA7985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85751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0750-5DFA-4F7D-9E91-D4EF801D67FD}" type="datetimeFigureOut">
              <a:rPr lang="ru-RU" smtClean="0"/>
              <a:t>ср 12.07.23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1524F-A82E-420C-ACBA-8FA4EFBA7985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1592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0750-5DFA-4F7D-9E91-D4EF801D67FD}" type="datetimeFigureOut">
              <a:rPr lang="ru-RU" smtClean="0"/>
              <a:t>ср 12.07.23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1524F-A82E-420C-ACBA-8FA4EFBA7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990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0750-5DFA-4F7D-9E91-D4EF801D67FD}" type="datetimeFigureOut">
              <a:rPr lang="ru-RU" smtClean="0"/>
              <a:t>ср 12.07.23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1524F-A82E-420C-ACBA-8FA4EFBA7985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4072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0750-5DFA-4F7D-9E91-D4EF801D67FD}" type="datetimeFigureOut">
              <a:rPr lang="ru-RU" smtClean="0"/>
              <a:t>ср 12.07.23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1524F-A82E-420C-ACBA-8FA4EFBA7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1883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0750-5DFA-4F7D-9E91-D4EF801D67FD}" type="datetimeFigureOut">
              <a:rPr lang="ru-RU" smtClean="0"/>
              <a:t>ср 12.07.23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1524F-A82E-420C-ACBA-8FA4EFBA7985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0382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0750-5DFA-4F7D-9E91-D4EF801D67FD}" type="datetimeFigureOut">
              <a:rPr lang="ru-RU" smtClean="0"/>
              <a:t>ср 12.07.23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1524F-A82E-420C-ACBA-8FA4EFBA7985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7569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0750-5DFA-4F7D-9E91-D4EF801D67FD}" type="datetimeFigureOut">
              <a:rPr lang="ru-RU" smtClean="0"/>
              <a:t>ср 12.07.23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1524F-A82E-420C-ACBA-8FA4EFBA7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0450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0750-5DFA-4F7D-9E91-D4EF801D67FD}" type="datetimeFigureOut">
              <a:rPr lang="ru-RU" smtClean="0"/>
              <a:t>ср 12.07.23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1524F-A82E-420C-ACBA-8FA4EFBA7985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1890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0750-5DFA-4F7D-9E91-D4EF801D67FD}" type="datetimeFigureOut">
              <a:rPr lang="ru-RU" smtClean="0"/>
              <a:t>ср 12.07.23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1524F-A82E-420C-ACBA-8FA4EFBA7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822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E370750-5DFA-4F7D-9E91-D4EF801D67FD}" type="datetimeFigureOut">
              <a:rPr lang="ru-RU" smtClean="0"/>
              <a:t>ср 12.07.23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001524F-A82E-420C-ACBA-8FA4EFBA7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3467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448FA4-6B6E-4F1D-B4E1-F4363FD9D0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Способы и приемы лепки из глины</a:t>
            </a:r>
            <a:endParaRPr lang="ru-RU" sz="36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275054A-5175-48FA-96A0-8A6BD7C78DB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Выполнила: </a:t>
            </a:r>
            <a:r>
              <a:rPr lang="ru-RU" dirty="0" err="1"/>
              <a:t>Коробейникова</a:t>
            </a:r>
            <a:r>
              <a:rPr lang="ru-RU" dirty="0"/>
              <a:t> Лариса Александровна</a:t>
            </a:r>
          </a:p>
          <a:p>
            <a:r>
              <a:rPr lang="ru-RU" dirty="0"/>
              <a:t>Педагог дополнительного образования</a:t>
            </a:r>
          </a:p>
          <a:p>
            <a:r>
              <a:rPr lang="ru-RU" dirty="0"/>
              <a:t>МУ ДО «П/б ЦДОД» г. Магнитогорска</a:t>
            </a:r>
          </a:p>
          <a:p>
            <a:r>
              <a:rPr lang="ru-RU" dirty="0"/>
              <a:t>2023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84494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DC1F483E-0B07-48B0-AE62-6800F40F889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Спасибо за внимание</a:t>
            </a:r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0B20033E-0E04-416B-BB18-E1CF1C0C425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830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D39C33-9C00-4039-9A6A-8C5E155C52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Лепка как вид элементарной скульптуры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9A3F60-6DD5-4EAC-9D79-72D1D57CE4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2556932"/>
            <a:ext cx="3740833" cy="3318936"/>
          </a:xfrm>
        </p:spPr>
        <p:txBody>
          <a:bodyPr>
            <a:normAutofit lnSpcReduction="10000"/>
          </a:bodyPr>
          <a:lstStyle/>
          <a:p>
            <a:r>
              <a:rPr lang="ru-RU" sz="1600" dirty="0">
                <a:solidFill>
                  <a:schemeClr val="tx2"/>
                </a:solidFill>
              </a:rPr>
              <a:t>Скульптура представляет собой вид изобразительного искусства, произведения которого имеют объемную форму и выполняются из твердых или пластических материалов, основанного на принципе объемного, трехмерного изображения. Лепка – это вид изобразительной деятельности, в процессе которой дети изображают предметы окружающей действительности, создают элементарную скульптуру из пластического материала.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DBBFAF9-2513-4C2B-8CE1-B892D2F99B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4105" y="2556932"/>
            <a:ext cx="4142692" cy="3112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1816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EBEE92-2E39-46B5-9F8F-3930A0D29B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Материалы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BF22F08-619B-4485-ADC7-C3DBCE42F0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53EE2AE5-C288-4ED5-A778-ECBE4967D96F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 rotWithShape="1">
          <a:blip r:embed="rId2"/>
          <a:srcRect t="5916" b="18442"/>
          <a:stretch/>
        </p:blipFill>
        <p:spPr>
          <a:xfrm>
            <a:off x="2686246" y="2556932"/>
            <a:ext cx="6106062" cy="346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0395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ADE24B-A294-4AFD-81D4-E2D9D7BD29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576776"/>
            <a:ext cx="9601196" cy="900332"/>
          </a:xfrm>
        </p:spPr>
        <p:txBody>
          <a:bodyPr/>
          <a:lstStyle/>
          <a:p>
            <a:r>
              <a:rPr lang="ru-RU" dirty="0"/>
              <a:t>Виды лепки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CA48D9-36B2-44A9-B9A5-976344E8C2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1181687"/>
            <a:ext cx="9601196" cy="4694182"/>
          </a:xfrm>
        </p:spPr>
        <p:txBody>
          <a:bodyPr/>
          <a:lstStyle/>
          <a:p>
            <a:r>
              <a:rPr lang="ru-RU" dirty="0"/>
              <a:t>Предметная лепка – это изображение отдельного предмета (фигурок животных, птиц, людей).</a:t>
            </a:r>
          </a:p>
          <a:p>
            <a:r>
              <a:rPr lang="ru-RU" dirty="0"/>
              <a:t>Сюжетная лепка – это изображение нескольких предметов, связанных между собой. Для сюжетной лепки характерен большой объем работы.</a:t>
            </a:r>
          </a:p>
          <a:p>
            <a:r>
              <a:rPr lang="ru-RU" dirty="0"/>
              <a:t>Декоративная  лепка – это лепка посуды и предметов декоративного искусства 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FF44A3C-D0E8-46B2-88DB-A1E1C54624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89" y="3819378"/>
            <a:ext cx="2357508" cy="235750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15F7A02-83C2-4C0E-BF49-2B9C2B5EA8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7220" y="3819377"/>
            <a:ext cx="4761111" cy="235750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CA6E73A-F3E8-4F03-9CF4-CD82F0A29AB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38" t="4456" r="51004" b="57300"/>
          <a:stretch/>
        </p:blipFill>
        <p:spPr>
          <a:xfrm>
            <a:off x="1837830" y="3819377"/>
            <a:ext cx="1378633" cy="2357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8286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83BDBE5E-E0F7-49A1-9B5D-90A50C563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Способы лепки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7A21E1F1-6232-4BAC-8B89-CB688B01AD6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b="1" dirty="0"/>
              <a:t>Конструктивный способ</a:t>
            </a:r>
            <a:r>
              <a:rPr lang="ru-RU" dirty="0"/>
              <a:t> - лепка предмета из отдельных частей. Конструктивный способ является традиционным. При этом способе лепки образ создается из отдельных частей, как из деталей конструктора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E7569590-8E97-4CF3-B4AD-EFFB79E1A37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784591" y="1931520"/>
            <a:ext cx="3108961" cy="4279393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3360718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A77B4F-3457-43F1-97FC-2E70735A8A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Способы лепки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643485C-072E-4B8B-B904-053074F743D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/>
              <a:t>Скульптурный способ </a:t>
            </a:r>
            <a:r>
              <a:rPr lang="ru-RU" dirty="0"/>
              <a:t>лепки заключается в том, что изделие изготавливают из одного целого комка глины, применяя такие приемы, как вытяжение с целью удлинения формы (шея), оттягивание, </a:t>
            </a:r>
            <a:r>
              <a:rPr lang="ru-RU" dirty="0" err="1"/>
              <a:t>прищипывание</a:t>
            </a:r>
            <a:r>
              <a:rPr lang="ru-RU" dirty="0"/>
              <a:t>, разрезания стекою, сглаживания пальцами.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8EC0F45-C7D6-4924-B33D-B5A0577285A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95999" y="2560319"/>
            <a:ext cx="5319347" cy="2785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6038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86A604-4FBF-454F-A4A3-8048C3BB6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Способы лепки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678D1A-2AD0-4CA8-9D4E-B6A4617EE98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Комбинированный</a:t>
            </a:r>
            <a:r>
              <a:rPr lang="ru-RU" dirty="0"/>
              <a:t> - способ объединяет в себе и лепку из целого куска пластилина и из отдельных деталей или частей. </a:t>
            </a:r>
          </a:p>
        </p:txBody>
      </p:sp>
      <p:pic>
        <p:nvPicPr>
          <p:cNvPr id="1026" name="Picture 2" descr="https://346130.selcdn.ru/storage1/include/site_2297/section_68/thumbs/cD8VxS5eJNZa_1200x0_AybP2us9.jpg">
            <a:extLst>
              <a:ext uri="{FF2B5EF4-FFF2-40B4-BE49-F238E27FC236}">
                <a16:creationId xmlns:a16="http://schemas.microsoft.com/office/drawing/2014/main" id="{C8CB1558-8B00-4CAD-9688-1419450F3F9B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55" t="39092" r="23262"/>
          <a:stretch/>
        </p:blipFill>
        <p:spPr bwMode="auto">
          <a:xfrm>
            <a:off x="6555544" y="2555975"/>
            <a:ext cx="4055620" cy="3042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35789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953F24-785F-4733-8F06-1DA9CC9C7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Основные приемы лепки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218B49B-ACA9-4781-B828-324A99D797A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986" t="17641" r="2205" b="6872"/>
          <a:stretch/>
        </p:blipFill>
        <p:spPr>
          <a:xfrm>
            <a:off x="7301132" y="2468879"/>
            <a:ext cx="3094892" cy="358986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4791876-D420-406E-99CD-8E80C0F52B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2" y="2468879"/>
            <a:ext cx="5560688" cy="3589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1997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E35D3D-C807-4080-B624-FBAE81FD70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Правила безопасной работы с глиной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0AFD080-B4A7-45AD-B68A-A84E83B144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Font typeface="Arial" charset="0"/>
              <a:buNone/>
            </a:pPr>
            <a:r>
              <a:rPr lang="ru-RU" dirty="0">
                <a:solidFill>
                  <a:schemeClr val="tx2"/>
                </a:solidFill>
              </a:rPr>
              <a:t>При лепке из глины, лицо руками не трогаем, глаза не трем, в рот глину не берем, об себя руки не вытираем.</a:t>
            </a:r>
          </a:p>
          <a:p>
            <a:pPr>
              <a:buFont typeface="Arial" charset="0"/>
              <a:buNone/>
            </a:pPr>
            <a:r>
              <a:rPr lang="ru-RU" dirty="0">
                <a:solidFill>
                  <a:schemeClr val="tx2"/>
                </a:solidFill>
              </a:rPr>
              <a:t>2.Работаем в рабочей одежде (фартуке  с нарукавники или халате);</a:t>
            </a:r>
          </a:p>
          <a:p>
            <a:pPr>
              <a:buFont typeface="Arial" charset="0"/>
              <a:buNone/>
            </a:pPr>
            <a:r>
              <a:rPr lang="ru-RU" dirty="0">
                <a:solidFill>
                  <a:schemeClr val="tx2"/>
                </a:solidFill>
              </a:rPr>
              <a:t>3.С инструментами обращаемся осторожно, помни что они острые, ими нельзя размахивать, чтобы не задеть себя и товарищей.</a:t>
            </a:r>
          </a:p>
          <a:p>
            <a:pPr>
              <a:buFont typeface="Arial" charset="0"/>
              <a:buNone/>
            </a:pPr>
            <a:r>
              <a:rPr lang="ru-RU" dirty="0">
                <a:solidFill>
                  <a:schemeClr val="tx2"/>
                </a:solidFill>
              </a:rPr>
              <a:t>4.Работать на клеенке и доске для лепки.</a:t>
            </a:r>
          </a:p>
          <a:p>
            <a:pPr>
              <a:buFont typeface="Arial" charset="0"/>
              <a:buNone/>
            </a:pPr>
            <a:r>
              <a:rPr lang="ru-RU" dirty="0">
                <a:solidFill>
                  <a:schemeClr val="tx2"/>
                </a:solidFill>
              </a:rPr>
              <a:t>5.Содержи рабочее место в чистоте и порядке .</a:t>
            </a:r>
          </a:p>
          <a:p>
            <a:pPr>
              <a:buFont typeface="Arial" charset="0"/>
              <a:buNone/>
            </a:pPr>
            <a:r>
              <a:rPr lang="ru-RU" dirty="0">
                <a:solidFill>
                  <a:schemeClr val="tx2"/>
                </a:solidFill>
              </a:rPr>
              <a:t>6.Во время работы будьте внимательны. </a:t>
            </a:r>
          </a:p>
          <a:p>
            <a:pPr>
              <a:buFont typeface="Arial" charset="0"/>
              <a:buNone/>
            </a:pPr>
            <a:r>
              <a:rPr lang="ru-RU" dirty="0">
                <a:solidFill>
                  <a:schemeClr val="tx2"/>
                </a:solidFill>
              </a:rPr>
              <a:t>7.После работы приведите в порядок свое рабочее место и инструменты.</a:t>
            </a:r>
          </a:p>
          <a:p>
            <a:pPr>
              <a:buFont typeface="Arial" charset="0"/>
              <a:buNone/>
            </a:pPr>
            <a:r>
              <a:rPr lang="ru-RU" dirty="0">
                <a:solidFill>
                  <a:schemeClr val="tx2"/>
                </a:solidFill>
              </a:rPr>
              <a:t>8.После работы вымыть руки с мылом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73834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35</TotalTime>
  <Words>260</Words>
  <Application>Microsoft Office PowerPoint</Application>
  <PresentationFormat>Широкоэкранный</PresentationFormat>
  <Paragraphs>30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Arial</vt:lpstr>
      <vt:lpstr>Garamond</vt:lpstr>
      <vt:lpstr>Натуральные материалы</vt:lpstr>
      <vt:lpstr>Способы и приемы лепки из глины</vt:lpstr>
      <vt:lpstr>Лепка как вид элементарной скульптуры</vt:lpstr>
      <vt:lpstr>Материалы</vt:lpstr>
      <vt:lpstr>Виды лепки</vt:lpstr>
      <vt:lpstr>Способы лепки</vt:lpstr>
      <vt:lpstr>Способы лепки</vt:lpstr>
      <vt:lpstr>Способы лепки</vt:lpstr>
      <vt:lpstr>Основные приемы лепки</vt:lpstr>
      <vt:lpstr>Правила безопасной работы с глиной</vt:lpstr>
      <vt:lpstr>Спасибо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Способы и приемы лепки пластических материалов</dc:title>
  <dc:creator>Пользователь</dc:creator>
  <cp:lastModifiedBy>Пользователь</cp:lastModifiedBy>
  <cp:revision>5</cp:revision>
  <dcterms:created xsi:type="dcterms:W3CDTF">2023-07-12T09:49:27Z</dcterms:created>
  <dcterms:modified xsi:type="dcterms:W3CDTF">2023-07-12T10:24:53Z</dcterms:modified>
</cp:coreProperties>
</file>