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25376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191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06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92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3191485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971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026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607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12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46058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8588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8E3CB9-A703-44FA-A081-FD78805225F0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B438D05-3883-48EB-8C57-A4243FA0D5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81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02B1FD-342A-4354-96FF-B75101FA26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1865487"/>
            <a:ext cx="8361229" cy="3127025"/>
          </a:xfrm>
        </p:spPr>
        <p:txBody>
          <a:bodyPr/>
          <a:lstStyle/>
          <a:p>
            <a:r>
              <a:rPr lang="ru-RU" dirty="0"/>
              <a:t>Семейные традиции и ценности</a:t>
            </a:r>
          </a:p>
        </p:txBody>
      </p:sp>
    </p:spTree>
    <p:extLst>
      <p:ext uri="{BB962C8B-B14F-4D97-AF65-F5344CB8AC3E}">
        <p14:creationId xmlns:p14="http://schemas.microsoft.com/office/powerpoint/2010/main" val="400046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62ABC4B-37D8-4218-BDD8-6DF6A00C0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одежда, человек, небо, на открытом воздухе&#10;&#10;Автоматически созданное описание">
            <a:extLst>
              <a:ext uri="{FF2B5EF4-FFF2-40B4-BE49-F238E27FC236}">
                <a16:creationId xmlns:a16="http://schemas.microsoft.com/office/drawing/2014/main" id="{0EA5680B-27A5-4E5B-AF24-AF0F7DB814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20342"/>
          <a:stretch/>
        </p:blipFill>
        <p:spPr>
          <a:xfrm>
            <a:off x="321730" y="321732"/>
            <a:ext cx="5674897" cy="3017405"/>
          </a:xfrm>
          <a:prstGeom prst="rect">
            <a:avLst/>
          </a:prstGeom>
        </p:spPr>
      </p:pic>
      <p:pic>
        <p:nvPicPr>
          <p:cNvPr id="9" name="Рисунок 8" descr="Изображение выглядит как одежда, человек, Человеческое лицо, цветок&#10;&#10;Автоматически созданное описание">
            <a:extLst>
              <a:ext uri="{FF2B5EF4-FFF2-40B4-BE49-F238E27FC236}">
                <a16:creationId xmlns:a16="http://schemas.microsoft.com/office/drawing/2014/main" id="{C3451B72-043F-4E9D-A823-6F773424D4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4" r="-2" b="35008"/>
          <a:stretch/>
        </p:blipFill>
        <p:spPr>
          <a:xfrm>
            <a:off x="321730" y="3510853"/>
            <a:ext cx="5674897" cy="2789954"/>
          </a:xfrm>
          <a:prstGeom prst="rect">
            <a:avLst/>
          </a:prstGeom>
        </p:spPr>
      </p:pic>
      <p:pic>
        <p:nvPicPr>
          <p:cNvPr id="7" name="Рисунок 6" descr="Изображение выглядит как одежда, человек, трава, дерево&#10;&#10;Автоматически созданное описание">
            <a:extLst>
              <a:ext uri="{FF2B5EF4-FFF2-40B4-BE49-F238E27FC236}">
                <a16:creationId xmlns:a16="http://schemas.microsoft.com/office/drawing/2014/main" id="{20648402-D7F2-4192-9239-4878F66713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3" r="15964" b="2"/>
          <a:stretch/>
        </p:blipFill>
        <p:spPr>
          <a:xfrm>
            <a:off x="6195373" y="321733"/>
            <a:ext cx="5674897" cy="597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53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4296B55-FB29-400C-B427-907143F92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09345"/>
            <a:ext cx="9601200" cy="1051639"/>
          </a:xfrm>
        </p:spPr>
        <p:txBody>
          <a:bodyPr>
            <a:normAutofit/>
          </a:bodyPr>
          <a:lstStyle/>
          <a:p>
            <a:pPr algn="ctr"/>
            <a:r>
              <a:rPr lang="ru-RU" sz="6000" dirty="0"/>
              <a:t>Семейные традиции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6069B1-FAB8-41D1-9B1E-A46FFD8CC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559183"/>
            <a:ext cx="4443984" cy="823912"/>
          </a:xfrm>
        </p:spPr>
        <p:txBody>
          <a:bodyPr/>
          <a:lstStyle/>
          <a:p>
            <a:pPr algn="ctr"/>
            <a:r>
              <a:rPr lang="ru-RU" sz="4400" dirty="0"/>
              <a:t>1 группа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1428CE30-5DE9-470D-AFA5-7FEE92EABC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2481295"/>
            <a:ext cx="4443984" cy="338610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dirty="0"/>
              <a:t>Подарки близким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Семейный отдых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Сказка на ночь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Есть печенье в одиночку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7D1C3058-BE8D-42FD-A455-60776C96D5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52616" y="1559183"/>
            <a:ext cx="4443984" cy="823912"/>
          </a:xfrm>
        </p:spPr>
        <p:txBody>
          <a:bodyPr/>
          <a:lstStyle/>
          <a:p>
            <a:pPr algn="ctr"/>
            <a:r>
              <a:rPr lang="ru-RU" sz="4400" dirty="0"/>
              <a:t>2 группа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D776DA54-06C4-4D67-BDE2-E8EED9FC12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25014" y="2481295"/>
            <a:ext cx="4443984" cy="338610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dirty="0"/>
              <a:t>Семейные путешествия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Семейный альбом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Ругаться с членами семьи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Совместный ужин</a:t>
            </a:r>
          </a:p>
        </p:txBody>
      </p:sp>
    </p:spTree>
    <p:extLst>
      <p:ext uri="{BB962C8B-B14F-4D97-AF65-F5344CB8AC3E}">
        <p14:creationId xmlns:p14="http://schemas.microsoft.com/office/powerpoint/2010/main" val="1900183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B983862-DBD9-4BAE-92AD-6340CDC41EC9}"/>
              </a:ext>
            </a:extLst>
          </p:cNvPr>
          <p:cNvSpPr txBox="1"/>
          <p:nvPr/>
        </p:nvSpPr>
        <p:spPr>
          <a:xfrm>
            <a:off x="1674057" y="1690061"/>
            <a:ext cx="497996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Любовь.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Доброта.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Уважение.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Понимание.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Умение прощать.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4C55EA-A970-466B-9B38-8BA19FC33215}"/>
              </a:ext>
            </a:extLst>
          </p:cNvPr>
          <p:cNvSpPr txBox="1"/>
          <p:nvPr/>
        </p:nvSpPr>
        <p:spPr>
          <a:xfrm>
            <a:off x="7366783" y="1890116"/>
            <a:ext cx="377014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Доверие.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Помощь.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Общение.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Забота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285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3BCEFF-33D9-4268-873B-AAFBCABDA695}"/>
              </a:ext>
            </a:extLst>
          </p:cNvPr>
          <p:cNvSpPr txBox="1"/>
          <p:nvPr/>
        </p:nvSpPr>
        <p:spPr>
          <a:xfrm>
            <a:off x="2016369" y="2274838"/>
            <a:ext cx="8562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/>
              <a:t>Семья - объединение людей, сплоченных общими интересами. </a:t>
            </a:r>
          </a:p>
        </p:txBody>
      </p:sp>
    </p:spTree>
    <p:extLst>
      <p:ext uri="{BB962C8B-B14F-4D97-AF65-F5344CB8AC3E}">
        <p14:creationId xmlns:p14="http://schemas.microsoft.com/office/powerpoint/2010/main" val="828684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FDBC02-48C1-48B7-BF61-2D10CC72F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62AAD0-42E1-4737-9C88-868AC0C1DD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A582B3-A3B3-49D5-BBF0-98FEA4C2F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-4668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143F64-D44C-4123-A2E1-FEC1C3F30C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7DB13B9-D0D4-4393-AFAB-2B39448B2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одежда, человек, Человеческое лицо, на открытом воздухе&#10;&#10;Автоматически созданное описание">
            <a:extLst>
              <a:ext uri="{FF2B5EF4-FFF2-40B4-BE49-F238E27FC236}">
                <a16:creationId xmlns:a16="http://schemas.microsoft.com/office/drawing/2014/main" id="{06CC398B-28CA-43CD-94BD-D4B1E49F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4" r="1" b="13584"/>
          <a:stretch/>
        </p:blipFill>
        <p:spPr>
          <a:xfrm>
            <a:off x="160867" y="160867"/>
            <a:ext cx="11870265" cy="653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91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C81FFD-9AE7-4489-B9F6-1FBDD78E8D09}"/>
              </a:ext>
            </a:extLst>
          </p:cNvPr>
          <p:cNvSpPr txBox="1"/>
          <p:nvPr/>
        </p:nvSpPr>
        <p:spPr>
          <a:xfrm>
            <a:off x="2199249" y="2875002"/>
            <a:ext cx="88157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82565507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62</Words>
  <Application>Microsoft Office PowerPoint</Application>
  <PresentationFormat>Широкоэкранный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Franklin Gothic Book</vt:lpstr>
      <vt:lpstr>Уголки</vt:lpstr>
      <vt:lpstr>Семейные традиции и ценности</vt:lpstr>
      <vt:lpstr>Презентация PowerPoint</vt:lpstr>
      <vt:lpstr>Семейные традиции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Семейные традиции и ценности</dc:title>
  <dc:creator>QZ5066</dc:creator>
  <cp:lastModifiedBy>QZ5066</cp:lastModifiedBy>
  <cp:revision>3</cp:revision>
  <dcterms:created xsi:type="dcterms:W3CDTF">2023-06-25T14:08:15Z</dcterms:created>
  <dcterms:modified xsi:type="dcterms:W3CDTF">2023-06-25T14:32:48Z</dcterms:modified>
</cp:coreProperties>
</file>