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000108"/>
            <a:ext cx="5429288" cy="928694"/>
          </a:xfrm>
          <a:prstGeom prst="rect">
            <a:avLst/>
          </a:prstGeom>
        </p:spPr>
        <p:txBody>
          <a:bodyPr wrap="none">
            <a:prstTxWarp prst="textFadeRight">
              <a:avLst/>
            </a:prstTxWarp>
            <a:spAutoFit/>
          </a:bodyPr>
          <a:lstStyle/>
          <a:p>
            <a:r>
              <a:rPr lang="ru-RU" b="1" i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«Красивая осанка – залог здоровья»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785926"/>
            <a:ext cx="55686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ПРАКТИЧЕСКИЕ </a:t>
            </a:r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СОВЕТЫ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786058"/>
            <a:ext cx="71438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Предупредить развитие неправильной осанки легче, чем потом трудиться над ее исправлением и бороться с недугами позвоночника.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714480" y="3929066"/>
            <a:ext cx="5500726" cy="178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4214818"/>
            <a:ext cx="5000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Утренняя зарядка с палкой для ребенка проста и интересна. Особенно с ней удобно выполнять упражнения, направленные на укрепление мышц спины.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000628" y="1857364"/>
            <a:ext cx="3203848" cy="393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571480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1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Все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выше 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выше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Ребенок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лежит на животе, папа ставит перед ним палку и крепко держит ее в вертикальном положении. Малыш сначала берется руками за самый низ палки, затем, переставляя руки, постепенно поднимает плечи, грудь, живот, старается подняться чуточку выше, прогнув спинку. Достигнув максимальной точки, также спускается вниз и отдыхает.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57224" y="1000108"/>
            <a:ext cx="2986114" cy="4334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857620" y="928670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2 </a:t>
            </a:r>
          </a:p>
          <a:p>
            <a:pPr algn="ctr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Влево-вправо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Папа просовывает крохе за спину палку. Малыш ставит ноги на ширину плеч, делает повороты вправо-влево, ноги и таз при этом сохраняет неподвижными (4-6 раз), затем делает резкие пружинящие повороты по три раза в каждую сторону (4-6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раз).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42976" y="857232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3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Расправим крылышки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Ребенок держит палку внизу за спиной, наклоняется вперед как можно ниже, руки с палкой поднимает вверх, разворачивая лопатки. Затем выпрямляется, а руки с палкой вновь опускает за спину (4-6 наклонов).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572132" y="1785926"/>
            <a:ext cx="3025428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643306" y="1000108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4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Висит груша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Малыш берется за середину палки, папа (или оба родителя) аккуратно поднимает его, и малыш висит на руках, сколько сможет. Если ребенок уже слишком тяжелый для палки, то для выполнения этого упражнения лучше использовать турник или шведскую стенку.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928662" y="1142984"/>
            <a:ext cx="2699792" cy="484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643306" y="1000108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5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Штангист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Кроха берется за палку как штангист, поднимает ее над головой, приседает и старается в это же время выпрямить спину и удерживать палку строго над головой. Если это малышу сделать трудно, родители могут придерживать палку за концы.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66201" y="1428736"/>
            <a:ext cx="2905699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071538" y="928670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6</a:t>
            </a:r>
          </a:p>
          <a:p>
            <a:pPr algn="ctr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Правой-левой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Палка лежит у ребенка на плечах, малыш шагает по комнате и делает во время ходьбы повороты вправо-влево. Шаг и поворот нужно делать одновременно: правой ногой шаг - поворот вправо.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500694" y="1571612"/>
            <a:ext cx="3131840" cy="3592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71472" y="1571612"/>
            <a:ext cx="341987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643306" y="1000108"/>
            <a:ext cx="4429156" cy="46434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Упражнения 7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Прямой угол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Палка лежит перед ребенком на полу, он наклоняется вниз и берет ее, поднимает руки параллельно полу, прогибается в спине и хорошо тянется вместе с палкой вперед (должен получиться прямой угол). Потом кладет палку на пол, не разгибаясь расслабляет спину, опять берет палку и вновь тянется вперед (4-6 раз).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esktop\523226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71604" y="1214422"/>
            <a:ext cx="60007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Вот такая замечательная и простая гимнастика с палкой для ребенка, выполняйте ее хотя бы пару раз в неделю и проблем со спиной у крохи не будет.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28662" y="3429000"/>
            <a:ext cx="5500726" cy="178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БЕРЕГИТЕ СЕБЯ И БУДЬТЕ ЗДОРОВЫ!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2" name="Picture 2" descr="https://yt3.ggpht.com/a/AGF-l79YSAsg6Yhz_Ymjy29ItYGGSD37_fSOIKAYpw=s900-c-k-c0xffffffff-no-rj-mo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9322" y="3643314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324</Words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4</cp:revision>
  <dcterms:created xsi:type="dcterms:W3CDTF">2020-04-07T08:20:42Z</dcterms:created>
  <dcterms:modified xsi:type="dcterms:W3CDTF">2020-04-07T08:57:44Z</dcterms:modified>
</cp:coreProperties>
</file>