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9" r:id="rId2"/>
    <p:sldId id="289" r:id="rId3"/>
    <p:sldId id="286" r:id="rId4"/>
    <p:sldId id="276" r:id="rId5"/>
    <p:sldId id="285" r:id="rId6"/>
    <p:sldId id="284" r:id="rId7"/>
    <p:sldId id="283" r:id="rId8"/>
    <p:sldId id="282" r:id="rId9"/>
    <p:sldId id="281" r:id="rId10"/>
    <p:sldId id="280" r:id="rId11"/>
    <p:sldId id="273" r:id="rId12"/>
    <p:sldId id="277" r:id="rId13"/>
    <p:sldId id="287" r:id="rId14"/>
    <p:sldId id="288" r:id="rId15"/>
    <p:sldId id="279" r:id="rId16"/>
    <p:sldId id="29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07" autoAdjust="0"/>
  </p:normalViewPr>
  <p:slideViewPr>
    <p:cSldViewPr>
      <p:cViewPr varScale="1">
        <p:scale>
          <a:sx n="71" d="100"/>
          <a:sy n="71" d="100"/>
        </p:scale>
        <p:origin x="13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452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1147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46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271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2322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5977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044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5258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048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629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491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C64D-6CDA-4E91-B564-933EC12CDD21}" type="datetimeFigureOut">
              <a:rPr lang="en-US" altLang="zh-CN" smtClean="0"/>
              <a:pPr/>
              <a:t>7/12/2023</a:t>
            </a:fld>
            <a:endParaRPr lang="en-US" altLang="zh-CN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FA464-1BB4-4B4F-AE63-92BA18E5C9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946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bB63Dmx4-80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44158"/>
            <a:ext cx="8991600" cy="670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Орехи и желуди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питательных веществ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Прячут  и если не съели, то прорастают</a:t>
            </a:r>
          </a:p>
          <a:p>
            <a:endParaRPr lang="ru-RU" dirty="0"/>
          </a:p>
        </p:txBody>
      </p:sp>
      <p:pic>
        <p:nvPicPr>
          <p:cNvPr id="4" name="Picture 5" descr="C:\Documents and Settings\Admin\Рабочий стол\М.Н\Рисунок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3240120"/>
            <a:ext cx="3048000" cy="327497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375363"/>
            <a:ext cx="3584812" cy="312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294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86605"/>
            <a:ext cx="7376160" cy="78019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тест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295400"/>
            <a:ext cx="8061960" cy="4023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1.После созревания свои семена разбрасывает: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томат б) бузина    в) акация  г) череда  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2.Распространяются ветром плоды: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клена   б) дуба   в) бузины   г) кокоса</a:t>
            </a:r>
          </a:p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3.Назовите приспособления к распространению животными: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парашютики             б)пушистые волоски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загнутые зубчики    г)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камеры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981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r>
              <a:rPr lang="ru-RU" dirty="0"/>
              <a:t/>
            </a:r>
            <a:br>
              <a:rPr lang="ru-RU" dirty="0"/>
            </a:br>
            <a:endParaRPr lang="ru-RU" sz="36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2716359"/>
              </p:ext>
            </p:extLst>
          </p:nvPr>
        </p:nvGraphicFramePr>
        <p:xfrm>
          <a:off x="-1" y="1219199"/>
          <a:ext cx="9144000" cy="5530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1">
                  <a:extLst>
                    <a:ext uri="{9D8B030D-6E8A-4147-A177-3AD203B41FA5}">
                      <a16:colId xmlns:a16="http://schemas.microsoft.com/office/drawing/2014/main" val="2547459827"/>
                    </a:ext>
                  </a:extLst>
                </a:gridCol>
                <a:gridCol w="3809999">
                  <a:extLst>
                    <a:ext uri="{9D8B030D-6E8A-4147-A177-3AD203B41FA5}">
                      <a16:colId xmlns:a16="http://schemas.microsoft.com/office/drawing/2014/main" val="3476313816"/>
                    </a:ext>
                  </a:extLst>
                </a:gridCol>
              </a:tblGrid>
              <a:tr h="994272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Признаки плодов и семян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Способ распространения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5413191"/>
                  </a:ext>
                </a:extLst>
              </a:tr>
              <a:tr h="762001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плоды имеют сочную мякоть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ветром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208089"/>
                  </a:ext>
                </a:extLst>
              </a:tr>
              <a:tr h="908997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плоды имеют перистые волоски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Б) водой</a:t>
                      </a:r>
                    </a:p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287925"/>
                  </a:ext>
                </a:extLst>
              </a:tr>
              <a:tr h="865979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плоды и семена мелкие, легкие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В) животными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851390"/>
                  </a:ext>
                </a:extLst>
              </a:tr>
              <a:tr h="481099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плоды имеют крючочки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098137"/>
                  </a:ext>
                </a:extLst>
              </a:tr>
              <a:tr h="1250858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плоды имеют плавательные (воздушные) мешочки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041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64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роверка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524000"/>
            <a:ext cx="8610600" cy="465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1-в  2-а   3-в  (3 балла)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  А-1.2   Б-5   В- 3.4 (5б.)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311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5</a:t>
            </a:r>
            <a:r>
              <a:rPr lang="ru-RU" sz="3600" dirty="0" smtClean="0"/>
              <a:t> </a:t>
            </a:r>
            <a:r>
              <a:rPr lang="ru-RU" sz="3600" dirty="0" smtClean="0"/>
              <a:t>баллов – 5</a:t>
            </a:r>
          </a:p>
          <a:p>
            <a:pPr marL="0" indent="0" algn="ctr">
              <a:buNone/>
            </a:pPr>
            <a:r>
              <a:rPr lang="ru-RU" sz="3600" dirty="0"/>
              <a:t>4</a:t>
            </a:r>
            <a:r>
              <a:rPr lang="ru-RU" sz="3600" dirty="0" smtClean="0"/>
              <a:t> балла </a:t>
            </a:r>
            <a:r>
              <a:rPr lang="ru-RU" sz="3600" dirty="0" smtClean="0"/>
              <a:t>– 4</a:t>
            </a:r>
          </a:p>
          <a:p>
            <a:pPr marL="0" indent="0" algn="ctr">
              <a:buNone/>
            </a:pPr>
            <a:r>
              <a:rPr lang="ru-RU" sz="3600" dirty="0" smtClean="0"/>
              <a:t> </a:t>
            </a:r>
            <a:r>
              <a:rPr lang="ru-RU" sz="3600" dirty="0"/>
              <a:t>3</a:t>
            </a:r>
            <a:r>
              <a:rPr lang="ru-RU" sz="3600" dirty="0" smtClean="0"/>
              <a:t>  балла </a:t>
            </a:r>
            <a:r>
              <a:rPr lang="ru-RU" sz="3600" dirty="0" smtClean="0"/>
              <a:t>-   3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54165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Проблема:   </a:t>
            </a:r>
            <a:r>
              <a:rPr lang="ru-RU" dirty="0"/>
              <a:t>Каково значение в природе распространения плодов и </a:t>
            </a:r>
            <a:r>
              <a:rPr lang="ru-RU" dirty="0" smtClean="0"/>
              <a:t>семян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124199"/>
            <a:ext cx="7886700" cy="3052763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36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Распространение плодов и семян способствует процветанию видов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570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3337" r="15973"/>
          <a:stretch/>
        </p:blipFill>
        <p:spPr>
          <a:xfrm>
            <a:off x="5638800" y="2137195"/>
            <a:ext cx="3124200" cy="3581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971800"/>
            <a:ext cx="1143000" cy="1143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34623"/>
          </a:xfrm>
        </p:spPr>
        <p:txBody>
          <a:bodyPr/>
          <a:lstStyle/>
          <a:p>
            <a:pPr algn="ctr"/>
            <a:r>
              <a:rPr lang="ru-RU" b="1" dirty="0" smtClean="0"/>
              <a:t>Рефлексия «Дерево»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01690"/>
            <a:ext cx="5943600" cy="565631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Украсьте дерево плодом исходя из обозначения цветом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Красный.  </a:t>
            </a:r>
            <a:r>
              <a:rPr lang="ru-RU" dirty="0" smtClean="0"/>
              <a:t>Урок был интересным. Мне все понравилось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FF00"/>
                </a:solidFill>
              </a:rPr>
              <a:t>Желтый.      </a:t>
            </a:r>
            <a:r>
              <a:rPr lang="ru-RU" dirty="0" smtClean="0"/>
              <a:t>Урок мне понравился, но я не со всем справился </a:t>
            </a:r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00B050"/>
                </a:solidFill>
              </a:rPr>
              <a:t>Зеленый.  </a:t>
            </a:r>
            <a:r>
              <a:rPr lang="ru-RU" dirty="0" smtClean="0"/>
              <a:t>Было скучно, я ни чего не выполнил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056" y="5428482"/>
            <a:ext cx="1157287" cy="1028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267" y="4235941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80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плодов и семян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Цель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выяснить, какими способами распространяются плоды и семена, какие приспособления к распространению они имеют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424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825625"/>
            <a:ext cx="8610600" cy="435133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Каково значение в природе распространения плодов и семян.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559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Распространение семян</a:t>
            </a:r>
            <a:r>
              <a:rPr lang="ru-RU" altLang="ru-RU" sz="6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altLang="ru-RU" sz="6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5400174"/>
              </p:ext>
            </p:extLst>
          </p:nvPr>
        </p:nvGraphicFramePr>
        <p:xfrm>
          <a:off x="76200" y="1219201"/>
          <a:ext cx="8839200" cy="5302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1820270123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929928719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1211950349"/>
                    </a:ext>
                  </a:extLst>
                </a:gridCol>
              </a:tblGrid>
              <a:tr h="134814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Способы распространения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Приспособления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Примеры растений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407273"/>
                  </a:ext>
                </a:extLst>
              </a:tr>
              <a:tr h="70029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Ветром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965791"/>
                  </a:ext>
                </a:extLst>
              </a:tr>
              <a:tr h="70029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Водой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814147"/>
                  </a:ext>
                </a:extLst>
              </a:tr>
              <a:tr h="1277008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Саморазбрасывание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840301"/>
                  </a:ext>
                </a:extLst>
              </a:tr>
              <a:tr h="127700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Животными и человеком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937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262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Распространяются   ветром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524000"/>
            <a:ext cx="7981950" cy="46529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Приспособления: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крылышки(берёза, клён, ясень);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Парашютики (ковыль одуванчик, рогоз);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Пушистые волоски, хохлатки ( ива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014740"/>
            <a:ext cx="3737172" cy="2538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4035706"/>
            <a:ext cx="3359187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65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82674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Распространяются водой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47801"/>
            <a:ext cx="8134350" cy="472916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Приспособления  для  плавания имеют семена  водных  и прибрежных  растений (ольха, кокосовая  пальма, лотос, осоки).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Камеры  наполненные воздухом;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Плод легкий, не тонет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86200"/>
            <a:ext cx="3353091" cy="25117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3939988"/>
            <a:ext cx="3889585" cy="233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90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Саморазбрасыванием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19200"/>
            <a:ext cx="8210550" cy="49577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Выстреливание  семян  из  лопающихся  плодов  при  их  созревании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(недотрога, акация, «бешенный  огурец», горох, фасоль, мак).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Создается большое давление внутри плода;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Скручиваются створки плода.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098859"/>
            <a:ext cx="2944623" cy="2213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505200"/>
            <a:ext cx="2341067" cy="29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0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Распространяются животными и человеком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524000"/>
            <a:ext cx="8165726" cy="465613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itchFamily="18" charset="0"/>
              </a:rPr>
              <a:t>Приспособления: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Съедобные плоды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(рябины, калины, вишни и других плодов)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Мякоть плода переваривается, а семена нет;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Сочный околоплодник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262717"/>
            <a:ext cx="3084788" cy="2321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4253752"/>
            <a:ext cx="3320269" cy="249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1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Сухие плоды с прицепками, крючками, зубчиками.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Прицепляются  к шероховатой поверхности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Крючочки на плодах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393095" cy="2971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745" y="3581400"/>
            <a:ext cx="3505504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860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400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Распространение плодов и семян</vt:lpstr>
      <vt:lpstr>Проблема:</vt:lpstr>
      <vt:lpstr>Распространение семян </vt:lpstr>
      <vt:lpstr>Распространяются   ветром</vt:lpstr>
      <vt:lpstr>Распространяются водой</vt:lpstr>
      <vt:lpstr>Саморазбрасыванием </vt:lpstr>
      <vt:lpstr>Распространяются животными и человеком</vt:lpstr>
      <vt:lpstr>2. Сухие плоды с прицепками, крючками, зубчиками.</vt:lpstr>
      <vt:lpstr>3. Орехи и желуди</vt:lpstr>
      <vt:lpstr> Выполните тест</vt:lpstr>
      <vt:lpstr>Установите соответствие </vt:lpstr>
      <vt:lpstr>Проверка</vt:lpstr>
      <vt:lpstr>Презентация PowerPoint</vt:lpstr>
      <vt:lpstr>Проблема:   Каково значение в природе распространения плодов и семян </vt:lpstr>
      <vt:lpstr>Рефлексия «Дерево»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Валерий Устинов</dc:creator>
  <cp:lastModifiedBy>Admin</cp:lastModifiedBy>
  <cp:revision>60</cp:revision>
  <dcterms:created xsi:type="dcterms:W3CDTF">2006-08-16T00:00:00Z</dcterms:created>
  <dcterms:modified xsi:type="dcterms:W3CDTF">2023-07-12T06:16:07Z</dcterms:modified>
</cp:coreProperties>
</file>