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3" r:id="rId17"/>
    <p:sldId id="272" r:id="rId18"/>
    <p:sldId id="274" r:id="rId19"/>
    <p:sldId id="281" r:id="rId20"/>
    <p:sldId id="278" r:id="rId21"/>
    <p:sldId id="276" r:id="rId22"/>
    <p:sldId id="279" r:id="rId23"/>
    <p:sldId id="282" r:id="rId24"/>
    <p:sldId id="283" r:id="rId25"/>
    <p:sldId id="284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0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18T18:15:26.569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0 0,'0'0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18T18:15:36.004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 1,'0'0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18T18:15:36.253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 1,'0'0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18T18:15:50.161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0 0,'0'0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18T18:15:27.364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 1,'0'0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18T18:15:28.101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0 0,'0'0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18T18:15:28.810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 0,'0'0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18T18:15:29.029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 0,'0'0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18T18:15:33.853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 1,'0'0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18T18:15:34.074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 1,'0'0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18T18:15:35.139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0 1,'0'0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18T18:15:35.845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 1,'0'0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AC190-8DA7-4473-973D-4CA8BE6B0D8D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122C591-D70A-401B-B8E3-601FC9AB3F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8155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AC190-8DA7-4473-973D-4CA8BE6B0D8D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122C591-D70A-401B-B8E3-601FC9AB3F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9400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AC190-8DA7-4473-973D-4CA8BE6B0D8D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122C591-D70A-401B-B8E3-601FC9AB3FA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54838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AC190-8DA7-4473-973D-4CA8BE6B0D8D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122C591-D70A-401B-B8E3-601FC9AB3F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05665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AC190-8DA7-4473-973D-4CA8BE6B0D8D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122C591-D70A-401B-B8E3-601FC9AB3FA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44080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AC190-8DA7-4473-973D-4CA8BE6B0D8D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122C591-D70A-401B-B8E3-601FC9AB3F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24199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AC190-8DA7-4473-973D-4CA8BE6B0D8D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2C591-D70A-401B-B8E3-601FC9AB3F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72022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AC190-8DA7-4473-973D-4CA8BE6B0D8D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2C591-D70A-401B-B8E3-601FC9AB3F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2830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AC190-8DA7-4473-973D-4CA8BE6B0D8D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2C591-D70A-401B-B8E3-601FC9AB3F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6531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AC190-8DA7-4473-973D-4CA8BE6B0D8D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122C591-D70A-401B-B8E3-601FC9AB3F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2873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AC190-8DA7-4473-973D-4CA8BE6B0D8D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122C591-D70A-401B-B8E3-601FC9AB3F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2115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AC190-8DA7-4473-973D-4CA8BE6B0D8D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122C591-D70A-401B-B8E3-601FC9AB3F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127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AC190-8DA7-4473-973D-4CA8BE6B0D8D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2C591-D70A-401B-B8E3-601FC9AB3F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5603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AC190-8DA7-4473-973D-4CA8BE6B0D8D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2C591-D70A-401B-B8E3-601FC9AB3F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803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AC190-8DA7-4473-973D-4CA8BE6B0D8D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2C591-D70A-401B-B8E3-601FC9AB3F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5629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AC190-8DA7-4473-973D-4CA8BE6B0D8D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122C591-D70A-401B-B8E3-601FC9AB3F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3991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9AC190-8DA7-4473-973D-4CA8BE6B0D8D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122C591-D70A-401B-B8E3-601FC9AB3F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687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13" Type="http://schemas.openxmlformats.org/officeDocument/2006/relationships/customXml" Target="../ink/ink7.xml"/><Relationship Id="rId18" Type="http://schemas.openxmlformats.org/officeDocument/2006/relationships/customXml" Target="../ink/ink10.xml"/><Relationship Id="rId3" Type="http://schemas.openxmlformats.org/officeDocument/2006/relationships/image" Target="../media/image30.png"/><Relationship Id="rId21" Type="http://schemas.openxmlformats.org/officeDocument/2006/relationships/image" Target="../media/image10.png"/><Relationship Id="rId7" Type="http://schemas.openxmlformats.org/officeDocument/2006/relationships/image" Target="../media/image5.png"/><Relationship Id="rId12" Type="http://schemas.openxmlformats.org/officeDocument/2006/relationships/image" Target="../media/image7.png"/><Relationship Id="rId17" Type="http://schemas.openxmlformats.org/officeDocument/2006/relationships/image" Target="../media/image9.png"/><Relationship Id="rId2" Type="http://schemas.openxmlformats.org/officeDocument/2006/relationships/customXml" Target="../ink/ink1.xml"/><Relationship Id="rId16" Type="http://schemas.openxmlformats.org/officeDocument/2006/relationships/customXml" Target="../ink/ink9.xml"/><Relationship Id="rId20" Type="http://schemas.openxmlformats.org/officeDocument/2006/relationships/customXml" Target="../ink/ink12.xml"/><Relationship Id="rId1" Type="http://schemas.openxmlformats.org/officeDocument/2006/relationships/slideLayout" Target="../slideLayouts/slideLayout6.xml"/><Relationship Id="rId6" Type="http://schemas.openxmlformats.org/officeDocument/2006/relationships/customXml" Target="../ink/ink3.xml"/><Relationship Id="rId11" Type="http://schemas.openxmlformats.org/officeDocument/2006/relationships/customXml" Target="../ink/ink6.xml"/><Relationship Id="rId5" Type="http://schemas.openxmlformats.org/officeDocument/2006/relationships/image" Target="../media/image40.png"/><Relationship Id="rId15" Type="http://schemas.openxmlformats.org/officeDocument/2006/relationships/image" Target="../media/image8.png"/><Relationship Id="rId10" Type="http://schemas.openxmlformats.org/officeDocument/2006/relationships/customXml" Target="../ink/ink5.xml"/><Relationship Id="rId19" Type="http://schemas.openxmlformats.org/officeDocument/2006/relationships/customXml" Target="../ink/ink11.xml"/><Relationship Id="rId4" Type="http://schemas.openxmlformats.org/officeDocument/2006/relationships/customXml" Target="../ink/ink2.xml"/><Relationship Id="rId9" Type="http://schemas.openxmlformats.org/officeDocument/2006/relationships/image" Target="../media/image6.png"/><Relationship Id="rId14" Type="http://schemas.openxmlformats.org/officeDocument/2006/relationships/customXml" Target="../ink/ink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B438DC-CF0F-7BA3-6835-21C5FE6053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656" y="1446089"/>
            <a:ext cx="10818688" cy="198291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8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ИМЯ СУЩЕСТВИТЕЛЬНОЕ</a:t>
            </a:r>
          </a:p>
        </p:txBody>
      </p:sp>
    </p:spTree>
    <p:extLst>
      <p:ext uri="{BB962C8B-B14F-4D97-AF65-F5344CB8AC3E}">
        <p14:creationId xmlns:p14="http://schemas.microsoft.com/office/powerpoint/2010/main" val="25166986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910AA7-7080-A60C-EC01-609952CB5C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63029"/>
            <a:ext cx="10668856" cy="3063875"/>
          </a:xfrm>
        </p:spPr>
        <p:txBody>
          <a:bodyPr/>
          <a:lstStyle/>
          <a:p>
            <a:pPr algn="ctr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водица – водичка</a:t>
            </a:r>
            <a:b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бык – бычок </a:t>
            </a:r>
            <a:endParaRPr lang="ru-RU" dirty="0"/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3317682B-8DD3-DBF2-DAB1-594E6833A003}"/>
              </a:ext>
            </a:extLst>
          </p:cNvPr>
          <p:cNvCxnSpPr>
            <a:cxnSpLocks/>
          </p:cNvCxnSpPr>
          <p:nvPr/>
        </p:nvCxnSpPr>
        <p:spPr>
          <a:xfrm flipH="1" flipV="1">
            <a:off x="7551506" y="842481"/>
            <a:ext cx="431514" cy="2979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9FE33CCB-E180-B397-321D-9228CEA91467}"/>
              </a:ext>
            </a:extLst>
          </p:cNvPr>
          <p:cNvCxnSpPr>
            <a:cxnSpLocks/>
          </p:cNvCxnSpPr>
          <p:nvPr/>
        </p:nvCxnSpPr>
        <p:spPr>
          <a:xfrm flipV="1">
            <a:off x="7171362" y="863029"/>
            <a:ext cx="369869" cy="2774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E9F741E6-6C97-4E49-18B2-DEC42B6CB15D}"/>
              </a:ext>
            </a:extLst>
          </p:cNvPr>
          <p:cNvCxnSpPr>
            <a:cxnSpLocks/>
          </p:cNvCxnSpPr>
          <p:nvPr/>
        </p:nvCxnSpPr>
        <p:spPr>
          <a:xfrm flipH="1" flipV="1">
            <a:off x="7387119" y="2075380"/>
            <a:ext cx="267128" cy="267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CDD11208-B542-E5E4-E80D-B16C2A60636E}"/>
              </a:ext>
            </a:extLst>
          </p:cNvPr>
          <p:cNvCxnSpPr/>
          <p:nvPr/>
        </p:nvCxnSpPr>
        <p:spPr>
          <a:xfrm flipH="1">
            <a:off x="7099443" y="2044557"/>
            <a:ext cx="256853" cy="2876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21287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95AC24-63C9-BF49-5089-977EF7432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4659" y="1623317"/>
            <a:ext cx="10432551" cy="3929473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водица- водичка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бык – бычок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паук – паучок </a:t>
            </a:r>
            <a:br>
              <a:rPr lang="ru-RU" dirty="0"/>
            </a:br>
            <a:endParaRPr lang="ru-RU" dirty="0"/>
          </a:p>
        </p:txBody>
      </p:sp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76C1BBA4-A156-386F-E083-B93876BC9709}"/>
              </a:ext>
            </a:extLst>
          </p:cNvPr>
          <p:cNvCxnSpPr>
            <a:cxnSpLocks/>
          </p:cNvCxnSpPr>
          <p:nvPr/>
        </p:nvCxnSpPr>
        <p:spPr>
          <a:xfrm flipH="1" flipV="1">
            <a:off x="7469312" y="1623317"/>
            <a:ext cx="318499" cy="2260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3C4E7FD7-CA6A-3153-BF2A-68E590744176}"/>
              </a:ext>
            </a:extLst>
          </p:cNvPr>
          <p:cNvCxnSpPr>
            <a:cxnSpLocks/>
          </p:cNvCxnSpPr>
          <p:nvPr/>
        </p:nvCxnSpPr>
        <p:spPr>
          <a:xfrm flipV="1">
            <a:off x="7017249" y="1623317"/>
            <a:ext cx="431515" cy="1130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C18D920A-F59E-FFE0-4236-1A84391D19E2}"/>
              </a:ext>
            </a:extLst>
          </p:cNvPr>
          <p:cNvCxnSpPr>
            <a:cxnSpLocks/>
          </p:cNvCxnSpPr>
          <p:nvPr/>
        </p:nvCxnSpPr>
        <p:spPr>
          <a:xfrm flipH="1" flipV="1">
            <a:off x="7304926" y="2743200"/>
            <a:ext cx="236305" cy="2774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D2A3886A-8811-B75B-C8EA-00EB5D8B384F}"/>
              </a:ext>
            </a:extLst>
          </p:cNvPr>
          <p:cNvCxnSpPr>
            <a:cxnSpLocks/>
          </p:cNvCxnSpPr>
          <p:nvPr/>
        </p:nvCxnSpPr>
        <p:spPr>
          <a:xfrm flipV="1">
            <a:off x="7017249" y="2743200"/>
            <a:ext cx="287677" cy="2774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3468982E-B8C7-1025-B776-FD4811E336F8}"/>
              </a:ext>
            </a:extLst>
          </p:cNvPr>
          <p:cNvCxnSpPr>
            <a:cxnSpLocks/>
          </p:cNvCxnSpPr>
          <p:nvPr/>
        </p:nvCxnSpPr>
        <p:spPr>
          <a:xfrm flipH="1" flipV="1">
            <a:off x="7448764" y="3914454"/>
            <a:ext cx="179797" cy="2260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62EEB256-DE9E-4EE8-ADEC-247544511847}"/>
              </a:ext>
            </a:extLst>
          </p:cNvPr>
          <p:cNvCxnSpPr/>
          <p:nvPr/>
        </p:nvCxnSpPr>
        <p:spPr>
          <a:xfrm flipH="1">
            <a:off x="7222732" y="3914454"/>
            <a:ext cx="200346" cy="267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53368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AEB048-52F6-48F2-0EB4-B1F57F476A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4505" y="1058238"/>
            <a:ext cx="10802421" cy="5306210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водица- водичка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бык – бычок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паук – паучок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друг – дружок </a:t>
            </a:r>
            <a:endParaRPr lang="ru-RU" dirty="0"/>
          </a:p>
        </p:txBody>
      </p: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43CB2FF8-6C47-78CB-2840-1D4F905D9D53}"/>
              </a:ext>
            </a:extLst>
          </p:cNvPr>
          <p:cNvCxnSpPr>
            <a:cxnSpLocks/>
          </p:cNvCxnSpPr>
          <p:nvPr/>
        </p:nvCxnSpPr>
        <p:spPr>
          <a:xfrm flipH="1" flipV="1">
            <a:off x="7613151" y="1024849"/>
            <a:ext cx="267128" cy="3698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id="{8656A122-A669-077B-4CCC-176A5B14BD98}"/>
              </a:ext>
            </a:extLst>
          </p:cNvPr>
          <p:cNvCxnSpPr/>
          <p:nvPr/>
        </p:nvCxnSpPr>
        <p:spPr>
          <a:xfrm flipH="1">
            <a:off x="7268966" y="1049249"/>
            <a:ext cx="339047" cy="2774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E52257BD-9471-DCFE-F17A-794F9556F81F}"/>
              </a:ext>
            </a:extLst>
          </p:cNvPr>
          <p:cNvCxnSpPr>
            <a:cxnSpLocks/>
          </p:cNvCxnSpPr>
          <p:nvPr/>
        </p:nvCxnSpPr>
        <p:spPr>
          <a:xfrm flipH="1" flipV="1">
            <a:off x="7438489" y="2137026"/>
            <a:ext cx="174661" cy="1952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id="{27EBD0F1-6AC1-1093-B700-F8E9C875D454}"/>
              </a:ext>
            </a:extLst>
          </p:cNvPr>
          <p:cNvCxnSpPr/>
          <p:nvPr/>
        </p:nvCxnSpPr>
        <p:spPr>
          <a:xfrm flipH="1">
            <a:off x="7271533" y="2137026"/>
            <a:ext cx="169523" cy="2465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id="{F763B14E-93E3-8D74-D908-7933277CC6B2}"/>
              </a:ext>
            </a:extLst>
          </p:cNvPr>
          <p:cNvCxnSpPr>
            <a:cxnSpLocks/>
          </p:cNvCxnSpPr>
          <p:nvPr/>
        </p:nvCxnSpPr>
        <p:spPr>
          <a:xfrm>
            <a:off x="7525820" y="3210674"/>
            <a:ext cx="220895" cy="3339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>
            <a:extLst>
              <a:ext uri="{FF2B5EF4-FFF2-40B4-BE49-F238E27FC236}">
                <a16:creationId xmlns:a16="http://schemas.microsoft.com/office/drawing/2014/main" id="{FA0274BB-AA67-0EA5-C2DA-EBFFB5878A55}"/>
              </a:ext>
            </a:extLst>
          </p:cNvPr>
          <p:cNvCxnSpPr/>
          <p:nvPr/>
        </p:nvCxnSpPr>
        <p:spPr>
          <a:xfrm flipH="1">
            <a:off x="7371707" y="3197831"/>
            <a:ext cx="154113" cy="3262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>
            <a:extLst>
              <a:ext uri="{FF2B5EF4-FFF2-40B4-BE49-F238E27FC236}">
                <a16:creationId xmlns:a16="http://schemas.microsoft.com/office/drawing/2014/main" id="{C76E898C-7FDA-C675-632C-BA5E0B7F5CB7}"/>
              </a:ext>
            </a:extLst>
          </p:cNvPr>
          <p:cNvCxnSpPr>
            <a:cxnSpLocks/>
          </p:cNvCxnSpPr>
          <p:nvPr/>
        </p:nvCxnSpPr>
        <p:spPr>
          <a:xfrm flipH="1" flipV="1">
            <a:off x="7636267" y="4397339"/>
            <a:ext cx="244012" cy="2363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>
            <a:extLst>
              <a:ext uri="{FF2B5EF4-FFF2-40B4-BE49-F238E27FC236}">
                <a16:creationId xmlns:a16="http://schemas.microsoft.com/office/drawing/2014/main" id="{33517759-038B-F203-BBE3-1C1E69DB313B}"/>
              </a:ext>
            </a:extLst>
          </p:cNvPr>
          <p:cNvCxnSpPr/>
          <p:nvPr/>
        </p:nvCxnSpPr>
        <p:spPr>
          <a:xfrm flipH="1">
            <a:off x="7438490" y="4397339"/>
            <a:ext cx="197777" cy="267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13904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7A2E32-E8A3-7FD6-829F-FC294AB697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01" y="496315"/>
            <a:ext cx="10709953" cy="5676079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водица- водичка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бык – бычок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паук – паучок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друг – дружок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луг – лужок </a:t>
            </a:r>
            <a:endParaRPr lang="ru-RU" dirty="0"/>
          </a:p>
        </p:txBody>
      </p:sp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CD48ED18-F430-08F0-206D-8EC52CBF0FE6}"/>
              </a:ext>
            </a:extLst>
          </p:cNvPr>
          <p:cNvCxnSpPr>
            <a:cxnSpLocks/>
          </p:cNvCxnSpPr>
          <p:nvPr/>
        </p:nvCxnSpPr>
        <p:spPr>
          <a:xfrm flipH="1" flipV="1">
            <a:off x="7602876" y="431515"/>
            <a:ext cx="256854" cy="2465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D26D0306-3AB9-CBC5-412E-FB2D4711FB8F}"/>
              </a:ext>
            </a:extLst>
          </p:cNvPr>
          <p:cNvCxnSpPr/>
          <p:nvPr/>
        </p:nvCxnSpPr>
        <p:spPr>
          <a:xfrm flipH="1">
            <a:off x="7181636" y="365124"/>
            <a:ext cx="400692" cy="2718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7BCF9DAD-B9D8-53D7-F0D7-A84DF4205B65}"/>
              </a:ext>
            </a:extLst>
          </p:cNvPr>
          <p:cNvCxnSpPr>
            <a:cxnSpLocks/>
          </p:cNvCxnSpPr>
          <p:nvPr/>
        </p:nvCxnSpPr>
        <p:spPr>
          <a:xfrm>
            <a:off x="7325474" y="1510301"/>
            <a:ext cx="277402" cy="3493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5CC32118-89CB-0F30-3966-75A00FCEDE70}"/>
              </a:ext>
            </a:extLst>
          </p:cNvPr>
          <p:cNvCxnSpPr/>
          <p:nvPr/>
        </p:nvCxnSpPr>
        <p:spPr>
          <a:xfrm flipH="1">
            <a:off x="7181636" y="1500027"/>
            <a:ext cx="164386" cy="2821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8BFAB478-6AFC-0C7E-5A0F-D2336CA992F9}"/>
              </a:ext>
            </a:extLst>
          </p:cNvPr>
          <p:cNvCxnSpPr>
            <a:cxnSpLocks/>
          </p:cNvCxnSpPr>
          <p:nvPr/>
        </p:nvCxnSpPr>
        <p:spPr>
          <a:xfrm>
            <a:off x="7459038" y="2732925"/>
            <a:ext cx="277402" cy="2718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25E0F1C4-3794-34E9-FDCD-A8967ADB4240}"/>
              </a:ext>
            </a:extLst>
          </p:cNvPr>
          <p:cNvCxnSpPr/>
          <p:nvPr/>
        </p:nvCxnSpPr>
        <p:spPr>
          <a:xfrm flipH="1">
            <a:off x="7325474" y="2732925"/>
            <a:ext cx="143838" cy="2718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F1CEE180-426A-8636-E54A-78DA48B3D75D}"/>
              </a:ext>
            </a:extLst>
          </p:cNvPr>
          <p:cNvCxnSpPr>
            <a:cxnSpLocks/>
          </p:cNvCxnSpPr>
          <p:nvPr/>
        </p:nvCxnSpPr>
        <p:spPr>
          <a:xfrm flipH="1" flipV="1">
            <a:off x="7453901" y="3685260"/>
            <a:ext cx="405829" cy="4378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id="{3FAC3FB3-663B-C5F3-2908-606E327A65B3}"/>
              </a:ext>
            </a:extLst>
          </p:cNvPr>
          <p:cNvCxnSpPr>
            <a:cxnSpLocks/>
          </p:cNvCxnSpPr>
          <p:nvPr/>
        </p:nvCxnSpPr>
        <p:spPr>
          <a:xfrm flipH="1">
            <a:off x="7397393" y="3746913"/>
            <a:ext cx="133564" cy="2766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341511A4-3065-486E-6AE5-BEE28A18E44B}"/>
              </a:ext>
            </a:extLst>
          </p:cNvPr>
          <p:cNvCxnSpPr/>
          <p:nvPr/>
        </p:nvCxnSpPr>
        <p:spPr>
          <a:xfrm>
            <a:off x="7335748" y="4771954"/>
            <a:ext cx="267128" cy="3753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>
            <a:extLst>
              <a:ext uri="{FF2B5EF4-FFF2-40B4-BE49-F238E27FC236}">
                <a16:creationId xmlns:a16="http://schemas.microsoft.com/office/drawing/2014/main" id="{25774797-E600-121A-2A5A-C7113CCA8901}"/>
              </a:ext>
            </a:extLst>
          </p:cNvPr>
          <p:cNvCxnSpPr/>
          <p:nvPr/>
        </p:nvCxnSpPr>
        <p:spPr>
          <a:xfrm flipH="1">
            <a:off x="7109717" y="4812649"/>
            <a:ext cx="215757" cy="2615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39108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6480D7-F545-F78F-64F5-935CD5E4EB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764" y="318499"/>
            <a:ext cx="10894888" cy="644189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водица- водичка 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бык – бычок 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паук – паучок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друг – дружок 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луг – лужок 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чашка – чашечка </a:t>
            </a:r>
            <a:endParaRPr lang="ru-RU" sz="4000" dirty="0"/>
          </a:p>
        </p:txBody>
      </p:sp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9008E53C-F06D-9740-4ADB-54683F44CD89}"/>
              </a:ext>
            </a:extLst>
          </p:cNvPr>
          <p:cNvCxnSpPr>
            <a:cxnSpLocks/>
          </p:cNvCxnSpPr>
          <p:nvPr/>
        </p:nvCxnSpPr>
        <p:spPr>
          <a:xfrm flipH="1" flipV="1">
            <a:off x="7530957" y="297951"/>
            <a:ext cx="246580" cy="2260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37E7AB08-7FCE-6023-A483-7D98191F1C4B}"/>
              </a:ext>
            </a:extLst>
          </p:cNvPr>
          <p:cNvCxnSpPr/>
          <p:nvPr/>
        </p:nvCxnSpPr>
        <p:spPr>
          <a:xfrm flipH="1">
            <a:off x="7181636" y="318499"/>
            <a:ext cx="359595" cy="2054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14B76432-9F57-CF3E-1F90-A0652F58F24E}"/>
              </a:ext>
            </a:extLst>
          </p:cNvPr>
          <p:cNvCxnSpPr/>
          <p:nvPr/>
        </p:nvCxnSpPr>
        <p:spPr>
          <a:xfrm>
            <a:off x="7294651" y="1335640"/>
            <a:ext cx="236306" cy="2774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69E97EA5-7674-D94E-E8FD-82DD692BA595}"/>
              </a:ext>
            </a:extLst>
          </p:cNvPr>
          <p:cNvCxnSpPr/>
          <p:nvPr/>
        </p:nvCxnSpPr>
        <p:spPr>
          <a:xfrm flipH="1">
            <a:off x="7171362" y="1407560"/>
            <a:ext cx="143838" cy="2260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861DE318-B80C-7371-0A10-2FEB47E8E59B}"/>
              </a:ext>
            </a:extLst>
          </p:cNvPr>
          <p:cNvCxnSpPr>
            <a:cxnSpLocks/>
          </p:cNvCxnSpPr>
          <p:nvPr/>
        </p:nvCxnSpPr>
        <p:spPr>
          <a:xfrm>
            <a:off x="7407668" y="2424701"/>
            <a:ext cx="236306" cy="2774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0CB38736-4F8D-DDBF-56BB-1E392413F22D}"/>
              </a:ext>
            </a:extLst>
          </p:cNvPr>
          <p:cNvCxnSpPr/>
          <p:nvPr/>
        </p:nvCxnSpPr>
        <p:spPr>
          <a:xfrm flipH="1">
            <a:off x="7284379" y="2476073"/>
            <a:ext cx="123289" cy="2260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736DAE55-74A7-691B-318F-B32BDF2536CF}"/>
              </a:ext>
            </a:extLst>
          </p:cNvPr>
          <p:cNvCxnSpPr>
            <a:cxnSpLocks/>
          </p:cNvCxnSpPr>
          <p:nvPr/>
        </p:nvCxnSpPr>
        <p:spPr>
          <a:xfrm>
            <a:off x="7643974" y="3534310"/>
            <a:ext cx="133563" cy="2774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id="{070E2262-24CF-10C4-ED4C-F3A996033655}"/>
              </a:ext>
            </a:extLst>
          </p:cNvPr>
          <p:cNvCxnSpPr/>
          <p:nvPr/>
        </p:nvCxnSpPr>
        <p:spPr>
          <a:xfrm flipH="1">
            <a:off x="7407668" y="3534310"/>
            <a:ext cx="236306" cy="2774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id="{CB976285-0910-CB26-8831-EEE0F08CFBE4}"/>
              </a:ext>
            </a:extLst>
          </p:cNvPr>
          <p:cNvCxnSpPr>
            <a:cxnSpLocks/>
          </p:cNvCxnSpPr>
          <p:nvPr/>
        </p:nvCxnSpPr>
        <p:spPr>
          <a:xfrm>
            <a:off x="7284379" y="4602823"/>
            <a:ext cx="246578" cy="3082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>
            <a:extLst>
              <a:ext uri="{FF2B5EF4-FFF2-40B4-BE49-F238E27FC236}">
                <a16:creationId xmlns:a16="http://schemas.microsoft.com/office/drawing/2014/main" id="{E7338D08-7C52-3E03-BB84-C4836E5BA610}"/>
              </a:ext>
            </a:extLst>
          </p:cNvPr>
          <p:cNvCxnSpPr/>
          <p:nvPr/>
        </p:nvCxnSpPr>
        <p:spPr>
          <a:xfrm flipH="1">
            <a:off x="7171362" y="4602823"/>
            <a:ext cx="123289" cy="2774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>
            <a:extLst>
              <a:ext uri="{FF2B5EF4-FFF2-40B4-BE49-F238E27FC236}">
                <a16:creationId xmlns:a16="http://schemas.microsoft.com/office/drawing/2014/main" id="{C6F5BD6F-5E00-3A25-EAA9-63624A3114DE}"/>
              </a:ext>
            </a:extLst>
          </p:cNvPr>
          <p:cNvCxnSpPr>
            <a:cxnSpLocks/>
          </p:cNvCxnSpPr>
          <p:nvPr/>
        </p:nvCxnSpPr>
        <p:spPr>
          <a:xfrm>
            <a:off x="7541231" y="5702157"/>
            <a:ext cx="308225" cy="2260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EFCCAB45-FF0D-D27E-3329-80AC5B2D8FBF}"/>
              </a:ext>
            </a:extLst>
          </p:cNvPr>
          <p:cNvCxnSpPr/>
          <p:nvPr/>
        </p:nvCxnSpPr>
        <p:spPr>
          <a:xfrm flipH="1">
            <a:off x="7284379" y="5712432"/>
            <a:ext cx="246578" cy="267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75286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8A9547-CFA2-4D3F-031C-C9D3D713B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4530" y="113016"/>
            <a:ext cx="11024171" cy="6744983"/>
          </a:xfrm>
        </p:spPr>
        <p:txBody>
          <a:bodyPr numCol="2">
            <a:noAutofit/>
          </a:bodyPr>
          <a:lstStyle/>
          <a:p>
            <a:pPr algn="ctr"/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водица – водичка 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бык – бычок 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паук – паучок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друг – дружок 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луг – лужок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чашка – чашечка 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пуговица – пуговичка </a:t>
            </a:r>
            <a:endParaRPr lang="ru-RU" sz="3600" dirty="0"/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D0DB0C86-FD85-D78E-AF05-4E167A75BF2C}"/>
              </a:ext>
            </a:extLst>
          </p:cNvPr>
          <p:cNvCxnSpPr>
            <a:cxnSpLocks/>
          </p:cNvCxnSpPr>
          <p:nvPr/>
        </p:nvCxnSpPr>
        <p:spPr>
          <a:xfrm flipH="1" flipV="1">
            <a:off x="10320391" y="3863084"/>
            <a:ext cx="380143" cy="2979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D48F00A7-205F-0067-31B9-C318CCCEE9C5}"/>
              </a:ext>
            </a:extLst>
          </p:cNvPr>
          <p:cNvCxnSpPr/>
          <p:nvPr/>
        </p:nvCxnSpPr>
        <p:spPr>
          <a:xfrm flipH="1">
            <a:off x="10042989" y="3863084"/>
            <a:ext cx="277402" cy="3595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4B4C4946-8D3A-0B9C-8531-C65D155B3B49}"/>
              </a:ext>
            </a:extLst>
          </p:cNvPr>
          <p:cNvCxnSpPr>
            <a:cxnSpLocks/>
          </p:cNvCxnSpPr>
          <p:nvPr/>
        </p:nvCxnSpPr>
        <p:spPr>
          <a:xfrm flipH="1" flipV="1">
            <a:off x="9832368" y="2794571"/>
            <a:ext cx="421241" cy="2363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8EE945C7-9CDE-9838-3590-E080764116B4}"/>
              </a:ext>
            </a:extLst>
          </p:cNvPr>
          <p:cNvCxnSpPr/>
          <p:nvPr/>
        </p:nvCxnSpPr>
        <p:spPr>
          <a:xfrm flipH="1">
            <a:off x="9616611" y="2794571"/>
            <a:ext cx="215757" cy="3082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29C7385C-7B61-0020-9C88-266BB505EAE5}"/>
              </a:ext>
            </a:extLst>
          </p:cNvPr>
          <p:cNvCxnSpPr>
            <a:cxnSpLocks/>
          </p:cNvCxnSpPr>
          <p:nvPr/>
        </p:nvCxnSpPr>
        <p:spPr>
          <a:xfrm flipH="1" flipV="1">
            <a:off x="4520629" y="4447128"/>
            <a:ext cx="164386" cy="2465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F0BB2DC9-6C18-3D11-ACA2-961A8BAC7E22}"/>
              </a:ext>
            </a:extLst>
          </p:cNvPr>
          <p:cNvCxnSpPr/>
          <p:nvPr/>
        </p:nvCxnSpPr>
        <p:spPr>
          <a:xfrm flipH="1">
            <a:off x="4335694" y="4450884"/>
            <a:ext cx="184935" cy="2876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id="{3357F648-34E6-42E6-5560-36552FB2037D}"/>
              </a:ext>
            </a:extLst>
          </p:cNvPr>
          <p:cNvCxnSpPr>
            <a:cxnSpLocks/>
          </p:cNvCxnSpPr>
          <p:nvPr/>
        </p:nvCxnSpPr>
        <p:spPr>
          <a:xfrm>
            <a:off x="4345968" y="3341666"/>
            <a:ext cx="256854" cy="3082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F9B45A13-B1C4-73B0-54E8-82AA6E5D397D}"/>
              </a:ext>
            </a:extLst>
          </p:cNvPr>
          <p:cNvCxnSpPr/>
          <p:nvPr/>
        </p:nvCxnSpPr>
        <p:spPr>
          <a:xfrm flipH="1">
            <a:off x="4258637" y="3341668"/>
            <a:ext cx="113016" cy="2876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>
            <a:extLst>
              <a:ext uri="{FF2B5EF4-FFF2-40B4-BE49-F238E27FC236}">
                <a16:creationId xmlns:a16="http://schemas.microsoft.com/office/drawing/2014/main" id="{ECB59769-5EA6-80CC-26FA-C4A184109C7E}"/>
              </a:ext>
            </a:extLst>
          </p:cNvPr>
          <p:cNvCxnSpPr/>
          <p:nvPr/>
        </p:nvCxnSpPr>
        <p:spPr>
          <a:xfrm>
            <a:off x="7263829" y="2054831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>
            <a:extLst>
              <a:ext uri="{FF2B5EF4-FFF2-40B4-BE49-F238E27FC236}">
                <a16:creationId xmlns:a16="http://schemas.microsoft.com/office/drawing/2014/main" id="{D7E8D088-87BD-9C92-5F58-BCCA9EE62DAB}"/>
              </a:ext>
            </a:extLst>
          </p:cNvPr>
          <p:cNvCxnSpPr/>
          <p:nvPr/>
        </p:nvCxnSpPr>
        <p:spPr>
          <a:xfrm>
            <a:off x="9734764" y="1808252"/>
            <a:ext cx="195209" cy="2260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>
            <a:extLst>
              <a:ext uri="{FF2B5EF4-FFF2-40B4-BE49-F238E27FC236}">
                <a16:creationId xmlns:a16="http://schemas.microsoft.com/office/drawing/2014/main" id="{052B50E9-50CF-AF66-F758-647C9BA6F245}"/>
              </a:ext>
            </a:extLst>
          </p:cNvPr>
          <p:cNvCxnSpPr/>
          <p:nvPr/>
        </p:nvCxnSpPr>
        <p:spPr>
          <a:xfrm flipH="1">
            <a:off x="9570378" y="1772291"/>
            <a:ext cx="164386" cy="2979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>
            <a:extLst>
              <a:ext uri="{FF2B5EF4-FFF2-40B4-BE49-F238E27FC236}">
                <a16:creationId xmlns:a16="http://schemas.microsoft.com/office/drawing/2014/main" id="{2EDAD4B0-EE0A-AC7C-8AF7-FDDBA3BA4321}"/>
              </a:ext>
            </a:extLst>
          </p:cNvPr>
          <p:cNvCxnSpPr>
            <a:cxnSpLocks/>
          </p:cNvCxnSpPr>
          <p:nvPr/>
        </p:nvCxnSpPr>
        <p:spPr>
          <a:xfrm>
            <a:off x="4315145" y="2218325"/>
            <a:ext cx="195211" cy="3018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>
            <a:extLst>
              <a:ext uri="{FF2B5EF4-FFF2-40B4-BE49-F238E27FC236}">
                <a16:creationId xmlns:a16="http://schemas.microsoft.com/office/drawing/2014/main" id="{69DC5213-F372-17E2-47E9-BA9DA65F2FE5}"/>
              </a:ext>
            </a:extLst>
          </p:cNvPr>
          <p:cNvCxnSpPr/>
          <p:nvPr/>
        </p:nvCxnSpPr>
        <p:spPr>
          <a:xfrm flipH="1">
            <a:off x="4130211" y="2198669"/>
            <a:ext cx="205483" cy="2979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>
            <a:extLst>
              <a:ext uri="{FF2B5EF4-FFF2-40B4-BE49-F238E27FC236}">
                <a16:creationId xmlns:a16="http://schemas.microsoft.com/office/drawing/2014/main" id="{D9DD25CE-1929-8A09-E876-F0A285E57872}"/>
              </a:ext>
            </a:extLst>
          </p:cNvPr>
          <p:cNvCxnSpPr>
            <a:cxnSpLocks/>
          </p:cNvCxnSpPr>
          <p:nvPr/>
        </p:nvCxnSpPr>
        <p:spPr>
          <a:xfrm flipH="1" flipV="1">
            <a:off x="4510356" y="1142803"/>
            <a:ext cx="236305" cy="2521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>
            <a:extLst>
              <a:ext uri="{FF2B5EF4-FFF2-40B4-BE49-F238E27FC236}">
                <a16:creationId xmlns:a16="http://schemas.microsoft.com/office/drawing/2014/main" id="{F9AB985F-042F-52F1-9364-2350BF2C2F3A}"/>
              </a:ext>
            </a:extLst>
          </p:cNvPr>
          <p:cNvCxnSpPr/>
          <p:nvPr/>
        </p:nvCxnSpPr>
        <p:spPr>
          <a:xfrm flipH="1">
            <a:off x="4130211" y="1142803"/>
            <a:ext cx="410967" cy="3651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7477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D806A9-0A18-5818-86CC-701FB76F31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710" y="679379"/>
            <a:ext cx="3932237" cy="1600200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ЛИСТ ОЦЕНИВАНИЯ</a:t>
            </a:r>
          </a:p>
        </p:txBody>
      </p:sp>
      <p:graphicFrame>
        <p:nvGraphicFramePr>
          <p:cNvPr id="5" name="Таблица 5">
            <a:extLst>
              <a:ext uri="{FF2B5EF4-FFF2-40B4-BE49-F238E27FC236}">
                <a16:creationId xmlns:a16="http://schemas.microsoft.com/office/drawing/2014/main" id="{3AEF9124-992F-B54F-B2DF-1D7E9E1BD3A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7959477"/>
              </p:ext>
            </p:extLst>
          </p:nvPr>
        </p:nvGraphicFramePr>
        <p:xfrm>
          <a:off x="4319226" y="471327"/>
          <a:ext cx="7598064" cy="53179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9516">
                  <a:extLst>
                    <a:ext uri="{9D8B030D-6E8A-4147-A177-3AD203B41FA5}">
                      <a16:colId xmlns:a16="http://schemas.microsoft.com/office/drawing/2014/main" val="376552106"/>
                    </a:ext>
                  </a:extLst>
                </a:gridCol>
                <a:gridCol w="1899516">
                  <a:extLst>
                    <a:ext uri="{9D8B030D-6E8A-4147-A177-3AD203B41FA5}">
                      <a16:colId xmlns:a16="http://schemas.microsoft.com/office/drawing/2014/main" val="3850459617"/>
                    </a:ext>
                  </a:extLst>
                </a:gridCol>
                <a:gridCol w="1899516">
                  <a:extLst>
                    <a:ext uri="{9D8B030D-6E8A-4147-A177-3AD203B41FA5}">
                      <a16:colId xmlns:a16="http://schemas.microsoft.com/office/drawing/2014/main" val="3699932331"/>
                    </a:ext>
                  </a:extLst>
                </a:gridCol>
                <a:gridCol w="1899516">
                  <a:extLst>
                    <a:ext uri="{9D8B030D-6E8A-4147-A177-3AD203B41FA5}">
                      <a16:colId xmlns:a16="http://schemas.microsoft.com/office/drawing/2014/main" val="1766578813"/>
                    </a:ext>
                  </a:extLst>
                </a:gridCol>
              </a:tblGrid>
              <a:tr h="8178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БЕЗ ОШИБОК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БЫЛИ ОШИБКИ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НЕ ПОЛУЧИЛОСЬ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4001697"/>
                  </a:ext>
                </a:extLst>
              </a:tr>
              <a:tr h="900016">
                <a:tc>
                  <a:txBody>
                    <a:bodyPr/>
                    <a:lstStyle/>
                    <a:p>
                      <a:r>
                        <a:rPr lang="ru-RU" dirty="0"/>
                        <a:t>ЗАДАНИЕ №1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626395"/>
                  </a:ext>
                </a:extLst>
              </a:tr>
              <a:tr h="900016">
                <a:tc>
                  <a:txBody>
                    <a:bodyPr/>
                    <a:lstStyle/>
                    <a:p>
                      <a:r>
                        <a:rPr lang="ru-RU" dirty="0"/>
                        <a:t>ЗАДАНИЕ №2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7806508"/>
                  </a:ext>
                </a:extLst>
              </a:tr>
              <a:tr h="900016">
                <a:tc>
                  <a:txBody>
                    <a:bodyPr/>
                    <a:lstStyle/>
                    <a:p>
                      <a:r>
                        <a:rPr lang="ru-RU" dirty="0"/>
                        <a:t>ЗАДАНИЕ №3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9817619"/>
                  </a:ext>
                </a:extLst>
              </a:tr>
              <a:tr h="900016">
                <a:tc>
                  <a:txBody>
                    <a:bodyPr/>
                    <a:lstStyle/>
                    <a:p>
                      <a:r>
                        <a:rPr lang="ru-RU" dirty="0"/>
                        <a:t>ЗАДАНИЕ №4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2203597"/>
                  </a:ext>
                </a:extLst>
              </a:tr>
              <a:tr h="900016">
                <a:tc>
                  <a:txBody>
                    <a:bodyPr/>
                    <a:lstStyle/>
                    <a:p>
                      <a:r>
                        <a:rPr lang="ru-RU" dirty="0"/>
                        <a:t>ИТОГИ УРОКА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7257817"/>
                  </a:ext>
                </a:extLst>
              </a:tr>
            </a:tbl>
          </a:graphicData>
        </a:graphic>
      </p:graphicFrame>
      <p:pic>
        <p:nvPicPr>
          <p:cNvPr id="1026" name="Picture 2">
            <a:extLst>
              <a:ext uri="{FF2B5EF4-FFF2-40B4-BE49-F238E27FC236}">
                <a16:creationId xmlns:a16="http://schemas.microsoft.com/office/drawing/2014/main" id="{FD112242-1E77-F7E2-57C4-225D84D288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9299" y="4880927"/>
            <a:ext cx="908302" cy="908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CB0E0A84-992B-AA22-B4EB-E52A4FF82D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0947" y="4906287"/>
            <a:ext cx="908302" cy="908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4E84F62D-5E87-4F71-7AF8-33EB2A970F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8131" y="4906287"/>
            <a:ext cx="1181119" cy="908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72622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FB9BB7-0080-3659-441A-29A393D61B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1489" y="1396824"/>
            <a:ext cx="10884613" cy="3847279"/>
          </a:xfrm>
        </p:spPr>
        <p:txBody>
          <a:bodyPr/>
          <a:lstStyle/>
          <a:p>
            <a:pPr algn="ctr">
              <a:lnSpc>
                <a:spcPct val="200000"/>
              </a:lnSpc>
            </a:pPr>
            <a:r>
              <a:rPr lang="ru-RU" dirty="0"/>
              <a:t>ВИШЕНКА     ?    ВИШИНКА</a:t>
            </a:r>
            <a:br>
              <a:rPr lang="ru-RU" dirty="0"/>
            </a:br>
            <a:r>
              <a:rPr lang="ru-RU" dirty="0"/>
              <a:t>ТРЕЩИНКА    ?    ТРЕЩЕНКА  </a:t>
            </a:r>
          </a:p>
        </p:txBody>
      </p: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2">
            <p14:nvContentPartPr>
              <p14:cNvPr id="3" name="Рукописный ввод 2">
                <a:extLst>
                  <a:ext uri="{FF2B5EF4-FFF2-40B4-BE49-F238E27FC236}">
                    <a16:creationId xmlns:a16="http://schemas.microsoft.com/office/drawing/2014/main" id="{2A415CCB-72EB-A2E7-85E8-1494D1F6DAE0}"/>
                  </a:ext>
                </a:extLst>
              </p14:cNvPr>
              <p14:cNvContentPartPr/>
              <p14:nvPr/>
            </p14:nvContentPartPr>
            <p14:xfrm>
              <a:off x="4150654" y="1263624"/>
              <a:ext cx="360" cy="360"/>
            </p14:xfrm>
          </p:contentPart>
        </mc:Choice>
        <mc:Fallback xmlns="">
          <p:pic>
            <p:nvPicPr>
              <p:cNvPr id="3" name="Рукописный ввод 2">
                <a:extLst>
                  <a:ext uri="{FF2B5EF4-FFF2-40B4-BE49-F238E27FC236}">
                    <a16:creationId xmlns:a16="http://schemas.microsoft.com/office/drawing/2014/main" id="{2A415CCB-72EB-A2E7-85E8-1494D1F6DAE0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132654" y="1155624"/>
                <a:ext cx="36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4">
            <p14:nvContentPartPr>
              <p14:cNvPr id="4" name="Рукописный ввод 3">
                <a:extLst>
                  <a:ext uri="{FF2B5EF4-FFF2-40B4-BE49-F238E27FC236}">
                    <a16:creationId xmlns:a16="http://schemas.microsoft.com/office/drawing/2014/main" id="{6102AD98-99B8-E43F-E4CB-F40C1D7A3B01}"/>
                  </a:ext>
                </a:extLst>
              </p14:cNvPr>
              <p14:cNvContentPartPr/>
              <p14:nvPr/>
            </p14:nvContentPartPr>
            <p14:xfrm>
              <a:off x="2722174" y="657024"/>
              <a:ext cx="360" cy="360"/>
            </p14:xfrm>
          </p:contentPart>
        </mc:Choice>
        <mc:Fallback xmlns="">
          <p:pic>
            <p:nvPicPr>
              <p:cNvPr id="4" name="Рукописный ввод 3">
                <a:extLst>
                  <a:ext uri="{FF2B5EF4-FFF2-40B4-BE49-F238E27FC236}">
                    <a16:creationId xmlns:a16="http://schemas.microsoft.com/office/drawing/2014/main" id="{6102AD98-99B8-E43F-E4CB-F40C1D7A3B01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704534" y="549384"/>
                <a:ext cx="36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6">
            <p14:nvContentPartPr>
              <p14:cNvPr id="5" name="Рукописный ввод 4">
                <a:extLst>
                  <a:ext uri="{FF2B5EF4-FFF2-40B4-BE49-F238E27FC236}">
                    <a16:creationId xmlns:a16="http://schemas.microsoft.com/office/drawing/2014/main" id="{A92500E1-FCA3-F2AE-7884-5FD235D1FAC0}"/>
                  </a:ext>
                </a:extLst>
              </p14:cNvPr>
              <p14:cNvContentPartPr/>
              <p14:nvPr/>
            </p14:nvContentPartPr>
            <p14:xfrm>
              <a:off x="3739894" y="1232664"/>
              <a:ext cx="360" cy="360"/>
            </p14:xfrm>
          </p:contentPart>
        </mc:Choice>
        <mc:Fallback xmlns="">
          <p:pic>
            <p:nvPicPr>
              <p:cNvPr id="5" name="Рукописный ввод 4">
                <a:extLst>
                  <a:ext uri="{FF2B5EF4-FFF2-40B4-BE49-F238E27FC236}">
                    <a16:creationId xmlns:a16="http://schemas.microsoft.com/office/drawing/2014/main" id="{A92500E1-FCA3-F2AE-7884-5FD235D1FAC0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721894" y="1124664"/>
                <a:ext cx="36000" cy="216000"/>
              </a:xfrm>
              <a:prstGeom prst="rect">
                <a:avLst/>
              </a:prstGeom>
            </p:spPr>
          </p:pic>
        </mc:Fallback>
      </mc:AlternateContent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2D1DF701-2D0E-1970-62AD-E7850ACE5C76}"/>
              </a:ext>
            </a:extLst>
          </p:cNvPr>
          <p:cNvGrpSpPr/>
          <p:nvPr/>
        </p:nvGrpSpPr>
        <p:grpSpPr>
          <a:xfrm>
            <a:off x="5075494" y="1068504"/>
            <a:ext cx="360" cy="360"/>
            <a:chOff x="5075494" y="1068504"/>
            <a:chExt cx="360" cy="360"/>
          </a:xfrm>
        </p:grpSpPr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8">
              <p14:nvContentPartPr>
                <p14:cNvPr id="6" name="Рукописный ввод 5">
                  <a:extLst>
                    <a:ext uri="{FF2B5EF4-FFF2-40B4-BE49-F238E27FC236}">
                      <a16:creationId xmlns:a16="http://schemas.microsoft.com/office/drawing/2014/main" id="{CEF4BE64-C893-8C9B-21B9-F996692CB636}"/>
                    </a:ext>
                  </a:extLst>
                </p14:cNvPr>
                <p14:cNvContentPartPr/>
                <p14:nvPr/>
              </p14:nvContentPartPr>
              <p14:xfrm>
                <a:off x="5075494" y="1068504"/>
                <a:ext cx="360" cy="360"/>
              </p14:xfrm>
            </p:contentPart>
          </mc:Choice>
          <mc:Fallback xmlns="">
            <p:pic>
              <p:nvPicPr>
                <p:cNvPr id="6" name="Рукописный ввод 5">
                  <a:extLst>
                    <a:ext uri="{FF2B5EF4-FFF2-40B4-BE49-F238E27FC236}">
                      <a16:creationId xmlns:a16="http://schemas.microsoft.com/office/drawing/2014/main" id="{CEF4BE64-C893-8C9B-21B9-F996692CB636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5057854" y="960504"/>
                  <a:ext cx="36000" cy="21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0">
              <p14:nvContentPartPr>
                <p14:cNvPr id="7" name="Рукописный ввод 6">
                  <a:extLst>
                    <a:ext uri="{FF2B5EF4-FFF2-40B4-BE49-F238E27FC236}">
                      <a16:creationId xmlns:a16="http://schemas.microsoft.com/office/drawing/2014/main" id="{D1DB82B6-77B7-3817-D2F3-D926BAD75004}"/>
                    </a:ext>
                  </a:extLst>
                </p14:cNvPr>
                <p14:cNvContentPartPr/>
                <p14:nvPr/>
              </p14:nvContentPartPr>
              <p14:xfrm>
                <a:off x="5075494" y="1068504"/>
                <a:ext cx="360" cy="360"/>
              </p14:xfrm>
            </p:contentPart>
          </mc:Choice>
          <mc:Fallback xmlns="">
            <p:pic>
              <p:nvPicPr>
                <p:cNvPr id="7" name="Рукописный ввод 6">
                  <a:extLst>
                    <a:ext uri="{FF2B5EF4-FFF2-40B4-BE49-F238E27FC236}">
                      <a16:creationId xmlns:a16="http://schemas.microsoft.com/office/drawing/2014/main" id="{D1DB82B6-77B7-3817-D2F3-D926BAD75004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5057854" y="960504"/>
                  <a:ext cx="36000" cy="216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598D9672-123D-F645-ADCC-95F0DC1CBFAF}"/>
              </a:ext>
            </a:extLst>
          </p:cNvPr>
          <p:cNvGrpSpPr/>
          <p:nvPr/>
        </p:nvGrpSpPr>
        <p:grpSpPr>
          <a:xfrm>
            <a:off x="2300974" y="770064"/>
            <a:ext cx="360" cy="360"/>
            <a:chOff x="2300974" y="770064"/>
            <a:chExt cx="360" cy="360"/>
          </a:xfrm>
        </p:grpSpPr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1">
              <p14:nvContentPartPr>
                <p14:cNvPr id="9" name="Рукописный ввод 8">
                  <a:extLst>
                    <a:ext uri="{FF2B5EF4-FFF2-40B4-BE49-F238E27FC236}">
                      <a16:creationId xmlns:a16="http://schemas.microsoft.com/office/drawing/2014/main" id="{B51B1BAC-2CEE-26B7-D1CE-075C9DDB0D98}"/>
                    </a:ext>
                  </a:extLst>
                </p14:cNvPr>
                <p14:cNvContentPartPr/>
                <p14:nvPr/>
              </p14:nvContentPartPr>
              <p14:xfrm>
                <a:off x="2300974" y="770064"/>
                <a:ext cx="360" cy="360"/>
              </p14:xfrm>
            </p:contentPart>
          </mc:Choice>
          <mc:Fallback xmlns="">
            <p:pic>
              <p:nvPicPr>
                <p:cNvPr id="9" name="Рукописный ввод 8">
                  <a:extLst>
                    <a:ext uri="{FF2B5EF4-FFF2-40B4-BE49-F238E27FC236}">
                      <a16:creationId xmlns:a16="http://schemas.microsoft.com/office/drawing/2014/main" id="{B51B1BAC-2CEE-26B7-D1CE-075C9DDB0D98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2283334" y="662424"/>
                  <a:ext cx="36000" cy="21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3">
              <p14:nvContentPartPr>
                <p14:cNvPr id="10" name="Рукописный ввод 9">
                  <a:extLst>
                    <a:ext uri="{FF2B5EF4-FFF2-40B4-BE49-F238E27FC236}">
                      <a16:creationId xmlns:a16="http://schemas.microsoft.com/office/drawing/2014/main" id="{627FE807-6B3B-FF80-8460-5B8B863B77D2}"/>
                    </a:ext>
                  </a:extLst>
                </p14:cNvPr>
                <p14:cNvContentPartPr/>
                <p14:nvPr/>
              </p14:nvContentPartPr>
              <p14:xfrm>
                <a:off x="2300974" y="770064"/>
                <a:ext cx="360" cy="360"/>
              </p14:xfrm>
            </p:contentPart>
          </mc:Choice>
          <mc:Fallback xmlns="">
            <p:pic>
              <p:nvPicPr>
                <p:cNvPr id="10" name="Рукописный ввод 9">
                  <a:extLst>
                    <a:ext uri="{FF2B5EF4-FFF2-40B4-BE49-F238E27FC236}">
                      <a16:creationId xmlns:a16="http://schemas.microsoft.com/office/drawing/2014/main" id="{627FE807-6B3B-FF80-8460-5B8B863B77D2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2283334" y="662424"/>
                  <a:ext cx="36000" cy="216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14">
            <p14:nvContentPartPr>
              <p14:cNvPr id="12" name="Рукописный ввод 11">
                <a:extLst>
                  <a:ext uri="{FF2B5EF4-FFF2-40B4-BE49-F238E27FC236}">
                    <a16:creationId xmlns:a16="http://schemas.microsoft.com/office/drawing/2014/main" id="{2E0A1AED-C5D0-0D6C-3840-05A41E281CCC}"/>
                  </a:ext>
                </a:extLst>
              </p14:cNvPr>
              <p14:cNvContentPartPr/>
              <p14:nvPr/>
            </p14:nvContentPartPr>
            <p14:xfrm>
              <a:off x="8085814" y="770064"/>
              <a:ext cx="360" cy="360"/>
            </p14:xfrm>
          </p:contentPart>
        </mc:Choice>
        <mc:Fallback xmlns="">
          <p:pic>
            <p:nvPicPr>
              <p:cNvPr id="12" name="Рукописный ввод 11">
                <a:extLst>
                  <a:ext uri="{FF2B5EF4-FFF2-40B4-BE49-F238E27FC236}">
                    <a16:creationId xmlns:a16="http://schemas.microsoft.com/office/drawing/2014/main" id="{2E0A1AED-C5D0-0D6C-3840-05A41E281CCC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8067814" y="662424"/>
                <a:ext cx="36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16">
            <p14:nvContentPartPr>
              <p14:cNvPr id="13" name="Рукописный ввод 12">
                <a:extLst>
                  <a:ext uri="{FF2B5EF4-FFF2-40B4-BE49-F238E27FC236}">
                    <a16:creationId xmlns:a16="http://schemas.microsoft.com/office/drawing/2014/main" id="{F5E4767F-6D8D-471A-0953-C8F59B60912B}"/>
                  </a:ext>
                </a:extLst>
              </p14:cNvPr>
              <p14:cNvContentPartPr/>
              <p14:nvPr/>
            </p14:nvContentPartPr>
            <p14:xfrm>
              <a:off x="7078534" y="1417704"/>
              <a:ext cx="360" cy="360"/>
            </p14:xfrm>
          </p:contentPart>
        </mc:Choice>
        <mc:Fallback xmlns="">
          <p:pic>
            <p:nvPicPr>
              <p:cNvPr id="13" name="Рукописный ввод 12">
                <a:extLst>
                  <a:ext uri="{FF2B5EF4-FFF2-40B4-BE49-F238E27FC236}">
                    <a16:creationId xmlns:a16="http://schemas.microsoft.com/office/drawing/2014/main" id="{F5E4767F-6D8D-471A-0953-C8F59B60912B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7060894" y="1310064"/>
                <a:ext cx="36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18">
            <p14:nvContentPartPr>
              <p14:cNvPr id="14" name="Рукописный ввод 13">
                <a:extLst>
                  <a:ext uri="{FF2B5EF4-FFF2-40B4-BE49-F238E27FC236}">
                    <a16:creationId xmlns:a16="http://schemas.microsoft.com/office/drawing/2014/main" id="{F1AB29C1-BEB1-1B37-4C6A-822F375A8C41}"/>
                  </a:ext>
                </a:extLst>
              </p14:cNvPr>
              <p14:cNvContentPartPr/>
              <p14:nvPr/>
            </p14:nvContentPartPr>
            <p14:xfrm>
              <a:off x="7078534" y="1417704"/>
              <a:ext cx="360" cy="360"/>
            </p14:xfrm>
          </p:contentPart>
        </mc:Choice>
        <mc:Fallback xmlns="">
          <p:pic>
            <p:nvPicPr>
              <p:cNvPr id="14" name="Рукописный ввод 13">
                <a:extLst>
                  <a:ext uri="{FF2B5EF4-FFF2-40B4-BE49-F238E27FC236}">
                    <a16:creationId xmlns:a16="http://schemas.microsoft.com/office/drawing/2014/main" id="{F1AB29C1-BEB1-1B37-4C6A-822F375A8C41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7060894" y="1310064"/>
                <a:ext cx="36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19">
            <p14:nvContentPartPr>
              <p14:cNvPr id="15" name="Рукописный ввод 14">
                <a:extLst>
                  <a:ext uri="{FF2B5EF4-FFF2-40B4-BE49-F238E27FC236}">
                    <a16:creationId xmlns:a16="http://schemas.microsoft.com/office/drawing/2014/main" id="{03EF75AC-AF2E-7C2C-9D0F-4BC37CD394AE}"/>
                  </a:ext>
                </a:extLst>
              </p14:cNvPr>
              <p14:cNvContentPartPr/>
              <p14:nvPr/>
            </p14:nvContentPartPr>
            <p14:xfrm>
              <a:off x="7078534" y="1417704"/>
              <a:ext cx="360" cy="360"/>
            </p14:xfrm>
          </p:contentPart>
        </mc:Choice>
        <mc:Fallback xmlns="">
          <p:pic>
            <p:nvPicPr>
              <p:cNvPr id="15" name="Рукописный ввод 14">
                <a:extLst>
                  <a:ext uri="{FF2B5EF4-FFF2-40B4-BE49-F238E27FC236}">
                    <a16:creationId xmlns:a16="http://schemas.microsoft.com/office/drawing/2014/main" id="{03EF75AC-AF2E-7C2C-9D0F-4BC37CD394AE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7060894" y="1310064"/>
                <a:ext cx="36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20">
            <p14:nvContentPartPr>
              <p14:cNvPr id="20" name="Рукописный ввод 19">
                <a:extLst>
                  <a:ext uri="{FF2B5EF4-FFF2-40B4-BE49-F238E27FC236}">
                    <a16:creationId xmlns:a16="http://schemas.microsoft.com/office/drawing/2014/main" id="{D2FA3BDB-18AC-12B3-E700-F34A422F51BD}"/>
                  </a:ext>
                </a:extLst>
              </p14:cNvPr>
              <p14:cNvContentPartPr/>
              <p14:nvPr/>
            </p14:nvContentPartPr>
            <p14:xfrm>
              <a:off x="3945094" y="955464"/>
              <a:ext cx="360" cy="360"/>
            </p14:xfrm>
          </p:contentPart>
        </mc:Choice>
        <mc:Fallback xmlns="">
          <p:pic>
            <p:nvPicPr>
              <p:cNvPr id="20" name="Рукописный ввод 19">
                <a:extLst>
                  <a:ext uri="{FF2B5EF4-FFF2-40B4-BE49-F238E27FC236}">
                    <a16:creationId xmlns:a16="http://schemas.microsoft.com/office/drawing/2014/main" id="{D2FA3BDB-18AC-12B3-E700-F34A422F51BD}"/>
                  </a:ext>
                </a:extLst>
              </p:cNvPr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3927094" y="847464"/>
                <a:ext cx="36000" cy="216000"/>
              </a:xfrm>
              <a:prstGeom prst="rect">
                <a:avLst/>
              </a:prstGeom>
            </p:spPr>
          </p:pic>
        </mc:Fallback>
      </mc:AlternateContent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520B2B3F-C72E-AF6C-DFC0-2AE9DCDC11C1}"/>
              </a:ext>
            </a:extLst>
          </p:cNvPr>
          <p:cNvCxnSpPr/>
          <p:nvPr/>
        </p:nvCxnSpPr>
        <p:spPr>
          <a:xfrm flipH="1" flipV="1">
            <a:off x="4952506" y="1545548"/>
            <a:ext cx="431514" cy="329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11BCA9DC-D7BF-6087-3E99-ACD1B64C6844}"/>
              </a:ext>
            </a:extLst>
          </p:cNvPr>
          <p:cNvCxnSpPr/>
          <p:nvPr/>
        </p:nvCxnSpPr>
        <p:spPr>
          <a:xfrm flipH="1">
            <a:off x="4602824" y="1545548"/>
            <a:ext cx="349682" cy="3905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id="{763C1BEF-2418-06E4-B7EA-3E83630FF261}"/>
              </a:ext>
            </a:extLst>
          </p:cNvPr>
          <p:cNvCxnSpPr/>
          <p:nvPr/>
        </p:nvCxnSpPr>
        <p:spPr>
          <a:xfrm flipH="1" flipV="1">
            <a:off x="5075494" y="2661007"/>
            <a:ext cx="421180" cy="3184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24C1283B-A7BB-4D24-2574-BC151E899D78}"/>
              </a:ext>
            </a:extLst>
          </p:cNvPr>
          <p:cNvCxnSpPr/>
          <p:nvPr/>
        </p:nvCxnSpPr>
        <p:spPr>
          <a:xfrm flipH="1">
            <a:off x="4530903" y="2650498"/>
            <a:ext cx="534257" cy="3395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>
            <a:extLst>
              <a:ext uri="{FF2B5EF4-FFF2-40B4-BE49-F238E27FC236}">
                <a16:creationId xmlns:a16="http://schemas.microsoft.com/office/drawing/2014/main" id="{D61F8F3E-0A88-DC7C-1F0B-AF81651FEAEC}"/>
              </a:ext>
            </a:extLst>
          </p:cNvPr>
          <p:cNvCxnSpPr/>
          <p:nvPr/>
        </p:nvCxnSpPr>
        <p:spPr>
          <a:xfrm>
            <a:off x="8553235" y="1458881"/>
            <a:ext cx="400693" cy="4618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>
            <a:extLst>
              <a:ext uri="{FF2B5EF4-FFF2-40B4-BE49-F238E27FC236}">
                <a16:creationId xmlns:a16="http://schemas.microsoft.com/office/drawing/2014/main" id="{02C6B076-54BE-7388-7643-772F449CB2F8}"/>
              </a:ext>
            </a:extLst>
          </p:cNvPr>
          <p:cNvCxnSpPr/>
          <p:nvPr/>
        </p:nvCxnSpPr>
        <p:spPr>
          <a:xfrm flipH="1">
            <a:off x="8049800" y="1467797"/>
            <a:ext cx="503435" cy="3905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>
            <a:extLst>
              <a:ext uri="{FF2B5EF4-FFF2-40B4-BE49-F238E27FC236}">
                <a16:creationId xmlns:a16="http://schemas.microsoft.com/office/drawing/2014/main" id="{B0771A1F-1914-ADF4-CF8E-76835AE1A0A3}"/>
              </a:ext>
            </a:extLst>
          </p:cNvPr>
          <p:cNvCxnSpPr/>
          <p:nvPr/>
        </p:nvCxnSpPr>
        <p:spPr>
          <a:xfrm>
            <a:off x="8702211" y="2650498"/>
            <a:ext cx="369870" cy="3395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>
            <a:extLst>
              <a:ext uri="{FF2B5EF4-FFF2-40B4-BE49-F238E27FC236}">
                <a16:creationId xmlns:a16="http://schemas.microsoft.com/office/drawing/2014/main" id="{DD413458-0922-F48E-C91C-729A37EDF214}"/>
              </a:ext>
            </a:extLst>
          </p:cNvPr>
          <p:cNvCxnSpPr/>
          <p:nvPr/>
        </p:nvCxnSpPr>
        <p:spPr>
          <a:xfrm flipH="1">
            <a:off x="8245012" y="2644989"/>
            <a:ext cx="472610" cy="3450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61131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A8CFA1-A19D-6C06-4EA4-35626CBC31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864065" cy="5943208"/>
          </a:xfrm>
        </p:spPr>
        <p:txBody>
          <a:bodyPr numCol="2">
            <a:normAutofit fontScale="90000"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ЗАДАНИЕ №2</a:t>
            </a:r>
            <a:b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Проталина – проталинка </a:t>
            </a:r>
            <a:b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Смородина – смородинка </a:t>
            </a:r>
            <a:b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Трещина – трещинка </a:t>
            </a:r>
            <a:b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Ссадина – ссадинка</a:t>
            </a:r>
            <a:b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Царапина – царапинка</a:t>
            </a:r>
            <a:b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b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Башня – башенка </a:t>
            </a:r>
            <a:b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Сосна – сосенка</a:t>
            </a:r>
            <a:b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Вишня – вишенка </a:t>
            </a:r>
            <a:b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Сотня – сотенка </a:t>
            </a:r>
            <a:b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Басня – басенка 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b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b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31470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A8CFA1-A19D-6C06-4EA4-35626CBC31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864065" cy="5943208"/>
          </a:xfrm>
        </p:spPr>
        <p:txBody>
          <a:bodyPr numCol="2">
            <a:normAutofit fontScale="90000"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ЗАДАНИЕ №2</a:t>
            </a:r>
            <a:b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Проталина – проталинка </a:t>
            </a:r>
            <a:b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Смородина – смородинка </a:t>
            </a:r>
            <a:b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Трещина – трещинка </a:t>
            </a:r>
            <a:b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Ссадина – ссадинка</a:t>
            </a:r>
            <a:b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Царапина – царапинка</a:t>
            </a:r>
            <a:b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b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Башня – башенка </a:t>
            </a:r>
            <a:b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Сосна – сосенка</a:t>
            </a:r>
            <a:b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Вишня – вишенка </a:t>
            </a:r>
            <a:b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Сотня – сотенка </a:t>
            </a:r>
            <a:b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Басня – басенка 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b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b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26D23AAD-9092-5E00-ABE8-6A1748DDFDC2}"/>
              </a:ext>
            </a:extLst>
          </p:cNvPr>
          <p:cNvCxnSpPr/>
          <p:nvPr/>
        </p:nvCxnSpPr>
        <p:spPr>
          <a:xfrm flipH="1">
            <a:off x="2671281" y="2671281"/>
            <a:ext cx="6164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2CDFF7B6-9276-A231-AF7A-F6601DE1C966}"/>
              </a:ext>
            </a:extLst>
          </p:cNvPr>
          <p:cNvCxnSpPr/>
          <p:nvPr/>
        </p:nvCxnSpPr>
        <p:spPr>
          <a:xfrm flipH="1">
            <a:off x="2650733" y="3277456"/>
            <a:ext cx="6267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5B0348A7-594E-F50E-A48A-BF299243E9C6}"/>
              </a:ext>
            </a:extLst>
          </p:cNvPr>
          <p:cNvCxnSpPr/>
          <p:nvPr/>
        </p:nvCxnSpPr>
        <p:spPr>
          <a:xfrm flipH="1">
            <a:off x="2671281" y="3873357"/>
            <a:ext cx="6164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6EDB303D-24BC-78AE-A39F-E42C12EB41F1}"/>
              </a:ext>
            </a:extLst>
          </p:cNvPr>
          <p:cNvCxnSpPr/>
          <p:nvPr/>
        </p:nvCxnSpPr>
        <p:spPr>
          <a:xfrm flipH="1">
            <a:off x="2671281" y="4458984"/>
            <a:ext cx="6164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E47B48C7-B990-7E3B-8A77-A3931E34E25C}"/>
              </a:ext>
            </a:extLst>
          </p:cNvPr>
          <p:cNvCxnSpPr/>
          <p:nvPr/>
        </p:nvCxnSpPr>
        <p:spPr>
          <a:xfrm flipH="1">
            <a:off x="2671281" y="5054885"/>
            <a:ext cx="6061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D5B5A656-5184-B2CE-57CB-CF24BF1A3223}"/>
              </a:ext>
            </a:extLst>
          </p:cNvPr>
          <p:cNvCxnSpPr/>
          <p:nvPr/>
        </p:nvCxnSpPr>
        <p:spPr>
          <a:xfrm flipH="1">
            <a:off x="8116584" y="2671281"/>
            <a:ext cx="3801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A52AE359-9B93-3F86-7E73-16EE53F5CD00}"/>
              </a:ext>
            </a:extLst>
          </p:cNvPr>
          <p:cNvCxnSpPr/>
          <p:nvPr/>
        </p:nvCxnSpPr>
        <p:spPr>
          <a:xfrm flipH="1">
            <a:off x="8167955" y="3277456"/>
            <a:ext cx="36987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B5B67E5F-9DBA-8674-B24F-016D937BBCF0}"/>
              </a:ext>
            </a:extLst>
          </p:cNvPr>
          <p:cNvCxnSpPr/>
          <p:nvPr/>
        </p:nvCxnSpPr>
        <p:spPr>
          <a:xfrm flipH="1">
            <a:off x="8116584" y="3873357"/>
            <a:ext cx="3801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id="{17A8A94B-35BC-DA74-2868-86F3BDC537CC}"/>
              </a:ext>
            </a:extLst>
          </p:cNvPr>
          <p:cNvCxnSpPr/>
          <p:nvPr/>
        </p:nvCxnSpPr>
        <p:spPr>
          <a:xfrm flipH="1">
            <a:off x="8116584" y="4458984"/>
            <a:ext cx="4212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id="{0194F575-E4EC-2E60-1494-C559EC1F7F92}"/>
              </a:ext>
            </a:extLst>
          </p:cNvPr>
          <p:cNvCxnSpPr/>
          <p:nvPr/>
        </p:nvCxnSpPr>
        <p:spPr>
          <a:xfrm flipH="1">
            <a:off x="8116584" y="5054885"/>
            <a:ext cx="3801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2872AC56-E04F-D5C5-BBB1-9917CE1D3448}"/>
              </a:ext>
            </a:extLst>
          </p:cNvPr>
          <p:cNvCxnSpPr/>
          <p:nvPr/>
        </p:nvCxnSpPr>
        <p:spPr>
          <a:xfrm>
            <a:off x="5506948" y="2095928"/>
            <a:ext cx="287677" cy="267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>
            <a:extLst>
              <a:ext uri="{FF2B5EF4-FFF2-40B4-BE49-F238E27FC236}">
                <a16:creationId xmlns:a16="http://schemas.microsoft.com/office/drawing/2014/main" id="{2C023E29-6410-7D14-33E8-3D8D6DE9B400}"/>
              </a:ext>
            </a:extLst>
          </p:cNvPr>
          <p:cNvCxnSpPr/>
          <p:nvPr/>
        </p:nvCxnSpPr>
        <p:spPr>
          <a:xfrm flipH="1">
            <a:off x="5147353" y="2085654"/>
            <a:ext cx="339047" cy="2465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>
            <a:extLst>
              <a:ext uri="{FF2B5EF4-FFF2-40B4-BE49-F238E27FC236}">
                <a16:creationId xmlns:a16="http://schemas.microsoft.com/office/drawing/2014/main" id="{0EA30B3E-4D87-CFDF-6421-37B5CEC4B90E}"/>
              </a:ext>
            </a:extLst>
          </p:cNvPr>
          <p:cNvCxnSpPr/>
          <p:nvPr/>
        </p:nvCxnSpPr>
        <p:spPr>
          <a:xfrm>
            <a:off x="5506948" y="2784297"/>
            <a:ext cx="287677" cy="154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>
            <a:extLst>
              <a:ext uri="{FF2B5EF4-FFF2-40B4-BE49-F238E27FC236}">
                <a16:creationId xmlns:a16="http://schemas.microsoft.com/office/drawing/2014/main" id="{05416C0A-2B42-766C-E1E0-0E87B975AA02}"/>
              </a:ext>
            </a:extLst>
          </p:cNvPr>
          <p:cNvCxnSpPr/>
          <p:nvPr/>
        </p:nvCxnSpPr>
        <p:spPr>
          <a:xfrm flipH="1">
            <a:off x="5147353" y="2763748"/>
            <a:ext cx="359595" cy="164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>
            <a:extLst>
              <a:ext uri="{FF2B5EF4-FFF2-40B4-BE49-F238E27FC236}">
                <a16:creationId xmlns:a16="http://schemas.microsoft.com/office/drawing/2014/main" id="{0F00E858-FF21-B8F0-13C6-4F79CE2DA28F}"/>
              </a:ext>
            </a:extLst>
          </p:cNvPr>
          <p:cNvCxnSpPr/>
          <p:nvPr/>
        </p:nvCxnSpPr>
        <p:spPr>
          <a:xfrm>
            <a:off x="5147353" y="3349375"/>
            <a:ext cx="339047" cy="2054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>
            <a:extLst>
              <a:ext uri="{FF2B5EF4-FFF2-40B4-BE49-F238E27FC236}">
                <a16:creationId xmlns:a16="http://schemas.microsoft.com/office/drawing/2014/main" id="{EDF13071-A969-F2D7-C67C-A454C8837F16}"/>
              </a:ext>
            </a:extLst>
          </p:cNvPr>
          <p:cNvCxnSpPr>
            <a:cxnSpLocks/>
          </p:cNvCxnSpPr>
          <p:nvPr/>
        </p:nvCxnSpPr>
        <p:spPr>
          <a:xfrm flipH="1">
            <a:off x="4767209" y="3346806"/>
            <a:ext cx="380144" cy="2080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>
            <a:extLst>
              <a:ext uri="{FF2B5EF4-FFF2-40B4-BE49-F238E27FC236}">
                <a16:creationId xmlns:a16="http://schemas.microsoft.com/office/drawing/2014/main" id="{58130EC3-803F-BA6B-6BD3-6F516347A347}"/>
              </a:ext>
            </a:extLst>
          </p:cNvPr>
          <p:cNvCxnSpPr/>
          <p:nvPr/>
        </p:nvCxnSpPr>
        <p:spPr>
          <a:xfrm>
            <a:off x="5147353" y="3918307"/>
            <a:ext cx="169523" cy="2324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>
            <a:extLst>
              <a:ext uri="{FF2B5EF4-FFF2-40B4-BE49-F238E27FC236}">
                <a16:creationId xmlns:a16="http://schemas.microsoft.com/office/drawing/2014/main" id="{B9A278B7-9FA0-8291-7983-5F52243AC303}"/>
              </a:ext>
            </a:extLst>
          </p:cNvPr>
          <p:cNvCxnSpPr/>
          <p:nvPr/>
        </p:nvCxnSpPr>
        <p:spPr>
          <a:xfrm flipH="1">
            <a:off x="4715838" y="3893263"/>
            <a:ext cx="431515" cy="2825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>
            <a:extLst>
              <a:ext uri="{FF2B5EF4-FFF2-40B4-BE49-F238E27FC236}">
                <a16:creationId xmlns:a16="http://schemas.microsoft.com/office/drawing/2014/main" id="{BC3ED442-FFD6-9FA5-8F2C-369C23B96019}"/>
              </a:ext>
            </a:extLst>
          </p:cNvPr>
          <p:cNvCxnSpPr/>
          <p:nvPr/>
        </p:nvCxnSpPr>
        <p:spPr>
          <a:xfrm>
            <a:off x="5232114" y="4458984"/>
            <a:ext cx="274834" cy="1952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>
            <a:extLst>
              <a:ext uri="{FF2B5EF4-FFF2-40B4-BE49-F238E27FC236}">
                <a16:creationId xmlns:a16="http://schemas.microsoft.com/office/drawing/2014/main" id="{2720BBB5-DE41-AD94-237F-4392E5A5DCF9}"/>
              </a:ext>
            </a:extLst>
          </p:cNvPr>
          <p:cNvCxnSpPr/>
          <p:nvPr/>
        </p:nvCxnSpPr>
        <p:spPr>
          <a:xfrm flipH="1">
            <a:off x="4845549" y="4472915"/>
            <a:ext cx="382712" cy="2166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>
            <a:extLst>
              <a:ext uri="{FF2B5EF4-FFF2-40B4-BE49-F238E27FC236}">
                <a16:creationId xmlns:a16="http://schemas.microsoft.com/office/drawing/2014/main" id="{E59C6D1B-2D08-7815-E3BA-0D394648DF39}"/>
              </a:ext>
            </a:extLst>
          </p:cNvPr>
          <p:cNvCxnSpPr/>
          <p:nvPr/>
        </p:nvCxnSpPr>
        <p:spPr>
          <a:xfrm>
            <a:off x="10109771" y="2085654"/>
            <a:ext cx="297950" cy="2465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>
            <a:extLst>
              <a:ext uri="{FF2B5EF4-FFF2-40B4-BE49-F238E27FC236}">
                <a16:creationId xmlns:a16="http://schemas.microsoft.com/office/drawing/2014/main" id="{DF2F0E8D-0EB8-574E-CED0-97EBD31D5972}"/>
              </a:ext>
            </a:extLst>
          </p:cNvPr>
          <p:cNvCxnSpPr/>
          <p:nvPr/>
        </p:nvCxnSpPr>
        <p:spPr>
          <a:xfrm flipH="1">
            <a:off x="9795554" y="2085654"/>
            <a:ext cx="359595" cy="2465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>
            <a:extLst>
              <a:ext uri="{FF2B5EF4-FFF2-40B4-BE49-F238E27FC236}">
                <a16:creationId xmlns:a16="http://schemas.microsoft.com/office/drawing/2014/main" id="{AEBAA43F-75E5-7E62-EE40-ADAE9F8A3AD0}"/>
              </a:ext>
            </a:extLst>
          </p:cNvPr>
          <p:cNvCxnSpPr/>
          <p:nvPr/>
        </p:nvCxnSpPr>
        <p:spPr>
          <a:xfrm>
            <a:off x="10027578" y="2784297"/>
            <a:ext cx="231168" cy="154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>
            <a:extLst>
              <a:ext uri="{FF2B5EF4-FFF2-40B4-BE49-F238E27FC236}">
                <a16:creationId xmlns:a16="http://schemas.microsoft.com/office/drawing/2014/main" id="{EBA8B009-0D03-0017-F011-03571B55CA2A}"/>
              </a:ext>
            </a:extLst>
          </p:cNvPr>
          <p:cNvCxnSpPr/>
          <p:nvPr/>
        </p:nvCxnSpPr>
        <p:spPr>
          <a:xfrm flipH="1">
            <a:off x="9698376" y="2763748"/>
            <a:ext cx="307369" cy="154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>
            <a:extLst>
              <a:ext uri="{FF2B5EF4-FFF2-40B4-BE49-F238E27FC236}">
                <a16:creationId xmlns:a16="http://schemas.microsoft.com/office/drawing/2014/main" id="{18F1CC41-6F92-E67C-B61C-6F6C68C1C073}"/>
              </a:ext>
            </a:extLst>
          </p:cNvPr>
          <p:cNvCxnSpPr/>
          <p:nvPr/>
        </p:nvCxnSpPr>
        <p:spPr>
          <a:xfrm>
            <a:off x="10143162" y="3346806"/>
            <a:ext cx="264559" cy="2080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>
            <a:extLst>
              <a:ext uri="{FF2B5EF4-FFF2-40B4-BE49-F238E27FC236}">
                <a16:creationId xmlns:a16="http://schemas.microsoft.com/office/drawing/2014/main" id="{AEDB5275-42F8-9F1E-644D-74282072E010}"/>
              </a:ext>
            </a:extLst>
          </p:cNvPr>
          <p:cNvCxnSpPr/>
          <p:nvPr/>
        </p:nvCxnSpPr>
        <p:spPr>
          <a:xfrm flipH="1">
            <a:off x="9852060" y="3346806"/>
            <a:ext cx="257711" cy="2080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>
            <a:extLst>
              <a:ext uri="{FF2B5EF4-FFF2-40B4-BE49-F238E27FC236}">
                <a16:creationId xmlns:a16="http://schemas.microsoft.com/office/drawing/2014/main" id="{03AEC531-E96C-6035-303F-0DF85FABD4CC}"/>
              </a:ext>
            </a:extLst>
          </p:cNvPr>
          <p:cNvCxnSpPr/>
          <p:nvPr/>
        </p:nvCxnSpPr>
        <p:spPr>
          <a:xfrm>
            <a:off x="9975351" y="3913170"/>
            <a:ext cx="283395" cy="2375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>
            <a:extLst>
              <a:ext uri="{FF2B5EF4-FFF2-40B4-BE49-F238E27FC236}">
                <a16:creationId xmlns:a16="http://schemas.microsoft.com/office/drawing/2014/main" id="{F3A34646-1A5A-E02F-433D-F20EB7345DBB}"/>
              </a:ext>
            </a:extLst>
          </p:cNvPr>
          <p:cNvCxnSpPr/>
          <p:nvPr/>
        </p:nvCxnSpPr>
        <p:spPr>
          <a:xfrm flipH="1">
            <a:off x="9698376" y="3918307"/>
            <a:ext cx="276975" cy="2324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>
            <a:extLst>
              <a:ext uri="{FF2B5EF4-FFF2-40B4-BE49-F238E27FC236}">
                <a16:creationId xmlns:a16="http://schemas.microsoft.com/office/drawing/2014/main" id="{B7D08956-9216-60C9-C632-4988C066B582}"/>
              </a:ext>
            </a:extLst>
          </p:cNvPr>
          <p:cNvCxnSpPr/>
          <p:nvPr/>
        </p:nvCxnSpPr>
        <p:spPr>
          <a:xfrm>
            <a:off x="9975351" y="4517418"/>
            <a:ext cx="300090" cy="1721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>
            <a:extLst>
              <a:ext uri="{FF2B5EF4-FFF2-40B4-BE49-F238E27FC236}">
                <a16:creationId xmlns:a16="http://schemas.microsoft.com/office/drawing/2014/main" id="{4BA0A63C-3E5A-0B7F-F381-B42D9A56CC59}"/>
              </a:ext>
            </a:extLst>
          </p:cNvPr>
          <p:cNvCxnSpPr/>
          <p:nvPr/>
        </p:nvCxnSpPr>
        <p:spPr>
          <a:xfrm flipH="1">
            <a:off x="9618966" y="4517418"/>
            <a:ext cx="353175" cy="1496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6242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59244F-9C93-E921-5A33-837D8C49C4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594" y="1579652"/>
            <a:ext cx="11722812" cy="3698696"/>
          </a:xfrm>
        </p:spPr>
        <p:txBody>
          <a:bodyPr>
            <a:normAutofit/>
          </a:bodyPr>
          <a:lstStyle/>
          <a:p>
            <a:pPr algn="ctr"/>
            <a:r>
              <a:rPr lang="ru-RU" sz="4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ИМЯ СУЩЕСТВИТЕЛЬНОЕ – это</a:t>
            </a:r>
            <a:r>
              <a:rPr lang="ru-RU" sz="48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часть речи, которая обозначает предмет или явление и отвечает на вопросы «Кто? Что?»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85342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D806A9-0A18-5818-86CC-701FB76F31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710" y="679379"/>
            <a:ext cx="3932237" cy="1600200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ЛИСТ ОЦЕНИВАНИЯ</a:t>
            </a:r>
          </a:p>
        </p:txBody>
      </p:sp>
      <p:graphicFrame>
        <p:nvGraphicFramePr>
          <p:cNvPr id="5" name="Таблица 5">
            <a:extLst>
              <a:ext uri="{FF2B5EF4-FFF2-40B4-BE49-F238E27FC236}">
                <a16:creationId xmlns:a16="http://schemas.microsoft.com/office/drawing/2014/main" id="{3AEF9124-992F-B54F-B2DF-1D7E9E1BD3AE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319226" y="471327"/>
          <a:ext cx="7598064" cy="53179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9516">
                  <a:extLst>
                    <a:ext uri="{9D8B030D-6E8A-4147-A177-3AD203B41FA5}">
                      <a16:colId xmlns:a16="http://schemas.microsoft.com/office/drawing/2014/main" val="376552106"/>
                    </a:ext>
                  </a:extLst>
                </a:gridCol>
                <a:gridCol w="1899516">
                  <a:extLst>
                    <a:ext uri="{9D8B030D-6E8A-4147-A177-3AD203B41FA5}">
                      <a16:colId xmlns:a16="http://schemas.microsoft.com/office/drawing/2014/main" val="3850459617"/>
                    </a:ext>
                  </a:extLst>
                </a:gridCol>
                <a:gridCol w="1899516">
                  <a:extLst>
                    <a:ext uri="{9D8B030D-6E8A-4147-A177-3AD203B41FA5}">
                      <a16:colId xmlns:a16="http://schemas.microsoft.com/office/drawing/2014/main" val="3699932331"/>
                    </a:ext>
                  </a:extLst>
                </a:gridCol>
                <a:gridCol w="1899516">
                  <a:extLst>
                    <a:ext uri="{9D8B030D-6E8A-4147-A177-3AD203B41FA5}">
                      <a16:colId xmlns:a16="http://schemas.microsoft.com/office/drawing/2014/main" val="1766578813"/>
                    </a:ext>
                  </a:extLst>
                </a:gridCol>
              </a:tblGrid>
              <a:tr h="8178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БЕЗ ОШИБОК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БЫЛИ ОШИБКИ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НЕ ПОЛУЧИЛОСЬ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4001697"/>
                  </a:ext>
                </a:extLst>
              </a:tr>
              <a:tr h="900016">
                <a:tc>
                  <a:txBody>
                    <a:bodyPr/>
                    <a:lstStyle/>
                    <a:p>
                      <a:r>
                        <a:rPr lang="ru-RU" dirty="0"/>
                        <a:t>ЗАДАНИЕ №1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626395"/>
                  </a:ext>
                </a:extLst>
              </a:tr>
              <a:tr h="900016">
                <a:tc>
                  <a:txBody>
                    <a:bodyPr/>
                    <a:lstStyle/>
                    <a:p>
                      <a:r>
                        <a:rPr lang="ru-RU" dirty="0"/>
                        <a:t>ЗАДАНИЕ №2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7806508"/>
                  </a:ext>
                </a:extLst>
              </a:tr>
              <a:tr h="900016">
                <a:tc>
                  <a:txBody>
                    <a:bodyPr/>
                    <a:lstStyle/>
                    <a:p>
                      <a:r>
                        <a:rPr lang="ru-RU" dirty="0"/>
                        <a:t>ЗАДАНИЕ №3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9817619"/>
                  </a:ext>
                </a:extLst>
              </a:tr>
              <a:tr h="900016">
                <a:tc>
                  <a:txBody>
                    <a:bodyPr/>
                    <a:lstStyle/>
                    <a:p>
                      <a:r>
                        <a:rPr lang="ru-RU" dirty="0"/>
                        <a:t>ЗАДАНИЕ №4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2203597"/>
                  </a:ext>
                </a:extLst>
              </a:tr>
              <a:tr h="900016">
                <a:tc>
                  <a:txBody>
                    <a:bodyPr/>
                    <a:lstStyle/>
                    <a:p>
                      <a:r>
                        <a:rPr lang="ru-RU" dirty="0"/>
                        <a:t>ИТОГИ УРОКА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7257817"/>
                  </a:ext>
                </a:extLst>
              </a:tr>
            </a:tbl>
          </a:graphicData>
        </a:graphic>
      </p:graphicFrame>
      <p:pic>
        <p:nvPicPr>
          <p:cNvPr id="1026" name="Picture 2">
            <a:extLst>
              <a:ext uri="{FF2B5EF4-FFF2-40B4-BE49-F238E27FC236}">
                <a16:creationId xmlns:a16="http://schemas.microsoft.com/office/drawing/2014/main" id="{FD112242-1E77-F7E2-57C4-225D84D288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9299" y="4880927"/>
            <a:ext cx="908302" cy="908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CB0E0A84-992B-AA22-B4EB-E52A4FF82D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0947" y="4906287"/>
            <a:ext cx="908302" cy="908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4E84F62D-5E87-4F71-7AF8-33EB2A970F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8131" y="4906287"/>
            <a:ext cx="1181119" cy="908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09582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A8CFA1-A19D-6C06-4EA4-35626CBC31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864065" cy="5943208"/>
          </a:xfrm>
        </p:spPr>
        <p:txBody>
          <a:bodyPr/>
          <a:lstStyle/>
          <a:p>
            <a:pPr algn="ctr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№1 в учебнике на странице 40.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14981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D806A9-0A18-5818-86CC-701FB76F31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710" y="679379"/>
            <a:ext cx="3932237" cy="1600200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ЛИСТ ОЦЕНИВАНИЯ</a:t>
            </a:r>
          </a:p>
        </p:txBody>
      </p:sp>
      <p:graphicFrame>
        <p:nvGraphicFramePr>
          <p:cNvPr id="5" name="Таблица 5">
            <a:extLst>
              <a:ext uri="{FF2B5EF4-FFF2-40B4-BE49-F238E27FC236}">
                <a16:creationId xmlns:a16="http://schemas.microsoft.com/office/drawing/2014/main" id="{3AEF9124-992F-B54F-B2DF-1D7E9E1BD3AE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319226" y="471327"/>
          <a:ext cx="7598064" cy="53179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9516">
                  <a:extLst>
                    <a:ext uri="{9D8B030D-6E8A-4147-A177-3AD203B41FA5}">
                      <a16:colId xmlns:a16="http://schemas.microsoft.com/office/drawing/2014/main" val="376552106"/>
                    </a:ext>
                  </a:extLst>
                </a:gridCol>
                <a:gridCol w="1899516">
                  <a:extLst>
                    <a:ext uri="{9D8B030D-6E8A-4147-A177-3AD203B41FA5}">
                      <a16:colId xmlns:a16="http://schemas.microsoft.com/office/drawing/2014/main" val="3850459617"/>
                    </a:ext>
                  </a:extLst>
                </a:gridCol>
                <a:gridCol w="1899516">
                  <a:extLst>
                    <a:ext uri="{9D8B030D-6E8A-4147-A177-3AD203B41FA5}">
                      <a16:colId xmlns:a16="http://schemas.microsoft.com/office/drawing/2014/main" val="3699932331"/>
                    </a:ext>
                  </a:extLst>
                </a:gridCol>
                <a:gridCol w="1899516">
                  <a:extLst>
                    <a:ext uri="{9D8B030D-6E8A-4147-A177-3AD203B41FA5}">
                      <a16:colId xmlns:a16="http://schemas.microsoft.com/office/drawing/2014/main" val="1766578813"/>
                    </a:ext>
                  </a:extLst>
                </a:gridCol>
              </a:tblGrid>
              <a:tr h="8178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БЕЗ ОШИБОК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БЫЛИ ОШИБКИ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НЕ ПОЛУЧИЛОСЬ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4001697"/>
                  </a:ext>
                </a:extLst>
              </a:tr>
              <a:tr h="900016">
                <a:tc>
                  <a:txBody>
                    <a:bodyPr/>
                    <a:lstStyle/>
                    <a:p>
                      <a:r>
                        <a:rPr lang="ru-RU" dirty="0"/>
                        <a:t>ЗАДАНИЕ №1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626395"/>
                  </a:ext>
                </a:extLst>
              </a:tr>
              <a:tr h="900016">
                <a:tc>
                  <a:txBody>
                    <a:bodyPr/>
                    <a:lstStyle/>
                    <a:p>
                      <a:r>
                        <a:rPr lang="ru-RU" dirty="0"/>
                        <a:t>ЗАДАНИЕ №2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7806508"/>
                  </a:ext>
                </a:extLst>
              </a:tr>
              <a:tr h="900016">
                <a:tc>
                  <a:txBody>
                    <a:bodyPr/>
                    <a:lstStyle/>
                    <a:p>
                      <a:r>
                        <a:rPr lang="ru-RU" dirty="0"/>
                        <a:t>ЗАДАНИЕ №3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9817619"/>
                  </a:ext>
                </a:extLst>
              </a:tr>
              <a:tr h="900016">
                <a:tc>
                  <a:txBody>
                    <a:bodyPr/>
                    <a:lstStyle/>
                    <a:p>
                      <a:r>
                        <a:rPr lang="ru-RU" dirty="0"/>
                        <a:t>ЗАДАНИЕ №4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2203597"/>
                  </a:ext>
                </a:extLst>
              </a:tr>
              <a:tr h="900016">
                <a:tc>
                  <a:txBody>
                    <a:bodyPr/>
                    <a:lstStyle/>
                    <a:p>
                      <a:r>
                        <a:rPr lang="ru-RU" dirty="0"/>
                        <a:t>ИТОГИ УРОКА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7257817"/>
                  </a:ext>
                </a:extLst>
              </a:tr>
            </a:tbl>
          </a:graphicData>
        </a:graphic>
      </p:graphicFrame>
      <p:pic>
        <p:nvPicPr>
          <p:cNvPr id="1026" name="Picture 2">
            <a:extLst>
              <a:ext uri="{FF2B5EF4-FFF2-40B4-BE49-F238E27FC236}">
                <a16:creationId xmlns:a16="http://schemas.microsoft.com/office/drawing/2014/main" id="{FD112242-1E77-F7E2-57C4-225D84D288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9299" y="4880927"/>
            <a:ext cx="908302" cy="908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CB0E0A84-992B-AA22-B4EB-E52A4FF82D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0947" y="4906287"/>
            <a:ext cx="908302" cy="908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4E84F62D-5E87-4F71-7AF8-33EB2A970F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8131" y="4906287"/>
            <a:ext cx="1181119" cy="908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52551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BB61A2-4BDD-B041-C06E-D9DCC490D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23289"/>
            <a:ext cx="12192000" cy="6185043"/>
          </a:xfrm>
        </p:spPr>
        <p:txBody>
          <a:bodyPr>
            <a:normAutofit/>
          </a:bodyPr>
          <a:lstStyle/>
          <a:p>
            <a:pPr algn="ctr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№4</a:t>
            </a:r>
            <a:b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в нашем саду цвела красивая _____</a:t>
            </a:r>
            <a:b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на уроке музыки мы выучили небольшую ___</a:t>
            </a:r>
            <a:b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____ на руке доктор обработал йодом.</a:t>
            </a:r>
          </a:p>
        </p:txBody>
      </p:sp>
    </p:spTree>
    <p:extLst>
      <p:ext uri="{BB962C8B-B14F-4D97-AF65-F5344CB8AC3E}">
        <p14:creationId xmlns:p14="http://schemas.microsoft.com/office/powerpoint/2010/main" val="23489497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D806A9-0A18-5818-86CC-701FB76F31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710" y="679379"/>
            <a:ext cx="3932237" cy="1600200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ЛИСТ ОЦЕНИВАНИЯ</a:t>
            </a:r>
          </a:p>
        </p:txBody>
      </p:sp>
      <p:graphicFrame>
        <p:nvGraphicFramePr>
          <p:cNvPr id="5" name="Таблица 5">
            <a:extLst>
              <a:ext uri="{FF2B5EF4-FFF2-40B4-BE49-F238E27FC236}">
                <a16:creationId xmlns:a16="http://schemas.microsoft.com/office/drawing/2014/main" id="{3AEF9124-992F-B54F-B2DF-1D7E9E1BD3AE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319226" y="471327"/>
          <a:ext cx="7598064" cy="53179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9516">
                  <a:extLst>
                    <a:ext uri="{9D8B030D-6E8A-4147-A177-3AD203B41FA5}">
                      <a16:colId xmlns:a16="http://schemas.microsoft.com/office/drawing/2014/main" val="376552106"/>
                    </a:ext>
                  </a:extLst>
                </a:gridCol>
                <a:gridCol w="1899516">
                  <a:extLst>
                    <a:ext uri="{9D8B030D-6E8A-4147-A177-3AD203B41FA5}">
                      <a16:colId xmlns:a16="http://schemas.microsoft.com/office/drawing/2014/main" val="3850459617"/>
                    </a:ext>
                  </a:extLst>
                </a:gridCol>
                <a:gridCol w="1899516">
                  <a:extLst>
                    <a:ext uri="{9D8B030D-6E8A-4147-A177-3AD203B41FA5}">
                      <a16:colId xmlns:a16="http://schemas.microsoft.com/office/drawing/2014/main" val="3699932331"/>
                    </a:ext>
                  </a:extLst>
                </a:gridCol>
                <a:gridCol w="1899516">
                  <a:extLst>
                    <a:ext uri="{9D8B030D-6E8A-4147-A177-3AD203B41FA5}">
                      <a16:colId xmlns:a16="http://schemas.microsoft.com/office/drawing/2014/main" val="1766578813"/>
                    </a:ext>
                  </a:extLst>
                </a:gridCol>
              </a:tblGrid>
              <a:tr h="8178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БЕЗ ОШИБОК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БЫЛИ ОШИБКИ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НЕ ПОЛУЧИЛОСЬ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4001697"/>
                  </a:ext>
                </a:extLst>
              </a:tr>
              <a:tr h="900016">
                <a:tc>
                  <a:txBody>
                    <a:bodyPr/>
                    <a:lstStyle/>
                    <a:p>
                      <a:r>
                        <a:rPr lang="ru-RU" dirty="0"/>
                        <a:t>ЗАДАНИЕ №1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626395"/>
                  </a:ext>
                </a:extLst>
              </a:tr>
              <a:tr h="900016">
                <a:tc>
                  <a:txBody>
                    <a:bodyPr/>
                    <a:lstStyle/>
                    <a:p>
                      <a:r>
                        <a:rPr lang="ru-RU" dirty="0"/>
                        <a:t>ЗАДАНИЕ №2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7806508"/>
                  </a:ext>
                </a:extLst>
              </a:tr>
              <a:tr h="900016">
                <a:tc>
                  <a:txBody>
                    <a:bodyPr/>
                    <a:lstStyle/>
                    <a:p>
                      <a:r>
                        <a:rPr lang="ru-RU" dirty="0"/>
                        <a:t>ЗАДАНИЕ №3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9817619"/>
                  </a:ext>
                </a:extLst>
              </a:tr>
              <a:tr h="900016">
                <a:tc>
                  <a:txBody>
                    <a:bodyPr/>
                    <a:lstStyle/>
                    <a:p>
                      <a:r>
                        <a:rPr lang="ru-RU" dirty="0"/>
                        <a:t>ЗАДАНИЕ №4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2203597"/>
                  </a:ext>
                </a:extLst>
              </a:tr>
              <a:tr h="900016">
                <a:tc>
                  <a:txBody>
                    <a:bodyPr/>
                    <a:lstStyle/>
                    <a:p>
                      <a:r>
                        <a:rPr lang="ru-RU" dirty="0"/>
                        <a:t>ИТОГИ УРОКА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7257817"/>
                  </a:ext>
                </a:extLst>
              </a:tr>
            </a:tbl>
          </a:graphicData>
        </a:graphic>
      </p:graphicFrame>
      <p:pic>
        <p:nvPicPr>
          <p:cNvPr id="1026" name="Picture 2">
            <a:extLst>
              <a:ext uri="{FF2B5EF4-FFF2-40B4-BE49-F238E27FC236}">
                <a16:creationId xmlns:a16="http://schemas.microsoft.com/office/drawing/2014/main" id="{FD112242-1E77-F7E2-57C4-225D84D288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9299" y="4880927"/>
            <a:ext cx="908302" cy="908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CB0E0A84-992B-AA22-B4EB-E52A4FF82D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0947" y="4906287"/>
            <a:ext cx="908302" cy="908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4E84F62D-5E87-4F71-7AF8-33EB2A970F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8131" y="4906287"/>
            <a:ext cx="1181119" cy="908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87117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A8CFA1-A19D-6C06-4EA4-35626CBC31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864065" cy="5943208"/>
          </a:xfrm>
        </p:spPr>
        <p:txBody>
          <a:bodyPr/>
          <a:lstStyle/>
          <a:p>
            <a:pPr algn="ctr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 </a:t>
            </a:r>
            <a:b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Выполнить в 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р.т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стр. 6-7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0354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722B75-0AA0-AE93-99D5-A765743382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282539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СУЩЕСТВИТЕЛЬНОЕ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851E6F3-756D-605F-3A68-55AEF1978B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334000" cy="4749836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sz="3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ПОСТОЯННЫЕ ПРИЗНАКИ: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СОБСТВЕННОЕ-НАРИЦАТЕЛЬНОЕ</a:t>
            </a:r>
          </a:p>
          <a:p>
            <a:pPr algn="ctr"/>
            <a:endParaRPr lang="ru-RU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ОДУШЕВЛЕННОЕ-НЕОДУШЕВЛЕННОЕ</a:t>
            </a:r>
          </a:p>
          <a:p>
            <a:pPr algn="ctr"/>
            <a:endParaRPr lang="ru-RU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</a:t>
            </a:r>
          </a:p>
          <a:p>
            <a:pPr algn="ctr"/>
            <a:endParaRPr lang="ru-RU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СКЛОНЕНИЕ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9FA583F-C1F2-FCD0-6A02-FCEE6C6C8E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334000" cy="4667250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sz="3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НЕПОСТОЯННЫЕ ПРИЗНАКИ: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ПАДЕЖ</a:t>
            </a:r>
          </a:p>
          <a:p>
            <a:pPr algn="ctr"/>
            <a:endParaRPr lang="ru-RU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</a:t>
            </a:r>
          </a:p>
        </p:txBody>
      </p:sp>
    </p:spTree>
    <p:extLst>
      <p:ext uri="{BB962C8B-B14F-4D97-AF65-F5344CB8AC3E}">
        <p14:creationId xmlns:p14="http://schemas.microsoft.com/office/powerpoint/2010/main" val="1977875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EE6C2D-5B8E-AE6D-BDBC-8D33CE3940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305705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СУФФИКС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9E0166A8-733E-93A7-4A36-D6DCF768C0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6874" y="1586595"/>
            <a:ext cx="3778250" cy="3778250"/>
          </a:xfrm>
        </p:spPr>
      </p:pic>
    </p:spTree>
    <p:extLst>
      <p:ext uri="{BB962C8B-B14F-4D97-AF65-F5344CB8AC3E}">
        <p14:creationId xmlns:p14="http://schemas.microsoft.com/office/powerpoint/2010/main" val="40985836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9E7AA7-B745-A48B-8DB1-00E37FFAF0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709953" cy="2059576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СУФФИКС – ЭТО ЧАСТЬ СЛОВА, КОТОРАЯ СТОИТ ПОСЛЕ КОРНЯ И СЛУЖИТ ДЛЯ ОБРАЗОВАНИЯ НОВЫХ СЛОВ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27E0506-5246-C375-34F2-FC807B2293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6875" y="2424701"/>
            <a:ext cx="3778250" cy="3778250"/>
          </a:xfrm>
        </p:spPr>
      </p:pic>
    </p:spTree>
    <p:extLst>
      <p:ext uri="{BB962C8B-B14F-4D97-AF65-F5344CB8AC3E}">
        <p14:creationId xmlns:p14="http://schemas.microsoft.com/office/powerpoint/2010/main" val="3915585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9C8B55-9242-7AB3-A2CD-9F25D8F76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3294" y="2198669"/>
            <a:ext cx="11445411" cy="2311686"/>
          </a:xfrm>
        </p:spPr>
        <p:txBody>
          <a:bodyPr>
            <a:normAutofit/>
          </a:bodyPr>
          <a:lstStyle/>
          <a:p>
            <a:pPr algn="ctr"/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СУФФИКСЫ –ОК-, -ЕК-; -ЕЦ-, -ИЦ-; -ИЧК-, -ЕЧК-</a:t>
            </a:r>
          </a:p>
        </p:txBody>
      </p:sp>
    </p:spTree>
    <p:extLst>
      <p:ext uri="{BB962C8B-B14F-4D97-AF65-F5344CB8AC3E}">
        <p14:creationId xmlns:p14="http://schemas.microsoft.com/office/powerpoint/2010/main" val="15205973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A58E1A-C7AC-5BBF-1588-343CB06D8A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2755" y="503434"/>
            <a:ext cx="11126912" cy="63545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ПРАВИЛА: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суффиксах существительных -</a:t>
            </a:r>
            <a:r>
              <a:rPr lang="ru-RU" sz="4000" b="1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ок</a:t>
            </a:r>
            <a:r>
              <a:rPr lang="ru-RU" sz="4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-, -ек-под ударением пишется о.</a:t>
            </a:r>
            <a:r>
              <a:rPr lang="ru-RU" sz="4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В безударном положении в этих суффиксах будет писаться е. 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4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Суффикс</a:t>
            </a:r>
            <a:r>
              <a:rPr lang="ru-RU" sz="4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4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4000" b="1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ец</a:t>
            </a:r>
            <a:r>
              <a:rPr lang="ru-RU" sz="4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4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4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4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пишется</a:t>
            </a:r>
            <a:r>
              <a:rPr lang="ru-RU" sz="4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4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4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4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существительных</a:t>
            </a:r>
            <a:r>
              <a:rPr lang="ru-RU" sz="4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4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мужского</a:t>
            </a:r>
            <a:r>
              <a:rPr lang="ru-RU" sz="4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4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рода.</a:t>
            </a:r>
            <a:r>
              <a:rPr lang="ru-RU" sz="4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Суффикс -</a:t>
            </a:r>
            <a:r>
              <a:rPr lang="ru-RU" sz="40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иц</a:t>
            </a:r>
            <a:r>
              <a:rPr lang="ru-RU" sz="4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- пишется у существительных женского рода.</a:t>
            </a:r>
            <a:br>
              <a:rPr lang="ru-RU" sz="4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3. В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суффиксах</a:t>
            </a:r>
            <a:r>
              <a:rPr lang="ru-RU" sz="4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4000" b="1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ичк</a:t>
            </a:r>
            <a:r>
              <a:rPr lang="ru-RU" sz="4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/–</a:t>
            </a:r>
            <a:r>
              <a:rPr lang="ru-RU" sz="4000" b="1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ечк</a:t>
            </a:r>
            <a:r>
              <a:rPr lang="ru-RU" sz="4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пишется буква и, если слово образовано от существительного ж. р. на –</a:t>
            </a:r>
            <a:r>
              <a:rPr lang="ru-RU" sz="40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иц</a:t>
            </a:r>
            <a:r>
              <a:rPr lang="ru-RU" sz="4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; в остальных случаях пишется буква е.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61244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A8322D-1545-3F82-35ED-5FAD478488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8" y="0"/>
            <a:ext cx="10792148" cy="628778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№1</a:t>
            </a:r>
            <a:b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водица – </a:t>
            </a:r>
            <a:b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бык – </a:t>
            </a:r>
            <a:b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вишня – </a:t>
            </a:r>
            <a:b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паук – </a:t>
            </a:r>
            <a:b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друг – </a:t>
            </a:r>
            <a:b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луг – </a:t>
            </a:r>
            <a:b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трещина – </a:t>
            </a:r>
            <a:b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чашка – </a:t>
            </a:r>
            <a:b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пуговица – 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62116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716438-E8EC-87F9-4E08-77DF6112DF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473647" cy="1658884"/>
          </a:xfrm>
        </p:spPr>
        <p:txBody>
          <a:bodyPr>
            <a:normAutofit fontScale="90000"/>
          </a:bodyPr>
          <a:lstStyle/>
          <a:p>
            <a:pPr algn="ctr"/>
            <a:b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водица – водичка </a:t>
            </a:r>
            <a:endParaRPr lang="ru-RU" dirty="0"/>
          </a:p>
        </p:txBody>
      </p:sp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BA11AB55-F74D-34F3-B46E-2CACE2FC14C2}"/>
              </a:ext>
            </a:extLst>
          </p:cNvPr>
          <p:cNvCxnSpPr>
            <a:cxnSpLocks/>
          </p:cNvCxnSpPr>
          <p:nvPr/>
        </p:nvCxnSpPr>
        <p:spPr>
          <a:xfrm flipH="1" flipV="1">
            <a:off x="7387119" y="1263721"/>
            <a:ext cx="308225" cy="3801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B0AE70F5-242B-DA82-2D67-4E21CA41A7DF}"/>
              </a:ext>
            </a:extLst>
          </p:cNvPr>
          <p:cNvCxnSpPr>
            <a:cxnSpLocks/>
          </p:cNvCxnSpPr>
          <p:nvPr/>
        </p:nvCxnSpPr>
        <p:spPr>
          <a:xfrm flipH="1">
            <a:off x="7017249" y="1263721"/>
            <a:ext cx="369870" cy="267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3533660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231</TotalTime>
  <Words>595</Words>
  <Application>Microsoft Office PowerPoint</Application>
  <PresentationFormat>Широкоэкранный</PresentationFormat>
  <Paragraphs>73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1" baseType="lpstr">
      <vt:lpstr>Arial</vt:lpstr>
      <vt:lpstr>Calibri</vt:lpstr>
      <vt:lpstr>Century Gothic</vt:lpstr>
      <vt:lpstr>Times New Roman</vt:lpstr>
      <vt:lpstr>Wingdings 3</vt:lpstr>
      <vt:lpstr>Легкий дым</vt:lpstr>
      <vt:lpstr>ИМЯ СУЩЕСТВИТЕЛЬНОЕ</vt:lpstr>
      <vt:lpstr>ИМЯ СУЩЕСТВИТЕЛЬНОЕ – это часть речи, которая обозначает предмет или явление и отвечает на вопросы «Кто? Что?»</vt:lpstr>
      <vt:lpstr>СУЩЕСТВИТЕЛЬНОЕ</vt:lpstr>
      <vt:lpstr>СУФФИКС</vt:lpstr>
      <vt:lpstr>СУФФИКС – ЭТО ЧАСТЬ СЛОВА, КОТОРАЯ СТОИТ ПОСЛЕ КОРНЯ И СЛУЖИТ ДЛЯ ОБРАЗОВАНИЯ НОВЫХ СЛОВ</vt:lpstr>
      <vt:lpstr>СУФФИКСЫ –ОК-, -ЕК-; -ЕЦ-, -ИЦ-; -ИЧК-, -ЕЧК-</vt:lpstr>
      <vt:lpstr>ПРАВИЛА: 1. В суффиксах существительных -ок-, -ек-под ударением пишется о. В безударном положении в этих суффиксах будет писаться е.  2. Суффикс -ец - пишется у существительных мужского рода. Суффикс -иц - пишется у существительных женского рода. 3. В суффиксах – ичк/–ечк пишется буква и, если слово образовано от существительного ж. р. на –иц; в остальных случаях пишется буква е. </vt:lpstr>
      <vt:lpstr>Задание №1 водица –  бык –  вишня –  паук –  друг –  луг –  трещина –  чашка –  пуговица –  </vt:lpstr>
      <vt:lpstr>  водица – водичка </vt:lpstr>
      <vt:lpstr>водица – водичка  бык – бычок </vt:lpstr>
      <vt:lpstr>водица- водичка   бык – бычок   паук – паучок  </vt:lpstr>
      <vt:lpstr>водица- водичка   бык – бычок   паук – паучок  друг – дружок </vt:lpstr>
      <vt:lpstr>водица- водичка   бык – бычок   паук – паучок  друг – дружок   луг – лужок </vt:lpstr>
      <vt:lpstr>водица- водичка   бык – бычок   паук – паучок  друг – дружок   луг – лужок   чашка – чашечка </vt:lpstr>
      <vt:lpstr>  водица – водичка   бык – бычок   паук – паучок  друг – дружок        луг – лужок   чашка – чашечка   пуговица – пуговичка </vt:lpstr>
      <vt:lpstr>ЛИСТ ОЦЕНИВАНИЯ</vt:lpstr>
      <vt:lpstr>ВИШЕНКА     ?    ВИШИНКА ТРЕЩИНКА    ?    ТРЕЩЕНКА  </vt:lpstr>
      <vt:lpstr>                     ЗАДАНИЕ №2   Проталина – проталинка  Смородина – смородинка  Трещина – трещинка  Ссадина – ссадинка Царапина – царапинка         Башня – башенка  Сосна – сосенка Вишня – вишенка  Сотня – сотенка  Басня – басенка       </vt:lpstr>
      <vt:lpstr>                     ЗАДАНИЕ №2   Проталина – проталинка  Смородина – смородинка  Трещина – трещинка  Ссадина – ссадинка Царапина – царапинка         Башня – башенка  Сосна – сосенка Вишня – вишенка  Сотня – сотенка  Басня – басенка       </vt:lpstr>
      <vt:lpstr>ЛИСТ ОЦЕНИВАНИЯ</vt:lpstr>
      <vt:lpstr>Задание №3  упражнение №1 в учебнике на странице 40.</vt:lpstr>
      <vt:lpstr>ЛИСТ ОЦЕНИВАНИЯ</vt:lpstr>
      <vt:lpstr>ЗАДАНИЕ №4  1. в нашем саду цвела красивая _____ 2. на уроке музыки мы выучили небольшую ___ 3. ____ на руке доктор обработал йодом.</vt:lpstr>
      <vt:lpstr>ЛИСТ ОЦЕНИВАНИЯ</vt:lpstr>
      <vt:lpstr>ДОМАШНЕЕ ЗАДАНИЕ     Выполнить в р.т. стр. 6-7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Начинается урок. Он пойдет ребятам впрок. Постарайтесь все понять, Учитесь тайны открывать, Ответы полные давайте И на уроке не зевайте. </dc:title>
  <dc:creator>Natalya Rodionova</dc:creator>
  <cp:lastModifiedBy>Natalya Rodionova</cp:lastModifiedBy>
  <cp:revision>19</cp:revision>
  <dcterms:created xsi:type="dcterms:W3CDTF">2023-02-18T10:31:40Z</dcterms:created>
  <dcterms:modified xsi:type="dcterms:W3CDTF">2023-07-12T06:35:33Z</dcterms:modified>
</cp:coreProperties>
</file>