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3" r:id="rId3"/>
    <p:sldId id="258" r:id="rId4"/>
    <p:sldId id="257" r:id="rId5"/>
    <p:sldId id="259" r:id="rId6"/>
    <p:sldId id="261" r:id="rId7"/>
    <p:sldId id="260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D99EC7-F0BD-47E7-9000-880415AF9470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C4AA57-BE44-42BD-97FA-7BB108B6B1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318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07C43C-2879-CFDE-5E75-A0FD02D24B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C2CF0E6-C82F-5260-2135-DF47822FD4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18E83A1-18BF-A143-A3DF-72CE0A99A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D34A3-4BEA-42D6-A65D-57A938B848D4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1C433BA-252D-76B0-D059-6BD0E1EC1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DD377D-E7AE-D7B3-C052-862459A8F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44DF-9DC8-4F29-8C59-3D37C2CB4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495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C2396D-ADBC-7D25-71C0-69BD21CCD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B556086-C78F-2452-1A66-C930A15693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2501B7-A88B-147B-037D-D12DB259A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D34A3-4BEA-42D6-A65D-57A938B848D4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F627D50-7EC9-4473-71AC-7B56D5916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C2A34A-2D48-93E5-D0F3-B1A47A8CA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44DF-9DC8-4F29-8C59-3D37C2CB4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966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1062EAD-0586-87B9-2D85-EC14D2C777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CD1297C-FC14-DABC-6498-F6C187A233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F46218-3152-A69B-823F-D249B83BE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D34A3-4BEA-42D6-A65D-57A938B848D4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D70081-6C67-681A-2917-D0F8CD388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4E9CB9E-8144-98D6-EEAC-793C8FA50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44DF-9DC8-4F29-8C59-3D37C2CB4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823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24A3CD-DA1D-2604-88E4-7194441FB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271E13-F42E-E30B-4475-AFF651CE0B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B90F6C-FF2C-F76E-0B8B-974CFC835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D34A3-4BEA-42D6-A65D-57A938B848D4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2C07C5-6CA5-B751-42C7-5746B00D4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518DD1-B767-FED3-C265-D8F31AF95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44DF-9DC8-4F29-8C59-3D37C2CB4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777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051020-2239-8CE0-1918-6995398E6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0842E5A-200F-BBB1-39C6-83F865D4C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C4E332-DA54-2714-F390-C60CC2099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D34A3-4BEA-42D6-A65D-57A938B848D4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B7AB212-404C-2739-C453-067B54894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CD9403-444F-EA4E-2C0D-69871DACA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44DF-9DC8-4F29-8C59-3D37C2CB4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038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262D22-E5DC-EAEA-9675-E4E25BAA5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668F11-D19F-69B2-186D-6B59E1E6FE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367BDEC-6388-9C12-C5A3-50EB729C8B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66E8A4F-873A-8775-CC50-7D248F262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D34A3-4BEA-42D6-A65D-57A938B848D4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77DBA8B-3E9B-91A4-3583-C0F7F8FE8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EC1907F-70E1-15A9-DFF2-14D5D0AA0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44DF-9DC8-4F29-8C59-3D37C2CB4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011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081C6D-65D7-81FD-5430-182F9AD8F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2AA2A1C-5ED6-DF12-7B09-7004EDAB91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82A0B1A-502A-6281-24A4-2863099F2D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B32A83A-C0F5-A4AE-CE88-94AE4FF4BC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324864C-6C78-24AE-E6A4-D4BD74C783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894ED14-56BF-B922-8AF4-9072B1B61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D34A3-4BEA-42D6-A65D-57A938B848D4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40D30DD-7BF2-EDAC-BC2D-D91F973AD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D12B81B-70E2-EAC9-C4E7-750FBD6D8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44DF-9DC8-4F29-8C59-3D37C2CB4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759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82FA74-0D31-99F7-9ED9-45F31DF26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9849BF0-989B-8E29-929C-96E5D09B9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D34A3-4BEA-42D6-A65D-57A938B848D4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56CDBD9-B1FA-55DD-872B-3CF112C9D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0CA23F4-3EF7-94AA-446B-F093D6DD9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44DF-9DC8-4F29-8C59-3D37C2CB4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334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8E1D474-A487-0E95-9333-31C91F106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D34A3-4BEA-42D6-A65D-57A938B848D4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5E00D71-0CBA-266B-577A-478DD9298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BF6C22C-3901-64A1-23BF-36EAA0EC4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44DF-9DC8-4F29-8C59-3D37C2CB4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893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072D01-2C2E-F7CE-CF25-4A00352ED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268A96-D946-313F-D0C9-04AE2DA48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6141B44-2592-BC2F-30E7-186146EBB1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21EE4B5-6E0E-54DA-B667-428739407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D34A3-4BEA-42D6-A65D-57A938B848D4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EAE14D6-3574-ECB6-33BB-0665A8B27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5C6581C-0660-81BE-AC65-78F459B6B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44DF-9DC8-4F29-8C59-3D37C2CB4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588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07C25F-A803-E22D-C23F-A66DF145F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EF9CAC4-2D1D-1097-8DE4-2E6FCCDA31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B3838AE-E442-DC8A-4F30-9BDC61B67D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A7173AF-0E44-0374-4418-289FDD28E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D34A3-4BEA-42D6-A65D-57A938B848D4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2DDE262-40D7-14B0-A6AA-84A31F69C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0A6DC20-2EF4-5131-C020-4E14EC358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44DF-9DC8-4F29-8C59-3D37C2CB4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975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DC7B40-F40A-D09C-164D-EC94BA606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1CF6421-4901-6C13-F714-20AC5DA7E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51ECDD5-71BF-04D2-1B74-CB50DEDB65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D34A3-4BEA-42D6-A65D-57A938B848D4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CD01A6-6BB1-B329-8749-762CC4661B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EA3629-7F1C-BD3A-D7B7-CE77828013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E44DF-9DC8-4F29-8C59-3D37C2CB4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452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8%D0%B5%D0%B2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2%D0%BE%D1%81%D1%82%D0%BE%D1%87%D0%BD%D1%8B%D0%B5_%D1%81%D0%BB%D0%B0%D0%B2%D1%8F%D0%BD%D0%B5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881520-FC36-2B1B-CF3E-1FDDB3C9D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Древняя Русь</a:t>
            </a:r>
          </a:p>
        </p:txBody>
      </p:sp>
    </p:spTree>
    <p:extLst>
      <p:ext uri="{BB962C8B-B14F-4D97-AF65-F5344CB8AC3E}">
        <p14:creationId xmlns:p14="http://schemas.microsoft.com/office/powerpoint/2010/main" val="2885200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DC10A3-C945-EDA7-7746-CD4314C69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BCC9DDF3-1FA4-5ACA-1057-E98CC295A86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858" y="54787"/>
            <a:ext cx="4824611" cy="680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6718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780A6C-AE47-929B-72B9-7CDDF4CC3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951" y="195209"/>
            <a:ext cx="11424862" cy="6092575"/>
          </a:xfrm>
        </p:spPr>
        <p:txBody>
          <a:bodyPr>
            <a:normAutofit/>
          </a:bodyPr>
          <a:lstStyle/>
          <a:p>
            <a:r>
              <a:rPr lang="ru-RU" b="0" i="0" dirty="0">
                <a:effectLst/>
                <a:latin typeface="Times New Roman" panose="02020603050405020304" pitchFamily="18" charset="0"/>
              </a:rPr>
              <a:t>Предками жителей России были 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славянские племена.</a:t>
            </a:r>
            <a:br>
              <a:rPr lang="ru-RU" b="1" i="0" dirty="0">
                <a:effectLst/>
                <a:latin typeface="Times New Roman" panose="02020603050405020304" pitchFamily="18" charset="0"/>
              </a:rPr>
            </a:br>
            <a:r>
              <a:rPr lang="ru-RU" b="1" i="0" dirty="0">
                <a:effectLst/>
                <a:latin typeface="Times New Roman" panose="02020603050405020304" pitchFamily="18" charset="0"/>
              </a:rPr>
              <a:t>                         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"славяне" происходят от слова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 "</a:t>
            </a:r>
            <a:r>
              <a:rPr lang="ru-RU" b="1" i="0" dirty="0" err="1">
                <a:effectLst/>
                <a:latin typeface="Times New Roman" panose="02020603050405020304" pitchFamily="18" charset="0"/>
              </a:rPr>
              <a:t>словене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"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, то есть человек, говорящий и понимающий по нашему. </a:t>
            </a:r>
            <a:br>
              <a:rPr lang="ru-RU" b="0" i="0" dirty="0">
                <a:effectLst/>
                <a:latin typeface="Times New Roman" panose="02020603050405020304" pitchFamily="18" charset="0"/>
              </a:rPr>
            </a:br>
            <a:r>
              <a:rPr lang="ru-RU" b="0" i="0" dirty="0">
                <a:effectLst/>
                <a:latin typeface="Times New Roman" panose="02020603050405020304" pitchFamily="18" charset="0"/>
              </a:rPr>
              <a:t>                                Второй вариант происходит от слова 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"</a:t>
            </a:r>
            <a:r>
              <a:rPr lang="ru-RU" b="1" i="0" dirty="0" err="1">
                <a:effectLst/>
                <a:latin typeface="Times New Roman" panose="02020603050405020304" pitchFamily="18" charset="0"/>
              </a:rPr>
              <a:t>славене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",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 что переводится как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 славный.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7415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530A67-AD75-E55B-497D-C441C7D69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137" y="97997"/>
            <a:ext cx="11675724" cy="2655477"/>
          </a:xfrm>
        </p:spPr>
        <p:txBody>
          <a:bodyPr>
            <a:normAutofit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Рюрик 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Родился: 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830 г.</a:t>
            </a:r>
            <a:b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Умер: 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879 г. (49 лет)</a:t>
            </a:r>
            <a:b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годы правления 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862-879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4B78F8F-DF4E-ABA7-83A6-D2FD40C8CA5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675" y="3023543"/>
            <a:ext cx="5461330" cy="3736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BCF25E2-C80E-CBA7-EA82-43C560B0E8EA}"/>
              </a:ext>
            </a:extLst>
          </p:cNvPr>
          <p:cNvSpPr txBox="1"/>
          <p:nvPr/>
        </p:nvSpPr>
        <p:spPr>
          <a:xfrm>
            <a:off x="6472532" y="3708971"/>
            <a:ext cx="5461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Приглашен на правление со своими братьями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Синеус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Трувор</a:t>
            </a:r>
          </a:p>
        </p:txBody>
      </p:sp>
    </p:spTree>
    <p:extLst>
      <p:ext uri="{BB962C8B-B14F-4D97-AF65-F5344CB8AC3E}">
        <p14:creationId xmlns:p14="http://schemas.microsoft.com/office/powerpoint/2010/main" val="3145429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6F8464-D700-3438-1DD6-565CF874B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4525" y="1073927"/>
            <a:ext cx="7702950" cy="893411"/>
          </a:xfrm>
        </p:spPr>
        <p:txBody>
          <a:bodyPr>
            <a:normAutofit fontScale="90000"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Олег «Вещий»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Родился: </a:t>
            </a:r>
            <a: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850 г.</a:t>
            </a:r>
            <a:b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Умер: </a:t>
            </a:r>
            <a: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912 г. (62 года)</a:t>
            </a:r>
            <a:br>
              <a:rPr lang="ru-RU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годы правления – 879-912</a:t>
            </a:r>
            <a:b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C5A9FC-634C-AA75-3950-E9E487B9A4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37992CE-50B7-9903-8BFE-C719C1D5C3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38" y="2426011"/>
            <a:ext cx="5431163" cy="4206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1EA540F-7B44-03FA-56DB-60280A35D8DB}"/>
              </a:ext>
            </a:extLst>
          </p:cNvPr>
          <p:cNvSpPr txBox="1"/>
          <p:nvPr/>
        </p:nvSpPr>
        <p:spPr>
          <a:xfrm>
            <a:off x="6390527" y="3328828"/>
            <a:ext cx="56096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Олег захватил </a:t>
            </a:r>
            <a:r>
              <a:rPr lang="ru-RU" sz="2400" b="0" i="0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 tooltip="Киев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Киев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 перенёс туда столицу, объединив тем самым два главных центра </a:t>
            </a:r>
            <a:r>
              <a:rPr lang="ru-RU" sz="2400" b="0" i="0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 tooltip="Восточные славяне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восточных славян</a:t>
            </a:r>
            <a: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Провозгласил Киев "матерью русских городов"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040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9AD402-08E9-7262-3124-711834EDC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658582" cy="2008205"/>
          </a:xfrm>
        </p:spPr>
        <p:txBody>
          <a:bodyPr>
            <a:normAutofit fontScale="90000"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Игорь Рюрикович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Родился: 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877 г.</a:t>
            </a:r>
            <a:b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Умер: 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945 г. (68 лет)</a:t>
            </a:r>
            <a:b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годы правления – 912-945</a:t>
            </a:r>
            <a:br>
              <a:rPr lang="ru-RU" b="0" i="0" dirty="0">
                <a:solidFill>
                  <a:srgbClr val="333333"/>
                </a:solidFill>
                <a:effectLst/>
                <a:latin typeface="YS Text"/>
              </a:rPr>
            </a:br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056A5B3-A354-CEFF-2969-8E56DA517F1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447" y="2373330"/>
            <a:ext cx="3684795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739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E7D558-F83B-C249-3EFE-CB2BC8032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</p:spPr>
        <p:txBody>
          <a:bodyPr>
            <a:normAutofit fontScale="90000"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ru-RU" dirty="0"/>
              <a:t>Ольга «Святая»</a:t>
            </a:r>
            <a:br>
              <a:rPr lang="ru-RU" dirty="0"/>
            </a:br>
            <a:r>
              <a:rPr lang="ru-RU" b="1" i="0" dirty="0">
                <a:solidFill>
                  <a:srgbClr val="333333"/>
                </a:solidFill>
                <a:effectLst/>
                <a:latin typeface="YS Text"/>
              </a:rPr>
              <a:t>Родилась: 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89</a:t>
            </a:r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0 г.</a:t>
            </a:r>
            <a:br>
              <a:rPr lang="ru-RU" b="0" i="0" dirty="0">
                <a:solidFill>
                  <a:srgbClr val="333333"/>
                </a:solidFill>
                <a:effectLst/>
                <a:latin typeface="YS Text"/>
              </a:rPr>
            </a:br>
            <a:r>
              <a:rPr lang="ru-RU" b="1" i="0" dirty="0">
                <a:solidFill>
                  <a:srgbClr val="333333"/>
                </a:solidFill>
                <a:effectLst/>
                <a:latin typeface="YS Text"/>
              </a:rPr>
              <a:t>Умерла: </a:t>
            </a:r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11 июля 969 г. (79 лет)</a:t>
            </a:r>
            <a:br>
              <a:rPr lang="ru-RU" b="0" i="0" dirty="0">
                <a:solidFill>
                  <a:srgbClr val="333333"/>
                </a:solidFill>
                <a:effectLst/>
                <a:latin typeface="YS Text"/>
              </a:rPr>
            </a:br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годы правления – 945-962</a:t>
            </a:r>
            <a:br>
              <a:rPr lang="ru-RU" b="0" i="0" dirty="0">
                <a:solidFill>
                  <a:srgbClr val="333333"/>
                </a:solidFill>
                <a:effectLst/>
                <a:latin typeface="YS Text"/>
              </a:rPr>
            </a:br>
            <a:endParaRPr lang="ru-RU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13AA2DA7-EC44-97EC-A7F9-40A64BBF36D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25" y="2214291"/>
            <a:ext cx="3472686" cy="4643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11212BB-C4AE-C669-1CB5-D5429EA89777}"/>
              </a:ext>
            </a:extLst>
          </p:cNvPr>
          <p:cNvSpPr txBox="1"/>
          <p:nvPr/>
        </p:nvSpPr>
        <p:spPr>
          <a:xfrm>
            <a:off x="4695291" y="2702103"/>
            <a:ext cx="66585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Княгиня Ольга стала первым правителем Руси, принявшим крещение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хотя и дружина, и русский народ при ней были языческими. В язычестве пребывал и сын Ольги, великий князь Киевский Святослав Игоревич.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78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0341D8-8FAD-15DB-61CC-F72F6DD89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955068"/>
            <a:ext cx="10720227" cy="1315521"/>
          </a:xfrm>
        </p:spPr>
        <p:txBody>
          <a:bodyPr>
            <a:normAutofit fontScale="90000"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Князь Владимир «Святой»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Родился: </a:t>
            </a:r>
            <a: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958 г.</a:t>
            </a:r>
            <a:b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Умер: </a:t>
            </a:r>
            <a: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15 июля 1015 г. (57 лет)</a:t>
            </a:r>
            <a:b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годы правлени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– </a:t>
            </a:r>
            <a:r>
              <a:rPr lang="ru-RU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князь новгородский с 970 г., великий князь Киевский (978 —1015).</a:t>
            </a:r>
            <a:br>
              <a:rPr lang="ru-RU" b="0" i="0" dirty="0">
                <a:effectLst/>
                <a:latin typeface="YS Text"/>
              </a:rPr>
            </a:br>
            <a:endParaRPr lang="ru-RU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A4637CFA-07C7-36E8-B78B-766CB63F7D1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610" y="2659792"/>
            <a:ext cx="3767191" cy="419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037AAA6-BE98-3CD3-E405-1E7BFCD69653}"/>
              </a:ext>
            </a:extLst>
          </p:cNvPr>
          <p:cNvSpPr txBox="1"/>
          <p:nvPr/>
        </p:nvSpPr>
        <p:spPr>
          <a:xfrm>
            <a:off x="838199" y="3113068"/>
            <a:ext cx="620987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988г. – крещение Руси. </a:t>
            </a:r>
          </a:p>
          <a:p>
            <a:endParaRPr lang="ru-RU" sz="2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«Благословен Господь Иисус Христос, который возлюбил новых людей — Русскую землю и просветил её крещением святым».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2328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280</Words>
  <Application>Microsoft Office PowerPoint</Application>
  <PresentationFormat>Широкоэкранный</PresentationFormat>
  <Paragraphs>14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YS Text</vt:lpstr>
      <vt:lpstr>Тема Office</vt:lpstr>
      <vt:lpstr>Древняя Русь</vt:lpstr>
      <vt:lpstr>Презентация PowerPoint</vt:lpstr>
      <vt:lpstr>Предками жителей России были славянские племена.                          "славяне" происходят от слова "словене", то есть человек, говорящий и понимающий по нашему.                                  Второй вариант происходит от слова "славене", что переводится как славный. </vt:lpstr>
      <vt:lpstr>Рюрик   Родился: 830 г. Умер: 879 г. (49 лет) годы правления – 862-879</vt:lpstr>
      <vt:lpstr>Олег «Вещий» Родился: 850 г. Умер: 912 г. (62 года) годы правления – 879-912 </vt:lpstr>
      <vt:lpstr>Игорь Рюрикович Родился: 877 г. Умер: 945 г. (68 лет) годы правления – 912-945 </vt:lpstr>
      <vt:lpstr>Ольга «Святая» Родилась: 890 г. Умерла: 11 июля 969 г. (79 лет) годы правления – 945-962 </vt:lpstr>
      <vt:lpstr>Князь Владимир «Святой» Родился: 958 г. Умер: 15 июля 1015 г. (57 лет) годы правления –  князь новгородский с 970 г., великий князь Киевский (978 —1015).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Древняя Русь</dc:title>
  <dc:creator>Natalya Rodionova</dc:creator>
  <cp:lastModifiedBy>Natalya Rodionova</cp:lastModifiedBy>
  <cp:revision>1</cp:revision>
  <dcterms:created xsi:type="dcterms:W3CDTF">2023-02-20T16:52:42Z</dcterms:created>
  <dcterms:modified xsi:type="dcterms:W3CDTF">2023-02-20T17:41:15Z</dcterms:modified>
</cp:coreProperties>
</file>