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274" y="-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69BE5EE-C55C-4061-B8F5-0722F243269D}" type="datetimeFigureOut">
              <a:rPr lang="ru-RU" smtClean="0"/>
              <a:t>12.01.2014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009B0FA-ADD4-4934-AADA-C09D2D5F657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69BE5EE-C55C-4061-B8F5-0722F243269D}" type="datetimeFigureOut">
              <a:rPr lang="ru-RU" smtClean="0"/>
              <a:t>12.01.2014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009B0FA-ADD4-4934-AADA-C09D2D5F657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69BE5EE-C55C-4061-B8F5-0722F243269D}" type="datetimeFigureOut">
              <a:rPr lang="ru-RU" smtClean="0"/>
              <a:t>12.01.2014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009B0FA-ADD4-4934-AADA-C09D2D5F657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69BE5EE-C55C-4061-B8F5-0722F243269D}" type="datetimeFigureOut">
              <a:rPr lang="ru-RU" smtClean="0"/>
              <a:t>12.01.2014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009B0FA-ADD4-4934-AADA-C09D2D5F657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69BE5EE-C55C-4061-B8F5-0722F243269D}" type="datetimeFigureOut">
              <a:rPr lang="ru-RU" smtClean="0"/>
              <a:t>12.01.2014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009B0FA-ADD4-4934-AADA-C09D2D5F657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69BE5EE-C55C-4061-B8F5-0722F243269D}" type="datetimeFigureOut">
              <a:rPr lang="ru-RU" smtClean="0"/>
              <a:t>12.01.2014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009B0FA-ADD4-4934-AADA-C09D2D5F657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69BE5EE-C55C-4061-B8F5-0722F243269D}" type="datetimeFigureOut">
              <a:rPr lang="ru-RU" smtClean="0"/>
              <a:t>12.01.2014</a:t>
            </a:fld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009B0FA-ADD4-4934-AADA-C09D2D5F657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69BE5EE-C55C-4061-B8F5-0722F243269D}" type="datetimeFigureOut">
              <a:rPr lang="ru-RU" smtClean="0"/>
              <a:t>12.01.2014</a:t>
            </a:fld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009B0FA-ADD4-4934-AADA-C09D2D5F657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69BE5EE-C55C-4061-B8F5-0722F243269D}" type="datetimeFigureOut">
              <a:rPr lang="ru-RU" smtClean="0"/>
              <a:t>12.01.2014</a:t>
            </a:fld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009B0FA-ADD4-4934-AADA-C09D2D5F657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69BE5EE-C55C-4061-B8F5-0722F243269D}" type="datetimeFigureOut">
              <a:rPr lang="ru-RU" smtClean="0"/>
              <a:t>12.01.2014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009B0FA-ADD4-4934-AADA-C09D2D5F657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69BE5EE-C55C-4061-B8F5-0722F243269D}" type="datetimeFigureOut">
              <a:rPr lang="ru-RU" smtClean="0"/>
              <a:t>12.01.2014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009B0FA-ADD4-4934-AADA-C09D2D5F657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fld id="{D69BE5EE-C55C-4061-B8F5-0722F243269D}" type="datetimeFigureOut">
              <a:rPr lang="ru-RU" smtClean="0"/>
              <a:t>12.01.2014</a:t>
            </a:fld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3009B0FA-ADD4-4934-AADA-C09D2D5F657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357290" y="1214422"/>
            <a:ext cx="7358114" cy="2786082"/>
          </a:xfrm>
          <a:prstGeom prst="rect">
            <a:avLst/>
          </a:prstGeom>
          <a:noFill/>
        </p:spPr>
        <p:txBody>
          <a:bodyPr wrap="square" lIns="91440" tIns="45720" rIns="91440" bIns="45720">
            <a:prstTxWarp prst="textChevronInverted">
              <a:avLst/>
            </a:prstTxWarp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Великие русские писатели</a:t>
            </a:r>
            <a:endParaRPr lang="ru-RU" sz="5400" b="1" cap="none" spc="0" dirty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Admin\Pictures\пушкин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57356" y="1142984"/>
            <a:ext cx="3362333" cy="4024322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5214942" y="1500174"/>
            <a:ext cx="3643338" cy="206210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Александр Сергеевич Пушкин</a:t>
            </a:r>
          </a:p>
          <a:p>
            <a:pPr algn="ctr"/>
            <a:r>
              <a:rPr lang="ru-RU" sz="3200" b="1" cap="none" spc="0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( 1799- 1837)</a:t>
            </a:r>
            <a:endParaRPr lang="ru-RU" sz="3200" b="1" cap="none" spc="0" dirty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Admin\Pictures\пушкин в детстве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57290" y="642918"/>
            <a:ext cx="4572032" cy="557216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Admin\Pictures\284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285728"/>
            <a:ext cx="5143504" cy="5548291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5572132" y="1928802"/>
            <a:ext cx="3429024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Игорь Эммануилович Грабарь</a:t>
            </a:r>
          </a:p>
          <a:p>
            <a:r>
              <a:rPr lang="ru-RU" sz="2800" b="1" dirty="0" smtClean="0"/>
              <a:t> «Зимнее утро»</a:t>
            </a:r>
            <a:endParaRPr lang="ru-RU" sz="2800" b="1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Admin\Pictures\закат солнца зимой юлий клевер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1357298"/>
            <a:ext cx="7858180" cy="5300685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071539" y="642918"/>
            <a:ext cx="750099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Юлий Клевер «Закат солнца зимой»</a:t>
            </a:r>
            <a:endParaRPr lang="ru-RU" sz="3200" b="1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Admin\Pictures\зимний пейзаж с избушкой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214290"/>
            <a:ext cx="5072098" cy="6286544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5429256" y="1857364"/>
            <a:ext cx="3220818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Юлий Клевер</a:t>
            </a:r>
          </a:p>
          <a:p>
            <a:r>
              <a:rPr lang="ru-RU" sz="2800" b="1" dirty="0" smtClean="0"/>
              <a:t>«Зимний пейзаж </a:t>
            </a:r>
          </a:p>
          <a:p>
            <a:r>
              <a:rPr lang="ru-RU" sz="2800" b="1" dirty="0"/>
              <a:t>с</a:t>
            </a:r>
            <a:r>
              <a:rPr lang="ru-RU" sz="2800" b="1" dirty="0" smtClean="0"/>
              <a:t> избушкой»</a:t>
            </a:r>
          </a:p>
          <a:p>
            <a:endParaRPr lang="ru-RU" sz="2800" b="1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Admin\Pictures\брейгель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1285860"/>
            <a:ext cx="7786742" cy="535781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500034" y="714356"/>
            <a:ext cx="842968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Питер Брейгель младший . Зимний пейзаж.</a:t>
            </a:r>
            <a:endParaRPr lang="ru-RU" sz="2800" b="1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Admin\Pictures\суриков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1428736"/>
            <a:ext cx="7858180" cy="5214974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500034" y="857232"/>
            <a:ext cx="84296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Василий Суриков. Взятие снежного городка.</a:t>
            </a:r>
            <a:endParaRPr lang="ru-RU" sz="2800" b="1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детская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детская</Template>
  <TotalTime>27</TotalTime>
  <Words>47</Words>
  <Application>Microsoft Office PowerPoint</Application>
  <PresentationFormat>Экран (4:3)</PresentationFormat>
  <Paragraphs>11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детская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3</cp:revision>
  <dcterms:created xsi:type="dcterms:W3CDTF">2014-01-12T06:52:51Z</dcterms:created>
  <dcterms:modified xsi:type="dcterms:W3CDTF">2014-01-12T07:20:20Z</dcterms:modified>
</cp:coreProperties>
</file>