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B2F10-FDF0-48B4-948F-4002961D83B0}" type="datetimeFigureOut">
              <a:rPr lang="ru-RU" smtClean="0"/>
              <a:t>19.05.2023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ACF2B0-13AF-4884-A077-B1875ECBCF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77536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B2F10-FDF0-48B4-948F-4002961D83B0}" type="datetimeFigureOut">
              <a:rPr lang="ru-RU" smtClean="0"/>
              <a:t>19.05.2023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ACF2B0-13AF-4884-A077-B1875ECBCF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27398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B2F10-FDF0-48B4-948F-4002961D83B0}" type="datetimeFigureOut">
              <a:rPr lang="ru-RU" smtClean="0"/>
              <a:t>19.05.2023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ACF2B0-13AF-4884-A077-B1875ECBCF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69178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B2F10-FDF0-48B4-948F-4002961D83B0}" type="datetimeFigureOut">
              <a:rPr lang="ru-RU" smtClean="0"/>
              <a:t>19.05.2023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ACF2B0-13AF-4884-A077-B1875ECBCF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52558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B2F10-FDF0-48B4-948F-4002961D83B0}" type="datetimeFigureOut">
              <a:rPr lang="ru-RU" smtClean="0"/>
              <a:t>19.05.2023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ACF2B0-13AF-4884-A077-B1875ECBCF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03834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B2F10-FDF0-48B4-948F-4002961D83B0}" type="datetimeFigureOut">
              <a:rPr lang="ru-RU" smtClean="0"/>
              <a:t>19.05.2023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ACF2B0-13AF-4884-A077-B1875ECBCF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90512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B2F10-FDF0-48B4-948F-4002961D83B0}" type="datetimeFigureOut">
              <a:rPr lang="ru-RU" smtClean="0"/>
              <a:t>19.05.2023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ACF2B0-13AF-4884-A077-B1875ECBCF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50719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B2F10-FDF0-48B4-948F-4002961D83B0}" type="datetimeFigureOut">
              <a:rPr lang="ru-RU" smtClean="0"/>
              <a:t>19.05.2023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ACF2B0-13AF-4884-A077-B1875ECBCF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67579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B2F10-FDF0-48B4-948F-4002961D83B0}" type="datetimeFigureOut">
              <a:rPr lang="ru-RU" smtClean="0"/>
              <a:t>19.05.2023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ACF2B0-13AF-4884-A077-B1875ECBCF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74435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B2F10-FDF0-48B4-948F-4002961D83B0}" type="datetimeFigureOut">
              <a:rPr lang="ru-RU" smtClean="0"/>
              <a:t>19.05.2023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ACF2B0-13AF-4884-A077-B1875ECBCF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91104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B2F10-FDF0-48B4-948F-4002961D83B0}" type="datetimeFigureOut">
              <a:rPr lang="ru-RU" smtClean="0"/>
              <a:t>19.05.2023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ACF2B0-13AF-4884-A077-B1875ECBCF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3327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2B2F10-FDF0-48B4-948F-4002961D83B0}" type="datetimeFigureOut">
              <a:rPr lang="ru-RU" smtClean="0"/>
              <a:t>19.05.2023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ACF2B0-13AF-4884-A077-B1875ECBCF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76712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55093" y="-495934"/>
            <a:ext cx="9221756" cy="1888006"/>
          </a:xfrm>
        </p:spPr>
        <p:txBody>
          <a:bodyPr>
            <a:normAutofit/>
          </a:bodyPr>
          <a:lstStyle/>
          <a:p>
            <a:r>
              <a:rPr 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Презентация на тему: «Экономика родного края»</a:t>
            </a:r>
            <a:endParaRPr lang="ru-RU" sz="32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-65649" y="7371469"/>
            <a:ext cx="12131040" cy="1555491"/>
          </a:xfrm>
        </p:spPr>
        <p:txBody>
          <a:bodyPr/>
          <a:lstStyle/>
          <a:p>
            <a:endParaRPr lang="ru-RU" dirty="0" smtClean="0"/>
          </a:p>
          <a:p>
            <a:r>
              <a:rPr lang="ru-RU" dirty="0" smtClean="0"/>
              <a:t> </a:t>
            </a:r>
          </a:p>
          <a:p>
            <a:pPr algn="l"/>
            <a:endParaRPr lang="ru-RU" dirty="0"/>
          </a:p>
        </p:txBody>
      </p:sp>
      <p:pic>
        <p:nvPicPr>
          <p:cNvPr id="1028" name="Picture 4" descr="http://bumper-stickers.ru/47184-thickbox_default/flag-nijegorodskoy-oblast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599" y="310849"/>
            <a:ext cx="7620000" cy="76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8202304" y="5049672"/>
            <a:ext cx="354703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Выполнила ученица</a:t>
            </a:r>
          </a:p>
          <a:p>
            <a:r>
              <a:rPr lang="ru-RU" b="1" dirty="0" smtClean="0"/>
              <a:t>3 «Б» класса</a:t>
            </a:r>
          </a:p>
          <a:p>
            <a:r>
              <a:rPr lang="ru-RU" b="1" dirty="0" smtClean="0"/>
              <a:t>Баринова Арина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823809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73875" y="944943"/>
            <a:ext cx="9144000" cy="2387600"/>
          </a:xfrm>
        </p:spPr>
        <p:txBody>
          <a:bodyPr>
            <a:normAutofit fontScale="90000"/>
          </a:bodyPr>
          <a:lstStyle/>
          <a:p>
            <a:pPr algn="l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План проекта</a:t>
            </a:r>
            <a:b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1.Родной край на карте.</a:t>
            </a:r>
            <a:b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2.Отрасли экономики.</a:t>
            </a:r>
            <a:b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3.Основные предприятия промышленности.</a:t>
            </a:r>
            <a:b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4.Вывод</a:t>
            </a:r>
            <a:b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710566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5097" y="457200"/>
            <a:ext cx="3932237" cy="1600200"/>
          </a:xfrm>
        </p:spPr>
        <p:txBody>
          <a:bodyPr/>
          <a:lstStyle/>
          <a:p>
            <a:endParaRPr lang="ru-RU"/>
          </a:p>
        </p:txBody>
      </p:sp>
      <p:pic>
        <p:nvPicPr>
          <p:cNvPr id="7" name="Рисунок 6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376" b="14376"/>
          <a:stretch>
            <a:fillRect/>
          </a:stretch>
        </p:blipFill>
        <p:spPr>
          <a:xfrm>
            <a:off x="6660106" y="232012"/>
            <a:ext cx="4695281" cy="6114197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5096" y="2057400"/>
            <a:ext cx="3932237" cy="3811588"/>
          </a:xfrm>
        </p:spPr>
        <p:txBody>
          <a:bodyPr/>
          <a:lstStyle/>
          <a:p>
            <a:r>
              <a:rPr lang="ru-RU" b="1" dirty="0" err="1"/>
              <a:t>Нижегоро́дская</a:t>
            </a:r>
            <a:r>
              <a:rPr lang="ru-RU" b="1" dirty="0"/>
              <a:t> </a:t>
            </a:r>
            <a:r>
              <a:rPr lang="ru-RU" b="1" dirty="0" err="1"/>
              <a:t>о́бласть</a:t>
            </a:r>
            <a:r>
              <a:rPr lang="ru-RU" dirty="0"/>
              <a:t> (до 22 октября 1990 — </a:t>
            </a:r>
            <a:r>
              <a:rPr lang="ru-RU" b="1" dirty="0" err="1"/>
              <a:t>Го́рьковская</a:t>
            </a:r>
            <a:r>
              <a:rPr lang="ru-RU" b="1" dirty="0"/>
              <a:t> область</a:t>
            </a:r>
            <a:r>
              <a:rPr lang="ru-RU" dirty="0"/>
              <a:t>) —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 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субъект Российской Федерации</a:t>
            </a:r>
            <a:r>
              <a:rPr lang="ru-RU" dirty="0"/>
              <a:t> в центре европейской части </a:t>
            </a:r>
            <a:r>
              <a:rPr lang="ru-RU" dirty="0" smtClean="0"/>
              <a:t>России. </a:t>
            </a:r>
            <a:r>
              <a:rPr lang="ru-RU" dirty="0"/>
              <a:t>Входит в </a:t>
            </a:r>
            <a:r>
              <a:rPr lang="ru-RU" dirty="0" smtClean="0"/>
              <a:t>состав Приволжского федерального округа. </a:t>
            </a:r>
            <a:r>
              <a:rPr lang="ru-RU" dirty="0"/>
              <a:t>Административный центр — </a:t>
            </a:r>
            <a:r>
              <a:rPr lang="ru-RU" dirty="0" smtClean="0"/>
              <a:t> Нижний Новгород.</a:t>
            </a:r>
            <a:endParaRPr lang="ru-RU" dirty="0"/>
          </a:p>
          <a:p>
            <a:r>
              <a:rPr lang="ru-RU" dirty="0"/>
              <a:t>Один из крупнейших регионов Центральной России.</a:t>
            </a:r>
          </a:p>
          <a:p>
            <a:r>
              <a:rPr lang="ru-RU" i="1" dirty="0"/>
              <a:t>Площадь</a:t>
            </a:r>
            <a:r>
              <a:rPr lang="ru-RU" dirty="0"/>
              <a:t> — 76 </a:t>
            </a:r>
            <a:r>
              <a:rPr lang="ru-RU" dirty="0" smtClean="0"/>
              <a:t>624</a:t>
            </a:r>
            <a:r>
              <a:rPr lang="ru-RU" dirty="0"/>
              <a:t> км², протяжённость с юго-запада на северо-восток — более 400 км.</a:t>
            </a:r>
          </a:p>
          <a:p>
            <a:r>
              <a:rPr lang="ru-RU" i="1" dirty="0"/>
              <a:t>Население</a:t>
            </a:r>
            <a:r>
              <a:rPr lang="ru-RU" dirty="0"/>
              <a:t> — 3 </a:t>
            </a:r>
            <a:r>
              <a:rPr lang="ru-RU" dirty="0" smtClean="0"/>
              <a:t>миллиона 81 тысяча 2 человека (2023 год).</a:t>
            </a:r>
            <a:r>
              <a:rPr lang="ru-RU" dirty="0"/>
              <a:t>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520351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3311" y="457200"/>
            <a:ext cx="3932237" cy="1600200"/>
          </a:xfrm>
        </p:spPr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3172" y="516536"/>
            <a:ext cx="6480909" cy="4860681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  <a:p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отрасли промышленности — 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машиностроение,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химия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чёрная металлургия, лесная, целлюлозно-бумажная, лёгкая, пищевая.</a:t>
            </a:r>
          </a:p>
        </p:txBody>
      </p:sp>
    </p:spTree>
    <p:extLst>
      <p:ext uri="{BB962C8B-B14F-4D97-AF65-F5344CB8AC3E}">
        <p14:creationId xmlns:p14="http://schemas.microsoft.com/office/powerpoint/2010/main" val="23469951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9249" y="576920"/>
            <a:ext cx="7014178" cy="4676118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Предприятия машиностроения и металлообработки производят грузовые и легковые автомобили, автобусы, гусеничные тягачи, автомобильные узлы, детали и агрегаты, речные и морские суда, автомобильные и судовые двигатели внутреннего сгорания, самолёты, станки, приборы, инструменты, оборудование для химической, лёгкой, пищевой промышленности, телевизоры и др.: Нижний Новгород (ОАО «ГАЗ», ПО «Нижегородский машиностроительный завод», авиастроительный завод «Сокол», ПО «Завод Красное Сормово», АО «Нижегородский завод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Нител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», НПО «Теплообменник»), города Павлово, Арзамас и др.</a:t>
            </a:r>
          </a:p>
        </p:txBody>
      </p:sp>
    </p:spTree>
    <p:extLst>
      <p:ext uri="{BB962C8B-B14F-4D97-AF65-F5344CB8AC3E}">
        <p14:creationId xmlns:p14="http://schemas.microsoft.com/office/powerpoint/2010/main" val="33230986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-15282"/>
            <a:ext cx="10515600" cy="1325563"/>
          </a:xfrm>
        </p:spPr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16139" y="1310281"/>
            <a:ext cx="5660977" cy="4866682"/>
          </a:xfrm>
        </p:spPr>
        <p:txBody>
          <a:bodyPr>
            <a:noAutofit/>
          </a:bodyPr>
          <a:lstStyle/>
          <a:p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Химическая промышленность: продукты органического синтеза, пластмассы и синтетические смолы, оргстекло, лаки, краски, ядохимикаты и др.: Дзержинск, Ковернино, Нижний Новгород. Нефтепереработка: Лукойл-Нижегороднефтеоргсинтез в Кстове. 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Целлюлозно-бумажное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производство — Правдинск, Балахна.</a:t>
            </a:r>
          </a:p>
          <a:p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Предприятия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чёрной металлургии (Выкса, Кулебаки, Нижний Новгород, Бор) и цветной металлургии (Нижний Новгород). Старинные центры металлообработки — Павлово, Ворсма и др.</a:t>
            </a:r>
          </a:p>
          <a:p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территории Нижегородской области расположены Дзержинская и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Игумновская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Новогорьковская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 Автозаводская и </a:t>
            </a:r>
            <a:r>
              <a:rPr lang="ru-RU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Сормовская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ТЭЦ, Нижегородская ГЭС (Заволжье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r>
              <a:rPr lang="ru-RU" sz="1800" dirty="0"/>
              <a:t>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области есть ряд предприятий молочной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промышленности </a:t>
            </a:r>
            <a:r>
              <a:rPr lang="ru-RU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Княгининский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молочный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завод.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3804" y="1992573"/>
            <a:ext cx="5502475" cy="3862317"/>
          </a:xfrm>
        </p:spPr>
      </p:pic>
    </p:spTree>
    <p:extLst>
      <p:ext uri="{BB962C8B-B14F-4D97-AF65-F5344CB8AC3E}">
        <p14:creationId xmlns:p14="http://schemas.microsoft.com/office/powerpoint/2010/main" val="24997213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70848"/>
            <a:ext cx="3932237" cy="1600200"/>
          </a:xfrm>
        </p:spPr>
        <p:txBody>
          <a:bodyPr/>
          <a:lstStyle/>
          <a:p>
            <a:endParaRPr lang="ru-RU"/>
          </a:p>
        </p:txBody>
      </p:sp>
      <p:pic>
        <p:nvPicPr>
          <p:cNvPr id="7" name="Рисунок 6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8" r="2508"/>
          <a:stretch>
            <a:fillRect/>
          </a:stretch>
        </p:blipFill>
        <p:spPr>
          <a:xfrm>
            <a:off x="5187879" y="1123902"/>
            <a:ext cx="6172200" cy="4873625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193877"/>
            <a:ext cx="3932237" cy="3811588"/>
          </a:xfrm>
        </p:spPr>
        <p:txBody>
          <a:bodyPr>
            <a:normAutofit lnSpcReduction="10000"/>
          </a:bodyPr>
          <a:lstStyle/>
          <a:p>
            <a:r>
              <a:rPr lang="ru-RU" b="1" dirty="0" err="1" smtClean="0"/>
              <a:t>Торфянная</a:t>
            </a:r>
            <a:r>
              <a:rPr lang="ru-RU" b="1" dirty="0" smtClean="0"/>
              <a:t> промышленность</a:t>
            </a:r>
          </a:p>
          <a:p>
            <a:r>
              <a:rPr lang="ru-RU" dirty="0" smtClean="0"/>
              <a:t>На </a:t>
            </a:r>
            <a:r>
              <a:rPr lang="ru-RU" dirty="0"/>
              <a:t>территории области торфяные месторождения разрабатываются в трех районах: в </a:t>
            </a:r>
            <a:r>
              <a:rPr lang="ru-RU" dirty="0" err="1"/>
              <a:t>Тоншаевском</a:t>
            </a:r>
            <a:r>
              <a:rPr lang="ru-RU" dirty="0"/>
              <a:t>, Богородском и </a:t>
            </a:r>
            <a:r>
              <a:rPr lang="ru-RU" dirty="0" smtClean="0"/>
              <a:t>Борском.</a:t>
            </a:r>
            <a:r>
              <a:rPr lang="ru-RU" dirty="0"/>
              <a:t> Торфодобывающие и </a:t>
            </a:r>
            <a:r>
              <a:rPr lang="ru-RU" dirty="0" err="1"/>
              <a:t>торфоперерабатывающие</a:t>
            </a:r>
            <a:r>
              <a:rPr lang="ru-RU" dirty="0"/>
              <a:t> предприятия Нижегородской области: ООО «</a:t>
            </a:r>
            <a:r>
              <a:rPr lang="ru-RU" dirty="0" err="1" smtClean="0"/>
              <a:t>Богородскторф</a:t>
            </a:r>
            <a:r>
              <a:rPr lang="ru-RU" dirty="0" smtClean="0"/>
              <a:t>».</a:t>
            </a:r>
          </a:p>
          <a:p>
            <a:r>
              <a:rPr lang="ru-RU" b="1" dirty="0" smtClean="0"/>
              <a:t>Сельское хозяйство</a:t>
            </a:r>
          </a:p>
          <a:p>
            <a:r>
              <a:rPr lang="ru-RU" dirty="0"/>
              <a:t>Выращивают рожь, пшеницу, овёс, </a:t>
            </a:r>
            <a:r>
              <a:rPr lang="ru-RU" dirty="0" err="1" smtClean="0"/>
              <a:t>ячменьгречиху</a:t>
            </a:r>
            <a:r>
              <a:rPr lang="ru-RU" dirty="0"/>
              <a:t>, сахарную свёклу, лён-долгунец. Возделывают лук, картофель. Также развито молочно-мясное и молочное скотоводство, свиноводство, птицеводство.</a:t>
            </a:r>
            <a:endParaRPr lang="ru-RU" b="1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721402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62" r="7762"/>
          <a:stretch>
            <a:fillRect/>
          </a:stretch>
        </p:blipFill>
        <p:spPr/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>
                <a:solidFill>
                  <a:srgbClr val="323232"/>
                </a:solidFill>
                <a:latin typeface="Merriweather"/>
              </a:rPr>
              <a:t>Дальнейшее развитие края лежит в сфере освоения новых технологий, электроники, телефонии. Также кажется перспективным освоение наукоемких процессов.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183160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</TotalTime>
  <Words>130</Words>
  <Application>Microsoft Office PowerPoint</Application>
  <PresentationFormat>Широкоэкранный</PresentationFormat>
  <Paragraphs>23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4" baseType="lpstr">
      <vt:lpstr>Arial</vt:lpstr>
      <vt:lpstr>Calibri</vt:lpstr>
      <vt:lpstr>Calibri Light</vt:lpstr>
      <vt:lpstr>Merriweather</vt:lpstr>
      <vt:lpstr>Times New Roman</vt:lpstr>
      <vt:lpstr>Тема Office</vt:lpstr>
      <vt:lpstr>Презентация на тему: «Экономика родного края»</vt:lpstr>
      <vt:lpstr>                            План проекта 1.Родной край на карте. 2.Отрасли экономики. 3.Основные предприятия промышленности. 4.Вывод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на тему: «Экономика родного края»</dc:title>
  <dc:creator>Psihology</dc:creator>
  <cp:lastModifiedBy>Psihology</cp:lastModifiedBy>
  <cp:revision>20</cp:revision>
  <dcterms:created xsi:type="dcterms:W3CDTF">2023-05-17T05:20:40Z</dcterms:created>
  <dcterms:modified xsi:type="dcterms:W3CDTF">2023-05-19T08:01:59Z</dcterms:modified>
</cp:coreProperties>
</file>