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5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25.34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F1074FC-F01D-488E-884B-DA5874AAE568}" emma:medium="tactile" emma:mode="ink">
          <msink:context xmlns:msink="http://schemas.microsoft.com/ink/2010/main" type="writingRegion" rotatedBoundingBox="6458,-31 7089,3482 1487,4488 856,975">
            <msink:destinationLink direction="with" ref="{52C442D8-D59F-45F2-8550-28754D5D92FB}"/>
            <msink:destinationLink direction="with" ref="{22DAF86D-689D-424C-AB5E-94FE7D06727C}"/>
          </msink:context>
        </emma:interpretation>
      </emma:emma>
    </inkml:annotationXML>
    <inkml:traceGroup>
      <inkml:annotationXML>
        <emma:emma xmlns:emma="http://www.w3.org/2003/04/emma" version="1.0">
          <emma:interpretation id="{866C7339-59AC-4BFA-A8B6-C91B2629ED3F}" emma:medium="tactile" emma:mode="ink">
            <msink:context xmlns:msink="http://schemas.microsoft.com/ink/2010/main" type="paragraph" rotatedBoundingBox="6212,392 7259,3320 6210,3695 5163,7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1B49996-6F3E-49A2-8309-8D0BC3B0E246}" emma:medium="tactile" emma:mode="ink">
              <msink:context xmlns:msink="http://schemas.microsoft.com/ink/2010/main" type="line" rotatedBoundingBox="6212,392 7259,3320 6210,3695 5163,767"/>
            </emma:interpretation>
          </emma:emma>
        </inkml:annotationXML>
        <inkml:traceGroup>
          <inkml:annotationXML>
            <emma:emma xmlns:emma="http://www.w3.org/2003/04/emma" version="1.0">
              <emma:interpretation id="{84775201-3A4F-4652-8DDB-E493FF5DB644}" emma:medium="tactile" emma:mode="ink">
                <msink:context xmlns:msink="http://schemas.microsoft.com/ink/2010/main" type="inkWord" rotatedBoundingBox="6212,392 7259,3320 6210,3695 5163,767"/>
              </emma:interpretation>
              <emma:one-of disjunction-type="recognition" id="oneOf0">
                <emma:interpretation id="interp0" emma:lang="" emma:confidence="0">
                  <emma:literal>П</emma:literal>
                </emma:interpretation>
                <emma:interpretation id="interp1" emma:lang="" emma:confidence="0">
                  <emma:literal>Г</emma:literal>
                </emma:interpretation>
                <emma:interpretation id="interp2" emma:lang="" emma:confidence="0">
                  <emma:literal>в</emma:literal>
                </emma:interpretation>
                <emma:interpretation id="interp3" emma:lang="" emma:confidence="0">
                  <emma:literal>Р</emma:literal>
                </emma:interpretation>
                <emma:interpretation id="interp4" emma:lang="" emma:confidence="0">
                  <emma:literal>3</emma:literal>
                </emma:interpretation>
              </emma:one-of>
            </emma:emma>
          </inkml:annotationXML>
          <inkml:trace contextRef="#ctx0" brushRef="#br0">4237 1404 7 0,'0'0'328'0,"0"0"9"16,0 0-4-16,0 0-8 0,0 0-6 0,0 0 5 0,0 0-10 16,0 0-17-16,0 0 5 0,0 0 9 0,0 0-6 0,0 0-9 0,0 0-15 0,0 0-16 15,145-29-6-15,-99 17-11 0,0-2-11 0,-46 14 0 16,101-22 2-16,-24 7 1 0,-26 3-5 16,-2 5-9-16,22-4-18 0,-23 0-10 0,-48 11-7 15,99-14-13-15,-50 6-11 0,3 2-7 0,-52 6-7 0,92-8-10 16,-92 8-10-16,62-7-19 0,-62 7-5 0,53-5-13 15,-53 5-20-15,0 0-76 0,0 0 0 0,60-3 0 16,-60 3 0-16,0 0 0 0,0 0 0 16,0 0 0-16,0 0 0 0,0 0 0 0,0 0 0 0,0 0 0 15,0 0 0-15,0 0 0 0,0 0-219 0,0 0-66 16,0 0-67-16,0 0-71 0,0 0-58 0,0 0-77 16,0 0-422-16,0 0-1059 0,0 0 468 0</inkml:trace>
          <inkml:trace contextRef="#ctx0" brushRef="#br0" timeOffset="-349.6807">4238-61 13 0,'0'0'327'0,"0"0"8"16,0 0-8-16,0 0-1 0,0 0 9 0,0 0-16 16,0 0-7-16,0 0-4 0,0 0-16 0,0 0-1 15,0 0-13-15,0 0-18 0,0 0-20 0,0 0-17 16,0 0-20-16,0 0-11 0,0 0-20 0,0 0-15 16,0 0-16-1,0 0-12-15,-71-51-13 0,71 51-14 0,0 0-9 0,0 0-9 16,51-65-11-16,-51 65-11 0,0 0-3 0,41-24-6 15,-41 24-9-15,0 0 0 0,0 0-8 0,50-14-1 16,-50 14-8-16,0 0 3 0,0 0-2 0,0 0-4 16,78 40 18-16,-78-40 0 0,20 44 3 0,-20-44 12 15,16 54 13-15,-16-54 0 0,5 77 16 16,-5-77-4-16,-14 72 4 0,14-72-1 0,-21 61 2 16,10-26-3-16,11-35-12 0,-24 50 8 0,24-50-4 0,-25 47-8 0,25-47 2 15,-17 34-3-15,17-34-7 0,0 0-2 0,0 0-3 16,0 0 1-16,-24 40 12 0,24-40 7 0,0 0-1 0,0 0-1 15,0 0-11-15,0 0 0 0,0 0-3 0,0 0-8 16,0 0 2-16,0 0-27 0,0 0-26 0,0 0 0 16,0 0 0-16,0 0 0 0,0 0 0 15,0 0 0-15,0 0 0 16,0 0 0-16,74-114 0 0,-74 114 0 0,0 0 0 16,59-21 0-16,-59 21 0 0,0 0 0 0,49-9 0 0,-49 9 0 15,0 0 0-15,73 4 0 0,-73-4 0 0,0 0 0 0,88 30 0 0,-61-18 0 16,-27-12 0-16,51 35 0 0,-20-12 0 0,-31-23 0 0,57 48 0 15,-30-19 0-15,1 0 0 0,-28-29 0 16,32 50 0-16,-16-16 0 0,-16-34 0 0,20 75 0 16,-13-33 0-16,-7-42 0 0,-5 77 0 0,5-77 0 15,-19 74 0-15,3-29 0 0,0-5 0 0,16-40 0 0,-39 70 0 16,13-36 0-16,-7-5 0 0,3-2 0 0,-3 0 0 16,33-27 0-16,-58 33 0 0,20-16 0 0,38-17 0 15,-73 19 0-15,73-19 0 0,-68 10 0 16,68-10 0-16,-57 0 0 0,57 0 0 0,0 0 0 0,-76-6 0 15,76 6 0-15,0 0 0 0,0 0 0 0,-55-24 0 16,55 24 0-16,0 0 0 0,-30-28 0 0,30 28 0 16,0 0 0-16,0 0 0 0,-13-55 0 0,13 55 0 15,0 0 0-15,0 0 0 0,7-60 0 0,-7 60 0 16,0 0 0-16,0 0 0 16,0 0 0-16,0 0 0 0,0 0-77 0,36-55-336 0,-36 55-38 0,0 0-47 15,0 0-54-15,0 0-56 0,0 0-324 0,0 0-1010 16,0 0 446-1</inkml:trace>
          <inkml:trace contextRef="#ctx0" brushRef="#br0" timeOffset="281.2711">4878 1556 2803 0,'0'0'136'0,"0"0"-82"0,0 0-6 0,0 0 12 15,0 0 40-15,0 0 35 0,0 0 34 0,0 0 2 16,0 0 8-16,0 0 18 0,0 0 8 0,0 0-3 15,0 0-7-15,0 0 0 0,0 0-1 0,119-41 3 16,-119 41-3-16,82-18-8 0,-39 7-12 0,-43 11-19 16,82-19-11-16,-82 19-17 0,71-16-16 0,-71 16-4 15,54-10-11-15,-54 10-11 0,47-9-14 0,-47 9-15 16,0 0-13-16,0 0-32 0,51-10-32 0,-51 10-39 16,0 0-34-16,0 0-31 0,0 0-37 0,0 0-33 15,0 0-44-15,0 0-36 0,0 0-38 0,0 0-45 16,0 0-31-16,0 0-27 0,0 0-277 0,0 0-749 15,0 0 331-15</inkml:trace>
          <inkml:trace contextRef="#ctx0" brushRef="#br0" timeOffset="859.411">5008 1598 229 0,'0'0'339'0,"0"0"13"0,0 0-18 16,0 0-14-16,0 0-9 0,0 0-23 0,0 0 4 15,0 0-9-15,0 0-16 0,0 0-12 0,-39 66 3 16,39-66 0-16,0 0-15 0,0 69-5 0,0-69-14 16,-2 49-13-16,2-49-3 0,-5 63-7 0,5-63-16 15,-3 52 4-15,3-52-12 0,-5 51-16 0,5-51-14 16,0 0-4-16,-12 61-14 0,12-61-8 0,0 0-12 16,0 0-14-16,0 0-9 0,0 0-11 0,0 0 8 15,-3 49-4-15,3-49-9 0,0 0-4 0,0 0-3 16,0 0-15-16,0 0 0 0,0 0-5 0,0 0-4 15,0 0-16-15,0 0 13 0,0 0-8 0,0 0-2 16,66-137 0-16,-66 137-7 0,28-39-5 0,-28 39-6 16,34-32 6-16,-34 32 0 0,30-24-5 0,-30 24 8 15,0 0-10-15,58-22 7 0,-58 22-7 0,0 0-8 16,60-3 7-16,-60 3-4 0,0 0 3 0,66 21-1 0,-66-21 0 16,43 24 4-16,-43-24-2 0,44 33 2 15,-17 0-5-15,-27-33 2 0,35 58 15 0,-5 2 11 16,-16-27 8-16,-14-33-17 0,19 64 24 0,-12-25 2 15,-7-39 12-15,7 78 4 0,-7-34 3 0,0-44-2 0,-7 80 11 16,7-80-3-16,-10 64-72 0,2-25-1 16,8-39 0-16,-33 58 0 0,14-25 0 0,-5 4 0 15,24-37 0-15,-33 45 0 0,33-45 0 0,-44 37 0 16,12-12 0-16,32-25 0 0,-60 37 0 0,60-37 0 0,-61 30 0 16,32-20 0-16,29-10 0 0,-55 20 0 0,55-20 0 15,-56 11 0-15,56-11 0 0,0 0 0 16,-67 10 0-16,67-10 0 0,0 0 0 0,0 0 0 15,-62 8 0-15,62-8 0 0,0 0 0 0,0 0 0 0,0 0 0 16,0 0 0-16,0 0 0 0,0 0 0 0,0 0 0 16,-52-29 0-16,52 29 0 0,0 0 0 0,0 0 0 15,0 0 0-15,0 0 0 0,0 0 0 0,0 0-461 16,0 0-65-16,0 0-82 0,61-104-492 16,-61 104-1190-16,54-60 526 0</inkml:trace>
        </inkml:traceGroup>
      </inkml:traceGroup>
    </inkml:traceGroup>
    <inkml:traceGroup>
      <inkml:annotationXML>
        <emma:emma xmlns:emma="http://www.w3.org/2003/04/emma" version="1.0">
          <emma:interpretation id="{D11B2E85-B196-4591-AA53-074F3EEC8C30}" emma:medium="tactile" emma:mode="ink">
            <msink:context xmlns:msink="http://schemas.microsoft.com/ink/2010/main" type="paragraph" rotatedBoundingBox="4355,2373 3890,2851 3489,2460 3954,198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6D5F8D0-750D-4CEA-BD0B-861216444806}" emma:medium="tactile" emma:mode="ink">
              <msink:context xmlns:msink="http://schemas.microsoft.com/ink/2010/main" type="line" rotatedBoundingBox="4355,2373 3890,2851 3489,2460 3954,1982"/>
            </emma:interpretation>
          </emma:emma>
        </inkml:annotationXML>
        <inkml:traceGroup>
          <inkml:annotationXML>
            <emma:emma xmlns:emma="http://www.w3.org/2003/04/emma" version="1.0">
              <emma:interpretation id="{77AB93C7-FF9F-45F1-99F2-335473064917}" emma:medium="tactile" emma:mode="ink">
                <msink:context xmlns:msink="http://schemas.microsoft.com/ink/2010/main" type="inkWord" rotatedBoundingBox="4355,2373 3890,2851 3489,2460 3954,1982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-1610.1375">2062 1686 61 0,'0'0'268'0,"0"0"-8"16,0 0-5-16,0 0-7 0,0 0-4 0,0 0-12 15,0 0-7-15,0 0-13 0,0 0 1 0,0 0-9 16,0 0-8-16,0 0-7 0,0 0 1 0,0 0-3 16,134-22-2-16,-134 22-19 0,62-12-4 0,-62 12 9 15,81-21-8-15,-40 13-2 0,-41 8-7 0,80-20-4 16,-39 10-1-16,-41 10 12 0,75-16-12 0,-75 16-12 15,57-10-3-15,-57 10-11 0,58-7-13 0,-58 7-11 16,0 0 0-16,74-7-10 0,-74 7-10 0,0 0-10 16,49-4-2-16,-49 4-6 0,0 0-7 0,0 0-9 15,0 0-4-15,0 0-5 0,62-1-21 0,-62 1-22 16,0 0-31-16,0 0-23 0,0 0-35 0,0 0-56 16,0 0-53-16,0 0-49 0,0 0-51 0,0 0-38 15,0 0-38-15,0 0-348 0,0 0-789 0,0 0 349 16</inkml:trace>
          <inkml:trace contextRef="#ctx0" brushRef="#br0" timeOffset="-1235.1277">2539 1271 188 0,'0'0'280'0,"0"0"-3"15,0 0-6-15,0 0-13 0,-38-47-15 0,38 47-18 16,0 0-23-16,0 0-20 0,0 0-12 0,0 0 0 16,0 0 2-16,0 0 7 0,0 0 21 0,0 0-10 15,0 0-6-15,0 0-6 0,0 0-8 0,0 145 3 16,0-145-10-16,5 66-1 0,-5-66-3 0,10 55 6 16,-10-55-2-16,3 73-9 0,-3-73 6 0,5 67-9 15,-5-67-7-15,6 64-9 0,-6-64-15 0,5 51 8 16,-5-51-7-16,0 0-2 0,1 73-9 0,-1-73-9 15,0 0-9-15,0 58-2 0,0-58-11 0,0 0-7 16,0 0-8-16,0 0-6 0,0 53-7 0,0-53-9 16,0 0-2-16,0 0-1 0,0 0-12 0,0 0-22 15,0 0-21-15,0 0-28 0,0 0-26 0,0 0-24 16,0 0-27-16,0 0-26 0,0 0-23 0,0 0-37 16,0 0-34-16,0 0-27 0,22 39-33 0,-22-39-44 15,0 0-34-15,0 0-42 0,0 0-246 0,0 0-724 16,0 0 321-16</inkml:trace>
        </inkml:traceGroup>
      </inkml:traceGroup>
    </inkml:traceGroup>
    <inkml:traceGroup>
      <inkml:annotationXML>
        <emma:emma xmlns:emma="http://www.w3.org/2003/04/emma" version="1.0">
          <emma:interpretation id="{D1583FAF-B734-42E0-B104-B2B76E9082D6}" emma:medium="tactile" emma:mode="ink">
            <msink:context xmlns:msink="http://schemas.microsoft.com/ink/2010/main" type="paragraph" rotatedBoundingBox="2222,729 2849,4218 1482,4463 856,9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130E48E-D1E1-4A74-BAC4-55C793EE478E}" emma:medium="tactile" emma:mode="ink">
              <msink:context xmlns:msink="http://schemas.microsoft.com/ink/2010/main" type="line" rotatedBoundingBox="2222,729 2849,4218 1482,4463 856,975"/>
            </emma:interpretation>
          </emma:emma>
        </inkml:annotationXML>
        <inkml:traceGroup>
          <inkml:annotationXML>
            <emma:emma xmlns:emma="http://www.w3.org/2003/04/emma" version="1.0">
              <emma:interpretation id="{14FC8E05-E9B1-4664-9168-579291BE3F3C}" emma:medium="tactile" emma:mode="ink">
                <msink:context xmlns:msink="http://schemas.microsoft.com/ink/2010/main" type="inkWord" rotatedBoundingBox="2222,729 2849,4218 1482,4463 856,975"/>
              </emma:interpretation>
              <emma:one-of disjunction-type="recognition" id="oneOf2">
                <emma:interpretation id="interp6" emma:lang="" emma:confidence="0">
                  <emma:literal>То</emma:literal>
                </emma:interpretation>
                <emma:interpretation id="interp7" emma:lang="" emma:confidence="0">
                  <emma:literal>то</emma:literal>
                </emma:interpretation>
                <emma:interpretation id="interp8" emma:lang="" emma:confidence="0">
                  <emma:literal>ТО</emma:literal>
                </emma:interpretation>
                <emma:interpretation id="interp9" emma:lang="" emma:confidence="0">
                  <emma:literal>По</emma:literal>
                </emma:interpretation>
                <emma:interpretation id="interp10" emma:lang="" emma:confidence="0">
                  <emma:literal>10</emma:literal>
                </emma:interpretation>
              </emma:one-of>
            </emma:emma>
          </inkml:annotationXML>
          <inkml:trace contextRef="#ctx0" brushRef="#br0" timeOffset="-6032.0621">0 894 176 0,'0'0'230'0,"0"0"-4"0,0 0-3 16,0 0-9-16,0 0-10 0,0 0-8 0,0 0-5 15,0 0-5-15,0 0-11 0,0 0-1 0,0 0-6 16,0 0-4-16,0 0-7 0,0 0-12 0,0 0-13 16,0 0-9-16,46-61-12 0,-46 61-6 0,0 0-5 15,39-35-4-15,-39 35-3 0,30-24-15 0,-30 24-5 16,38-34-9-16,-38 34-2 0,49-46-6 0,-22 17 0 16,-27 29-14-16,46-52 15 0,-21 20-22 0,-1 1-1 15,-24 31-5-15,44-66-1 0,-25 29-4 0,6 9-7 0,-25 28 1 16,30-61-14-16,-30 61-1 0,29-61-3 0,-14 27 5 15,-15 34-5-15,18-52-1 0,-18 52 10 16,16-51-15-16,-16 51 3 0,9-46-1 0,-9 46 3 0,0 0 0 16,0 0-4-16,2-62 4 0,-2 62 3 0,0 0-7 15,0 0 11-15,0 0-6 0,0 0-3 0,0 0 0 16,0 0 2-16,-22-52 11 0,22 52 1 0,0 0 0 16,0 0 2-16,0 0 2 0,0 0 8 0,0 0-18 15,0 0 6-15,0 0 7 0,0 0 6 0,0 0-3 16,-53 115 13-16,53-115 1 0,-11 76 4 0,11-76 2 15,-6 74 8-15,0-29 19 0,6-45 4 0,-7 89 0 16,14-25-2-16,-6-17 10 0,-1-47-2 0,13 117 14 16,-4-72 2-16,-15 18-2 0,12-15-4 0,-6-48 5 15,4 111-1-15,-6-66 2 0,10 24-2 0,-8-69-6 16,-3 90-3-16,4-44 3 0,-1-46 4 0,0 86-10 16,7-45-4-16,-7-41-5 0,6 67-2 0,-6-67-6 15,3 54-5-15,-3-54-7 0,0 0-2 0,-3 68-3 16,3-68-6-16,0 0-4 0,0 0-12 0,0 0-20 15,0 0-28-15,0 0-38 0,-2 56-42 0,2-56-53 16,0 0-55-16,0 0-50 0,0 0-61 0,0 0-62 16,0 0-58-16,0 0-363 0,0 0-873 0,0 0 386 15</inkml:trace>
          <inkml:trace contextRef="#ctx0" brushRef="#br0" timeOffset="-5295.6455">-253 1998 30 0,'0'0'247'0,"0"0"-6"15,0 0-6-15,0 0-9 0,0 0 0 0,0 0-13 16,0 0-9-16,0 0-6 0,0 0-3 0,90-35-1 0,-90 35-4 16,0 0-5-16,88-5 1 0,-88 5-8 0,72-3 10 15,-72 3 7-15,94-3 2 0,-45 0 10 0,-49 3 0 16,120-8-11-16,-47-1-7 0,-30 3-12 0,-43 6-12 16,123-11-13-16,-77 15-9 0,-46-4-20 0,99-14-11 15,-50 9-8-15,-49 5-13 0,105-3-6 0,-58 3-9 16,-47 0-6-16,90-7-7 0,-90 7-4 0,60 7-5 15,-60-7-1-15,67-5-9 0,-67 5-4 0,0 0-3 16,0 0-5-16,65 3-13 0,-65-3-19 0,0 0-29 16,0 0-32-16,0 0-34 0,0 0-25 0,0 0-40 15,0 0-58-15,0 0-45 0,0 0-56 0,0 0-58 16,0 0-354-16,14 42-792 0,-14-42 351 0</inkml:trace>
          <inkml:trace contextRef="#ctx0" brushRef="#br0" timeOffset="-4985.1754">254 2464 172 0,'0'0'253'0,"0"0"-11"0,0 0-7 16,0 0-8-16,0 0-11 0,0 0-7 15,0 0-12-15,0 0-6 0,0 0 1 0,0 0-2 16,0 0 7-16,0 0-2 0,0 0 9 0,0 0-1 0,0 0-11 16,0 0 4-16,0 0-16 0,0 0-1 0,0 0 2 15,0 0-2-15,19 144-5 0,-19-144 0 0,14 84-8 16,-15-43-9-16,1-41-6 0,3 89-9 0,3-45-8 15,-6-44-9-15,7 84-8 0,5-40-10 0,-12-44-9 16,-1 68-9-16,1-68-7 0,9 82-5 0,-9-82-9 16,0 61-7-16,0-61-14 0,2 56-6 0,-2-56-15 15,0 0-22-15,8 52-29 0,-8-52-32 0,0 0-37 16,0 0-37-16,0 0-38 0,0 0-26 0,4 53-30 16,-4-53-32-16,0 0-39 0,0 0-29 0,0 0-35 15,0 0-23-15,0 0-243 0,0 0-678 0,0 0 300 16</inkml:trace>
          <inkml:trace contextRef="#ctx0" brushRef="#br0" timeOffset="-4422.6854">646 2739 304 0,'0'0'307'0,"0"0"12"0,0 0 8 16,0 0 9-16,0 0-6 0,0 0-12 0,0 0-25 15,0 0-10-15,0 0-21 0,0 0-14 0,0 0-3 16,0 0-3-16,0 0 1 0,0 0-10 0,-13 140-13 16,13-140-13-16,8 76-21 0,-8-76-7 0,8 79-8 0,3-39-9 15,-11-40-2-15,22 77-8 0,-9-41-13 0,-13-36-5 16,30 60-11-16,-30-60-3 0,24 52-15 0,-8-19-10 16,-16-33-9-16,30 44-9 0,-30-44-7 15,34 44 2-15,-34-44-14 0,38 32-10 0,-38-32-5 0,38 26 3 16,-38-26-14-16,41 24-1 0,-41-24 8 0,0 0-6 15,67 9-10-15,-67-9-2 0,0 0-3 0,66-13 0 16,-66 13-8-16,0 0 2 0,60-45-2 0,-38 12-9 16,-22 33 3-16,35-45 2 0,-11 5-2 0,-7-1-8 15,5 4 7-15,-22 37-5 0,19-64-4 0,-3 22 1 16,-16 42-3-16,8-89 3 0,-2 51-2 0,-6 38 2 16,2-66-4-16,-2 66 9 0,0-76-2 0,0 76-3 15,-2-47 6-15,2 47-1 0,-12-59 2 0,12 59-4 16,-24-62 3-16,24 62 0 0,-29-63-1 0,15 42-3 15,14 21 6-15,-30-45 5 0,30 45 2 0,-38-37 1 16,38 37 12-16,-39-31 5 0,39 31 2 0,-54-21 4 16,54 21 7-16,-52-16 15 0,52 16 4 0,-54-7 3 15,54 7 8-15,0 0 5 0,-84 2 5 0,84-2 1 16,0 0 4-16,-72 17 6 0,72-17-11 0,-45 22-5 16,45-22-47-16,-37 24-29 0,37-24 0 0,-29 36 0 15,29-36 0-15,-24 40 0 0,24-40 0 0,-22 53 0 16,22-53 0-16,-17 53 0 0,17-53 0 0,-6 53 0 0,6-53 0 15,-10 62 0-15,10-62-86 0,0 49-138 0,0-49-44 16,0 0-64-16,6 78-42 0,-6-78-40 0,11 52-63 16,-11-52-66-16,11 51-370 0,-11-51-987 15,19 52 437-15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3:05.48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9A8944C-0128-464E-BEAA-F388501A6E2F}" emma:medium="tactile" emma:mode="ink">
          <msink:context xmlns:msink="http://schemas.microsoft.com/ink/2010/main" type="writingRegion" rotatedBoundingBox="1508,620 19521,382 19557,3130 1545,3368"/>
        </emma:interpretation>
      </emma:emma>
    </inkml:annotationXML>
    <inkml:traceGroup>
      <inkml:annotationXML>
        <emma:emma xmlns:emma="http://www.w3.org/2003/04/emma" version="1.0">
          <emma:interpretation id="{327DCAF6-7A36-4CCE-B70C-BDB19C0A3621}" emma:medium="tactile" emma:mode="ink">
            <msink:context xmlns:msink="http://schemas.microsoft.com/ink/2010/main" type="paragraph" rotatedBoundingBox="1508,620 19521,382 19557,3130 1545,33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709955D-D30E-431A-A02A-CD015498067B}" emma:medium="tactile" emma:mode="ink">
              <msink:context xmlns:msink="http://schemas.microsoft.com/ink/2010/main" type="line" rotatedBoundingBox="1508,620 19521,382 19557,3130 1545,3368"/>
            </emma:interpretation>
          </emma:emma>
        </inkml:annotationXML>
        <inkml:traceGroup>
          <inkml:annotationXML>
            <emma:emma xmlns:emma="http://www.w3.org/2003/04/emma" version="1.0">
              <emma:interpretation id="{05E3A266-CDFE-47BA-A475-1282E2BB8698}" emma:medium="tactile" emma:mode="ink">
                <msink:context xmlns:msink="http://schemas.microsoft.com/ink/2010/main" type="inkWord" rotatedBoundingBox="1512,913 4713,871 4743,3157 1542,319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1251 1041 148 0,'0'0'181'0,"0"0"1"0,0 0-16 0,0 0-7 16,0 0-10-16,0 0-5 0,58 48-4 0,-58-48 1 15,0 0-9-15,0 0-8 0,0 0 1 0,0 0-13 16,0 0-11-16,65 1-8 0,-65-1-6 0,0 0-7 16,0 0-7-16,0 0-3 0,0 0 0 0,0 0-8 15,0 0 0-15,52-52-4 0,-52 52-4 0,0 0 0 16,0 0 2-16,0 0-9 0,0 0 3 0,7-56 4 15,-7 56 7-15,0 0-2 0,0 0 3 0,0 0 0 16,0 0 6-16,0 0 5 0,-54-58 1 0,54 58-5 16,0 0 2-16,0 0-1 0,0 0-3 0,0 0 15 15,0 0-10-15,-60-3 3 0,60 3-8 0,0 0-5 16,0 0-3-16,0 0 2 0,0 0 3 0,0 0 6 0,0 0-11 16,0 0-12-16,0 0 5 0,-49 66-8 0,49-66-7 15,0 0-2-15,0 0 4 0,0 0-8 16,0 0 3-16,0 0-7 0,0 0-9 0,0 0 3 15,0 0-4-15,51 86-11 0,-51-86 12 0,0 0-3 0,0 0-2 16,0 0-1-16,0 0-5 0,60 12 2 0,-60-12 0 16,0 0-4-16,0 0 6 0,0 0-9 15,0 0 5-15,0 0-2 0,0 0 0 0,0 0 3 0,0 0-5 16,79-55 6-16,-79 55-2 0,0 0-6 0,0 0-1 16,0 0-2-16,7-48-1 0,-7 48 2 0,0 0 3 15,0 0-1-15,0 0 8 0,0 0-3 0,0 0-1 16,0 0-3-16,0 0 9 0,0 0-1 0,0 0-7 15,-58-63 0-15,58 63 3 0,0 0-2 0,0 0 5 16,0 0 0-16,0 0-4 0,0 0-5 0,0 0 8 16,0 0-6-16,0 0 5 0,0 0-7 0,0 0 3 15,0 0 3-15,0 0 0 0,0 0-3 0,0 0 3 16,0 0-9-16,0 0 2 0,0 0 7 0,0 0-3 16,0 0-4-16,0 0 3 0,0 0 0 0,0 0 9 15,0 0-12-15,0 0 5 0,0 0-1 0,0 0-1 16,0 0 4-16,0 0-4 0,0 0 1 0,0 0-3 15,0 0-3-15,0 0 5 0,0 0 8 0,0 0-9 16,0 0-3-16,0 0 3 0,0 0-4 0,0 0 3 16,0 0 0-16,0 0 4 0,0 0-5 0,0 0 13 0,0 0-7 15,0 0 12-15,0 0 3 0,0 0-7 16,0 0-2-16,0 0-2 0,0 0-4 0,0 0-3 16,0 0-3-16,0 0 2 0,0 0-15 0,0 0-20 15,0 0-23-15,0 0-35 0,0 0-42 0,0 0-47 0,0 0-54 16,0 0-74-16,0 0-50 0,0 0-272 0,0 0-682 15,0 0 302-15</inkml:trace>
          <inkml:trace contextRef="#ctx0" brushRef="#br0" timeOffset="-937.498">153 0 83 0,'0'0'190'0,"0"0"-1"15,0 0-4-15,0 0-13 0,0 0-1 0,0 0-10 16,0 0 4-16,0 0 0 0,0 0-6 0,0 0-3 16,0 0-10-16,-11 136-7 0,11-136-10 0,-9 65 0 15,9-65 1-15,-3 82 5 0,3-82 9 0,0 79-18 16,-5-40 7-16,5-39-8 0,-6 82-7 0,6-41-2 16,0-41 4-16,-13 70-4 0,13-70-8 0,-8 77-9 15,3-39-9-15,5-38-9 0,-9 63 7 0,9-63-21 16,-11 56 1-16,11-56-6 0,-8 54-3 0,8-54-8 15,-13 49-3-15,13-49-5 0,0 0 0 0,-12 69 0 16,12-69-3-16,0 0-8 0,-14 57 1 0,14-57-3 16,0 0-7-16,-15 37-3 0,15-37 1 0,0 0-3 15,0 0-1-15,0 0-5 0,0 0 0 0,0 0-5 16,-12 43 6-16,12-43-5 0,0 0 4 0,0 0-8 16,0 0 4-16,0 0 7 0,0 0 6 0,0 0-1 15,0 0 12-15,0 0-1 0,0 0-1 0,0 0 7 16,0 0 0-16,0 0-9 0,77 18 11 0,-77-18 1 0,0 0-5 15,0 0 2-15,0 0 8 0,93-38-2 0,-93 38-6 16,46-24-8-16,-46 24 7 0,52-17-4 16,-52 17-1-16,44-20-7 0,-44 20 1 0,46-19-1 15,-46 19-7-15,44-22 5 0,-44 22-7 0,46-21-2 0,-46 21 0 16,43-20 0-16,-43 20-3 0,0 0-4 0,41-24-1 16,-41 24-2-16,0 0-9 0,0 0-5 0,0 0-5 15,41-20-9-15,-41 20 2 0,0 0-9 16,0 0-10-16,0 0-14 0,0 0-23 0,0 0-14 0,0 0-20 15,0 0-25-15,0 0-12 0,0 0-7 0,0 0-15 16,0 0-7-16,0 0-9 0,20-39 1 0,-20 39 3 16,0 0 8-16,0 0 9 0,0 0 21 0,0 0 11 15,12-53 7-15,-12 53 16 0,0 0 15 0,0 0 8 16,0 0 12-16,9-52 11 0,-9 52 18 0,0 0 18 16,0 0 10-16,0 0 16 0,0 0 15 0,0-52 10 15,0 52 3-15,0 0 0 0,0 0-1 0,0 0 2 16,0 0 9-16,-3-71 8 0,3 71 8 0,0 0 11 15,0 0 1-15,0 0-6 0,0-57-4 0,0 57 8 16,0 0 7-16,0 0 0 0,0 0 8 0,0 0 5 16,-6-56 2-16,6 56 2 0,0 0 0 0,0 0 1 15,0 0 8-15,0 0-14 0,0 0-6 0,0 0-2 16,0 0 4-16,0 0 12 0,0 0-4 0,0 0 13 16,0 0 10-16,0 0-1 0,0 0-4 0,0 0-5 15,0 0 20-15,0 0-2 0,-26 152-4 0,26-152 5 16,3 72 4-16,-3-72 5 0,4 79-2 0,0-35-2 15,-4-44-11-15,7 89-7 0,1-45 3 0,-8 23-4 16,0-67 3-16,6 91-6 0,5-26 1 0,-5-22-9 16,-6-43 0-16,11 88-5 0,-8-43-8 0,8 26-1 15,-4-27-10-15,-7-44 4 0,5 85-1 0,4-44-5 16,-9-41-9-16,14 77-4 0,-14-77-5 0,5 67-1 16,0-30-5-16,-5-37 1 0,0 0-8 0,11 73 0 15,-11-73-2-15,5 43-5 0,-5-43-7 0,0 0 3 16,0 0 1-16,9 61-12 0,-9-61 7 0,0 0-8 0,0 0-4 15,0 0-15-15,0 0-25 0,0 0-16 16,0 0-29-16,0 0-44 0,0 0-47 0,0 0-47 16,0 0-39-16,0 0-25 0,0 0-45 0,0 0-45 15,0 0-39-15,0 0-26 0,0 0-49 0,0 0-250 0,0 0-794 16,0 0 351-16</inkml:trace>
          <inkml:trace contextRef="#ctx0" brushRef="#br0" timeOffset="906.2729">2093 778 233 0,'0'0'270'16,"0"0"0"-16,0 0-8 0,0 0-7 0,0 0-12 15,0 0-4-15,0 0-7 0,0 0-1 0,0 0 9 16,145 1-4-16,-145-1-7 0,87-5-3 0,-87 5-6 16,87-10-2-16,-45 4-7 0,-42 6-2 0,75-13-1 15,-28 6-4-15,-47 7-2 0,96-18-9 0,-51 10-18 16,-45 8-12-16,82-16-16 0,-82 16-11 0,77-14-15 16,-33 10-13-16,-44 4-12 0,65-12-8 0,-65 12-10 15,51-9-9-15,-51 9-4 0,0 0-11 0,0 0-13 16,64-5-22-16,-64 5-35 0,0 0-35 0,0 0-45 15,0 0-51-15,0 0-61 0,59-3-36 0,-59 3-46 16,0 0-56-16,0 0-36 0,0 0-354 0,0 0-796 16,0 0 352-16</inkml:trace>
          <inkml:trace contextRef="#ctx0" brushRef="#br0" timeOffset="593.7515">2345 332 28 0,'0'0'292'15,"0"0"-16"-15,0 0-8 0,57-42-17 0,-57 42-18 16,32-28-10-16,-32 28-25 0,33-30-11 0,-33 30-15 15,33-36-8-15,-33 36-9 0,33-39-11 0,-33 39-11 16,34-41-18-16,-34 41-3 0,34-43-19 0,-34 43-12 16,24-46-1-16,-24 46-11 0,21-42-6 0,-21 42-6 15,9-44-5-15,-9 44-6 0,0 0-5 0,2-68-4 16,-2 68-6-16,0 0 2 0,-2-64-8 0,2 64-4 16,0 0-3-16,0 0 5 0,-16-51-7 0,16 51 3 15,0 0 3-15,0 0 13 0,0 0 9 0,-23-41 6 16,23 41 1-16,0 0 8 0,0 0-8 0,0 0 3 15,0 0-5-15,0 0 10 0,0 0-7 0,0 0-7 16,0 0-1-16,0 0 2 0,0 0 8 0,0 0 2 16,0 0 3-16,0 0 11 0,0 0 7 0,0 0 13 15,0 0 9-15,0 0 2 0,0 0 4 0,-27 149 15 0,27-149 3 16,3 73 11-16,-3-73 6 0,0 67 0 16,0-67-8-16,6 66 3 0,-6-66-1 0,10 65-9 0,-10-65-5 15,4 68-2-15,-4-68-10 0,5 54-2 0,-5-54-10 16,5 54-1-16,-5-54-7 0,9 51-20 0,-9-51 0 15,0 0-5-15,5 59-15 0,-5-59-5 16,0 0 1-16,0 0-14 0,2 60-12 0,-2-60-10 16,0 0-27-16,0 0-22 0,0 0-44 0,8 47-36 0,-8-47-45 15,0 0-49-15,0 0-36 0,0 0-37 0,0 0-41 16,0 0-42-16,0 0-42 0,0 0-39 0,0 0-329 16,0 0-844-16,-19 57 373 0</inkml:trace>
          <inkml:trace contextRef="#ctx0" brushRef="#br0" timeOffset="1657.1434">2592 1200 76 0,'0'0'301'0,"0"0"-11"0,0 0-17 0,0 0-10 16,0 0-10-16,0 0 0 0,0 0-21 0,0 0-10 15,0 0-23-15,0 0-13 0,0 0-7 0,0 0-9 16,44-115-8-16,-44 115 3 0,32-37-17 0,-32 37 2 16,30-33-12-16,-30 33-9 0,36-26-10 0,-36 26 2 0,0 0-11 15,0 0-4-15,46-31-10 0,-46 31-6 16,0 0 1-16,0 0 0 0,47-9 3 0,-47 9-10 16,0 0-6-16,0 0-1 0,0 0 10 0,0 0-7 15,0 0 4-15,66 40 6 0,-66-40 8 0,0 0 1 0,15 59-6 16,-15-59-7-16,0 0 0 0,-2 56-6 0,2-56 4 15,0 0 0-15,-16 74 0 0,16-74 0 16,-17 44-7-16,17-44-2 0,0 0-1 0,-27 48-3 16,27-48-7-16,0 0-2 0,-20 42-5 0,20-42 2 0,0 0-6 15,0 0-7-15,0 0-2 0,0 0-4 0,0 0-1 16,0 0-4-16,-26 28-3 0,26-28-3 0,0 0-7 16,0 0 1-16,0 0-6 0,0 0 1 0,0 0-5 15,0 0-4-15,0 0 0 0,0 0 0 0,0 0-3 16,0 0-4-16,0 0 2 0,0 0 3 0,0 0-4 15,0 0-4-15,117-78 0 0,-117 78 12 0,0 0-10 16,0 0 1-16,74 5-2 0,-74-5 0 0,0 0-2 16,62 14 7-16,-62-14-6 0,0 0 5 0,49 23-2 15,-49-23-1-15,33 24 0 0,-33-24 1 0,32 31-2 16,-32-31 0-16,0 0 3 0,27 52 0 0,-27-52 4 16,9 49 3-16,-9-49-4 0,2 57 3 0,-2-57 1 0,0 0 1 15,-16 80 10-15,16-80 1 16,-10 54 6-16,10-54-3 0,-19 48 2 0,19-48 2 0,-25 43-5 15,25-43 3-15,-27 42-3 0,27-42-3 0,-34 34-1 16,34-34 5-16,-42 32 6 0,42-32-3 0,-41 24 5 0,41-24 1 16,-50 16-2-16,50-16 10 0,-48 16-1 0,48-16 1 15,-50 8 7-15,50-8 6 0,0 0-8 16,0 0 7-16,-79-3 2 0,79 3-4 0,0 0-2 0,0 0-45 16,0 0-5-16,0 0 0 0,-71-5 0 0,71 5 0 15,0 0 0-15,0 0 0 0,0 0 0 0,0 0 0 16,0 0 0-16,0 0 0 0,0 0 0 0,0 0-150 15,-40-24-75-15,40 24-57 0,0 0-58 0,0 0-46 16,0 0-50-16,0 0-52 0,0 0-54 0,0 0-349 16,0 0-965-16,0 0 428 0</inkml:trace>
        </inkml:traceGroup>
        <inkml:traceGroup>
          <inkml:annotationXML>
            <emma:emma xmlns:emma="http://www.w3.org/2003/04/emma" version="1.0">
              <emma:interpretation id="{EE4933CE-209C-485B-A07B-B5D36D39CFDD}" emma:medium="tactile" emma:mode="ink">
                <msink:context xmlns:msink="http://schemas.microsoft.com/ink/2010/main" type="inkWord" rotatedBoundingBox="5615,1572 6275,1563 6285,2310 5625,2318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3511.0562">4087 697 25 0,'0'0'142'0,"0"0"5"0,0 0-4 15,0 0 8-15,0 0 6 0,0 0 5 0,0 0 6 16,0 0 4-16,0 0-1 0,0 0 1 0,0 0-3 16,0 0-2-16,0 0-2 0,0 0 5 0,0 0-13 15,0 0 1-15,0 0 4 0,0 0 6 0,0 0-3 16,0 0-4-16,0 0-8 0,0 0 6 0,0 0 0 16,0 0 0-16,0 0-1 0,87-40-6 0,-87 40-7 15,0 0 3-15,79-7-7 0,-79 7-12 0,70-4-8 16,-70 4-5-16,69-7-12 0,-69 7-7 0,62-6-5 15,-62 6-7-15,68-9-6 0,-68 9-9 0,57-7-8 16,-57 7-4-16,53-9-10 0,-53 9-5 0,0 0-1 16,65-8-3-16,-65 8-7 0,0 0-4 0,0 0 0 15,49-13-10-15,-49 13-6 0,0 0-12 0,0 0-14 16,0 0-23-16,0 0-27 0,0 0-36 0,0 0-29 16,0 0-30-16,0 0-19 0,0 0-19 0,0 0-18 15,0 0-20-15,0 0-27 0,0 0-22 0,0 0-20 16,0 0-10-16,0 0-15 0,0 0-189 0,0 0-562 15,0 0 249-15</inkml:trace>
          <inkml:trace contextRef="#ctx0" brushRef="#br0" timeOffset="3870.4501">4512 405 177 0,'0'0'225'0,"0"0"0"0,0 0 4 0,0 0-4 0,0 0 4 15,0 0-4-15,0 0-3 0,0 0 2 16,0 0-6-16,0 0-6 0,0 0 6 0,0 0 8 16,0 0 5-16,0 0-1 0,0 0 7 0,0 0 4 15,0 0-3-15,0 0-2 0,0 0-3 0,-55 85-5 0,55-85-2 16,-11 80 4-16,6-44-11 0,5-36-11 0,-9 77-3 16,2-38-3-16,7-39 1 0,-12 82-17 0,9-40-5 15,3-42 4-15,-2 73-12 0,2-73-2 16,-3 67-5-16,3-67-18 0,-8 47-13 0,8-47-7 0,0 0-2 15,-8 68-13-15,8-68-7 0,0 0-10 0,0 0-41 16,-3 52-55-16,3-52 0 0,0 0 0 0,0 0 0 16,0 0 0-16,0 0 0 0,0 0 0 15,0 0 0-15,0 0 0 0,0 0 0 0,0 0 0 0,0 0 0 16,0 0 0-16,0 0-37 0,0 0-179 0,0 0-62 16,0 0-53-16,0 0-46 0,0 0-39 0,0 0-53 15,0 0-54-15,0 0-401 0,0 0-1001 0,0 0 442 16</inkml:trace>
        </inkml:traceGroup>
        <inkml:traceGroup>
          <inkml:annotationXML>
            <emma:emma xmlns:emma="http://www.w3.org/2003/04/emma" version="1.0">
              <emma:interpretation id="{B5378E86-FA13-4BD4-8A9A-063BA18A5DC8}" emma:medium="tactile" emma:mode="ink">
                <msink:context xmlns:msink="http://schemas.microsoft.com/ink/2010/main" type="inkWord" rotatedBoundingBox="7210,545 11151,493 11187,3154 7245,3206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6853.7062">6591 27 233 0,'0'0'248'0,"0"0"-4"16,0 0-9-16,0 0-10 0,0 0-11 0,0 0-6 16,0 0 6-16,0 0-10 0,0 0 3 0,0 0-3 15,0 0-1-15,0 0-9 0,0 0-7 0,-62 101 0 16,62-101-13-16,-11 66 10 0,5-27-14 0,6-39 1 15,-11 78-1-15,11-78-4 0,-4 86-3 0,1-44-4 16,-5 5 3-16,8-47-8 0,0 89 2 0,-4-19-6 16,4-26-5-16,0 19-8 0,0-63-5 0,0 90-3 15,0-43-5-15,-2 18 0 0,2-65-7 0,0 84-5 16,3-44-11-16,-3-40-1 0,-3 81-9 0,3-81-1 16,-3 75-8-16,1-35-8 0,2-40-2 0,0 0-7 15,0 94 0-15,0-94-9 0,-1 54-4 0,1-54 0 16,3 55-9-16,-3-55 0 0,0 0-10 0,-3 71 3 15,3-71-6-15,-7 44-3 0,7-44 1 0,0 0-3 16,0 0-7-16,0 0-5 0,0 0-3 0,-8 51-6 16,8-51-18-16,0 0-18 0,0 0-22 0,0 0-34 15,0 0-37-15,0 0-43 0,0 0-35 0,0 0-23 16,0 0-47-16,0 0-36 0,0 0-35 0,0 0-41 16,0 0-31-16,0 0-24 0,0 0-284 0,0 0-783 0,0 0 347 15</inkml:trace>
          <inkml:trace contextRef="#ctx0" brushRef="#br0" timeOffset="12130.5224">7450 509 94 0,'0'0'95'16,"0"0"-3"-16,0 0 7 0,0 0-2 0,0 0 10 15,0 0-4-15,0 0 10 0,0 0-1 0,0 0 2 16,0 0 3-16,0 0 3 0,0 0 6 0,0 0 8 16,0 0 1-16,-46-48-3 0,46 48-2 0,0 0-6 15,0 0-12-15,0 0-5 0,0 0-13 0,0 0-13 0,0 0 6 16,0 0 5-16,0 0-6 0,0 0-1 15,0 0-7-15,0 0-2 0,0 0 3 0,0 0 2 16,0 0-5-16,0 0-11 0,0 0-5 0,0 0-1 16,0 0-6-16,0 0-2 0,0 0-4 0,69 111-1 0,-69-111 2 15,0 0-9-15,0 0-4 0,0 0 1 16,0 0-6-16,0 0-1 0,0 0-5 0,0 0 1 16,0 0-5-16,0 0-5 0,0 0 2 0,0 0-6 15,92-65 1-15,-92 65 1 0,0 0-4 0,0 0 2 0,0 0 2 16,0 0-6-16,0 0 4 0,0 0 1 0,0 0 3 15,0 0 6-15,-35-84 7 0,35 84 3 0,0 0 11 16,0 0-8-16,0 0 3 0,0 0-12 0,0 0-1 16,0 0-11-16,0 0 9 0,0 0-3 0,0 0-7 15,0 0 8-15,0 0 2 0,0 0 1 0,0 0-3 16,0 0 5-16,-117 78-7 0,117-78 4 0,0 0-6 16,0 0-2-16,0 0-7 0,5 59 6 0,-5-59-4 15,0 0 2-15,0 0 11 0,0 0-18 0,0 0-1 16,0 0 17-16,0 0-16 0,0 0-4 0,0 0 3 15,0 0 3-15,55 50 2 0,-55-50-8 0,0 0-7 16,0 0 3-16,0 0-3 0,0 0-2 0,0 0 2 16,0 0 7-16,0 0-8 0,0 0 2 0,0 0-2 15,0 0 8-15,0 0-6 0,0 0-4 0,0 0 2 16,0 0 9-16,0 0-13 0,0 0-14 0,0 0-23 0,0 0-19 16,0 0-21-16,0 0-30 0,0 0-27 15,0 0-35-15,0 0-38 0,0 0-40 0,0 0-37 16,0 0-212-16,0 0-550 0,0 0 244 0</inkml:trace>
          <inkml:trace contextRef="#ctx0" brushRef="#br0" timeOffset="6447.4649">6001-396 105 0,'0'0'189'16,"0"0"-4"-16,0 0-4 0,0 0-2 0,0 0-2 16,0 0-2-16,0 0-1 0,0 0 1 0,0 0-4 15,0 0-2-15,0 0-8 0,0 0 8 0,0 0-11 16,0 0-6-16,0 0 5 0,0 0-6 0,0 0-4 15,0 0 0-15,0 0 0 0,0 0-4 0,0 0 5 16,0 0-9-16,0 0-3 0,0 0-8 0,0 0 17 16,0 0 4-16,0 0-4 0,0 0-3 0,0 0-1 15,0 0 14-15,0 0-12 0,0 0-1 0,0 0-9 16,0 0-6-16,0 0 1 0,-42 115 0 0,42-115 0 16,0 0-8-16,-13 63-5 0,13-63-4 0,-16 46-6 15,16-46-2-15,-9 48-7 0,9-48-6 0,-16 49-6 16,16-49-7-16,-16 53 1 0,16-53-7 0,-17 61-6 15,17-61 0-15,-14 48 0 0,14-48-1 0,-16 55-3 16,0-20-9-16,16-35 4 0,-19 66-5 0,7-27 12 0,12-39-11 16,-18 63 5-16,1-27 2 0,17-36 8 15,-10 47-9-15,10-47-2 0,0 0-9 0,-9 73 8 16,9-73-4-16,0 0 6 0,-17 60-6 0,17-60 6 16,0 0-10-16,-4 51-2 0,4-51-3 0,0 0-13 0,-1 50-29 15,1-50 0-15,0 0 0 0,0 0 0 0,-5 58 0 16,5-58 0-16,0 0 0 0,0 0 0 0,0 0 0 15,-3 61 0-15,3-61 0 0,0 0 0 16,0 0 0-16,0 0 0 0,-8 53 0 0,8-53 0 0,0 0 0 16,0 0 0-16,0 0 0 0,0 0 0 0,0 0 0 15,0 0 0-15,0 0 0 0,0 0 0 0,-5 52 0 16,5-52 0-16,0 0 0 0,0 0 0 0,0 0 0 16,0 0 0-16,0 0 0 0,0 0 0 0,0 0 0 15,0 0 0-15,0 0 0 0,0 0 0 0,0 0 0 16,0 0 0-16,0 0 0 0,0 0 0 0,0 0 0 15,0 0 0-15,0 0 0 0,0 0 0 0,0 0 0 16,0 0 0-16,0 0 0 0,0 0 0 0,0 0 0 16,0 0 0-16,0 0 0 0,0 0 0 0,0 0 0 15,0 0 0-15,0 0 0 0,0 0 0 0,0 0 0 16,0 0 0-16,0 0 0 0,0 0 0 0,0 0 0 16,0 0 0-16,0 0 0 0,0 0 0 0,0 0 0 15,0 0 0-15,0 0 0 0,0 0 0 0,0 0 0 16,0 0 0-16,0 0 0 0,0 0 0 0,131-63 0 15,-131 63 0-15,56-22 0 0,-56 22 0 0,68-27 0 0,-29 10 0 16,5 3 0-16,-44 14 0 0,81-23 0 16,-81 23 0-16,58-14 0 0,-20 4 0 0,-38 10 0 15,52-13 0-15,-52 13 0 0,0 0 0 0,65-17 0 0,-65 17 0 16,0 0 0-16,44-9 0 0,-44 9 0 0,0 0 0 16,0 0 0-16,0 0 0 0,0 0 0 15,55-8 0-15,-55 8 0 0,0 0 0 0,0 0 0 16,0 0 0-16,0 0 0 0,0 0-40 0,0 0-129 0,0 0-32 15,0 0-32-15,0 0-32 0,0 0-24 0,0 0-17 16,0 0-13-16,0 0-14 0,0 0-10 0,0 0-23 16,0 0-13-16,0 0-7 0,0 0-1 15,29-48-14-15,-29 48-228 0,0 0-682 0,0 0 301 0</inkml:trace>
          <inkml:trace contextRef="#ctx0" brushRef="#br0" timeOffset="13239.9205">8386 638 117 0,'0'0'280'0,"0"0"6"0,0 0 1 0,0 0 0 16,0 0-8-16,0 0-7 0,0 0-14 0,0 0 1 16,0 0-11-16,0 0-5 0,174 4 10 0,-174-4 1 15,73-13-16-15,-73 13-7 0,72 2-9 0,-72-2-6 16,89-2-16-16,-89 2-12 0,63-3-8 0,-63 3-14 16,85-6-3-16,-85 6-5 0,82-5-11 0,-82 5-12 15,59 0-10-15,-59 0-5 0,72-2-8 0,-72 2 0 16,57 2-9-16,-57-2-8 0,0 0-9 0,87-3-9 15,-87 3-10-15,58-4-6 0,-58 4-8 0,0 0-2 16,76 2-7-16,-76-2-4 0,0 0-3 0,60 0-13 16,-60 0-11-16,0 0-13 0,0 0-18 0,73 2-16 15,-73-2-29-15,0 0-35 0,0 0-26 0,0 0-33 16,62-4-34-16,-62 4-38 0,0 0-19 0,0 0-23 16,0 0-29-16,0 0-31 0,0 0-37 0,0 0-42 15,0 0-248-15,0 0-713 0,0 0 317 0</inkml:trace>
          <inkml:trace contextRef="#ctx0" brushRef="#br0" timeOffset="12849.2808">8656-261 33 0,'0'0'290'0,"0"0"-9"16,0 0-14-16,0 0-12 0,-79-22-7 0,79 22-3 15,0 0-25-15,0 0-18 0,-41-33-16 0,41 33-19 16,0 0-7-16,-27-44-11 0,27 44-16 0,0 0-10 16,0 0-10-16,11-71-12 0,-11 71-10 0,0 0-10 15,34-59-14-15,-34 59 0 0,30-37-7 0,-30 37 1 16,38-40-4-16,-38 40-12 0,48-34-1 0,-48 34-2 16,48-28-5-16,-48 28 0 0,55-19 0 0,-55 19-13 15,52-10 3-15,-52 10-3 0,0 0-6 0,71 2 0 16,-71-2 1-16,0 0 6 0,73 21-1 0,-73-21 13 15,41 24-5-15,-41-24 8 0,35 29 16 0,-35-29 2 16,30 33-3-16,-30-33 13 0,20 39 10 0,-20-39-2 16,11 48 6-16,-11-48 3 0,0 56 9 0,0-56 0 15,0 0-5-15,-20 89-2 0,20-89-6 0,-35 62 8 16,11-27 7-16,4 2-1 0,-4-2-6 0,24-35-6 16,-52 65-6-16,19-32-2 0,4-6-5 0,-2 2-3 15,31-29-2-15,-51 48-12 0,17-21 0 0,34-27-5 16,-45 35-5-16,7-15 2 0,38-20-10 0,-55 44-3 15,32-28 4-15,23-16-8 0,-38 30-1 0,38-30-1 16,-38 38-4-16,38-38-5 0,-32 30 2 0,32-30-4 0,0 0-1 16,0 0-3-16,0 0-2 0,-33 33-1 15,33-33 0-15,0 0-2 0,0 0 3 0,0 0 1 16,0 0 1-16,0 0 3 0,0 0 4 0,0 0 0 16,0 0 6-16,0 0 5 0,0 0-4 0,96 37 3 0,-96-37 3 15,0 0-5-15,95-9 7 0,-95 9 1 0,73-9-3 16,-73 9 4-16,83-11-6 0,-43 4-2 0,-40 7-5 15,73-13-2-15,-73 13-2 0,66-13 0 16,-66 13-4-16,57-12 4 0,-57 12-9 0,49-10 0 0,-49 10-8 16,0 0-7-16,64-9-25 0,-64 9-28 0,0 0-31 15,0 0-36-15,0 0-30 0,62-7-26 0,-62 7-30 16,0 0-30-16,0 0-15 0,0 0-16 16,0 0-17-16,0 0-33 0,0 0-28 0,0 0-35 0,0 0-302 15,0 0-746-15,0 0 330 0</inkml:trace>
          <inkml:trace contextRef="#ctx0" brushRef="#br0" timeOffset="14286.7955">9096 923 104 0,'0'0'256'16,"0"0"2"-16,0 0-6 0,0 0-8 0,0 0-10 16,0 0-6-16,0 0-14 0,0 0-2 0,0 0 10 15,0 0-20-15,0 0 12 0,0 0-1 0,0 0-8 16,0 0-1-16,0 0-6 0,-62 68-16 0,62-68-1 15,-17 43-1-15,17-43 2 0,-18 43 4 0,18-43 0 16,-17 49-10-16,17-49-10 0,-16 52-8 0,16-52-7 16,-14 47-10-16,14-47-5 0,-21 50 0 0,21-50-5 15,-25 56-4-15,25-56-11 0,0 0-5 0,-19 44-8 16,19-44-12-16,0 0-1 0,0 0-7 0,-17 36-5 16,17-36-11-16,0 0 1 0,0 0-9 0,0 0 0 15,0 0-10-15,0 0-7 0,0 0 3 0,0 0-3 16,0 0-8-16,0 0-3 0,0 0 0 0,0 0-2 15,0 0-7-15,0 0-7 0,0 0 4 0,0 0 0 16,0 0-2-16,0 0-5 0,0 0 5 0,0 0-11 16,0 0 3-16,0 0-1 0,109-93-1 0,-109 93 2 15,44-18 1-15,-44 18 0 0,0 0 1 0,58-14-3 16,-58 14 6-16,0 0 0 0,62-1-2 0,-62 1 9 16,0 0-3-16,0 0 0 0,0 0-3 0,76 17 8 15,-76-17-3-15,0 0 8 0,49 26 5 0,-49-26 0 0,0 0-3 16,30 31-7-16,-30-31 4 0,25 37 13 0,-25-37 2 15,21 38 6-15,-21-38-7 0,0 0 5 16,23 62-7-16,-23-62 5 0,10 47 10 0,-10-47-9 16,0 0 2-16,3 68 1 0,-3-68-8 0,0 0-18 0,-6 71-22 15,6-71 0-15,0 0 0 0,-10 58 0 0,10-58 0 16,-14 42 0-16,14-42 0 0,-17 40 0 0,17-40 0 16,-24 39 0-16,24-39 0 0,-32 35 0 15,32-35 0-15,-44 33 0 0,44-33 0 0,-44 25 0 0,44-25 0 16,-65 27 0-16,65-27 0 0,-60 14 0 0,19-10 0 15,41-4 0-15,-71 3 0 0,71-3 0 0,-62 0 0 16,62 0 0-16,-69-2 0 0,69 2 0 0,0 0 0 16,-83-1 0-16,83 1 0 0,0 0 0 0,-52-7 0 15,52 7 0-15,0 0 0 0,0 0 0 0,0 0 0 16,-50-15 0-16,50 15 0 0,0 0 0 0,0 0 0 16,0 0 0-16,0 0 0 0,0 0 0 0,0 0 0 15,0 0 0-15,0 0 0 0,0 0 0 0,0 0 0 16,-18-46 0-16,18 46 0 0,0 0 0 0,0 0 0 15,0 0-256-15,0 0-119 0,0 0-44 0,79-65-24 16,-79 65-16-16,0 0-31 0,49-31-21 0,-49 31-362 16,40-21-946-16,-40 21 418 0</inkml:trace>
          <inkml:trace contextRef="#ctx0" brushRef="#br0" timeOffset="13568.0239">8945 865 182 0,'0'0'300'16,"0"0"-6"-16,0 0-9 0,0 0 14 0,0 0-18 15,120 5 1-15,-120-5-6 0,0 0-3 0,97-17-6 16,-97 17-8-16,68-12-10 0,-27 5-3 0,-41 7-10 16,61-11-20-16,-61 11-25 0,84-12-11 0,-84 12-20 0,57-9-16 15,-57 9-14-15,52-12-12 0,-52 12-16 16,0 0-11-16,61-11-7 0,-61 11-17 0,0 0-30 15,0 0-37-15,0 0-26 0,0 0-34 0,0 0-24 16,53-1-34-16,-53 1-27 0,0 0-31 0,0 0-44 0,0 0-39 16,0 0-35-16,0 0-26 0,0 0-27 0,0 0-187 15,0 0-578-15,-111 77 256 0</inkml:trace>
        </inkml:traceGroup>
        <inkml:traceGroup>
          <inkml:annotationXML>
            <emma:emma xmlns:emma="http://www.w3.org/2003/04/emma" version="1.0">
              <emma:interpretation id="{9E05500B-1F5D-4B56-A8D0-3E3ABE76FEA4}" emma:medium="tactile" emma:mode="ink">
                <msink:context xmlns:msink="http://schemas.microsoft.com/ink/2010/main" type="inkWord" rotatedBoundingBox="12104,671 15271,629 15297,2639 12130,2681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15208.6799">11115 107 247 0,'0'0'268'0,"0"0"-6"15,0 0-9-15,0 0-10 0,0 0-8 0,0 0-13 16,0 0-2-16,0 0-13 0,0 0-6 0,0 0-1 16,0 0-8-16,0 0 1 0,0 0 9 0,0 0-4 15,0 0-4-15,0 0 6 0,0 0 8 0,-17 113 1 16,17-113 9-16,-3 86-7 0,0-42-4 0,3-44-8 16,-5 85-4-16,-1-41-3 0,6-44 0 0,-7 82-13 15,4-45-7-15,3-37-12 0,0 64-16 0,0-64-4 16,-3 53-6-16,3-53-12 0,0 0-6 0,-2 75-14 15,2-75-9-15,0 0-10 0,-3 65-9 0,3-65-6 16,0 0-6-16,-3 46-12 0,3-46-8 0,0 0-16 0,0 0-32 16,0 0-34-16,0 0-30 0,-17 51-59 15,17-51-66-15,0 0-70 0,0 0-69 0,0 0-74 16,-27 26-69-16,27-26-63 0,0 0-273 0,0 0-879 0,0 0 390 16</inkml:trace>
          <inkml:trace contextRef="#ctx0" brushRef="#br0" timeOffset="14849.3065">10586 549 101 0,'0'0'251'0,"0"0"8"0,0 0 7 0,0 0 3 16,0 0-4-16,0 0-10 0,0 0-7 0,0 0-6 16,0 0 30-16,0 0 5 0,0 0 1 0,0 0-2 0,0 0-8 15,117 1-11-15,-117-1-8 0,0 0-3 0,73-5-12 16,-73 5-4-16,50-3-20 0,-50 3-5 15,55-11-11-15,-55 11-10 0,76-12-7 0,-76 12-16 16,68-15-11-16,-68 15-11 0,56-16-12 0,-56 16-13 0,55-16-9 16,-55 16-4-16,54-7-16 0,-54 7-10 0,0 0-6 15,0 0-18-15,58-18-18 0,-58 18-28 0,0 0-41 16,0 0-48-16,0 0-67 0,0 0-70 0,0 0-63 16,0 0-48-16,0 0-60 0,0 0-73 0,0 0-363 15,0 0-896-15,0 0 397 0</inkml:trace>
          <inkml:trace contextRef="#ctx0" brushRef="#br0" timeOffset="18342.1104">12430-515 139 0,'0'0'273'0,"0"0"-1"0,0 0-10 16,0 0-6-16,0 0-19 0,0 0-12 0,0 0-18 15,0 0-5-15,0 0-9 0,0 0 0 0,0 0-1 16,0 0 9-16,0 0 4 0,0 0-9 0,0 0-2 16,0 0 6-16,0 140 0 0,0-140-8 0,-3 66-5 15,3-66-3-15,-8 84 4 0,8-84-5 0,-19 67-8 16,5-22-9-16,5-3-7 0,9-42-9 0,-26 84-12 16,12-48-9-16,-7 2-4 0,4 3-10 0,17-41 0 0,-36 80-5 15,22-38-3-15,1-2-8 0,-12-1-4 0,4 4-10 16,0-7-6-16,21-36-3 0,-34 71-6 15,16-38 1-15,18-33 0 0,-23 48-7 0,23-48-6 16,-21 43 3-16,21-43-10 0,0 0-4 0,-17 36-2 0,17-36-6 16,0 0-2-16,0 0 2 0,0 0-12 0,0 0 5 15,0 0 2-15,0 0 1 0,0 0-5 16,0 0 11-16,0 0 2 0,0 0 5 0,0 0-6 16,0 0 1-16,0 0 11 0,0 0-13 0,96 17 0 0,-96-17-7 15,0 0 1-15,89-41-3 0,-89 41-3 0,66-26 3 16,-19 5-1-16,-6 4-6 0,-6-4 2 0,-35 21-6 15,76-43-2-15,-35 23 4 0,-6 2-8 0,-35 18-15 16,62-24 0-16,-62 24-9 0,47-23-27 0,-47 23-25 16,44-19-19-16,-44 19-25 0,41-21-34 0,-41 21-45 15,0 0-47-15,0 0-46 0,0 0-50 0,41-19-29 16,-41 19-22-16,0 0-19 0,0 0-29 0,0 0-10 16,0 0-20-16,0 0-260 0,0 0-775 0,0 0 343 15</inkml:trace>
          <inkml:trace contextRef="#ctx0" brushRef="#br0" timeOffset="18795.2699">12969-87 74 0,'0'0'302'16,"0"0"3"-16,0 0 1 0,0 0-8 0,0 0-15 15,0 0 1-15,0 0-16 0,0 0-5 0,0 0-6 16,0 0-6-16,0 0-1 0,0 0-3 0,0 0-1 0,0 0-3 16,0 0-8-16,0 0-7 0,-77 88-15 15,77-88-9-15,-11 55-3 0,11-55-7 0,-13 86 8 16,5-49-11-16,8-37 5 0,-11 85-11 0,2-17-9 16,2-22-1-16,-4-1-16 0,5 22 13 0,6-67-9 0,-14 85 3 15,9-40-8-15,-3-1-11 0,8-44-6 16,-14 95-1-16,6-49-8 0,5-2 1 0,3-44 4 15,-13 85-15-15,8-44-6 0,5-41-88 0,-17 79-28 0,17-79 0 16,-10 55 0-16,10-55 0 0,-9 64 0 0,9-64 0 16,-8 50 0-16,8-50 0 0,0 0 0 0,-3 69 0 15,3-69 0-15,0 0 0 0,-6 53 0 0,6-53 0 16,0 0 0-16,-15 60 0 0,15-60 0 0,0 0 0 16,0 0 0-16,-11 47 0 0,11-47 0 0,0 0 0 15,0 0 0-15,0 0 0 0,0 0 0 0,0 0 0 16,-17 40 0-16,17-40 0 0,0 0 0 0,0 0 0 15,0 0-224-15,0 0-85 0,0 0-28 0,0 0-35 16,0 0-22-16,0 0-28 0,0 0-34 0,0 0-30 16,0 0-380-16,0 0-937 0,0 0 415 0</inkml:trace>
          <inkml:trace contextRef="#ctx0" brushRef="#br0" timeOffset="19670.2566">13593 626 183 0,'0'0'245'0,"0"0"-9"0,0 0-13 0,0 0-14 16,0 0-18-16,0 0-6 0,0 0-7 0,0 0-5 15,0 0-11-15,0 0 2 0,0 0-19 16,0 0-7-16,0 0-9 0,0 0-4 0,0 0-9 15,0 0-10-15,0 0-4 0,0 0-2 0,0 0-1 0,0 0-2 16,0 0 1-16,0 0-15 0,49 100-2 0,-49-100-6 16,0 0 0-16,0 0 7 0,0 0-19 0,0 0-3 15,0 0-5-15,0 0-5 0,0 0-7 0,0 0 8 16,0 0-17-16,0 0-1 0,0 0-4 0,0 0 1 16,0 0-1-16,0 0-12 0,0 0-1 0,73-80 1 15,-73 80-2-15,0 0 4 0,0 0 2 0,0 0 9 16,0 0 4-16,-14-71 0 0,14 71 12 0,0 0 0 15,0 0 15-15,0 0 13 0,0 0 0 0,0 0-2 16,0 0-2-16,0 0-3 0,-55-40 3 0,55 40-5 16,0 0 3-16,0 0 1 0,0 0-1 0,0 0 2 15,0 0-5-15,0 0-6 0,0 0-8 0,0 0-4 16,0 0-2-16,-79 71-2 0,79-71 0 0,0 0 0 16,0 0-2-16,-13 54 2 0,13-54-6 0,0 0 3 15,0 0-3-15,0 0 5 0,0 0-5 0,6 67-3 0,-6-67 0 16,0 0-2-16,0 0-1 0,0 0 0 15,0 0-1-15,29 59-4 0,-29-59 3 0,0 0-4 16,0 0-3-16,0 0-3 0,34 25 1 0,-34-25 3 16,0 0-6-16,0 0-5 0,0 0 3 0,0 0-1 0,0 0-7 15,0 0-3-15,0 0-1 0,0 0-6 0,0 0-7 16,106-52 3-16,-106 52-3 0,0 0-1 16,21-41-1-16,-21 41 8 0,0 0-7 0,0 0 2 0,0 0-1 15,5-59 7-15,-5 59-2 0,0 0 2 0,0 0-1 16,0 0 0-16,0 0 2 0,0 0 2 0,0 0 3 15,0 0 4-15,0 0 2 0,-46-60-1 0,46 60 0 16,0 0 0-16,0 0-4 0,0 0 3 0,0 0 0 16,0 0-1-16,0 0-2 0,0 0 2 0,0 0 1 15,0 0 0-15,0 0-1 0,0 0 0 0,0 0 1 16,0 0 0-16,0 0-5 0,0 0 2 0,0 0-3 16,0 0 0-16,0 0-1 0,0 0-3 0,-97 69-2 15,97-69-5-15,0 0 3 0,0 0-10 0,0 0-7 16,0 0-8-16,0 0-8 0,0 0-15 0,0 0-10 15,0 0-22-15,0 0-33 0,0 0-32 0,0 0-39 16,0 0-40-16,0 0-33 0,0 0-44 0,0 0-47 16,0 0-40-16,0 0-299 0,0 0-750 0,0 0 332 15</inkml:trace>
        </inkml:traceGroup>
        <inkml:traceGroup>
          <inkml:annotationXML>
            <emma:emma xmlns:emma="http://www.w3.org/2003/04/emma" version="1.0">
              <emma:interpretation id="{D7CA88AD-BC81-4F53-8943-2D7F75947CA9}" emma:medium="tactile" emma:mode="ink">
                <msink:context xmlns:msink="http://schemas.microsoft.com/ink/2010/main" type="inkWord" rotatedBoundingBox="16212,543 18041,519 18076,3149 16246,3174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20904.6359">14695 503 204 0,'0'0'275'0,"0"0"-3"0,0 0 1 0,0 0-8 16,0 0-8-16,0 0-9 0,0 0-5 0,117 32 5 15,-117-32-6-15,84 0-7 0,-84 0-3 0,85 0-9 16,-38 0-2-16,-47 0 0 0,94 0-12 0,-94 0-10 16,95 3-10-16,-42-6-11 0,-53 3-7 0,103 0 4 15,-52 0 3-15,-51 0-5 0,126 7-5 0,-74-7-6 16,-1 0-9-16,23-4-9 0,-74 4-6 0,100 2-5 0,-29-4-6 15,-21 2-6-15,-50 0-7 0,98-3-2 0,-50 3-8 16,-48 0-3-16,87 3-1 0,-87-3 10 16,83-5-9-16,-83 5-1 0,54-5 5 0,-54 5-14 15,0 0-12-15,76 0 6 0,-76 0-15 0,0 0-5 0,65-4-13 16,-65 4-13-16,0 0 9 0,0 0 8 0,66 7-20 16,-66-7-9-16,0 0-3 0,0 0-3 0,0 0-9 15,0 0-13-15,0 0-24 0,0 0-23 16,0 0-26-16,0 0-38 0,0 0-38 0,0 0-42 0,0 0-45 15,0 0-34-15,0 0-41 0,0 0-27 0,0 0-30 16,0 0-52-16,0 0-28 0,0 0-373 0,0 0-890 16,0 0 394-16</inkml:trace>
          <inkml:trace contextRef="#ctx0" brushRef="#br0" timeOffset="21310.872">15174 901 230 0,'0'0'288'0,"0"0"-3"0,0 0-4 0,0 0-1 16,0 0-4-16,0 0 1 0,0 0-1 0,0 0-5 16,0 0 1-16,0 0-9 0,-25 86 1 0,25-86-3 15,-13 47 4-15,13-47-3 0,-8 53-7 0,8-53-16 16,-13 79-18-16,13-79-11 0,-11 68-13 0,3-33-9 16,8-35-5-16,-3 66-9 0,3-66-12 0,-11 65-14 15,11-65-14-15,-6 52-10 0,6-52-9 0,-5 80-12 16,5-80-12-16,-3 49-14 0,3-49-8 0,-8 46-3 0,8-46-16 15,0 0-15-15,0 0-20 0,0 0-29 0,-6 68-34 16,6-68-40-16,0 0-50 0,0 0-45 16,0 0-50-16,0 0-53 0,0 0-51 0,-19 34-59 15,19-34-46-15,0 0-349 0,0 0-856 0,0 0 379 0</inkml:trace>
          <inkml:trace contextRef="#ctx0" brushRef="#br0" timeOffset="20451.5144">15356-412 45 0,'0'0'287'0,"0"0"-3"0,0 0-5 16,0 0-2-16,0 0 5 0,0 0-8 0,0 0-6 0,0 0-8 15,0 0-10-15,0 0-11 0,-59-44-23 0,59 44-21 16,0 0-6-16,0 0-11 0,0 0-12 0,0 0-9 15,0 0-19-15,-12-50-15 0,12 50-11 0,0 0-15 16,0 0-1-16,0 0-9 0,0 0-11 0,44-65-3 16,-44 65-7-16,0 0-9 0,52-31 0 0,-52 31-11 15,39-13-7-15,-39 13 0 0,0 0-3 0,59-14-12 16,-59 14 4-16,0 0-1 0,0 0 2 0,68 2 4 16,-68-2 6-16,0 0 11 0,47 28-1 0,-47-28-4 15,0 0 4-15,40 37 1 0,-40-37 1 0,20 36 6 16,-20-36-2-16,18 41 5 0,-18-41 4 0,0 0-1 15,1 63-3-15,-1-63 1 0,0 0-5 0,-6 76 7 16,6-76-2-16,-25 48-4 0,25-48 2 0,-32 45 4 16,12-13-3-16,20-32 1 0,-49 50-3 0,49-50-4 15,-35 42 9-15,35-42-4 0,-44 35-2 0,44-35-5 16,-45 35-8-16,45-35 4 0,-47 35-9 0,47-35-1 16,-33 22 1-16,33-22-8 0,-48 25 3 0,48-25-4 15,-46 18-5-15,46-18-2 0,0 0 4 0,-45 19-5 16,45-19-6-16,0 0 0 0,0 0-3 0,0 0 2 0,-45 20 1 15,45-20 5-15,0 0-10 0,0 0-2 0,0 0 5 16,0 0 6-16,0 0 1 0,0 0 6 16,0 0 1-16,0 0 3 0,0 0 5 0,0 0-6 15,0 0 0-15,0 0 1 0,0 0 8 0,101 51 7 0,-101-51 7 16,0 0 12-16,86 0-6 0,-86 0 4 0,87-7-3 16,-87 7 11-16,84-3 0 0,-37-1-8 0,-47 4-3 15,73-12-9-15,-73 12-51 0,60-8 0 0,-60 8 0 16,71-10 0-16,-71 10 0 0,55-8 0 0,-55 8 0 15,51-14 0-15,-51 14 0 0,0 0 0 0,0 0 0 16,61-8 0-16,-61 8 0 0,0 0 0 0,0 0 0 16,0 0-116-16,0 0-34 0,0 0-38 0,0 0-36 15,0 0-45-15,0 0-38 0,0 0-42 0,0 0-32 16,0 0-38-16,0 0-35 0,0 0-31 0,0 0-324 16,0 0-875-16,0 0 388 0</inkml:trace>
          <inkml:trace contextRef="#ctx0" brushRef="#br0" timeOffset="22259.2055">15702 981 50 0,'0'0'217'0,"0"0"12"15,0 0 8-15,0 0-4 0,0 0 4 0,0 0 2 0,-51 46-6 16,51-46-6-16,0 0-5 0,-17 49 6 0,17-49-6 16,-14 47 8-16,14-47-1 0,-15 44-10 15,15-44-12-15,0 0-14 0,-17 65-13 0,17-65-12 16,-13 43-9-16,13-43-10 0,0 0-9 0,-16 63-1 0,16-63-5 16,0 0-5-16,-6 50-12 0,6-50-9 0,0 0-3 15,0 0-17-15,0 0-5 0,-11 46-10 0,11-46-4 16,0 0-7-16,0 0 4 0,0 0 3 15,0 0-10-15,0 0-7 0,0 0-8 0,0 0-4 0,0 0-4 16,0 0-7-16,0 0-6 0,0 0-3 0,0 0-7 16,0 0-3-16,0 0-4 0,0 0 1 0,134-82-3 15,-134 82 1-15,43-19-1 0,-43 19-1 0,49-19 3 16,-49 19-5-16,0 0 3 0,60-16-4 0,-60 16 4 16,0 0-4-16,62-2 5 0,-62 2-4 0,0 0 0 15,68 15 5-15,-68-15 1 0,0 0 0 0,52 21 0 16,-52-21-1-16,0 0 4 0,43 31-2 0,-43-31 5 15,34 30 15-15,-34-30 1 0,27 33 2 0,-27-33 7 16,0 0 5-16,26 58 7 0,-26-58 5 0,4 53 2 0,-4-53 12 16,7 51 5-16,-7-51 6 0,0 0-5 0,-7 75-3 0,7-75 0 15,-16 52 1-15,16-52 5 0,-20 51-7 16,20-51 6-16,-29 49-11 0,4-22-2 0,25-27 8 16,-39 39-14-16,39-39-2 0,-59 36-1 15,21-17-4-15,38-19 0 0,-57 19 13 0,57-19-3 0,-68 18-1 16,68-18 2-16,-56 15-2 0,56-15 6 0,-51 11 1 0,51-11-8 15,0 0-43-15,-60 1-16 0,60-1 0 0,0 0 0 16,0 0 0-16,0 0 0 0,-62-17 0 0,62 17 0 0,0 0 0 16,0 0 0-16,0 0 0 0,0 0 0 0,0 0 0 15,-30-36 0-15,30 36 0 0,0 0 0 0,0 0-60 16,0 0-61-16,0 0-26 0,0 0-33 0,0 0-31 16,19-78-36-16,-19 78-40 15,0 0-34-15,0 0-31 0,41-47-40 0,-41 47-34 16,38-35-25-16,-38 35-32 0,41-31-270 0,-41 31-814 15,52-42 360-15</inkml:trace>
          <inkml:trace contextRef="#ctx0" brushRef="#br0" timeOffset="21623.3913">15547 1015 170 0,'0'0'314'0,"0"0"5"0,68-37-3 0,-68 37 9 15,50-14-18-15,-50 14 11 0,62-12-1 0,-62 12-9 16,76-10-13-16,-76 10-16 0,71-12-20 0,-28 6-14 16,-43 6-7-16,72-7-12 0,-72 7-22 0,56-5-19 15,-56 5-20-15,53-7-17 0,-53 7-14 0,0 0-20 16,67-8-12-16,-67 8-24 0,0 0-24 0,0 0-27 16,0 0-21-16,52-6-42 0,-52 6-37 0,0 0-34 15,0 0-42-15,0 0-34 0,0 0-32 0,0 0-46 16,0 0-36-16,0 0-29 0,0 0-35 0,0 0-214 15,0 0-622-15,0 0 276 0</inkml:trace>
        </inkml:traceGroup>
        <inkml:traceGroup>
          <inkml:annotationXML>
            <emma:emma xmlns:emma="http://www.w3.org/2003/04/emma" version="1.0">
              <emma:interpretation id="{970A3DFC-E655-4192-BC9C-F7572EB4ED67}" emma:medium="tactile" emma:mode="ink">
                <msink:context xmlns:msink="http://schemas.microsoft.com/ink/2010/main" type="inkWord" rotatedBoundingBox="18931,1426 19535,1418 19541,1908 18937,1916"/>
              </emma:interpretation>
              <emma:one-of disjunction-type="recognition" id="oneOf5">
                <emma:interpretation id="interp5" emma:lang="" emma:confidence="0">
                  <emma:literal>=</emma:literal>
                </emma:interpretation>
                <emma:interpretation id="interp6" emma:lang="" emma:confidence="0">
                  <emma:literal>г</emma:literal>
                </emma:interpretation>
                <emma:interpretation id="interp7" emma:lang="" emma:confidence="0">
                  <emma:literal>с</emma:literal>
                </emma:interpretation>
                <emma:interpretation id="interp8" emma:lang="" emma:confidence="0">
                  <emma:literal>Г</emma:literal>
                </emma:interpretation>
                <emma:interpretation id="interp9" emma:lang="" emma:confidence="0">
                  <emma:literal>€</emma:literal>
                </emma:interpretation>
              </emma:one-of>
            </emma:emma>
          </inkml:annotationXML>
          <inkml:trace contextRef="#ctx0" brushRef="#br0" timeOffset="22871.8485">17405 716 272 0,'0'0'397'0,"0"0"-52"0,0 0-32 0,0 0-27 0,0 0-19 16,0 0-7-16,0 0-17 0,0 0 6 0,0 0-16 16,0 0-7-16,0 0-18 0,97 37-16 0,-97-37-23 0,0 0-17 15,77-11-20-15,-77 11-8 0,0 0-28 0,75-10-40 16,-75 10-48-16,0 0-56 0,64-16-52 16,-64 16-42-16,0 0-46 0,0 0-49 0,46-12-24 0,-46 12-36 15,0 0-196 1,0 0-534-16,0 0 237 0</inkml:trace>
          <inkml:trace contextRef="#ctx0" brushRef="#br0" timeOffset="22668.658">17421 264 33 0,'0'0'330'15,"0"0"4"-15,0 0 5 0,0 0 11 0,0 0-3 16,0 0 0-16,0 0-3 0,0 0 2 0,0 0-8 16,0 0-7-16,106 7-20 0,-106-7-6 0,0 0-13 15,74-3-17-15,-74 3-19 0,0 0-27 0,83-2-14 16,-83 2-21-16,55 2-28 0,-55-2-13 0,0 0-12 16,76-6-20-16,-76 6-15 0,60 2-13 0,-60-2-18 15,0 0-24-15,63 4-28 0,-63-4-22 0,0 0-36 16,0 0-40-16,47 20-49 0,-47-20-44 0,0 0-42 15,0 0-24-15,0 0-26 0,19 41-28 0,-19-41-37 16,0 0-45-16,0 0-31 0,0 0-259 0,-91 75-714 16,91-75 316-16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3:43.03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7CBCA56-A4FB-4645-9257-386F2C61D095}" emma:medium="tactile" emma:mode="ink">
          <msink:context xmlns:msink="http://schemas.microsoft.com/ink/2010/main" type="writingRegion" rotatedBoundingBox="1009,725 18060,526 18103,4266 1052,4465"/>
        </emma:interpretation>
      </emma:emma>
    </inkml:annotationXML>
    <inkml:traceGroup>
      <inkml:annotationXML>
        <emma:emma xmlns:emma="http://www.w3.org/2003/04/emma" version="1.0">
          <emma:interpretation id="{D49EBB8B-5208-415A-BE16-6124E833FD42}" emma:medium="tactile" emma:mode="ink">
            <msink:context xmlns:msink="http://schemas.microsoft.com/ink/2010/main" type="paragraph" rotatedBoundingBox="1009,725 18060,526 18103,4266 1052,446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3D6E3F4-3391-4D15-B0F9-587A11D9BF2C}" emma:medium="tactile" emma:mode="ink">
              <msink:context xmlns:msink="http://schemas.microsoft.com/ink/2010/main" type="line" rotatedBoundingBox="1009,725 18060,526 18103,4266 1052,4465"/>
            </emma:interpretation>
          </emma:emma>
        </inkml:annotationXML>
        <inkml:traceGroup>
          <inkml:annotationXML>
            <emma:emma xmlns:emma="http://www.w3.org/2003/04/emma" version="1.0">
              <emma:interpretation id="{7674507B-B69D-4062-9964-109ACA21828B}" emma:medium="tactile" emma:mode="ink">
                <msink:context xmlns:msink="http://schemas.microsoft.com/ink/2010/main" type="inkWord" rotatedBoundingBox="1016,1307 4319,1269 4343,3329 1040,336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1653-220 27 0,'0'0'241'0,"0"0"0"0,0 0-6 16,0 0-4-16,0 0-7 0,0 0-2 0,0 0-7 16,0 0-4-16,0 0-4 0,0 0-9 0,0 0 6 15,0 174-3-15,3-132 2 0,-3-42-8 0,8 91 0 16,-2-48-5-16,-1 3-1 0,-5-46-2 0,6 88 0 16,-3-42-8-16,-3-46-7 0,3 87-7 0,0-44-3 15,-3-43-6-15,-1 87-7 0,1-44-9 0,0-43-4 16,1 82-11-16,-1-82 0 0,-3 68-5 0,3-68-9 15,-4 64 3-15,4-64-9 0,-7 52-8 0,7-52-6 16,-8 63-3-16,8-63 0 0,-9 45-6 0,9-45 5 16,-11 46-8-16,11-46-2 0,0 0-8 0,-14 64-7 15,14-64 2-15,0 0 2 0,-18 53-6 0,18-53 0 16,0 0-5-16,0 0 2 0,-11 39 7 0,11-39-13 0,0 0 2 16,0 0-13-16,0 0 0 0,0 0 0 0,0 0 2 15,0 0 2-15,0 0-2 0,0 0-6 16,0 0 1-16,0 0 2 0,0 0-2 0,0 0 13 0,0 0-1 15,33 48 1-15,-33-48 6 0,0 0-10 0,0 0-2 16,0 0 13-16,0 0-4 0,135-67-5 0,-101 49-19 16,-34 18-29-16,73-40 0 0,-33 20 0 0,-40 20 0 15,60-32 0-15,-24 15 0 0,0-2 0 0,-36 19 0 16,49-21 0-16,-49 21 0 0,0 0 0 0,49-28 0 16,-49 28 0-16,0 0 0 0,0 0 0 0,40-19 0 15,-40 19 0-15,0 0 0 0,0 0 0 0,0 0 0 16,0 0 0-16,0 0-135 0,0 0-95 0,0 0-38 15,0 0-37-15,0 0-33 0,0 0-25 0,0 0-29 16,0 0-28-16,0 0-15 0,0 0-14 0,0 0-16 16,0 0-268-16,0 0-792 0,0 0 351 0</inkml:trace>
          <inkml:trace contextRef="#ctx0" brushRef="#br0" timeOffset="421.8468">2297 225 202 0,'0'0'351'16,"0"0"-6"-16,0 0-7 0,0 0-9 0,0 0-21 16,0 0-1-16,0 0-15 0,0 0 3 0,0 0-2 15,0 0-6-15,0 0-9 0,0 0-9 0,0 0-6 16,0 0-5-16,0 0-5 0,-9 169-14 0,10-126-8 0,1 25-10 15,-2-68-2-15,0 89-7 0,2-23 3 16,-7-19-10-16,2 19-18 0,-4-2-5 0,7-64-15 16,4 110 0-16,-8-62 3 0,8 18-11 0,-4 0-5 15,0-66-10-15,-5 90-9 0,3-47-4 0,2-43-4 0,-3 84-2 16,3-84-1-16,3 82-115 0,-3-82-9 0,-1 70 0 16,1-29 0-16,0-41 0 0,-8 67 0 0,8-67 0 15,-5 51 0-15,5-51 0 0,0 0 0 16,-11 61 0-16,11-61 0 0,0 0 0 0,-10 47 0 0,10-47 0 15,0 0 0-15,0 0 0 0,0 0 0 0,0 0 0 16,-6 51 0-16,6-51 0 0,0 0 0 0,0 0 0 16,0 0 0-16,0 0 0 0,0 0 0 0,0 0 0 15,0 0 0-15,0 0-202 0,0 0-154 0,0 0-37 16,0 0-14-16,0 0-25 0,0 0-18 0,0 0-17 16,0 0-32-16,0 0-333 0,-44 21-899 0,44-21 398 15</inkml:trace>
          <inkml:trace contextRef="#ctx0" brushRef="#br0" timeOffset="-687.5401">361 447 189 0,'0'0'259'0,"0"0"-6"0,0 0-8 16,0 0-12-16,0 0-12 0,0 0-5 16,0 0-4-16,0 0-8 0,0 0-10 0,0 0-10 0,0 0-10 15,0 0-5-15,-104-30-3 0,104 30-19 0,0 0-10 16,0 0-10-16,-27-44-2 0,27 44-16 0,0 0 2 15,-8-63-8-15,8 63-1 0,0 0-11 0,-5-53-12 16,5 53 1-16,0 0-7 0,8-64-5 0,-8 64-4 16,0 0-7-16,21-61-9 0,-21 61-3 0,0 0 5 15,28-44-10-15,-28 44-1 0,30-30-2 0,-30 30 5 16,0 0-7-16,37-28-6 0,-37 28-3 0,0 0 3 16,49-22-5-16,-49 22-3 0,0 0-6 0,46-9 10 15,-46 9-9-15,0 0 0 0,0 0-2 0,74 4-3 16,-74-4 4-16,0 0 6 0,55 36 1 0,-55-36 8 15,40 37 5-15,-40-37 0 0,31 56-1 0,-16-31 16 16,-15-25-5-16,31 71 1 0,-18-42 8 0,-13-29 2 16,17 73 6-16,-6-29 3 0,-3 1 2 0,-8-45-4 15,11 108 0-15,-6-44-3 0,-5-22 5 0,0-42-4 0,6 89 0 16,-14-47 0-16,5 23 4 0,3-65 3 16,-6 88-5-16,0-41-5 0,-6-1 0 0,1 21 2 15,4-20 2-15,7-47-5 0,-19 86-4 0,3-42-2 16,8 2-1-16,-10-9-5 0,18-37 1 0,-30 85-2 0,15-50-2 15,-3 4-5-15,18-39 5 0,-31 71-2 0,10-38-2 16,21-33 1-16,-35 55-3 0,35-55 10 16,-28 42-8-16,28-42-2 0,-38 35-2 0,38-35-6 15,-44 30-2-15,44-30-6 0,-35 21 1 0,35-21-3 0,-52 14-3 16,52-14 1-16,-54 7-2 0,54-7-4 0,0 0-2 16,-79 3 0-16,79-3 2 0,0 0-7 0,-74-12-3 15,74 12 11-15,0 0-13 0,-46-26 10 0,46 26-9 16,0 0 2-16,-30-42-4 0,30 42 2 0,0 0 3 15,-8-54-4-15,8 54 5 0,0 0-5 0,0 0 4 16,28-77-4-16,-28 77-6 0,27-34 10 0,-27 34-8 16,38-31 9-16,-38 31-3 0,43-27 4 0,-43 27-4 15,54-20-1-15,-54 20 1 0,55-23 0 0,-55 23-2 16,54-13 4-16,-54 13-4 0,53-1 2 0,-53 1 0 16,0 0 7-16,84 1-7 0,-84-1 3 0,0 0 1 15,70 12-4-15,-70-12 11 0,49 14 0 0,-49-14 2 16,46 11 5-16,-46-11 2 0,0 0 0 0,56 22-12 15,-56-22 6-15,35 19-2 0,-35-19 0 0,0 0-4 16,48 22 0-16,-48-22 3 0,0 0-5 0,45 16 1 16,-45-16-6-16,0 0 3 0,0 0-12 0,57 10-14 15,-57-10-14-15,0 0-27 0,0 0-26 0,0 0-33 16,49 11-24-16,-49-11-34 0,0 0-29 0,0 0-33 0,0 0-27 16,0 0-19-16,0 0-31 0,0 0-35 0,62 7-30 15,-62-7-33-15,0 0-331 0,0 0-810 16,0 0 359-16</inkml:trace>
          <inkml:trace contextRef="#ctx0" brushRef="#br0" timeOffset="2468.7621">3150 839 51 0,'0'0'275'0,"0"0"-10"16,0 0-6-16,0 0-17 0,0 0-11 0,0 0-5 16,0 0-16-16,0 0-18 0,0 0-10 0,0 0-7 15,0 0-6-15,0 0-10 0,0 0-11 0,0 0-9 0,0 0-9 16,0 0-17-16,69 89-9 0,-69-89-1 0,0 0-14 15,0 0 1-15,0 0-16 0,0 0 4 16,0 0-5-16,0 0-10 0,0 0-1 0,0 0-13 16,0 0-2-16,0 0-2 0,0 0-1 0,0 0 11 0,0 0-16 15,76-69 11-15,-76 69 1 0,0 0-3 0,0 0 8 16,0 0 3-16,0 0-8 0,-5-64 11 0,5 64 12 16,0 0 3-16,0 0-6 0,0 0 0 0,0 0-1 15,0 0 8-15,0 0-4 0,0 0-10 0,0 0-6 16,-82-22-4-16,82 22-1 0,0 0-1 0,0 0 2 15,0 0-2-15,0 0-3 0,0 0 0 0,0 0-2 16,0 0-5-16,-58 71-3 0,58-71-6 0,0 0 0 16,0 0-3-16,1 58-1 0,-1-58-3 0,0 0-3 15,0 0 0-15,0 0-5 0,0 0-2 0,0 0-2 16,0 0-4-16,38 66 5 0,-38-66-2 0,0 0-5 16,0 0-1-16,0 0 1 0,0 0 3 0,0 0-4 15,0 0-9-15,0 0 5 0,0 0-2 0,0 0-3 16,0 0-1-16,0 0-3 0,0 0 2 0,101-73 0 15,-101 73-2-15,0 0-4 0,0 0 7 0,0 0-1 16,5-52 0-16,-5 52-1 0,0 0 1 0,0 0 2 16,0 0-1-16,0 0 1 0,0 0 2 0,0 0-1 15,0 0 1-15,0 0-3 0,0 0 3 0,0 0 2 0,-70-52 0 16,70 52 3-16,0 0-1 0,0 0-3 0,0 0 2 16,0 0 0-16,0 0 0 0,0 0-2 0,0 0 1 15,0 0-4-15,0 0 1 0,0 0 1 16,0 0-1-16,0 0-8 0,0 0-6 0,0 0-8 0,0 0 4 15,0 0-4-15,0 0-3 0,0 0-5 0,0 0-5 16,0 0-1-16,0 0-8 0,0 0-1 0,0 0 2 16,0 0 2-16,0 0 3 0,0 0-1 0,0 0 12 15,0 0-4-15,0 0 13 0,0 0-8 0,0 0 9 16,0 0-1-16,0 0 7 0,0 0-5 0,0 0 10 16,0 0-9-16,0 0 9 0,0 0 0 0,0 0 1 15,0 0-7-15,0 0-2 0,0 0-17 0,0 0-34 16,0 0-27-16,0 0-45 0,0 0-22 0,0 0-40 15,0 0-38-15,0 0-51 0,0 0-36 0,0 0-294 16,0 0-669-16,0 0 296 0</inkml:trace>
        </inkml:traceGroup>
        <inkml:traceGroup>
          <inkml:annotationXML>
            <emma:emma xmlns:emma="http://www.w3.org/2003/04/emma" version="1.0">
              <emma:interpretation id="{6E6ACB49-8155-44E5-BBFE-C413384A3DF0}" emma:medium="tactile" emma:mode="ink">
                <msink:context xmlns:msink="http://schemas.microsoft.com/ink/2010/main" type="inkWord" rotatedBoundingBox="5636,840 7952,813 7989,3973 5673,4000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5341.5455">5351 969 207 0,'0'0'236'15,"-57"33"12"-15,57-33 10 0,0 0-2 0,0 0-6 16,0 0-11-16,0 0 2 0,0 0-8 0,0 0 1 16,0 0 9-16,0 0 2 0,0 0 1 0,0 0-3 15,0 0-5-15,0 0-10 0,147 3-13 0,-147-3 6 16,122-26-6-16,-70 17-9 0,19-5-3 0,-20 4-9 15,25-3 0-15,1-4 4 0,-3 3 5 0,1 5-7 16,0-2-15-16,-24 1-10 0,22-1-12 0,-5-1-6 16,-19 5-13-16,-49 7-13 0,121-17-1 0,-75 13-16 15,3 2-23-15,-49 2 0 0,90-9-14 0,-90 9 1 16,68-3-6-16,-68 3-16 0,62-5 7 0,-62 5-39 16,0 0-22-16,55-5-24 0,-55 5-28 0,0 0-37 0,0 0-38 15,0 0-48-15,0 0-31 0,0 0-49 16,0 0-45-16,0 0-38 0,0 0-41 0,0 0-49 15,0 0-30-15,0 0-327 0,0 0-852 0,0 0 376 16</inkml:trace>
          <inkml:trace contextRef="#ctx0" brushRef="#br0" timeOffset="5029.0257">5587 215 172 0,'0'0'310'0,"0"0"-13"0,0 0-9 15,0 0-17-15,0 0-2 0,0 0 1 0,0 0-13 16,0 0-4-16,0 0-5 0,0 0-6 0,0 0-9 15,63-103-14-15,-63 103-3 0,52-47-5 0,-17 19-15 16,-7-5-12-16,5 3-15 0,-4 0-14 0,-29 30-14 16,57-64-10-16,-8 17-9 0,-22 17-11 0,-4-9-15 15,-2 5-5-15,4-1-9 0,-1-4-9 0,-24 39-8 16,36-66-5-16,-15 25-7 0,-21 41-6 0,28-46-6 16,-28 46-1-16,18-36 0 0,-18 36-7 0,0 0-3 15,0 0-2-15,17-44-6 0,-17 44 3 0,0 0-2 0,0 0 13 16,0 0 1-16,0 0 6 0,0 0 1 0,0 0-2 15,0 0-2-15,0 0-2 0,0 0-2 16,0 0 6-16,0 0 17 0,0 0-4 0,0 0-1 16,0 0 4-16,-96 107 4 0,80-70 3 15,16-37 3-15,-21 82 2 0,12-38 7 0,9-44 2 16,-3 87 2-16,-1-43 4 0,1 24-2 0,0-4 6 16,3-64-3-16,5 83 0 0,-2-40-3 0,-3-43-6 15,6 84 1-15,-3-43-5 0,-3-41-1 0,12 78-11 0,-12-78-9 16,9 65-7-16,-9-65 6 0,9 52-12 0,-9-52-9 15,12 51-27-15,-12-51-36 0,0 0-33 16,11 56-32-16,-11-56-39 0,0 0-37 0,9 46-55 0,-9-46-46 16,0 0-38-16,0 0-20 0,0 0-21 0,0 0-21 15,-9 63-31-15,9-63-19 0,0 0-11 0,0 0-288 16,-32 36-783-16,32-36 347 0</inkml:trace>
          <inkml:trace contextRef="#ctx0" brushRef="#br0" timeOffset="4424.6009">4777-670 173 0,'0'0'202'0,"0"0"2"16,0 0-6-16,0 0-4 0,0 0-1 0,0 0-3 15,0 0-1-15,0 0-2 0,0 0-14 0,0 0-6 16,0 0-4-16,0 0-1 0,0 0-1 0,0 0-2 16,0 0 15-16,0 0-11 0,0 0-7 0,0 0 9 15,0 0 5-15,-31 150-5 0,20-111 5 0,11-39-8 0,-19 83-1 0,6-36-4 16,4-2 0-16,-6 24 4 0,9-5 0 0,-2 5-1 0,-1-3-4 15,-2 5-2 1,0 8-7-16,3-7-1 0,3 3 0 0,-3-2-1 0,8 9-11 16,0-8 3-16,2-1 0 0,-1-5-17 0,2 5-6 15,5-1 1-15,-1 3 7 0,-1-2-15 0,13-1 16 0,-11 2-17 16,-2 6-10-16,2-3-3 0,6-5-1 16,2-1-11-16,-11-24-1 0,12 19 0 0,1 3-5 15,-1-3-5-15,-6-21 3 0,2-1-8 0,1-4-8 0,0 5 0 16,-14-45-7-16,21 88-2 0,-13-51-11 0,4 6-6 15,-12-43-31-15,21 65 0 0,-21-65 0 0,12 44 0 16,-12-44 0-16,19 40 0 0,-19-40 0 16,0 0 0-16,0 0 0 0,0 0-2 0,0 0-115 0,19 40-39 15,-19-40-36-15,0 0-45 16,0 0-51-16,0 0-47 0,0 0-48 0,0 0-59 0,0 0-57 16,0 0-425-16,0 0-1000 0,40-138 443 0</inkml:trace>
          <inkml:trace contextRef="#ctx0" brushRef="#br0" timeOffset="5995.1321">6091 1550 253 0,'0'0'287'0,"0"0"-6"0,0 0 6 15,-84 10-4-15,84-10-2 0,0 0-23 0,0 0-1 0,0 0-18 16,0 0-16-16,-60-40-11 0,60 40-18 0,0 0-6 16,-8-45-10-16,8 45 2 0,0 0-11 0,0 0-14 15,17-83-18-15,-17 83-10 0,30-56-2 0,-30 56-5 16,37-42-7-16,-7 16 9 0,-30 26-12 0,49-48-12 15,-49 48-3-15,47-32-5 0,-47 32-8 0,54-17 4 16,-54 17-3-16,52-4 2 0,-52 4 0 0,0 0 9 16,73 28 5-16,-73-28 3 0,52 46 7 0,-22-20 4 15,-6 9-5-15,-24-35-8 0,31 59 2 0,-20-26-11 16,-11-33-6-16,27 85 9 0,-17-44-17 0,-10-41 0 16,11 105 3-16,-10-62 4 0,-1 5 6 0,0-48-2 15,-8 111-10-15,4-62 8 0,-6-5-1 0,10-44 8 16,-20 91-10-16,-1-27-9 0,7-24 6 0,-3 3-1 15,-4-3 0-15,-4 0-8 0,1 4-4 0,0-4-9 16,1-10-6-16,23-30-1 0,-48 52-3 0,23-26-17 16,25-26-31-16,-40 29 0 0,40-29 0 0,-45 16 0 15,45-16 0-15,0 0 0 0,0 0 0 0,-83-12 0 16,83 12 0-16,0 0 0 0,-55-37 0 0,55 37 0 16,-16-41 0-16,16 41 0 0,0 0 0 0,-11-67 0 0,11 67 0 0,0 0 0 0,0 0 0 0,27-71 0 15,-27 71 0-15,29-35 0 0,-29 35 0 0,0 0 0 16,50-39 0-16,-50 39 0 0,52-10 0 0,-52 10 0 15,0 0 0-15,82 0 0 0,-82 0 0 0,68 15 0 16,-68-15 0-16,53 20 0 0,-53-20 0 0,50 24 0 16,-50-24 0-16,52 25 0 0,-52-25 0 0,49 24 0 15,-49-24 0-15,40 25 0 0,-40-25 0 0,39 24 0 16,-39-24 0-16,0 0 0 0,52 28 0 0,-52-28 0 16,0 0 0-16,37 12 0 0,-37-12 0 0,0 0 0 15,0 0 0-15,0 0 0 0,0 0 0 0,0 0 0 16,90-23 0-16,-90 23 0 0,38-26 0 0,-38 26 0 15,33-29 0-15,-33 29-60 0,38-35-388 0,-38 35-93 16,49-43-106-16,-49 43-436 0,30-34-1172 0,-30 34 518 16</inkml:trace>
        </inkml:traceGroup>
        <inkml:traceGroup>
          <inkml:annotationXML>
            <emma:emma xmlns:emma="http://www.w3.org/2003/04/emma" version="1.0">
              <emma:interpretation id="{B2DDF5F4-D8EE-48B5-B040-ACA572CC31A1}" emma:medium="tactile" emma:mode="ink">
                <msink:context xmlns:msink="http://schemas.microsoft.com/ink/2010/main" type="inkWord" rotatedBoundingBox="8849,666 11774,632 11810,3719 8885,3753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7901.4135">7831 755 186 0,'0'0'251'0,"0"0"3"0,0 0-5 16,0 0-4-16,0 0-3 0,0 0-13 0,0 0-7 0,0 0-17 16,0 0-2-16,0 0-9 0,0 0 0 0,0 0-16 15,0 0 2-15,0 0-1 0,0 0-7 16,0 0-8-16,0 0-12 0,0 0-16 0,0 0 6 0,0 0 0 15,0 0-1-15,93-24-6 0,-93 24 3 0,0 0-4 16,70-13-23-16,-70 13-5 0,53-11 1 0,-53 11 1 16,70-16-4-16,-70 16 3 0,71-15 2 0,-28 7-4 15,-43 8-6-15,0 0-4 0,76-11-9 0,-76 11-6 16,50-6-3-16,-50 6 4 0,0 0-9 0,0 0-9 16,73 1-4-16,-73-1-7 0,0 0-7 0,0 0-3 15,0 0-1-15,0 0-8 0,54 10-11 0,-54-10-10 16,0 0-18-16,0 0-19 0,0 0-26 0,0 0-33 15,0 0-22-15,0 0-35 0,0 0-26 0,0 0-29 16,0 0-19-16,0 0-19 0,0 0-14 0,0 0-10 16,0 0-12-16,0 0-30 0,0 0 5 0,0 0-13 15,0 0-3-15,0 0-4 0,0 0-178 0,0 0-532 16,0 0 235-16</inkml:trace>
          <inkml:trace contextRef="#ctx0" brushRef="#br0" timeOffset="8229.5255">8333 447 61 0,'0'0'181'0,"0"0"11"0,0 0 7 0,0 0 17 16,0 0 6-16,0 0-5 0,-34-59 0 0,34 59-4 0,0 0-4 15,0 0-5-15,0 0 0 0,0 0-2 16,0 0 0-16,0 0-2 0,0 0 4 0,0 0 0 16,0 0-4-16,0 0-1 0,0 0-5 0,-18 145-9 0,18-145-2 15,-3 77 0-15,3-33-2 0,0-44-3 0,0 76-2 16,0-76-8-16,-6 77-9 0,3-37-6 0,3-40-1 15,0 75-8-15,0-75-12 0,-4 51-7 16,4-51-13-16,0 0 4 0,-1 89-4 0,1-89-10 0,1 47-12 16,-1-47-2-16,0 0-11 0,4 55-15 0,-4-55-1 15,0 0 0-15,0 0-6 0,0 0-8 0,-2 60-11 16,2-60-15-16,0 0-20 0,0 0-17 0,0 0-32 16,0 0-27-16,0 0-37 0,0 0-31 0,0 0-37 15,0 0-44-15,0 0-29 0,0 0-24 0,-6 52-32 16,6-52-27-16,0 0-40 0,0 0-24 0,0 0 6 15,0 0-266-15,0 0-714 0,0 0 315 0</inkml:trace>
          <inkml:trace contextRef="#ctx0" brushRef="#br0" timeOffset="9527.7603">9253 854 71 0,'0'0'279'0,"0"0"-2"16,0 0 5-16,0 0-3 0,0 0 2 16,0 0 9-16,0 0-5 0,0 0 4 0,0 0-6 0,0 0-9 15,0 0-10-15,0 0-10 0,0 0-13 0,0 0-8 16,0 0-3-16,0 0-15 0,0 0-15 0,0 0-22 16,0 0-18-16,0 0-9 0,0 0 0 0,123 39-10 15,-123-39-11-15,53-2-8 0,-53 2-12 0,0 0-3 16,90-2-3-16,-90 2-8 0,74-5-8 0,-74 5 1 15,62-2-6-15,-62 2-2 0,83-2-9 0,-83 2 4 16,59-7-5-16,-59 7-1 0,82-7-9 0,-82 7 1 16,71 0-1-16,-71 0-2 0,62-1-7 0,-62 1-8 15,80-5-3-15,-80 5 8 0,62 0-17 0,-62 0 2 16,89-6 2-16,-89 6-8 0,69-3-1 0,-69 3 2 16,60 0-6-16,-60 0 2 0,60 0-7 0,-60 0-1 15,0 0 0-15,79 0-1 0,-79 0 0 0,0 0-5 16,74 3-6-16,-74-3-17 0,0 0-11 0,0 0-8 15,65 2-15-15,-65-2-21 0,0 0-23 0,0 0-34 16,56 3-39-16,-56-3-48 0,0 0-52 0,0 0-38 16,0 0-38-16,0 0-48 0,0 0-34 0,0 0-23 15,0 0-298-15,52 10-803 0,-52-10 356 0</inkml:trace>
          <inkml:trace contextRef="#ctx0" brushRef="#br0" timeOffset="9074.617">9693-422 39 0,'0'0'197'0,"0"0"11"0,0 0 15 16,0 0 1-16,0 0-6 0,0 0-11 0,0 0-4 0,0 0-3 16,0 0-6-16,0 0-4 0,0 0-6 0,0 0-7 15,0 0 0-15,0 0-10 0,-54-62-13 16,54 62 1-16,0 0-9 0,0 0-18 0,-29-47-2 16,29 47-9-16,-12-46-10 0,12 46 6 0,0 0-11 0,0-67-7 15,0 67-14-15,0 0-13 0,19-74 0 0,-19 74-12 16,22-44 4-16,-22 44-13 0,30-40 1 0,-30 40 2 15,41-33-1-15,-41 33-7 0,38-19-2 0,-38 19 1 16,0 0 7-16,49-11 1 0,-49 11 2 0,0 0 18 16,0 0 10-16,71 36 3 0,-71-36 5 0,24 41 6 15,-24-41 8-15,31 55 5 0,-31-55 0 0,18 60 6 16,-4-24-2-16,-14-36-4 0,9 56 1 0,-9-56-2 16,7 63-6-16,-7-63 0 0,-7 74 8 0,7-74 0 15,-11 55-6-15,11-55 0 0,-19 61-4 0,19-61 3 16,-20 51-9-16,20-51 1 0,-25 51-7 0,25-51-4 15,-34 43-10-15,34-43-6 0,-28 42-1 0,28-42 0 16,-27 24-12-16,27-24-12 0,0 0-4 0,-35 39 9 16,35-39-5-16,0 0-4 0,0 0-3 0,-35 22-12 15,35-22-6-15,0 0 4 0,0 0-4 0,0 0-5 16,0 0-4-16,0 0-3 0,0 0-1 0,0 0 1 16,0 0-3-16,0 0-3 0,0 0-13 0,0 0 1 15,62-122 11-15,-62 122-7 0,46-22 6 0,-46 22-3 16,51-10 9-16,-51 10-7 0,0 0 1 0,82 3-1 0,-82-3 8 15,0 0-11-15,96 27 7 0,-69-11 13 16,-27-16-1-16,52 38 10 0,-52-38 4 0,46 58 11 16,-24-24 14-16,-22-34 8 0,25 60 5 0,-10-23 3 0,-15-37-32 15,9 66-33-15,-9-66 0 0,-3 67 0 0,3-67 0 16,-8 56 0-16,8-56 0 0,-24 75 0 0,7-42 0 16,17-33 0-16,-33 54 0 0,33-54 0 0,-49 51 0 15,19-25 0-15,30-26 0 0,-62 38 0 0,24-18 0 16,-3-3 0-16,41-17 0 0,-76 25 0 0,76-25 0 15,-61 13 0-15,61-13 0 0,-59 8 0 0,59-8 0 16,-58 2 0-16,58-2 0 0,0 0 0 0,0 0 0 16,-73-13 0-16,73 13 0 0,0 0 0 0,0 0 0 15,-41-24 0-15,41 24 0 0,0 0 0 0,0 0 0 16,0 0 0-16,-24-34 0 0,24 34 0 0,0 0 0 16,0 0 0-16,0 0 0 0,0 0-203 0,0 0-248 0,32-84-50 15,-32 84-65-15,0 0-35 0,0 0-378 16,0 0-1059-16,41-27 469 0</inkml:trace>
          <inkml:trace contextRef="#ctx0" brushRef="#br0" timeOffset="10355.8967">10009 1386 117 0,'0'0'236'0,"0"0"-1"15,0 0-3-15,0 0-4 0,0 0-8 0,0 0-5 0,0 0-5 16,0 0-14-16,0 0-7 0,0 0-14 0,0 0-8 15,0 0-5-15,0 0-4 0,0 0-7 0,58-106-10 16,-58 106-9-16,38-20-11 0,-38 20-11 16,0 0 9-16,62-18-13 0,-62 18 2 0,0 0-7 0,58-8 6 15,-58 8 3-15,0 0 2 0,0 0 2 0,0 0 5 16,76 27-1-16,-76-27 4 0,0 0-7 0,44 39-2 16,-44-39-3-16,18 31 3 0,-18-31 2 0,11 48 2 15,-11-48 0-15,0 0-7 0,-5 78-6 0,5-78-9 16,-17 55-7-16,17-55-5 0,-23 64-4 0,-2-28-9 15,13 3-3-15,12-39-4 0,-35 75 0 0,11-38-4 16,-1 0-2-16,1-1-2 0,-3-3-1 0,27-33-3 16,-35 58-5-16,12-26 1 0,23-32-8 0,-26 46-7 15,26-46 1-15,-19 46-4 0,19-46-1 0,-20 33-8 16,20-33 1-16,0 0-4 0,-14 42 3 0,14-42-1 16,0 0 3-16,0 0 2 0,0 0 0 0,-8 56-6 15,8-56 5-15,0 0-2 0,0 0-3 0,0 0 3 16,0 0-6-16,0 0 6 0,0 0 1 0,0 0 2 15,60 38 0-15,-60-38-1 0,0 0-6 0,0 0 2 16,79-19 2-16,-79 19-5 0,0 0 8 0,68-23 0 16,-68 23 3-16,44-21-4 0,-44 21 10 0,44-20-4 15,-44 20-3-15,38-26 3 0,-38 26 2 0,0 0-5 16,38-25 3-16,-38 25 2 0,0 0-6 0,41-39 4 16,-41 39 5-16,0 0-11 0,24-36 1 0,-24 36 7 0,0 0-14 15,0 0 0-15,0 0 11 0,11-49-2 0,-11 49 1 16,0 0-3-16,0 0-2 0,0 0-1 15,0 0-5-15,0 0-3 0,-44-68 0 0,44 68 5 0,0 0-4 16,-43-38 3-16,43 38 0 0,-44-25-3 0,44 25-5 16,-48-32 2-16,48 32-2 0,-55-31 0 0,55 31-7 15,-50-31 12-15,15 10 6 0,35 21-5 16,-48-23 4-16,48 23-8 0,-42-26 6 0,42 26-17 0,-45-21 0 16,45 21 0-16,-41-23 0 0,41 23 0 0,0 0 0 15,-50-21 0-15,50 21 0 0,0 0 0 0,-43-24 0 16,43 24 0-16,0 0 0 0,0 0 0 0,-36-25 0 15,36 25 0-15,0 0 0 0,0 0 0 0,0 0 0 16,0 0 0-16,-32-35 0 0,32 35 0 0,0 0 0 16,0 0 0-16,0 0 0 0,0 0 0 0,0 0 0 15,-3-52 0-15,3 52 0 0,0 0 0 0,0 0 0 16,0 0 0-16,0 0 0 0,35-61 0 0,-35 61 0 16,0 0 0-16,23-37 0 0,-23 37 0 0,0 0 0 15,27-32 0-15,-27 32 0 0,0 0 0 0,35-33 0 0,-35 33 0 16,0 0 0-16,33-38-447 0,-33 38-87 15,0 0-68-15,0 0-500 0,0 0-1193 0,0 0 528 16</inkml:trace>
        </inkml:traceGroup>
        <inkml:traceGroup>
          <inkml:annotationXML>
            <emma:emma xmlns:emma="http://www.w3.org/2003/04/emma" version="1.0">
              <emma:interpretation id="{B53233BF-B465-4246-BA5C-6C934EFF6B35}" emma:medium="tactile" emma:mode="ink">
                <msink:context xmlns:msink="http://schemas.microsoft.com/ink/2010/main" type="inkWord" rotatedBoundingBox="12801,588 17895,528 17938,4268 12844,4328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11996.5258">11780 430 203 0,'0'0'280'0,"0"0"3"0,0 0 4 0,0 0 0 15,0 0 6-15,0 0-11 0,0 0-1 0,0 0-5 16,0 0-7-16,0 0-11 0,0 0-1 0,0 0-11 15,0 0-9-15,0 0-5 0,0 0-11 0,0 0-7 16,0 0-9-16,0 0-5 0,0 0-8 0,0 0-6 16,0 0-7-16,124-2-7 0,-124 2-31 0,80-9-3 15,-36 3-13-15,-44 6-7 0,73-11-5 0,-73 11-12 0,82-6-5 16,-82 6-6-16,76-10-13 0,-76 10-6 16,68-6-10-16,-68 6-6 0,51-3-7 0,-51 3-17 15,0 0-15-15,63-1-26 0,-63 1-28 0,0 0-33 16,0 0-46-16,0 0-49 0,0 0-48 0,0 0-46 0,62 5-31 15,-62-5-38-15,0 0-34 0,0 0-46 0,0 0-39 16,0 0-237-16,0 0-740 0,0 0 327 16</inkml:trace>
          <inkml:trace contextRef="#ctx0" brushRef="#br0" timeOffset="12277.7764">12291 126 14 0,'0'0'298'0,"0"0"8"0,0 0-1 0,0 0 2 16,0 0-13-16,0 0-9 0,0 0 12 0,0 0-25 15,0 0-7-15,0 0 1 0,0 0-19 0,0 0 1 16,-60 95-5-16,60-95-4 0,-15 64-6 0,9-27-8 16,6-37-15-16,-9 77-9 0,7-36-15 0,2-41-7 15,-5 77-4-15,5-77-19 0,-4 68-10 0,4-68-13 16,-8 63-12-16,8-63-12 0,-3 65-7 0,3-65-15 15,-5 45-8-15,5-45-9 0,0 0-24 0,-3 58-24 16,3-58-36-16,0 0-45 0,0 0-38 0,0 0-51 16,0 0-50-16,0 0-43 0,0 0-40 0,0 0-54 15,0 0-63-15,0 0-43 0,0 0-252 0,0 0-750 16,0 0 332-16</inkml:trace>
          <inkml:trace contextRef="#ctx0" brushRef="#br0" timeOffset="13559.0573">13100 692 121 0,'0'0'305'15,"0"0"0"-15,0 0 7 0,0 0-9 0,0 0-9 0,0 0-11 16,0 0 1-16,107 37-14 0,-107-37-8 0,60-6-10 16,-60 6 6-16,87-6 3 0,-87 6 6 0,105 1 3 15,-56-1-6-15,23 2-12 0,-72-2-8 16,100 0-11-16,-24-2-8 0,-24 2-8 0,-52 0-9 0,128 0 0 16,-57 3-4-16,-22-1-16 0,-49-2 6 0,96 6-24 15,-45-5-10-15,-51-1-3 0,104 2-8 0,-61-3-2 16,-43 1-3-16,87 0 0 0,-87 0-7 0,73-1-2 15,-73 1-3-15,58 2-10 0,-58-2-12 0,0 0-110 16,84 0 0-16,-84 0 0 0,0 0 0 0,65 4 0 16,-65-4 0-16,0 0 0 0,52 3 0 0,-52-3 0 15,0 0 0-15,0 0 0 0,0 0 0 0,0 0 0 16,0 0-104-16,0 0-188 0,0 0-69 0,50 12-58 16,-50-12-58-16,0 0-68 0,0 0-455 0,0 0-1081 15,0 0 479-15</inkml:trace>
          <inkml:trace contextRef="#ctx0" brushRef="#br0" timeOffset="13168.4168">13865-758 247 0,'0'0'288'0,"0"0"-24"0,0 0-12 16,0 0 2-16,0 0-2 0,0 0 8 0,-63 35 11 15,63-35-5-15,0 0-15 0,-32 58 1 0,32-58-18 16,-22 48 3-16,22-48-7 0,-24 57 1 0,24-57-13 16,-20 49-13-16,20-49-14 0,-21 52-16 0,21-52-9 0,-20 47-14 15,20-47 0-15,-15 42 1 0,15-42-4 16,0 0-5-16,-22 49-10 0,22-49-11 0,0 0-14 15,0 0-12-15,0 0-6 0,0 0-10 0,0 0-12 16,-14 40-5-16,14-40-8 0,0 0-3 0,0 0-2 0,0 0-6 16,0 0-7-16,0 0-5 0,0 0-5 0,0 0 0 15,0 0-3-15,0 0-3 0,0 0-5 16,131-63-2-16,-131 63 0 0,49-21-3 0,-49 21 0 16,65-20-4-16,-65 20 1 0,54-7 0 0,-54 7-6 0,0 0 2 15,80-1 1-15,-80 1 1 0,0 0 0 0,71 23-7 16,-71-23 3-16,43 19 1 0,-43-19 0 0,30 32 2 15,-30-32 5-15,29 30 3 0,-29-30 6 0,22 43-6 16,-22-43 2-16,12 43 2 0,-12-43 1 0,2 56 5 16,-2-56 4-16,-8 73 5 0,8-73 6 0,-17 52 4 15,17-52 5-15,-19 47 13 0,19-47 14 0,-34 56-5 16,15-23 5-16,-11-5-11 0,30-28 1 0,-60 54 3 16,40-39 0-16,20-15 5 0,-46 36 6 0,46-36-7 15,-51 27-1-15,51-27-7 0,-47 19-1 0,47-19 5 16,-44 11-23-16,44-11-45 0,0 0 0 0,0 0 0 15,-68 2 0-15,68-2 0 0,0 0 0 0,0 0 0 16,0 0 0-16,-62-23 0 0,62 23 0 0,0 0 0 16,0 0 0-16,0 0 0 0,0 0 0 0,-24-36-113 15,24 36-135-15,0 0-42 0,0 0-49 0,0 0-48 16,0 0-48-16,0 0-48 0,0 0-41 0,0 0-372 16,0 0-969-16,0 0 428 0</inkml:trace>
          <inkml:trace contextRef="#ctx0" brushRef="#br0" timeOffset="12621.5456">13686-782 56 0,'0'0'355'0,"0"0"3"0,60-35 4 16,-60 35 13-16,45-21 9 0,-45 21 5 0,55-20-2 15,-55 20-12-15,71-15-14 0,-33 4-24 0,-38 11-18 16,82-17-22-16,-38 12-21 0,-44 5-17 0,75-15-24 16,-34 8-27-16,-41 7-20 0,58-11-18 0,-58 11-19 15,57-4-19-15,-57 4-24 0,0 0-16 0,73-7-38 16,-73 7-40-16,0 0-39 0,0 0-37 0,0 0-54 15,0 0-50-15,54-1-56 0,-54 1-37 0,0 0-52 16,0 0-47-16,0 0-43 0,0 0-320 0,0 0-780 16,0 0 346-16</inkml:trace>
          <inkml:trace contextRef="#ctx0" brushRef="#br0" timeOffset="14277.7986">14250 1297 222 0,'0'0'280'0,"0"0"-13"0,0 0-10 16,0 0-18-16,0 0-11 0,0 0-7 0,0 0-17 15,0 0-2-15,0 0-17 0,0 0-13 0,0 0-1 0,0 0-4 16,0 0 7-16,0 0-8 0,0 0-9 0,0 0-9 16,0 0-12-16,0 0-4 0,0 0-6 0,97-62 4 15,-97 62 10-15,0 0 3 0,0 0 8 0,0 0-5 16,0 0-3-16,0 0 11 0,-71-78 2 0,71 78-10 15,0 0-6-15,-59-18-9 0,59 18-2 0,0 0-2 16,-61 2-10-16,61-2 0 0,0 0-5 0,-75 21-3 16,75-21-3-16,-47 31-7 0,47-31-5 0,-44 35 0 15,17-7-12-15,27-28 3 0,-46 49-10 0,29-24 2 16,17-25-11-16,-30 61 0 0,15-23-1 0,15-38-6 16,-17 76-1-16,9-39-4 0,8-37-1 0,-6 83 6 15,6-83 3-15,3 87-8 0,2-49 2 0,-5-38 2 16,15 84-6-16,-5-42 7 0,-10-42-11 0,16 77-3 15,-2-37-6-15,-14-40 0 0,25 58-8 0,-25-58-4 0,24 43-1 16,-24-43-8-16,28 46 8 0,-28-46 2 16,34 34-14-16,-34-34-3 0,31 24-1 0,-31-24 5 15,0 0-3-15,54 17-4 0,-54-17-6 0,0 0 5 16,69 0-8-16,-69 0-2 0,0 0-5 0,65-24 1 0,-65 24-1 16,46-32-7-16,-16 7-3 0,-30 25-4 0,49-43 1 15,-49 43 1-15,40-43-1 0,-21 20-2 16,-19 23 8-16,36-53-1 0,-36 53-1 0,32-47 0 0,-32 47 1 15,20-40 9-15,-20 40-5 0,0 0 1 0,10-47 3 16,-10 47 0-16,0 0-2 0,0 0 14 0,0 0-3 16,-38-65-2-16,38 65 7 0,-34-28-3 0,34 28 8 15,-42-18 7-15,42 18 13 0,0 0-3 0,-70-19-3 16,70 19 3-16,-46-7 6 0,46 7 4 0,0 0-2 16,-79 0 0-16,79 0 3 0,0 0 2 0,-74 15-8 15,74-15-33-15,-50 20 0 0,50-20 0 0,-46 28 0 16,46-28 0-16,-41 30 0 0,41-30 0 0,-35 37 0 15,35-37 0-15,-27 32 0 0,27-32-77 0,0 0-68 16,-22 40-45-16,22-40-43 0,0 0-45 0,0 0-54 16,0 0-37-16,0 0-41 0,5 61-43 0,-5-61-40 15,0 0-376-15,0 0-941 0,0 0 417 0</inkml:trace>
          <inkml:trace contextRef="#ctx0" brushRef="#br0" timeOffset="15043.4475">14933-840 38 0,'0'0'169'0,"0"0"3"16,0 0 9-16,0 0 12 0,0 0 9 0,0 0-3 16,0 0-5-16,0 0 6 0,0 0 3 0,0 0 7 15,0 0-5-15,-38-54 19 0,38 54 2 0,0 0-1 16,0 0-3-16,0 0 1 0,0 0-5 0,0 0-4 16,0 0 1-16,0 0 8 0,0 0-1 0,0 0-5 15,0 0-3-15,0 0 4 0,0 0 0 0,0 0-3 16,0 0 1-16,64 121-8 0,-64-121-13 0,26 60 8 15,-26-60-6-15,30 63-3 0,-9-24-6 0,-5-4-5 16,-16-35-9-16,36 77 6 0,-15-41 4 0,-2 8 1 0,6-2 11 16,5 21-10-16,-10-22-144 0,-1 2-42 15,5 0 0-15,5 14 0 0,2 9 0 0,-7-3 0 16,3 1 0-16,-10-19 0 0,4 15 0 0,2 5 0 0,-7-24 0 16,3 25 0-16,-5-18 0 0,2-4 0 0,2 24 0 15,-1-4 0-15,-4-18 0 0,-4 19 0 0,2-22 0 16,-11-43 0-16,13 95 0 0,-7-50 0 15,-3 26 0-15,0-24 0 0,-4 19 0 0,-4 1 0 0,2 10 0 16,-3-10 0-16,1-18 0 0,-1 19 0 0,-1 3 0 16,1 0 0-16,0-2 0 0,-1-1 0 0,1-1 0 15,-2 4 0-15,-3-6 0 0,8 3 0 0,-5-3 0 16,0 3 0-16,-1-23 0 0,-1 20 0 0,-1 2 0 16,0-21 0-16,-5 19 0 0,2-21 0 0,1 0 0 15,13-44 0-15,-25 83 0 0,12-43 0 0,-2-3 0 16,15-37 0-16,-26 71 0 0,26-71 0 0,-22 47 0 15,22-47 0-15,-20 34 0 0,20-34 0 0,0 0 0 16,0 0 0-16,-23 39 0 0,23-39 0 0,0 0 0 16,0 0 0-16,0 0 0 0,0 0 0 0,0 0 0 15,0 0 0-15,0 0 0 0,0 0 0 0,0 0-240 16,0 0-431-16,-67-77-33 0,67 77-392 0,0-69-1188 16,0 69 526-16</inkml:trace>
          <inkml:trace contextRef="#ctx0" brushRef="#br0" timeOffset="15340.3202">16262 982 125 0,'0'0'610'0,"0"0"-61"0,0 0-57 16,0 0-39-16,0 0-11 0,65-36-4 0,-65 36-13 16,48-15-21-16,-48 15-12 0,53-14-17 0,-53 14-20 15,73-11-32-15,-73 11-33 0,85-7-28 0,-42 4-23 16,-43 3-29-16,81-1-20 0,-81 1-21 0,60-7-49 16,-60 7-54-16,55-8-56 0,-55 8-57 0,0 0-63 15,55-4-69-15,-55 4-60 0,0 0-55 0,0 0-60 16,0 0-67-16,0 0-54 0,0 0-329 0,0 0-870 15,0 0 385-15</inkml:trace>
        </inkml:traceGroup>
        <inkml:traceGroup>
          <inkml:annotationXML>
            <emma:emma xmlns:emma="http://www.w3.org/2003/04/emma" version="1.0">
              <emma:interpretation id="{14A9791D-C3D8-49E7-97E8-735B656806A0}" emma:medium="tactile" emma:mode="ink">
                <msink:context xmlns:msink="http://schemas.microsoft.com/ink/2010/main" type="inkWord" rotatedBoundingBox="17354,2666 18085,2658 18086,2829 17356,2837"/>
              </emma:interpretation>
              <emma:one-of disjunction-type="recognition" id="oneOf4">
                <emma:interpretation id="interp4" emma:lang="" emma:confidence="0">
                  <emma:literal>-</emma:literal>
                </emma:interpretation>
                <emma:interpretation id="interp5" emma:lang="" emma:confidence="0">
                  <emma:literal>.</emma:literal>
                </emma:interpretation>
                <emma:interpretation id="interp6" emma:lang="" emma:confidence="0">
                  <emma:literal>с</emma:literal>
                </emma:interpretation>
                <emma:interpretation id="interp7" emma:lang="" emma:confidence="0">
                  <emma:literal>и</emma:literal>
                </emma:interpretation>
                <emma:interpretation id="interp8" emma:lang="" emma:confidence="0">
                  <emma:literal>=</emma:literal>
                </emma:interpretation>
              </emma:one-of>
            </emma:emma>
          </inkml:annotationXML>
          <inkml:trace contextRef="#ctx0" brushRef="#br0" timeOffset="15527.8185">16367 1279 309 0,'0'0'592'0,"0"0"-64"0,-48 40-51 0,48-40-36 15,0 0-3-15,0 0 2 0,0 0-4 0,0 0 3 16,0 0-11-16,0 0-8 0,138 9-28 0,-138-9-42 0,87-8-32 15,-87 8-29-15,98-15-37 0,-49 0-35 16,-4 2-40-16,-2-4-52 0,3 3-57 0,-46 14-98 0,84-32-85 16,-56 20-98-16,-28 12-77 0,62-26-85 0,-62 26-80 15,49-26-77-15,-49 26-323 0,0 0-926 0,0 0 411 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03.28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75A3FA5-CF07-4A08-BEBB-531CC814ECB0}" emma:medium="tactile" emma:mode="ink">
          <msink:context xmlns:msink="http://schemas.microsoft.com/ink/2010/main" type="writingRegion" rotatedBoundingBox="1155,865 19953,306 20041,3283 1244,3842"/>
        </emma:interpretation>
      </emma:emma>
    </inkml:annotationXML>
    <inkml:traceGroup>
      <inkml:annotationXML>
        <emma:emma xmlns:emma="http://www.w3.org/2003/04/emma" version="1.0">
          <emma:interpretation id="{10711E0A-DC79-47D7-B1F2-0027ADE111FE}" emma:medium="tactile" emma:mode="ink">
            <msink:context xmlns:msink="http://schemas.microsoft.com/ink/2010/main" type="paragraph" rotatedBoundingBox="1155,865 19953,306 20041,3283 1244,384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BBE192-02FC-4A57-B65D-7E0BE52B7B66}" emma:medium="tactile" emma:mode="ink">
              <msink:context xmlns:msink="http://schemas.microsoft.com/ink/2010/main" type="line" rotatedBoundingBox="1155,865 19953,306 20041,3283 1244,3842"/>
            </emma:interpretation>
          </emma:emma>
        </inkml:annotationXML>
        <inkml:traceGroup>
          <inkml:annotationXML>
            <emma:emma xmlns:emma="http://www.w3.org/2003/04/emma" version="1.0">
              <emma:interpretation id="{B16EA8AD-540C-46DA-B40A-6BE49FCBC455}" emma:medium="tactile" emma:mode="ink">
                <msink:context xmlns:msink="http://schemas.microsoft.com/ink/2010/main" type="inkWord" rotatedBoundingBox="1155,865 5519,735 5608,3712 1244,384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142 1514 205 0,'0'0'284'16,"0"0"-2"-16,0 0-1 0,0 0-2 0,0 0 1 15,0 0 1-15,0 0 3 0,0 0 2 0,0 0-8 16,63-59-3-16,-63 59-2 0,70-22 3 0,-70 22 0 15,74-7 0-15,-28-1-19 0,-46 8-14 0,95-18-12 16,-46 7-13-16,-2 1-3 0,29-1 0 0,-27 2-6 16,-1-2-20-16,-48 11 2 0,98-15-13 0,-51 3-14 15,-1 4-4-15,-46 8-13 0,73-17 1 0,-73 17-18 0,50-8-18 16,-50 8-3-16,0 0-21 0,63-7-3 16,-63 7-20-16,0 0-3 0,0 0-6 0,0 0-3 15,57-8-6-15,-57 8-6 0,0 0-15 0,0 0-6 16,0 0-27-16,0 0-24 0,0 0-34 0,0 0-42 0,0 0-42 15,0 0-47-15,0 0-46 0,0 0-48 0,0 0-43 16,0 0-41-16,0 0-54 0,0 0-40 0,0 0-37 16,0 0-259-16,0 0-826 0,0 0 365 15</inkml:trace>
          <inkml:trace contextRef="#ctx0" brushRef="#br0" timeOffset="-343.7376">0 154 94 0,'0'0'263'0,"0"0"-1"0,0 0-1 0,0 0-12 15,0 0-10-15,0 0-12 0,0 0-15 0,0 0-12 16,0 0-8-16,0 0-6 0,0 0 1 0,0 0-3 16,0 0 4-16,0 0-20 0,0 0-14 0,101-43-8 15,-101 43-6-15,68-13-10 0,-25 5-6 0,-43 8 7 16,69-12-12-16,-26 3 0 0,-43 9-9 0,90-19-4 15,-47 7-10-15,-43 12-14 0,85-18 12 0,-42 11-11 16,-43 7-3-16,71-7-10 0,-71 7 8 0,0 0 8 16,82 2-5-16,-82-2-16 0,0 0 1 0,0 0-3 15,51 7 11-15,-51-7 10 0,0 0 16 0,0 0-6 16,44 38 0-16,-44-38 11 0,0 0 3 0,11 42-3 16,-11-42 3-16,0 0 7 0,5 73-4 0,-5-73-1 15,-11 63 5-15,11-63 1 0,-11 85-9 0,1-41 19 16,10-44-5-16,-19 85-10 0,2-19 8 0,7-24-6 15,-1 5-8-15,0-3 4 0,-2 24-5 0,1-24-2 0,2 23 0 16,-7 0-4-16,11-2-1 0,2-20-94 0,4-45-3 16,-7 92 0-16,11-21 0 0,-1-1 0 15,4-22 0-15,-7-48 0 0,-14 119 0 0,12-51 0 16,-3 0 0-16,-1 2 0 0,0-25 0 0,-5 25 0 0,6-25 0 16,5-45 0-16,-11 90 0 0,9-44 0 0,-4 2 0 15,6-48 0-15,-11 81 0 0,6-43 0 0,5-38 0 16,-8 64 0-16,8-64 0 0,-8 47 0 0,8-47 0 15,0 0 0-15,-12 56 0 0,12-56 0 0,0 0 0 16,0 0 0-16,0 0 0 0,-15 40 0 0,15-40 0 16,0 0 0-16,0 0 0 0,0 0-57 0,0 0-340 15,0 0-30-15,0 0-18 0,0 0-27 0,0 0-45 16,0 0 0-16,-49-111-377 0,49 111-967 0,-19-71 428 16</inkml:trace>
          <inkml:trace contextRef="#ctx0" brushRef="#br0" timeOffset="687.517">2007 988 118 0,'0'0'213'0,"0"0"-10"0,0 0-6 16,0 0-3-16,0 0-4 0,0 0 4 0,0 0 0 16,0 0-2-16,0 0-12 0,0 0-13 0,0 0-2 15,0 0 5-15,0 0 0 0,0 0-13 0,0 0-7 16,0 0-9-16,0 0 24 0,0 0-15 0,0 0-4 15,0 0-20-15,0 0 0 0,74 77-10 0,-74-77 4 16,0 0-13-16,0 0-11 0,0 0 1 0,0 0-5 16,0 0-13-16,0 0-6 0,0 0-11 0,0 0-1 15,0 0-6-15,0 0-2 0,95-32 0 0,-95 32-12 16,0 0-1-16,0 0-1 0,0 0-7 0,0 0 8 16,0 0-12-16,0 0 2 0,0 0 9 0,0 0 10 15,0 0 5-15,0 0 3 0,0 0 0 0,0 0-2 16,0 0-3-16,0 0 3 0,-112-78 1 0,112 78-7 15,0 0-1-15,0 0 5 0,0 0 0 0,0 0-8 16,0 0-1-16,0 0-9 0,-109 52 1 0,109-52-4 0,0 0-2 16,-27 30-1-16,27-30-1 0,0 0-2 15,0 0-2-15,0 0-3 0,-13 48 0 0,13-48-4 16,0 0-1-16,0 0 0 0,0 0 0 0,0 0-2 0,0 0-4 16,0 0 0-16,0 0 3 0,62 58-4 0,-62-58-3 15,0 0 0-15,0 0 2 0,0 0-5 0,0 0 3 16,87-23-6-16,-87 23-5 0,0 0-5 0,0 0-1 15,0 0 0-15,0 0-3 0,41-46-3 0,-41 46 3 16,0 0 1-16,0 0-2 0,0 0-1 0,0 0 3 16,0 0-4-16,0 0 1 0,0 0 2 0,0 0 0 15,0 0 2-15,0 0-12 0,0 0-10 0,0 0-22 16,0 0-21-16,0 0-24 0,0 0-33 0,0 0-39 16,0 0-39-16,0 0-42 0,0 0-52 0,0 0-54 15,0 0-39-15,0 0-248 0,0 0-700 0,0 0 310 16</inkml:trace>
          <inkml:trace contextRef="#ctx0" brushRef="#br0" timeOffset="1687.5414">2837 1057 59 0,'0'0'295'0,"0"0"-7"0,0 0-9 16,0 0-5-16,0 0 9 0,0 0 10 0,0 0 2 16,0 0-8-16,0 0-3 0,0 0-4 15,0 0-7-15,0 0 3 0,0 0 10 0,0 0-5 16,156 20-7-16,-107-19-8 0,-49-1-10 0,105-5-8 0,-25-4-15 16,-4 8 1-16,0-6-3 0,-25 2 13 0,24-2-8 15,1 4-3-15,-5 0-11 0,7 0-14 0,-29 1-14 16,25-7-5-16,-74 9-24 0,123-10-14 0,-72 7-14 15,-2-1-13-15,-49 4-9 0,90-13-15 0,-52 7-11 16,-38 6-80-16,60-6-9 0,-60 6 0 0,0 0 0 16,73-8 0-16,-73 8 0 0,0 0 0 0,0 0 0 15,0 0 0-15,55-4 0 0,-55 4-97 0,0 0-113 16,0 0-54-16,0 0-68 0,0 0-44 0,0 0-24 16,0 0-19-16,0 0-13 0,0 0-9 0,0 0-10 15,0 0-345-15,0 0-860 0,-109 108 381 0</inkml:trace>
          <inkml:trace contextRef="#ctx0" brushRef="#br0" timeOffset="1359.4055">3501-101 225 0,'0'0'278'0,"0"0"-10"16,-89-5 12-16,89 5-2 0,0 0 2 0,0 0-24 16,-63-18-19-16,63 18-14 0,0 0-9 0,-35-17-8 15,35 17-17-15,0 0-10 0,0 0-6 0,0 0-8 16,-33-42-15-16,33 42-23 0,0 0-2 0,0 0-8 15,0 0-13-15,16-67-5 0,-16 67-2 0,0 0-8 16,46-48-8-16,-46 48-13 0,36-28-2 0,-36 28 0 16,46-20-5-16,-46 20-7 0,52-10-5 0,-52 10 1 15,0 0-1-15,95 9-3 0,-95-9 1 0,46 17 5 16,-46-17 4-16,36 32 6 0,-36-32 7 0,35 38 5 0,-35-38 6 16,27 47-3-16,-27-47 4 0,20 56 2 0,-20-56 3 15,2 56 10-15,-2-56-2 0,-7 82 0 0,7-82-7 16,-15 65 0-16,-3-30-3 0,18-35 4 0,-39 73-6 15,13-37-6-15,3 4 4 0,2 1-6 0,-20 14-2 16,24-26-3-16,-13 3-8 0,-4-3 4 0,-2 1-7 16,4 0-3-16,-1-5-3 0,-3 4-3 0,0-1-2 15,-1-4-8-15,37-24 0 0,-68 39-6 0,68-39-5 16,-46 26 1-16,46-26-6 0,-41 24-2 0,41-24 0 16,0 0-5-16,-44 20-1 0,44-20 0 0,0 0 1 15,0 0-7-15,0 0-1 0,0 0 3 0,0 0 3 16,0 0-11-16,0 0 3 0,0 0-2 0,0 0 3 15,0 0 5-15,0 0 2 0,0 0 4 0,0 0-5 16,0 0 11-16,0 0-4 0,0 0 1 0,149 6 15 16,-149-6-16-16,80-22 5 0,-80 22 1 0,90-18-1 15,-44 10-5-15,-46 8 0 0,86-22-4 0,-41 14 1 16,-45 8-1-16,71-19 1 0,-31 8-16 0,-40 11-8 16,54-14-15-16,-54 14-24 0,0 0-36 0,57-12-32 15,-57 12-30-15,0 0-30 0,0 0-41 0,0 0-32 16,52-9-32-16,-52 9-22 0,0 0-15 0,0 0-27 0,0 0-26 15,0 0-25-15,0 0-17 0,0 0-28 16,0 0-229-16,0 0-721 0,-109 100 319 0</inkml:trace>
          <inkml:trace contextRef="#ctx0" brushRef="#br0" timeOffset="2625.0458">3493 1465 70 0,'0'0'301'15,"0"0"5"-15,0 0 4 0,0 0 4 0,0 0 6 16,0 0 18-16,0 0 2 0,0 0-1 0,0 0-1 16,0 0-3-16,0 0-9 0,0 0-12 0,0 0-19 15,0 0-22-15,0 0-25 0,115-67-25 0,-115 67-21 16,51-22-13-16,-51 22-16 0,64-23-20 0,-64 23-10 0,49-23-21 16,-49 23-10-16,67-26-15 0,-67 26-23 15,44-18-33-15,-44 18-30 0,0 0-33 0,51-19-20 16,-51 19-22-16,0 0-17 0,0 0-20 0,0 0-14 0,0 0-4 15,47-11-5-15,-47 11 2 0,0 0 0 0,0 0 14 16,0 0 4-16,0 0 11 0,0 0 13 0,0 0 8 16,0 0 10-16,0 0 17 0,0 0 14 15,0 0 17-15,0 0 29 0,0 0 10 0,0 0 10 0,0 0 28 16,0 0 15-16,5 81 16 0,-5-81 21 0,0 0 15 16,0 0 5-16,0 0 5 0,0 0 10 0,0 0 1 15,-37 78 6-15,37-78-8 0,0 0 0 0,-20 49 9 16,20-49-1-16,0 0-7 0,0 0 12 0,-13 69-1 15,13-69-3-15,0 0-4 0,-9 55-8 0,9-55 6 16,-10 44-2-16,10-44 1 0,0 0-31 0,-9 60-120 16,9-60 0-16,-18 47 0 0,18-47 0 0,-15 52 0 15,15-52 0-15,-22 49 0 0,22-49 0 0,-24 47 0 16,24-47 0-16,-21 41 0 0,21-41 0 0,-27 38 0 16,27-38 0-16,0 0 0 0,-22 36 0 0,22-36 0 15,0 0 0-15,0 0 0 0,0 0 0 0,-27 34 0 16,27-34 0-16,0 0 0 0,0 0 0 0,0 0 0 15,0 0 0-15,0 0 0 0,0 0 0 0,0 0 0 16,0 0 0-16,0 0 0 0,0 0 0 0,0 0 0 0,0 0 0 16,0 0 0-16,0 0 0 0,0 0 0 15,0 0 0-15,0 0 0 0,0 0 0 0,78-130 0 16,-78 130 0-16,31-27 0 0,-31 27 0 0,42-23 0 16,-42 23 0-16,47-20 0 0,-47 20 0 0,49-19 0 0,-49 19 0 15,0 0 0-15,57-10 0 0,-57 10 0 0,0 0 0 16,0 0 0-16,0 0 0 0,73 8 0 0,-73-8 0 15,0 0 0-15,0 0 0 0,56 40 0 16,-56-40 0-16,23 30 0 0,-23-30 0 0,0 0 0 0,19 43 0 16,-19-43 0-16,0 0 0 0,11 67 0 0,-11-67 0 15,-4 51 0-15,4-51 0 0,0 0 0 0,-17 75 0 16,17-75 0-16,-25 59 0 0,11-26 0 0,14-33 0 16,-32 63 0-16,11-31 0 0,21-32 0 0,-39 54 0 15,10-24 0-15,1 2 0 0,-2-3 0 0,30-29 0 16,-63 49 0-16,23-27 0 0,2 1 0 0,4-2 0 15,34-21 0-15,-81 29 0 0,81-29 0 0,-74 19 0 16,42-15 0-16,32-4 0 0,-74 0 0 0,74 0 0 16,0 0 0-16,-90-11 0 0,90 11 0 0,-54-11 0 15,54 11 0-15,-44-12 0 0,44 12 0 0,0 0 0 16,0 0 0-16,-41-22 0 0,41 22 0 0,0 0 0 16,0 0 0-16,0 0 0 0,-35-27 0 0,35 27 0 15,0 0 0-15,0 0 0 0,0 0 0 0,0 0 0 0,0 0 0 16,0 0 0-16,0 0 0 0,0 0 0 0,0 0 0 15,-8-52 0-15,8 52 0 0,0 0 0 16,0 0 0-16,0 0 0 0,0 0 0 0,0 0-206 16,0 0-337-16,0 0-78 0,0 0-517 0,0 0-1231 0,0 0 545 15</inkml:trace>
        </inkml:traceGroup>
        <inkml:traceGroup>
          <inkml:annotationXML>
            <emma:emma xmlns:emma="http://www.w3.org/2003/04/emma" version="1.0">
              <emma:interpretation id="{9E73B82A-F027-4BFC-9D69-A13A69E2BD31}" emma:medium="tactile" emma:mode="ink">
                <msink:context xmlns:msink="http://schemas.microsoft.com/ink/2010/main" type="inkWord" rotatedBoundingBox="6344,748 11868,584 11951,3375 6427,3539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6190.0162">6475 154 157 0,'0'0'285'16,"0"0"-18"-16,0 0-8 0,0 0-6 0,0 0-4 15,0 0 0-15,0 0-8 0,0 0-19 0,0 0-18 0,0 0 0 16,0 0-4-16,0 0 5 0,150-19-5 0,-150 19-5 16,97-8-14-16,-28-2-10 0,-18 0-3 0,1 4-2 15,-52 6-1-15,99-11-14 0,-54 6-3 0,2-4-8 16,-47 9-12-16,84-15-6 0,-84 15-5 0,61-8-11 16,-61 8-8-16,0 0-2 0,72 0-6 0,-72 0-5 15,0 0 0-15,58 0 1 0,-58 0-1 0,0 0-1 0,0 0 0 16,0 0 3-16,0 0 1 0,52 24-1 0,-52-24 12 15,0 0 4-15,0 0-11 0,0 65 1 0,0-65 2 16,0 0-9-16,-20 88 2 0,20-88 13 16,-11 70 4-16,-2-31 1 0,13-39-4 0,-25 83 5 0,9-38 5 15,5 0-1-15,-3-1 5 0,1 23 7 0,-1-20-1 16,-4 21-5-16,2-3-12 0,5-20-105 0,0 21 0 16,-3-2 0-16,1 0 0 0,1-17 0 0,-4 17 0 15,10-20 0-15,-12 22 0 0,6 0 0 0,-3-2 0 16,6-19 0-16,1 1 0 0,-5 20 0 0,6-25 0 15,7-41 0-15,-21 86 0 0,8-43 0 0,13-43 0 16,-15 85 0-16,8-45 0 0,-7-1 0 0,14-39 0 16,-21 71 0-16,21-71 0 0,-12 53 0 0,12-53 0 15,-21 49 0-15,21-49 0 0,-14 38 0 0,14-38 0 16,0 0 0-16,0 0 0 0,0 0 0 0,0 0 0 16,0 0 0-16,-24 38-245 0,24-38-191 0,0 0-19 0,0 0-34 15,0 0-33-15,0 0-20 0,0 0-375 16,0 0-994-16,0 0 439 0</inkml:trace>
          <inkml:trace contextRef="#ctx0" brushRef="#br0" timeOffset="6527.5332">6616 1255 237 0,'0'0'317'0,"0"0"-1"0,0 0-3 16,0 0-10-16,0 0 8 0,0 0-5 0,0 0 3 16,0 0-1-16,0 0-12 0,0 0-14 0,0 0-9 15,0 0-12-15,0 0-7 0,0 0-7 0,129-52-17 16,-89 42-18-16,-40 10-12 0,91-19-8 0,-46 9-1 16,0-2-19-16,-45 12-3 0,95-18-9 0,-50 10-16 0,-45 8-6 0,86-13-14 15,-86 13-5-15,54-9-13 0,-54 9-11 0,54-1-9 16,-54 1-11-1,0 0-5-15,74-14-8 0,-74 14-8 0,0 0-9 0,65-8-8 0,-65 8-21 16,0 0-30-16,0 0-35 0,0 0-51 0,55-1-36 16,-55 1-23-16,0 0-51 0,0 0-55 0,0 0-69 0,0 0-33 0,64 16-49 15,-64-16-41-15,0 0-298 0,0 0-815 0,53 24 360 16</inkml:trace>
          <inkml:trace contextRef="#ctx0" brushRef="#br0" timeOffset="5265.2554">5215 930 227 0,'0'0'279'0,"0"0"-13"15,0 0-11-15,0 0-6 0,0 0 3 0,0 0-5 16,0 0-4-16,0 0-3 0,0 0 10 0,0 0-5 16,0 0-8-16,0 0-7 0,0 0-12 0,0 0 4 15,0 0-12-15,0 0-6 0,158 11-4 0,-158-11-3 16,57-3-2-16,-57 3-6 0,87 0-7 0,-87 0-10 16,73-5-15-16,-73 5-3 0,87-7-6 0,-87 7-19 15,57-7-12-15,-57 7-13 0,53-1-6 0,-53 1-17 16,0 0-4-16,65-9-5 0,-65 9-7 0,0 0-12 15,0 0-7-15,0 0-19 0,0 0-22 0,56-3-26 0,-56 3-36 16,0 0-43-16,0 0-53 0,0 0-46 16,0 0-41-16,0 0-25 0,0 0-25 0,0 0-25 15,0 0-10-15,0 0-23 0,0 0-18 0,0 0-279 16,0 0-697-16,0 0 310 0</inkml:trace>
          <inkml:trace contextRef="#ctx0" brushRef="#br0" timeOffset="5562.1363">5675 601 244 0,'0'0'266'0,"0"0"0"15,0 0-14-15,0 0-5 0,0 0-10 0,0 0 13 16,0 0-7-16,0 0 1 0,0 0-6 16,0 0 11-16,0 0-3 0,0 0-2 0,0 0-4 0,-8 149-12 15,8-149 1-15,-3 72 8 0,3-72-5 0,-5 78-4 16,5-34-11-16,0-44-8 0,2 78 4 0,-5-34-22 15,3-44-10-15,0 75-15 0,0-75-14 0,-2 68-3 16,2-68-13-16,2 65-11 0,-2-65-14 0,-5 52-6 16,5-52-14-16,0 0-6 0,-1 74-9 0,1-74-9 15,0 0-11-15,3 59-10 0,-3-59-23 0,0 0-20 16,0 0-23-16,-2 52-34 0,2-52-40 0,0 0-39 16,0 0-38-16,0 0-53 0,3 60-46 0,-3-60-43 15,0 0-51-15,0 0-54 0,0 0-37 0,0 0-296 16,0 0-815-16,-14 46 361 0</inkml:trace>
          <inkml:trace contextRef="#ctx0" brushRef="#br0" timeOffset="7284.0508">8264 978 47 0,'0'0'219'0,"0"0"-2"16,0 0-6-16,0 0-4 0,0 0-5 0,0 0-7 15,0 0 1-15,0 0-15 0,0 0-7 0,0 0 2 16,0 0-9-16,0 0 0 0,0 0-9 0,0 0-6 15,0 0-3-15,0 0-2 0,0 0-12 0,0 0-11 16,0 0 8-16,0 0-5 0,0 0-7 0,0 0-1 16,0 0-16-16,0 0-15 0,0 0 0 0,0 0-7 15,0 0-2-15,0 0-2 0,0 0 1 0,0 0-5 16,0 0 0-16,0 0-5 0,0 0 7 0,32 60-15 16,-32-60-4-16,0 0-8 0,0 0-5 0,0 0 4 15,0 0-4-15,0 0-10 0,0 0 0 0,0 0-1 0,0 0-9 16,71-71 5-16,-71 71-4 0,0 0-8 0,6-49 3 15,-6 49-3-15,0 0-1 0,0 0 0 16,0 0 8-16,0 0 2 0,0 0-1 0,-41-79 8 16,41 79 4-16,0 0-3 0,-41-19 4 0,41 19 1 0,0 0 18 15,0 0 5-15,0 0 2 0,-78 10 0 0,78-10-3 16,0 0-1-16,0 0-6 0,-63 36 12 0,63-36-5 16,-27 34-3-16,27-34 0 0,0 0-7 0,-31 41-2 15,31-41-7-15,0 0 4 0,-18 47-8 0,18-47 8 16,0 0-10-16,0 0-3 0,-3 53-1 0,3-53-3 15,0 0-6-15,0 0-1 0,0 0-4 0,0 0 0 16,35 53-2-16,-35-53 0 0,0 0-6 0,0 0 4 16,0 0-1-16,62 6-4 0,-62-6 1 0,0 0-2 15,0 0 0-15,0 0-10 0,0 0-5 0,0 0-5 16,87-46 0-16,-87 46-1 0,0 0-3 0,26-40 1 16,-26 40-1-16,0 0 1 0,0 0-2 0,15-47 6 15,-15 47-2-15,0 0 2 0,0 0 4 0,0 0-2 16,0 0 3-16,0 0-3 0,0 0 11 0,0 0 3 15,0 0 4-15,0 0-4 0,0 0-1 0,-64-55 1 16,64 55-2-16,0 0 1 0,0 0-1 0,0 0-3 16,0 0-18-16,0 0-34 0,0 0-31 0,0 0-58 15,0 0-48-15,0 0-57 0,0 0-48 0,-99 69-61 0,99-69-59 16,0 0-360-16,-24 33-837 0,24-33 371 16</inkml:trace>
          <inkml:trace contextRef="#ctx0" brushRef="#br0" timeOffset="11862.2323">9087 1025 57 0,'0'0'281'0,"0"0"11"0,0 0 6 0,0 0-6 16,0 0-3-16,0 0-5 0,0 0-3 0,0 0-7 15,0 0-16-15,158 6 4 0,-158-6-7 0,121-17 0 16,-72 8-12-16,26-2 3 0,-21 8-8 0,16-20-13 15,1 10-10-15,-22 6 0 0,0-3-3 0,22-5-6 16,-22 10-7-16,22-2-19 0,-22 0-10 0,-49 7-10 16,92-25-4-16,-43 20-19 0,-8-6-7 0,-41 11-11 15,96-20-4-15,-55 11-16 0,-41 9-10 0,79-26-7 16,-46 19-10-16,-33 7-6 0,53-16-6 0,-53 16-16 16,50-16 4-16,-50 16-13 0,0 0-11 0,57-19-21 15,-57 19-20-15,0 0-25 0,41-17-36 0,-41 17-33 16,0 0-43-16,0 0-49 0,0 0-45 0,0 0-45 15,0 0-41-15,0 0-50 0,0 0-28 0,0 0-50 16,0 0-276-16,0 0-800 0,0 0 354 0</inkml:trace>
          <inkml:trace contextRef="#ctx0" brushRef="#br0" timeOffset="11487.2285">9380 168 216 0,'0'0'257'0,"0"0"-11"15,0 0-13-15,0 0-11 0,0 0-5 0,0 0 0 0,0 0 3 16,0 0-4-16,0 0-11 0,0 0 4 0,0 0-4 16,0 0-6-16,0 0-5 0,0 0-16 15,134-55-12-15,-134 55-23 0,48-34-4 0,-14 12-17 16,-34 22-8-16,56-48-3 0,-23 17-14 0,-2 2-1 0,-2-3-16 16,-2-2-6-16,3 0-4 0,-30 34-8 0,46-66-7 15,-23 33-3-15,-2 1-10 0,-21 32-3 16,27-47 9-16,-27 47-17 0,25-50-3 0,-25 50 2 0,27-46-9 15,-27 46 0-15,20-44-3 0,-20 44-1 0,0 0-4 16,18-44-3-16,-18 44 7 0,0 0-5 0,0 0 6 16,0 0 5-16,0 0 5 0,0 0 0 0,0 0 3 15,0 0-1-15,0 0-4 0,0 0 0 0,0 0-2 16,0 0 0-16,0 0 1 0,0 0 6 0,0 0 0 16,0 0 7-16,0 0 3 0,0 0 11 0,0 0-3 15,0 0 2-15,-90 119 4 0,77-82 4 0,13-37 4 16,-17 78 2-16,12-33 5 0,5-45 1 0,-10 80 8 15,1-34 5-15,9-46 4 0,-11 81 2 0,5-39 8 16,6-42-8-16,0 83-3 0,-5-42 11 0,5-41-11 16,-16 85-1-16,16-45-1 0,0-40 2 0,-3 78-3 15,3-78-13-15,0 54-2 0,0-54-1 0,-2 50-12 16,2-50 0-16,0 0-9 0,0 0 0 0,5 68-8 16,-5-68-10-16,0 0 3 0,3 49-2 0,-3-49-20 0,0 0-3 15,0 0-19-15,0 0-22 0,0 0-24 16,0 0-47-16,0 0-47 0,0 0-57 0,0 0-58 15,10 53-54-15,-10-53-39 0,0 0-50 0,0 0-48 16,0 0-28-16,0 0-307 0,0 0-857 0,0 0 379 0</inkml:trace>
          <inkml:trace contextRef="#ctx0" brushRef="#br0" timeOffset="12596.9075">9985 1461 174 0,'0'0'312'0,"0"0"-2"0,0 0 2 16,0 0-13-16,-73 24 0 0,73-24-18 0,0 0-10 15,0 0-15-15,0 0-25 0,0 0 8 0,0 0-9 16,0 0-2-16,-38-67 0 0,38 67-16 0,0 0-9 0,4-60-16 15,-4 60-11-15,0 0-13 0,0 0-16 0,31-93-17 16,-31 93 5-16,21-48-16 0,-21 48-3 0,35-40 0 16,-35 40-3-16,33-34-3 0,-33 34-11 15,31-29-8-15,-31 29-4 0,0 0-7 0,45-22-6 0,-45 22 6 16,0 0 3-16,0 0-6 0,0 0 6 0,69 9-2 16,-69-9 5-16,0 0 10 0,51 60 5 0,-37-25-6 15,-14-35 4-15,24 80-11 0,-13-38-3 0,1-1 16 16,-12-41-6-16,8 88-8 0,-5-39 5 0,-3-49-5 15,0 92 4-15,-4-44-2 0,-6-4-1 16,10-44-10-16,-24 92 0 0,15-49-5 0,-13 19 3 0,6-26-2 16,16-36-74-16,-25 81 0 0,4-47 0 0,1 0 0 15,20-34 0-15,-30 47 0 0,30-47 0 0,-41 54 0 16,23-33 0-16,18-21 0 0,-41 37 0 0,41-37 0 16,-43 24 0-16,43-24 0 0,0 0 0 0,-53 18 0 0,53-18 0 15,0 0 0-15,0 0 0 0,-59 0 0 16,59 0 0-16,0 0 0 0,0 0 0 0,0 0 0 15,-44-42 0-15,44 42 0 0,0 0 0 0,-11-71 0 16,11 71 0-16,0 0 0 0,11-69 0 0,-11 69 0 0,0 0 0 16,36-56 0-16,-36 56 0 0,32-34 0 0,-32 34 0 15,32-23 0-15,-32 23 0 0,0 0 0 16,55-10 0-16,-55 10 0 0,0 0 0 0,0 0 0 16,74 10 0-16,-74-10 0 0,0 0 0 0,70 30 0 0,-70-30 0 15,47 30 0-15,-47-30 0 0,38 29 0 0,-38-29 0 16,35 37 0-16,-35-37 0 0,38 34 0 0,-38-34 0 15,20 32 0-15,-20-32 0 0,0 0 0 0,44 49 0 16,-44-49 0-16,0 0 0 0,24 28 0 0,-24-28 0 16,0 0 0-16,0 0 0 0,0 0 0 0,32 33 0 15,-32-33 0-15,0 0 0 0,0 0 0 0,0 0 0 16,0 0 0-16,0 0 0 0,0 0 0 0,0 0 0 16,0 0 0-16,106-41 0 0,-106 41 0 0,38-31 0 15,-38 31 0-15,44-33 0 0,-44 33 0 0,38-32 0 16,-38 32 0-16,35-40-152 0,-35 40-212 0,52-49-41 15,-33 30-49-15,-19 19-42 0,42-37-55 0,-42 37-411 16,37-36-1042-16,-37 36 461 0</inkml:trace>
        </inkml:traceGroup>
        <inkml:traceGroup>
          <inkml:annotationXML>
            <emma:emma xmlns:emma="http://www.w3.org/2003/04/emma" version="1.0">
              <emma:interpretation id="{D76DF76C-F120-42D1-9FA1-62344FBD32C2}" emma:medium="tactile" emma:mode="ink">
                <msink:context xmlns:msink="http://schemas.microsoft.com/ink/2010/main" type="inkWord" rotatedBoundingBox="13010,2234 13264,1143 13869,1284 13614,2374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13034.3718">11980 527 211 0,'0'0'359'0,"0"0"-13"0,0 0-3 0,0 0 3 15,0 0 7-15,0 0 6 0,0 0 12 0,0 0-16 16,0 0-13-16,0 0-22 0,0 0-15 0,0 0-4 16,0 0-3-16,117 40-22 0,-117-40-3 0,0 0-17 15,88 1-11-15,-88-1-20 0,73 0-19 0,-73 0-22 16,82-8-13-16,-39 2-17 0,-43 6-9 0,68-13-13 0,-68 13-25 15,58-7-10-15,-58 7-9 0,49-11-11 16,-49 11-9-16,0 0-26 0,62-8-22 0,-62 8-29 16,0 0-40-16,0 0-40 0,0 0-35 0,0 0-40 0,0 0-39 15,0 0-50-15,0 0-51 0,0 0-46 0,0 0-60 16,0 0-48-16,0 0-369 0,0 0-897 0,0 0 397 16</inkml:trace>
          <inkml:trace contextRef="#ctx0" brushRef="#br0" timeOffset="13331.2603">12488 117 247 0,'0'0'312'0,"0"0"-7"0,0 0-7 0,0 0-6 16,0 0-10-16,0 0 4 0,0 0-7 0,0 0 2 15,0 0 2-15,0 0-12 0,0 0-3 0,0 0 1 16,-55 100-3-16,55-100 3 0,-20 77-6 0,10-32-7 15,2-1-15-15,-3 3-17 0,11-47-7 0,-24 115-8 16,10-52-5-16,8-19-2 0,-4 1-9 0,10-45-8 16,-9 92-17-16,1-47-14 0,8-45-19 0,-11 85 1 15,2-48-19-15,9-37-5 0,-10 68-17 0,10-68-7 16,-14 58-14-16,14-58-6 0,-8 44-18 0,8-44-30 0,0 0-31 16,-17 43-23-16,17-43-54 0,0 0-61 15,0 0-75-15,0 0-80 0,-24 35-69 0,24-35-84 16,0 0-71-16,0 0-381 0,0 0-984 0,0 0 435 15</inkml:trace>
        </inkml:traceGroup>
        <inkml:traceGroup>
          <inkml:annotationXML>
            <emma:emma xmlns:emma="http://www.w3.org/2003/04/emma" version="1.0">
              <emma:interpretation id="{D737FA10-4FF7-4BC2-AD1D-0B590A9D68C6}" emma:medium="tactile" emma:mode="ink">
                <msink:context xmlns:msink="http://schemas.microsoft.com/ink/2010/main" type="inkWord" rotatedBoundingBox="14754,570 18389,462 18461,2855 14825,2963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17737.5409">16089 745 280 0,'0'0'370'15,"0"0"-12"-15,0 0 2 0,0 0-5 16,0 0-3-16,0 0-9 0,0 0-7 0,0 0-10 16,0 0-18-16,0 0-11 0,0 0-12 0,0 0 4 15,143 15 1-15,-143-15 3 0,83-3-5 0,-83 3-9 0,88-1-5 16,-40 1-16-16,-48 0-1 0,101 3 3 0,-54-2-11 16,-47-1 0-16,87 4-8 0,-87-4-6 15,89 2-3-15,-48-1-6 0,-41-1-6 0,80 8-139 0,-80-8-81 16,59 3 0-16,-59-3 0 0,69 2 0 0,-69-2 0 15,56 3 0-15,-56-3 0 0,0 0 0 0,74 2 0 16,-74-2 0-16,0 0 0 0,0 0 0 0,54 4 0 16,-54-4 0-16,0 0 0 0,0 0 0 0,0 0 0 15,0 0 0-15,0 0 0 0,0 0 0 0,0 0 0 16,0 0 0-16,0 0 0 0,0 0 0 0,0 0 0 16,0 0 0-16,0 0 0 0,0 0 0 0,0 0 0 15,0 0 0-15,0 0 0 0,57 5 0 0,-57-5 0 16,0 0 0-16,0 0 0 0,0 0 0 0,0 0 0 15,0 0-138-15,0 0-394 0,0 0-47 0,0 0-55 16,0 0-418-16,0 0-1138 0,0 0 503 0</inkml:trace>
          <inkml:trace contextRef="#ctx0" brushRef="#br0" timeOffset="15471.9049">13596-233 228 0,'0'0'250'0,"0"0"-8"16,0 0-11-16,0 0-2 0,0 0-11 0,0 0-1 15,0 0-8-15,0 0 6 0,22-95-15 0,-22 95-5 16,0 0 3-16,0 0-3 0,53-33-5 0,-53 33-17 16,44-21 13-16,-44 21 0 0,50-16 1 0,-50 16 1 15,86-22-5-15,-45 10-10 0,5 2-10 0,1-5-10 16,-47 15-13-16,95-21-2 0,-46 10-13 0,0 3-12 16,-49 8-12-16,88-24-8 0,-45 14-6 0,5 2-11 15,-48 8-8-15,82-19-4 0,-82 19-5 0,52-9-8 16,-52 9-4-16,0 0-7 0,62-9-3 0,-62 9 4 0,0 0-11 15,0 0 2-15,0 0 8 0,55-2 11 16,-55 2 14-16,0 0 9 0,0 0 1 0,0 0-2 16,16 63 6-16,-16-63-5 0,0 0 0 0,-19 76 2 15,19-76 1-15,-30 82 2 0,19-42 11 0,-2 4-5 0,-8 19-3 16,-2 0 3-16,7-23 3 0,2 6-1 0,-12 20 5 16,12 5 9-16,-3 13 0 0,3-6 8 0,-7 0-4 15,2-4 2-15,2 7-4 0,-7 1-2 16,2-2-34-16,1 4-67 0,-2 1 0 0,8-1 0 0,-7 0 0 15,2-3 0-15,2-3 0 0,-2-8 0 0,4 4 0 16,-1-10 0-16,4 9 0 0,0-31 0 0,-3 34 0 16,7-31 0-16,-2-4 0 0,11-41 0 0,-17 85 0 15,17-85 0-15,-13 55 0 0,13-55 0 0,-13 42 0 16,13-42 0-16,0 0 0 0,0 0 0 0,0 0 0 16,-17 39 0-16,17-39 0 0,0 0-94 0,0 0-227 15,0 0-39-15,0 0-25 0,0 0-18 0,0 0-28 16,0 0-15-16,0 0-17 0,0 0 2 0,0 0-7 15,-52-102-259-15,52 102-787 0,-15-60 348 0</inkml:trace>
          <inkml:trace contextRef="#ctx0" brushRef="#br0" timeOffset="15753.1439">13710 1005 193 0,'0'0'336'15,"0"0"-10"-15,0 0 3 0,0 0-4 0,0 0 10 16,0 0-6-16,0 0 3 0,0 0-6 0,0 0-3 16,0 0-10-16,0 0-12 0,0 0-15 0,0 0-11 0,0 0-4 15,0 0-4-15,169-3-12 0,-120-3-14 16,-49 6-22-16,98-17-13 0,-46 8-15 0,20-7 2 16,0 0-14-16,-21 8 29 0,-2-3-8 0,23-3-10 15,-29 2-18-15,-43 12-19 0,85-19-22 0,-85 19-14 0,61-15-20 16,-61 15-39-16,50-10-37 0,-50 10-29 0,0 0-48 15,0 0-46-15,60-4-56 0,-60 4-55 16,0 0-68-16,0 0-59 0,0 0-42 0,0 0-35 16,48 27-49-16,-48-27-54 0,0 0-273 0,23 39-859 0,-23-39 381 15</inkml:trace>
          <inkml:trace contextRef="#ctx0" brushRef="#br0" timeOffset="16362.5744">15371 678 286 0,'0'0'316'0,"0"0"-14"0,0 0-3 0,0 0-8 15,0 0 3-15,0 0-7 0,0 0-4 0,0 0-20 16,0 0-18-16,0 0-10 0,0 0-11 0,0 0-10 16,0 0 9-16,0 0-10 0,0 0-10 0,0 0-18 15,0 0-14-15,0 0-11 0,0 0-9 0,0 0-9 16,19 133-9-16,-19-133-13 0,0 0-9 0,0 0-7 16,0 0-12-16,0 0-4 0,0 0-13 0,0 0-5 15,0 0-10-15,0 0-4 0,0 0-5 0,0 0-5 16,0 0-1-16,0 0-10 0,0 0-3 0,0 0 1 15,95-87-2-15,-95 87 3 0,0 0 2 0,0 0-3 16,0 0 2-16,0 0 7 0,0 0 2 0,0 0 2 16,0 0 7-16,0 0 5 0,0 0-3 0,0 0-1 0,0 0-3 15,0 0 6-15,0 0 9 0,0 0-1 16,0 0-1-16,0 0-1 0,0 0-4 0,-164 36-8 16,164-36 1-16,0 0-11 0,0 0-8 0,-21 39 4 15,21-39-7-15,0 0-5 0,0 0-1 0,0 0-9 0,0 0 4 16,0 0-13-16,0 0-12 0,0 0-15 0,0 0-14 15,0 0-4-15,0 0-9 0,0 0 1 16,0 0-8-16,0 0 0 0,0 0-3 0,0 0 10 0,0 0 6 16,0 0 2-16,0 0 9 0,0 0 2 0,0 0 0 15,0 0 6-15,0 0 7 0,138-53 10 0,-138 53 8 16,0 0 5-16,0 0 3 0,0 0 4 0,0 0 2 16,0 0-2-16,0 0 1 0,0 0 0 0,0 0-5 15,0 0 10-15,0 0-14 0,0 0-15 0,0 0-27 16,0 0-47-16,0 0-60 0,0 0-62 0,0 0-57 15,0 0-41-15,0 0-54 0,0 0-58 0,0 0-50 16,0 0-309-16,0 0-838 0,0 0 371 0</inkml:trace>
        </inkml:traceGroup>
        <inkml:traceGroup>
          <inkml:annotationXML>
            <emma:emma xmlns:emma="http://www.w3.org/2003/04/emma" version="1.0">
              <emma:interpretation id="{0882F7EF-EFD2-42F0-9B08-4FEAD016C71E}" emma:medium="tactile" emma:mode="ink">
                <msink:context xmlns:msink="http://schemas.microsoft.com/ink/2010/main" type="inkWord" rotatedBoundingBox="17613,2246 18232,2227 18261,3202 17642,3221"/>
              </emma:interpretation>
              <emma:one-of disjunction-type="recognition" id="oneOf4">
                <emma:interpretation id="interp4" emma:lang="" emma:confidence="0">
                  <emma:literal>6</emma:literal>
                </emma:interpretation>
                <emma:interpretation id="interp5" emma:lang="" emma:confidence="0">
                  <emma:literal>€</emma:literal>
                </emma:interpretation>
              </emma:one-of>
            </emma:emma>
          </inkml:annotationXML>
          <inkml:trace contextRef="#ctx0" brushRef="#br0" timeOffset="18408.9337">16978 1263 208 0,'0'0'318'0,"0"0"-14"0,0 0-15 0,0 0-20 16,0 0-15-16,0 0-13 0,0 0-22 0,0 0-10 0,0 0-10 15,0 0-8-15,0 0-14 0,0 0-6 0,0 0 9 16,0 0-15-16,0 0-2 0,0 0-6 0,0 0 4 15,0 0-7-15,0 0 0 0,0 0 1 0,89-67 6 16,-89 67 8-16,0 0 3 0,0 0-3 0,0 0 5 16,0 0 2-16,0 0 12 0,0 0-17 0,-76-74-9 15,76 74-7-15,0 0-13 0,-65-8-5 0,65 8-16 16,0 0-4-16,-79 20 9 0,79-20-10 0,-52 25 0 16,52-25-3-16,-58 38 0 0,29-12-5 0,-1 2-4 15,30-28-11-15,-52 61 6 0,27-25 2 0,25-36 3 16,-33 64 2-16,12-25 2 0,2-1-2 0,3 1-7 15,16-39-72-15,-27 79-27 0,18-39 0 0,9-40 0 16,-10 64 0-16,10-64 0 0,-1 62 0 0,1-62 0 16,9 66 0-16,-9-66 0 0,13 48 0 0,-13-48 0 0,24 47 0 15,-24-47 0-15,27 44 0 0,-27-44 0 16,37 36 0-16,-37-36 0 0,38 32 0 0,-38-32 0 16,43 26 0-16,-43-26 0 0,47 12 0 0,-47-12 0 15,51 11 0-15,-51-11 0 0,0 0 0 0,0 0 0 0,92-18 0 16,-92 18 0-16,44-27 0 0,-44 27 0 0,47-36 0 15,-47 36 0-15,38-39 0 0,-38 39 0 16,38-44 0-16,-38 44 0 0,22-39 0 0,-22 39 0 0,18-37 0 16,-18 37 0-16,0 0 0 0,20-57 0 0,-20 57 0 15,0 0 0-15,0 0 0 0,0 0 0 0,0 0 0 16,-28-78 0-16,28 78 0 16,0 0 0-16,-44-32 0 0,44 32 0 0,0 0 0 0,-51-17 0 0,51 17 0 15,0 0 0-15,-70-2 0 0,70 2 0 0,0 0 0 0,-77 17 0 16,77-17 0-16,-49 18 0 15,49-18 0-15,-47 29 0 0,47-29 0 0,-46 29 0 0,46-29 0 0,-33 29 0 16,33-29 0-16,0 0 0 16,-35 37 0-16,35-37 0 0,0 0 0 0,0 0 0 0,-22 38 0 15,22-38-244-15,0 0-232 0,0 0-40 16,0 0-53-16,0 0-31 0,0 0-365 0,0 0-1044 0,0 0 462 16</inkml:trace>
        </inkml:traceGroup>
        <inkml:traceGroup>
          <inkml:annotationXML>
            <emma:emma xmlns:emma="http://www.w3.org/2003/04/emma" version="1.0">
              <emma:interpretation id="{B78E8777-56A6-4A45-953A-1EBB8253681E}" emma:medium="tactile" emma:mode="ink">
                <msink:context xmlns:msink="http://schemas.microsoft.com/ink/2010/main" type="inkWord" rotatedBoundingBox="17642,540 18526,513 18556,1537 17673,1564"/>
              </emma:interpretation>
              <emma:one-of disjunction-type="recognition" id="oneOf5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16737.5418">16683-529 324 0,'0'0'360'0,"0"0"14"15,0 0-11-15,0 0 13 0,0 0 0 0,98-9 4 16,-98 9 1-16,0 0-8 0,69 4-7 0,-69-4-19 16,72 3-10-16,-72-3-16 0,74-8-19 0,-74 8-18 0,84-10-27 15,-46 6-23-15,-38 4-26 0,83-15-23 16,-83 15-15-16,59-15-15 0,-59 15-18 0,50-10-23 16,-50 10-16-16,48-11-27 0,-48 11-32 0,0 0-23 15,0 0-25-15,0 0-26 0,0 0-28 0,0 0-38 0,0 0-47 16,0 0-49-16,0 0-40 0,0 0-26 0,0 0-22 15,0 0-28-15,0 0-27 0,0 0-52 16,0 0-15-16,0 0-286 0,0 0-751 0,-142 55 332 16</inkml:trace>
          <inkml:trace contextRef="#ctx0" brushRef="#br0" timeOffset="17300.0523">16838-513 144 0,'0'0'306'15,"0"0"-16"-15,0 0 0 0,0 0 6 0,0 0 18 16,0 0 5-16,-48 45 7 0,48-45 2 0,-22 39-5 16,22-39-11-16,-17 42-15 0,17-42-8 0,-22 49-4 15,22-49-2-15,-18 54-7 0,18-54-17 0,-20 60-15 16,20-60-23-16,-14 48-24 0,14-48-13 0,-23 62-3 16,23-62-7-16,-20 46-7 0,20-46 1 0,-21 43-2 15,21-43-17-15,-17 38-17 0,17-38-5 0,0 0-24 16,0 0 4-16,-21 37-24 0,21-37-7 0,0 0 2 15,0 0-13-15,0 0-5 0,0 0-7 0,0 0 9 16,0 0-25-16,0 0 2 0,0 0-4 0,0 0-6 16,0 0 0-16,0 0-17 0,0 0-1 0,0 0-3 15,0 0-8-15,0 0 0 0,0 0 6 0,0 0-6 16,124-89-5-16,-124 89 3 0,47-23-8 0,-47 23-3 0,48-26 5 16,-48 26 6-16,47-19 5 0,-47 19-12 15,49-14 7-15,-49 14-6 0,0 0 9 0,62-3-5 16,-62 3 7-16,0 0-4 0,0 0-1 0,61 34 10 15,-61-34-5-15,26 28 3 0,-26-28-6 0,0 0 4 0,26 54-2 16,-26-54 9-16,10 47 3 0,-10-47 2 0,0 0 1 16,-13 78 12-16,13-78-4 0,-33 69 9 0,33-69-6 15,-33 45 5-15,9-15 7 0,-1 5-9 16,-4-5-22-16,29-30-9 0,-66 50 0 0,44-34 0 0,22-16 0 16,-52 28 0-16,52-28 0 0,-54 12 0 0,54-12 0 15,-47 9 0-15,47-9 0 0,0 0 0 0,-68 2 0 16,68-2 0-16,0 0 0 0,0 0 0 0,0 0 0 15,-67-13 0-15,67 13 0 0,0 0 0 0,0 0 0 16,0 0 0-16,0 0 0 0,-38-29 0 0,38 29 0 16,0 0 0-16,0 0 0 0,0 0 0 0,0 0 0 15,0 0 0-15,0 0 0 0,0 0 0 0,0 0 0 16,0 0 0-16,0 0-452 0,0 0-128 0,0 0-57 16,0 0-450-16,0 0-1179 0,0 0 522 0</inkml:trace>
        </inkml:traceGroup>
        <inkml:traceGroup>
          <inkml:annotationXML>
            <emma:emma xmlns:emma="http://www.w3.org/2003/04/emma" version="1.0">
              <emma:interpretation id="{7EA89512-FAED-41FE-BC48-39DF3F54B2EA}" emma:medium="tactile" emma:mode="ink">
                <msink:context xmlns:msink="http://schemas.microsoft.com/ink/2010/main" type="inkWord" rotatedBoundingBox="19284,1636 19991,1615 20003,2003 19295,2024"/>
              </emma:interpretation>
              <emma:one-of disjunction-type="recognition" id="oneOf6">
                <emma:interpretation id="interp7" emma:lang="" emma:confidence="0">
                  <emma:literal>=</emma:literal>
                </emma:interpretation>
                <emma:interpretation id="interp8" emma:lang="" emma:confidence="0">
                  <emma:literal>€</emma:literal>
                </emma:interpretation>
                <emma:interpretation id="interp9" emma:lang="" emma:confidence="0">
                  <emma:literal>.</emma:literal>
                </emma:interpretation>
                <emma:interpretation id="interp10" emma:lang="" emma:confidence="0">
                  <emma:literal>-.</emma:literal>
                </emma:interpretation>
                <emma:interpretation id="interp11" emma:lang="" emma:confidence="0">
                  <emma:literal>т.</emma:literal>
                </emma:interpretation>
              </emma:one-of>
            </emma:emma>
          </inkml:annotationXML>
          <inkml:trace contextRef="#ctx0" brushRef="#br0" timeOffset="18999.0215">18127 879 182 0,'0'0'536'0,"0"0"-56"0,0 0-53 0,0 0-42 15,0 0-14-15,0 0 1 16,0 0 7-16,0 0-3 0,0 0-2 0,0 0-1 0,0 0-7 0,105 21-19 16,-105-21-18-16,0 0-29 15,106 0-32-15,-53-2-6 0,-53 2-30 0,90-8-16 0,-47 1-19 16,-43 7-40-16,89-5-36 0,-89 5-56 0,58-11-39 0,-58 11-55 0,59-12-60 15,-59 12-62-15,49-10-65 16,-49 10-52-16,0 0-63 0,55-11-66 0,-55 11-74 0,0 0-395 16,0 0-936-16,0 0 415 0</inkml:trace>
          <inkml:trace contextRef="#ctx0" brushRef="#br0" timeOffset="18778.9724">18124 544 203 0,'0'0'484'0,"0"0"-41"0,0 0-15 15,0 0-7-15,0 0-2 0,0 0-5 16,0 0-7-16,0 0-13 0,0 0-10 0,0 0-14 0,86-28-15 16,-86 28-21-16,0 0-16 15,72 7-18-15,-72-7-17 0,70-4-15 0,-70 4-23 0,71 4-19 0,-71-4-26 16,57-7-19-16,-57 7-18 0,61-5-15 0,-61 5-16 0,0 0-13 15,86-2-18-15,-86 2-8 16,57 3-22-16,-57-3-23 0,0 0-21 0,55 11-42 0,-55-11-50 0,0 0-43 16,0 0-46-16,0 0-58 15,43 22-73-15,-43-22-55 0,0 0-56 0,0 0-56 0,0 0-58 16,0 0-397-16,0 0-984 0,-108 82 436 16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52.73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C9C115F-93B3-4037-A987-78650885EDC9}" emma:medium="tactile" emma:mode="ink">
          <msink:context xmlns:msink="http://schemas.microsoft.com/ink/2010/main" type="writingRegion" rotatedBoundingBox="8896,741 8828,3912 7323,3880 7390,708">
            <msink:destinationLink direction="with" ref="{A51E3042-96E6-4809-B5CE-0457ECBFEF68}"/>
          </msink:context>
        </emma:interpretation>
      </emma:emma>
    </inkml:annotationXML>
    <inkml:traceGroup>
      <inkml:annotationXML>
        <emma:emma xmlns:emma="http://www.w3.org/2003/04/emma" version="1.0">
          <emma:interpretation id="{3AD9269E-68CF-416C-A92F-A79367D5747C}" emma:medium="tactile" emma:mode="ink">
            <msink:context xmlns:msink="http://schemas.microsoft.com/ink/2010/main" type="paragraph" rotatedBoundingBox="8896,741 8828,3912 7323,3880 7390,7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83E0015-B06C-467C-A1BE-CA8ED7CE9EA3}" emma:medium="tactile" emma:mode="ink">
              <msink:context xmlns:msink="http://schemas.microsoft.com/ink/2010/main" type="line" rotatedBoundingBox="8896,741 8828,3912 7323,3880 7390,708"/>
            </emma:interpretation>
          </emma:emma>
        </inkml:annotationXML>
        <inkml:traceGroup>
          <inkml:annotationXML>
            <emma:emma xmlns:emma="http://www.w3.org/2003/04/emma" version="1.0">
              <emma:interpretation id="{6ED10971-E03F-4002-9871-B99FA6284ED8}" emma:medium="tactile" emma:mode="ink">
                <msink:context xmlns:msink="http://schemas.microsoft.com/ink/2010/main" type="inkWord" rotatedBoundingBox="8896,741 8828,3912 7323,3880 7390,70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5847-491 32 0,'0'0'286'0,"0"0"-1"16,0 0-2-16,0 0 4 0,0 0 1 0,0 0-4 15,0 0-3-15,0 0 2 0,0 0-13 0,0 0-1 16,0 0-2-16,120 17 6 0,-120-17 5 16,85 0-2-16,-85 0-6 0,98-3-10 0,-47 2-13 0,18-6-16 15,-69 7-7-15,103-9-19 0,-24 6-6 0,-8-3-13 16,-19 2-20-16,23-3-9 0,-26 3-14 0,-49 4-15 15,96-7-13-15,-41 5-10 0,-55 2-11 0,100-6-8 16,-53 5-11-16,-47 1-2 0,84-2-13 0,-84 2-3 16,85-1-7-16,-85 1-8 0,72-3-6 0,-72 3-14 15,55 3-11-15,-55-3-27 0,0 0-22 0,0 0-39 16,61 7-46-16,-61-7-47 0,0 0-34 0,0 0-37 16,0 0-41-16,0 0-54 0,0 0-75 0,0 0-49 15,0 0-345-15,0 0-871 0,0 0 386 0</inkml:trace>
          <inkml:trace contextRef="#ctx0" brushRef="#br0" timeOffset="375.0016">6386-140 219 0,'0'0'324'0,"0"0"-11"0,0 0 7 15,0 0-12-15,0 0 9 0,0 0 19 0,0 0 5 16,0 0 2-16,0 0-15 0,0 0-7 0,0 0-8 0,0 0-5 16,0 0-6-16,0 0 5 0,0 0-1 0,14 139 2 15,-14-139-14-15,-3 82-18 0,3-37-16 0,0-45 4 16,-5 91-13-16,2-47 1 0,3-44-10 15,-10 89-13-15,7-45-16 0,3-44-24 0,-5 78-13 0,5-78-19 16,-3 80-83-16,3-80-74 0,-6 54 0 0,6-54 0 16,-3 52 0-16,3-52 0 0,0 0 0 0,-7 64 0 15,7-64 0-15,0 0 0 0,-7 47 0 0,7-47 0 16,0 0 0-16,0 0 0 0,0 0-37 0,0 0-259 16,-15 44-59-16,15-44-48 0,0 0-41 0,0 0-42 15,0 0-40-15,0 0-415 0,0 0-1020 0,0 0 452 16</inkml:trace>
          <inkml:trace contextRef="#ctx0" brushRef="#br0" timeOffset="-968.7599">6650-2059 252 0,'0'0'350'0,"0"0"11"16,0 0-6-16,0 0 18 0,113-2-6 0,-113 2 0 16,0 0-1-16,90-7-7 0,-52 2-10 0,-38 5-16 15,75-9-23-15,-29-3-18 0,-46 12-28 0,53-11-18 16,-53 11-26-16,59-14-23 0,-59 14-21 0,58-13-17 16,-58 13-27-16,52-11-25 0,-52 11-23 0,0 0-34 15,59-21-49-15,-59 21-56 0,0 0-52 0,0 0-45 16,46-17-50-16,-46 17-45 0,0 0-50 0,0 0-48 15,0 0-41-15,0 0-328 0,0 0-772 0,0 0 341 16</inkml:trace>
          <inkml:trace contextRef="#ctx0" brushRef="#br0" timeOffset="-374.9943">6722-2024 158 0,'0'0'278'0,"0"0"-4"16,0 0 4-16,0 0-8 0,-68 31-5 0,68-31-12 15,0 0-5-15,-31 39 0 0,31-39-6 0,0 0 0 16,-19 49-5-16,19-49-4 0,-14 48-3 0,14-48-7 16,-12 51-9-16,12-51-15 0,-17 53-10 0,17-53-10 15,-24 61-8-15,24-61-1 0,-14 53-2 0,14-53-10 16,-14 50-12-16,14-50-8 0,-16 50-9 0,16-50-7 15,-11 42-11-15,11-42-11 0,0 0-7 0,0 0-12 16,0 0-4-16,-16 44-8 0,16-44-6 0,0 0 5 0,0 0-4 16,0 0-4-16,0 0-6 0,0 0-7 0,0 0-2 15,0 0-6-15,0 0-10 0,0 0-1 0,0 0-4 16,89-100-5-16,-89 100-1 0,38-40-5 16,-38 40 3-16,41-30 0 0,-41 30 2 0,44-22-9 0,-44 22-2 15,47-17-3-15,-47 17 1 0,0 0 1 0,70-7 3 16,-70 7-2-16,0 0-4 0,0 0 0 0,79 15 3 15,-79-15-3-15,33 23-1 0,-33-23 5 16,0 0 2-16,52 42-6 0,-52-42-2 0,24 39 8 0,-24-39-2 16,14 63 2-16,-14-63 5 0,0 52 2 0,0-52 7 15,-6 70 8-15,6-70 3 0,-21 64 1 0,21-64 1 16,-23 52 9-16,9-17 3 0,-7 7-4 0,21-42-2 16,-41 52 2-16,9-22-8 0,-1-3-2 0,33-27-6 15,-69 43 3-15,35-17 3 0,34-26 1 0,-66 28 1 16,66-28-3-16,-55 18 9 0,55-18-8 0,-51 11 5 15,51-11 7-15,0 0-6 0,0 0-1 0,-68 1 3 16,68-1 8-16,0 0-13 0,0 0-3 0,0 0-6 16,0 0 4-16,-33-45-9 0,33 45-11 0,0 0-20 15,0 0-18-15,0 0-30 0,0 0-28 0,39-93-37 0,-39 93-50 16,0 0-52-16,35-39-56 0,-35 39-56 16,0 0-34-16,0 0-35 0,33-29-50 0,-33 29-40 15,0 0-352-15,0 0-917 0,0 0 405 0</inkml:trace>
          <inkml:trace contextRef="#ctx0" brushRef="#br0" timeOffset="828.1398">6705 35 217 0,'0'0'369'15,"0"0"-11"-15,0 0-10 0,0 0 7 0,0 0 0 16,0 0 14-16,0 0 13 0,0 0-10 0,0 0-9 16,0 0-16-16,0 0-10 0,0 0-16 0,0 0-14 15,0 0-8-15,25 102 5 0,-25-102-8 0,7 62-17 0,-7-62-22 16,0 0-16-16,-10 89-18 0,10-89-13 0,-5 67-7 16,5-67 0-16,-14 73-1 0,14-73-5 15,-9 54-9-15,9-54-12 0,-15 58-63 0,15-58-113 0,-6 49 0 16,6-49 0-16,0 0 0 0,-11 53 0 0,11-53 0 15,0 0 0-15,0 0 0 0,0 0 0 0,-6 53 0 16,6-53 0-16,0 0 0 0,0 0 0 16,0 0 0-16,0 0 0 0,0 0 0 0,0 0 0 0,0 0 0 15,0 0 0-15,0 0 0 0,0 0 0 0,0 0 0 16,93-7 0-16,-93 7 0 0,0 0 0 0,0 0 0 16,82-57 0-16,-82 57 0 0,44-33 0 0,-44 33 0 15,41-33 0-15,-41 33 0 0,45-36 0 0,-45 36 0 16,42-27 0-16,-42 27 0 0,41-33 0 0,-41 33 0 15,38-29 0-15,-38 29-22 0,35-27-365 0,-35 27-23 16,0 0-11-16,0 0-12 0,37-27-9 0,-37 27-14 16,0 0 15-16,0 0-1 0,0 0 24 0,0 0 12 15,0 0 16-15,0 0-198 0,0 0-636 0,0 0 282 16</inkml:trace>
          <inkml:trace contextRef="#ctx0" brushRef="#br0" timeOffset="1093.7464">7179 355 1019 0,'0'0'-45'0,"0"0"37"15,0 0 56-15,0 0 21 0,0 0 23 0,0 0 15 16,0 0 10-16,0 0 16 0,0 0 27 0,0 0 14 15,0 0 9-15,0 0 23 0,0 0 19 0,0 0 9 0,-54-65 19 16,54 65 8-16,0 0 14 0,0 0 16 0,0 0 12 16,0 0 15-16,0 0 4 0,0 0-2 15,0 0 2-15,0 0-5 0,0 0-7 0,0 0-6 16,0 0-7-16,0 0-5 0,-1 168-5 0,1-168-14 0,-2 77-13 16,2-77-17-16,2 67-14 0,-2-67-229 0,-3 79 0 15,3-79 0-15,0 62 0 0,0-62 0 16,-7 66 0-16,7-66 0 0,-3 56 0 0,3-56 0 0,3 56 0 15,-3-56 0-15,0 0 0 0,3 66 0 0,-3-66 0 16,0 0 0-16,0 0 0 0,0 0 0 0,0 0 0 16,0 0 0-16,0 0-262 0,0 0-141 0,0 0-25 15,0 0-25-15,0 0-19 0,0 0-39 0,0 0-2 16,0 0-346-16,0 0-929 0,0 0 411 0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47.84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FA4D20E-4B8B-4901-9B72-A54DDE85C3C0}" emma:medium="tactile" emma:mode="ink">
          <msink:context xmlns:msink="http://schemas.microsoft.com/ink/2010/main" type="writingRegion" rotatedBoundingBox="3276,924 6996,1111 6868,3651 3148,3463"/>
        </emma:interpretation>
      </emma:emma>
    </inkml:annotationXML>
    <inkml:traceGroup>
      <inkml:annotationXML>
        <emma:emma xmlns:emma="http://www.w3.org/2003/04/emma" version="1.0">
          <emma:interpretation id="{57C9D244-999F-42DC-823B-0EFB935916C2}" emma:medium="tactile" emma:mode="ink">
            <msink:context xmlns:msink="http://schemas.microsoft.com/ink/2010/main" type="paragraph" rotatedBoundingBox="3276,924 6996,1111 6868,3651 3148,34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80310AD-1A1C-4C1B-90AC-51CE56133527}" emma:medium="tactile" emma:mode="ink">
              <msink:context xmlns:msink="http://schemas.microsoft.com/ink/2010/main" type="line" rotatedBoundingBox="3276,924 6996,1111 6868,3651 3148,3463"/>
            </emma:interpretation>
          </emma:emma>
        </inkml:annotationXML>
        <inkml:traceGroup>
          <inkml:annotationXML>
            <emma:emma xmlns:emma="http://www.w3.org/2003/04/emma" version="1.0">
              <emma:interpretation id="{6C0DAD35-C907-4290-B6D5-17C72849B419}" emma:medium="tactile" emma:mode="ink">
                <msink:context xmlns:msink="http://schemas.microsoft.com/ink/2010/main" type="inkWord" rotatedBoundingBox="3276,924 5740,1048 5612,3587 3148,3463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2044-889 218 0,'0'0'316'0,"0"0"-6"15,0 0-13-15,0 0-6 0,0 0-16 0,0 0-8 16,0 0 5-16,0 0 0 0,0 0 3 0,0 0-11 16,0 0 0-16,0 0-5 0,0 0-2 0,0 0-8 15,0 0-8-15,3 167-8 0,-3-167-9 0,5 80-5 16,-5-37-8-16,0-43-8 0,10 85-12 0,-10-41-2 15,0-44-13-15,0 107-5 0,3-70-4 0,-3-37-15 16,-2 52-10-16,2-52-14 0,3 63-5 0,-3-63-11 16,0 0-9-16,4 71-17 0,-4-71-5 0,0 0-12 15,-2 51-2-15,2-51-11 0,0 0-16 0,0 0-31 16,0 0-27-16,0 0-47 0,0 0-53 0,0 0-68 16,0 0-84-16,0 0-57 0,0 0-59 0,0 0-62 15,0 0-50-15,0 0-363 0,0 0-932 0,0 0 412 16</inkml:trace>
          <inkml:trace contextRef="#ctx0" brushRef="#br0" timeOffset="-312.5159">1698-571 84 0,'0'0'290'15,"0"0"-3"-15,0 0-2 0,0 0-7 0,0 0-5 16,0 0-8-16,0 0-8 0,0 0 4 0,0 0 1 15,0 0-1-15,0 0 0 0,0 0 5 0,0 0-9 16,0 0-6-16,0 0-15 0,0 0-13 0,0 0-1 16,0 0-8-16,0 0-9 0,0 0-10 0,128-3-3 0,-128 3-11 15,0 0-8-15,86 8-4 0,-86-8-14 0,55 6-6 16,-55-6-13-16,57 3-7 0,-57-3-3 0,0 0-10 16,87 3-14-16,-87-3-3 0,49 1-16 0,-49-1-1 0,0 0-13 15,0 0-8-15,0 0 5 0,74-2-13 16,-74 2-18-16,0 0-51 0,0 0-27 0,0 0-33 15,0 0-37-15,0 0-50 0,0 0-46 0,0 0-58 16,0 0-48-16,0 0-43 0,0 0-34 0,0 0-33 0,0 0-22 16,0 0-301-16,0 0-810 0,0 0 358 15</inkml:trace>
          <inkml:trace contextRef="#ctx0" brushRef="#br0" timeOffset="578.1361">3247-1317 3182 0,'0'0'250'16,"0"0"-180"-16,0 0-51 0,0 0-6 0,0 0 6 16,0 0 31-16,0 0 41 0,0 0 28 0,0 0 15 15,0 0 16-15,0 0 12 0,0 0 6 0,0 0-2 16,0 0-7-16,0 0-1 0,0 0-8 0,0 0-6 15,0 0-1-15,0 0-1 0,96-77-11 0,-96 77-12 16,43-41-13-16,-11 12-7 0,-2 3-15 0,0-8-26 16,-3 0-10-16,-2 1 0 0,-25 33-5 0,47-52-5 15,-25 20-7-15,1 1-5 0,-23 31-6 0,30-51 0 16,-30 51-5-16,26-41-6 0,-26 41-7 0,0 0 3 0,19-46 4 16,-19 46-4-16,0 0-2 0,0 0 5 0,0 0-5 15,0 0 6-15,-4-56 0 0,4 56 0 16,0 0 1-16,0 0 1 0,0 0-3 0,0 0 2 0,0 0-8 15,0 0 4-15,0 0 1 0,0 0 3 0,0 0 7 16,0 0 5-16,-97 12 2 0,97-12 3 0,0 0 6 16,0 0 6-16,-58 65-4 0,58-65 4 0,-30 47 3 15,17-10 6-15,13-37 10 0,-27 63 0 0,16-25 4 16,11-38 8-16,-14 56 0 0,14-56 12 0,-13 87 11 16,9-42-9-16,4-45 12 0,0 89-12 0,0-48 12 15,0-41-5-15,0 65-1 0,0-65-7 0,0 0-10 16,0 78-3-16,0-78-6 0,-4 51-33 0,4-51-31 15,0 0 0-15,4 59 0 0,-4-59 0 0,0 0 0 16,11 42 0-16,-11-42-76 0,0 0-93 0,0 0-58 16,0 0-61-16,0 0-40 0,11 56-41 0,-11-56-28 15,0 0-32-15,0 0-29 0,0 0-20 0,0 0-351 16,-15 61-898-16,15-61 398 0</inkml:trace>
          <inkml:trace contextRef="#ctx0" brushRef="#br0" timeOffset="928.2979">2934-607 70 0,'0'0'270'0,"0"0"8"0,0 0-4 0,0 0-2 16,-62 27-4-16,62-27-13 0,0 0-1 0,0 0 4 15,0 0 1-15,0 0-7 0,0 0-3 0,0 0 1 0,0 0-2 16,0 0-7-16,0 0-12 0,0 0-10 15,0 0-18-15,0 0-13 0,158 20-1 16,-158-20-4-16,84-2-6 0,-84 2-4 0,81-5-5 0,-32-2-7 0,-49 7-6 16,95-9-12-16,-46 4 0 0,-49 5-1 0,99-16-13 15,-55 7 0-15,2 0-10 0,-46 9-7 0,86-15-7 16,-45 9-13-16,-41 6 1 0,58-12-13 0,-58 12-13 16,65-11-6-16,-65 11-16 0,0 0-5 0,63-18-12 0,-63 18-20 15,0 0-24-15,52-11-28 0,-52 11-41 0,0 0-51 16,0 0-54-16,0 0-45 0,0 0-31 15,46-11-21-15,-46 11-28 0,0 0-36 0,0 0-28 16,0 0-41-16,0 0-339 0,0 0-821 0,0 0 363 0</inkml:trace>
          <inkml:trace contextRef="#ctx0" brushRef="#br0" timeOffset="1381.478">3437-216 193 0,'0'0'323'16,"0"0"-9"-16,0 0-7 0,0 0-7 0,0 0-3 15,0 0 6-15,0 0-13 0,0 0-25 0,0 0-8 16,0 0-12-16,0 0-11 0,132-35-6 0,-132 35-11 15,62-32-6-15,-62 32-18 0,54-24-17 0,-16 5-11 16,-38 19-17-16,50-22-8 0,-50 22-10 0,43-20-5 16,-43 20-8-16,0 0-5 0,0 0 2 0,52-17 0 15,-52 17 2-15,0 0 3 0,0 0-1 0,0 0 4 16,0 0-8-16,0 0-2 0,0 0-2 0,0 0 9 16,0 0-5-16,14 86 1 0,-14-86 3 0,-14 73 2 15,14-73-3-15,-19 64 19 0,19-64 0 0,-19 82 1 16,5-39-7-16,-3 19-1 0,5-22 1 0,3 4-3 15,9-44-6-15,-21 106-8 0,14-60-113 0,-1-4 0 16,8-42 0-16,-15 78 0 0,9-41 0 0,6-37 0 16,-16 70 0-16,16-70 0 0,-8 59 0 0,8-59 0 15,0 0 0-15,-12 55 0 0,12-55 0 0,0 0 0 16,0 0 0-16,0 0 0 0,-10 43 0 0,10-43-40 16,0 0-280-16,0 0-46 0,0 0-42 0,0 0-36 0,0 0-44 15,0 0-34-15,0 0-31 0,0 0-289 0,0 0-912 16,-72-99 403-16</inkml:trace>
          <inkml:trace contextRef="#ctx0" brushRef="#br0" timeOffset="1615.8316">3509 336 31 0,'0'0'324'16,"0"0"-4"-16,0 0 7 0,0 0 16 0,0 0 21 16,0 0 24-16,0 0 7 0,0 0 7 0,0 0 1 15,0 0-13-15,0 0-2 0,0 0-17 0,0 0-12 16,0 0 1-16,0 0-15 0,89-44-10 0,-89 44-17 15,60-19-19-15,-21 7-26 0,-39 12-27 0,54-16-24 16,-54 16-19-16,62-26-22 0,-62 26-17 0,52-8-13 16,-52 8-19-16,46-16-15 0,-46 16-77 0,0 0-40 15,68-17 0-15,-68 17 0 0,49-15 0 0,-49 15 0 16,50-16-48-16,-50 16-159 0,0 0-85 0,54-15-93 16,-54 15-107-16,0 0-123 0,0 0-411 0,0 0-1111 15,0 0 492-15</inkml:trace>
        </inkml:traceGroup>
        <inkml:traceGroup>
          <inkml:annotationXML>
            <emma:emma xmlns:emma="http://www.w3.org/2003/04/emma" version="1.0">
              <emma:interpretation id="{FC447517-B631-47C1-9D2D-B7490D456DB7}" emma:medium="tactile" emma:mode="ink">
                <msink:context xmlns:msink="http://schemas.microsoft.com/ink/2010/main" type="inkWord" rotatedBoundingBox="6398,1962 6952,1990 6915,2724 6361,2696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3311.0071">4881-752 79 0,'0'0'300'0,"0"0"-5"0,0 0 10 0,0 0-15 16,0 0 3-16,0 0 12 0,0 0 15 0,0 0 3 16,0 0 2-16,0 0-10 0,0 0-5 0,0 0-9 15,100 0-4-15,-100 0-8 0,0 0-18 0,72 14-14 16,-72-14-13-16,68 16-16 0,-68-16-17 0,53 16-12 16,-53-16-11-16,71 11-19 0,-71-11-16 0,53 6-16 15,-53-6-12-15,0 0-11 0,75 5-10 0,-75-5-9 16,0 0-31-16,0 0-26 0,60 1-25 0,-60-1-44 15,0 0-42-15,0 0-55 0,0 0-42 0,0 0-51 16,0 0-37-16,0 0-35 0,0 0-31 0,0 0-32 0,0 0-40 16,0 0-4-16,0 0-12 0,0 0-238 15,0 0-703-15,0 0 312 0</inkml:trace>
          <inkml:trace contextRef="#ctx0" brushRef="#br0" timeOffset="3576.6333">5260-940 129 0,'0'0'247'0,"0"0"7"16,0 0 10-16,0 0 4 0,0 0-11 0,0 0-5 0,0 0 1 16,0 0 3-16,0 0 18 0,0 0 4 0,0 0 6 15,0 0 2-15,0 0-6 0,0 0-3 0,-45 112 2 16,45-112-11-16,1 74-9 0,-1-26-14 0,0-48-3 16,-5 80-18-16,5-39-7 0,0-41-13 0,0 79-9 15,0-79-18-15,2 79-17 0,0-39-10 0,-2-40-20 16,4 64-11-16,-4-64-9 0,0 0-15 0,5 74-21 15,-5-74-20-15,0 0-30 0,0 0-40 0,0 43-55 16,0-43-60-16,0 0-58 0,0 0-45 0,0 0-43 16,0 0-27-16,0 0-52 0,0 0-47 0,0 0-25 15,0 0-352-15,0 0-844 0,0 0 374 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45.27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3641CE6-65A3-4DED-BC94-7C54EBEB8C3F}" emma:medium="tactile" emma:mode="ink">
          <msink:context xmlns:msink="http://schemas.microsoft.com/ink/2010/main" type="writingRegion" rotatedBoundingBox="1147,1001 2428,1001 2428,4439 1147,4439">
            <msink:destinationLink direction="with" ref="{D606E4F4-DBC0-49A0-80B2-F3E1B9D9CEB7}"/>
          </msink:context>
        </emma:interpretation>
      </emma:emma>
    </inkml:annotationXML>
    <inkml:traceGroup>
      <inkml:annotationXML>
        <emma:emma xmlns:emma="http://www.w3.org/2003/04/emma" version="1.0">
          <emma:interpretation id="{549E3C95-7953-4C7E-BBA4-13C776C1FBA5}" emma:medium="tactile" emma:mode="ink">
            <msink:context xmlns:msink="http://schemas.microsoft.com/ink/2010/main" type="paragraph" rotatedBoundingBox="1147,1001 2428,1001 2428,4439 1147,44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45A9DCA-1C4B-429D-8328-7F32A8230E3D}" emma:medium="tactile" emma:mode="ink">
              <msink:context xmlns:msink="http://schemas.microsoft.com/ink/2010/main" type="line" rotatedBoundingBox="1147,1001 2428,1001 2428,4439 1147,4439"/>
            </emma:interpretation>
          </emma:emma>
        </inkml:annotationXML>
        <inkml:traceGroup>
          <inkml:annotationXML>
            <emma:emma xmlns:emma="http://www.w3.org/2003/04/emma" version="1.0">
              <emma:interpretation id="{E95542E2-4EA3-44F9-8BE2-345C7C4CD2CA}" emma:medium="tactile" emma:mode="ink">
                <msink:context xmlns:msink="http://schemas.microsoft.com/ink/2010/main" type="inkWord" rotatedBoundingBox="1147,1001 2428,1001 2428,4439 1147,443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80 0 40 0,'0'0'248'0,"0"0"9"0,0 0-6 16,0 0-1-16,0 0-3 0,0 0-5 0,0 0-9 15,0 0-13-15,0 0 7 0,0 0 19 0,0 0 4 16,0 0 7-16,0 0-6 0,0 0 6 0,0 0 4 15,0 0 4-15,17 103-11 0,-17-103-8 0,-14 67-13 16,6-27-1-16,8-40-4 0,-16 81 4 0,13-38-5 16,3-43-13-16,-11 84 2 0,3-44-2 0,8-40-16 15,-13 82-12-15,6-43-5 0,7-39 4 0,-10 62-10 16,10-62-9-16,-1 61-15 0,1-61-12 0,-7 53-5 16,7-53-6-16,0 0-19 0,-1 58-8 0,1-58-61 15,0 0-40-15,0 0 0 0,0 0 0 0,0 0 0 16,8 60 0-16,-8-60 0 0,0 0 0 0,0 0 0 15,0 0 0-15,0 0 0 0,0 0 0 0,0 0 0 16,30 30 0-16,-30-30 0 0,0 0 0 0,0 0 0 16,0 0 0-16,0 0 0 0,0 0 0 0,98-57 0 15,-98 57 0-15,31-32 0 0,-31 32 0 0,40-34 0 16,-40 34 0-16,36-29 0 0,-36 29 0 0,40-30 0 16,-40 30 0-16,36-29-29 0,-36 29-230 0,41-24-32 0,-41 24-29 15,0 0-35-15,49-26-4 0,-49 26-10 16,0 0-9-16,0 0-5 0,0 0-5 0,0 0 4 15,44-14 10-15,-44 14 20 0,0 0 12 0,0 0 12 16,0 0 4-16,0 0-166 0,0 0-533 0,0 0 236 0</inkml:trace>
          <inkml:trace contextRef="#ctx0" brushRef="#br0" timeOffset="-906.2622">-86-1057 67 0,'0'0'288'0,"0"0"-7"0,0 0-11 0,0 0-10 16,0 0-1-16,0 0-4 0,0 0-6 0,0 0-15 16,0 0-14-16,0 0 2 0,0 0-4 0,0 0-5 0,0 0-11 15,0 0-16-15,87-87-4 0,-87 87-18 16,50-47-9-16,-50 47-10 0,49-45-10 0,-17 13-13 16,-4 4-2-16,1-7-10 0,6 2-14 0,7-24-9 15,-10 21-9-15,-4-4-7 0,7 9-5 0,-6-6-9 0,-3 2-5 16,1-1-6-16,-27 36-4 0,48-65-8 0,-26 34-5 15,-22 31-3-15,31-42 1 0,-31 42 0 16,21-41-9-16,-21 41-4 0,0 0 2 0,17-45 0 16,-17 45 1-16,0 0-4 0,0 0-10 0,0 0 12 0,0 0-5 15,-9-60 1-15,9 60 0 0,0 0-2 0,0 0-3 16,0 0 0-16,0 0-3 0,0 0 2 16,0 0-2-16,0 0 0 0,0 0 0 0,0 0-3 0,0 0 4 15,0 0 7-15,0 0 25 0,-106 85 14 0,106-85 2 16,-27 61 2-16,19-25 2 0,8-36 1 0,-25 83 11 15,11-41-2-15,0 24 3 0,2-22 8 0,12-44 9 16,-4 92-2-16,-6-24 1 0,-2-24 11 0,8 1-6 16,4-45-6-16,-6 91-3 0,5-27-7 15,-1-20 7-15,2-44-1 0,-14 89-13 0,14-52-5 0,0-37-2 0,-2 67-10 16,2-67-5-16,-6 55 0 0,6-55-13 0,-2 53-21 16,2-53-31-16,0 0-48 0,0 0-50 0,0 0-56 15,0 0-55-15,5 65-43 0,-5-65-31 0,0 0-28 16,0 0-28-16,0 0-35 0,0 0-35 0,-16 49-337 15,16-49-830-15,0 0 368 0</inkml:trace>
          <inkml:trace contextRef="#ctx0" brushRef="#br0" timeOffset="-578.1472">-360-354 102 0,'0'0'285'0,"0"0"-7"15,0 0-3-15,0 0-8 0,0 0 12 0,0 0 2 16,0 0-14-16,0 0-4 0,0 0-2 0,0 0-4 16,0 0 14-16,0 0 9 0,124 14-4 0,-124-14-8 15,87-14-3-15,-87 14-9 0,94-9-1 0,-45 2-7 16,0-2-13-16,23-7-7 0,-23 8-6 0,20-8-8 16,2 8-9-16,0-6-14 0,-23 4-18 0,-48 10-20 15,96-10-9-15,-45 8-11 0,-51 2-13 0,85-7-18 0,-85 7-2 16,82 0-12-16,-82 0-9 0,65-1 1 0,-65 1-16 15,0 0-9-15,65-2-13 0,-65 2 16 16,0 0-31-16,0 0-24 0,54-5-25 0,-54 5-28 16,0 0-22-16,0 0-33 0,0 0-54 0,0 0-50 0,0 0-66 15,0 0-47-15,0 0-35 0,0 0-47 0,0 0-44 16,0 0-34-16,0 0-310 0,0 0-856 0,0 0 380 16</inkml:trace>
          <inkml:trace contextRef="#ctx0" brushRef="#br0" timeOffset="347.8871">499 443 10 0,'0'0'249'0,"0"0"2"0,0 0-1 15,0 0 8-15,0 0 12 0,0 0 11 0,0 0 1 16,0 0 6-16,0 0 5 0,0 0-17 16,0 0-2-16,0 0-1 0,0 0-12 0,0 0-13 0,0 0-4 15,0 0-6-15,0 0 4 0,0 0 3 0,0 0-9 16,0 0-1-16,0 0-7 0,0 0 11 0,0 0-4 16,-54 125-7-16,54-125 6 0,-2 82-2 0,1-38-2 15,1-44 5-15,-7 89-12 0,6-45-14 0,1-44-3 31,-11 119 3-31,14-78-12 0,-3-41-115 0,-3 82-82 0,4-35 0 16,-1-47 0-16,3 82 0 0,-12-43 0 0,9-39 0 16,-5 61 0-16,5-61 0 0,-3 58 0 0,3-58 0 15,0 0 0-15,-3 71 0 0,3-71 0 0,0 0 0 16,-11 48 0-16,11-48 0 0,0 0 0 0,0 0 0 16,0 0 0-16,0 0 0 0,-13 43 0 0,13-43 0 15,0 0 0-15,0 0 0 0,0 0 0 0,0 0 0 16,0 0 0-16,0 0 0 0,0 0 0 0,0 0 0 15,0 0 0-15,0 0-577 0,0 0-84 0,0 0-499 16,0 0-1254-16,0 0 554 0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54.62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51E3042-96E6-4809-B5CE-0457ECBFEF68}" emma:medium="tactile" emma:mode="ink">
          <msink:context xmlns:msink="http://schemas.microsoft.com/ink/2010/main" type="inkDrawing" rotatedBoundingBox="9092,4775 9366,359 10105,405 9831,4820" semanticType="verticalRange" shapeName="Other">
            <msink:sourceLink direction="with" ref="{BC9C115F-93B3-4037-A987-78650885EDC9}"/>
          </msink:context>
        </emma:interpretation>
      </emma:emma>
    </inkml:annotationXML>
    <inkml:trace contextRef="#ctx0" brushRef="#br0">364 0 112 0,'0'0'246'0,"0"0"-4"16,0 0-3-16,0 0 1 0,0 0 4 0,0 0-12 15,0 0 0-15,0 0-5 0,0 0 5 0,0 0-1 16,79 89 5-16,-79-89 3 0,17 47 2 16,-17-47-10-16,24 62-6 0,-13-27-6 0,-11-35-2 0,27 75-4 15,-16-36-5-15,-11-39-7 0,30 83-9 0,-19-50-9 16,9 30-7-16,-7-26 2 0,1 5-3 0,-14-42-11 15,35 105 13-15,-25-64 3 0,12 25 12 0,-6-23 6 16,-2 25 9-16,0-24 1 0,-1 27-2 0,4-4 0 16,-3-1-2-16,4 2-6 0,-12-4-10 0,8 2-6 15,-4 3-112-15,1-3-70 0,-2 0 0 0,2 2 0 16,-1 0 0-16,-6 7 0 0,-4-7 0 0,7 1 0 16,-7 5 0-16,3 3 0 0,-6-3 0 0,-4 2 0 15,11 8 0-15,-11-7 0 0,3 0 0 0,0 5 0 16,-2-8 0-16,-5 4 0 0,-2-6 0 0,2 0 0 15,-3 4 0-15,1 0 0 0,-1-5 0 0,0-1 0 16,-2-5 0-16,-3-1 0 0,0 8 0 0,2-1 0 16,-1 3 0-16,-2-11 0 0,-5 6 0 0,1-4 0 15,0-2 0-15,1 0 0 0,5-19 0 0,-2 20 0 16,-10-5 0-16,9-16 0 0,-1 0 0 0,-2-7 0 16,-14 21 0-16,11-22 0 0,-1 0 0 0,1-4 0 15,27-31 0-15,-52 47 0 0,19-24 0 0,-5-2 0 16,38-21-31-16,-65 36-537 0,65-36-90 0,-76 21-498 0,38-8-1252 15,38-13 554-15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55.71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606E4F4-DBC0-49A0-80B2-F3E1B9D9CEB7}" emma:medium="tactile" emma:mode="ink">
          <msink:context xmlns:msink="http://schemas.microsoft.com/ink/2010/main" type="inkDrawing" rotatedBoundingBox="1127,590 1225,4673 836,4683 738,600" semanticType="verticalRange" shapeName="Other">
            <msink:sourceLink direction="with" ref="{A3641CE6-65A3-4DED-BC94-7C54EBEB8C3F}"/>
          </msink:context>
        </emma:interpretation>
      </emma:emma>
    </inkml:annotationXML>
    <inkml:trace contextRef="#ctx0" brushRef="#br0">338 0 76 0,'0'0'256'0,"0"0"-10"0,0 0-10 0,0 0-5 16,0 0-6-16,0 0-6 0,0 0-3 0,0 0-6 15,0 0 6-15,0 0-3 0,0 0-1 0,0 0-3 16,0 0 2-16,0 0-9 0,-82 77-8 0,82-77 9 16,-24 42-17-16,24-42 1 0,-25 59-2 0,25-59-2 15,-27 66-6-15,14-29-5 0,13-37-7 0,-27 75 0 16,19-34 0-16,-7-3-12 0,15-38 4 0,-22 86-10 16,12-42-2-16,-4 2-6 0,14-46-6 0,-14 84-3 15,4-16 3-15,2-3-7 0,7-18 1 0,1-47-2 16,-5 93 0-16,0-23-4 0,8-2 4 0,-7 3-5 0,4-1-3 15,-2 3 2-15,-4-3-3 0,-1 4-1 16,9 4 7-16,-2 3 1 0,-3-6-16 0,0 7 2 16,3 9-12-16,-5-9-97 0,3 14 0 0,2 0 0 15,3-3 0-15,5-1 0 0,-1 1 0 0,4 1 0 0,0-6 0 16,-3-3 0-16,4 4 0 0,-5-8 0 0,5-6 0 16,-1 1 0-16,0-3 0 0,0 0 0 0,7-9 0 15,-9 10 0-15,6-7 0 0,-4 2 0 16,0-25 0-16,3 19 0 0,-8-20 0 0,5 3 0 0,-11-46 0 15,22 90 0-15,-14-43 0 0,0-5 0 0,-8-42 0 16,14 70 0-16,-14-70 0 0,15 63 0 0,-15-63 0 16,8 53 0-16,-8-53 0 0,3 45 0 0,-3-45 0 15,0 0 0-15,0 0 0 0,0 0 0 0,0 0 0 16,12 49-186-16,-12-49-237 0,0 0-64 0,0 0-72 16,0 0-41-16,0 0-390 0,0 0-1072 0,0 0 475 15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5:07.12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38CDCE5-9052-4A8B-AFBE-911B3BE33493}" emma:medium="tactile" emma:mode="ink">
          <msink:context xmlns:msink="http://schemas.microsoft.com/ink/2010/main" type="writingRegion" rotatedBoundingBox="18524,460 19942,460 19942,3430 18524,3430">
            <msink:destinationLink direction="with" ref="{4BA7947C-30CA-4B4B-87E6-E197EA007BEF}"/>
          </msink:context>
        </emma:interpretation>
      </emma:emma>
    </inkml:annotationXML>
    <inkml:traceGroup>
      <inkml:annotationXML>
        <emma:emma xmlns:emma="http://www.w3.org/2003/04/emma" version="1.0">
          <emma:interpretation id="{0059C4D6-C5B5-4EEF-81AB-19F984534B9A}" emma:medium="tactile" emma:mode="ink">
            <msink:context xmlns:msink="http://schemas.microsoft.com/ink/2010/main" type="paragraph" rotatedBoundingBox="18524,460 19942,460 19942,3430 18524,34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FB6D1F3-93DC-4A22-85CB-37C95B45AA99}" emma:medium="tactile" emma:mode="ink">
              <msink:context xmlns:msink="http://schemas.microsoft.com/ink/2010/main" type="line" rotatedBoundingBox="18524,460 19942,460 19942,3430 18524,3430"/>
            </emma:interpretation>
          </emma:emma>
        </inkml:annotationXML>
        <inkml:traceGroup>
          <inkml:annotationXML>
            <emma:emma xmlns:emma="http://www.w3.org/2003/04/emma" version="1.0">
              <emma:interpretation id="{A99BADA1-9544-4A0F-87DD-320B072F2C14}" emma:medium="tactile" emma:mode="ink">
                <msink:context xmlns:msink="http://schemas.microsoft.com/ink/2010/main" type="inkWord" rotatedBoundingBox="18524,460 19942,460 19942,3430 18524,3430"/>
              </emma:interpretation>
              <emma:one-of disjunction-type="recognition" id="oneOf0">
                <emma:interpretation id="interp0" emma:lang="" emma:confidence="0">
                  <emma:literal>10</emma:literal>
                </emma:interpretation>
                <emma:interpretation id="interp1" emma:lang="" emma:confidence="0">
                  <emma:literal>Ю</emma:literal>
                </emma:interpretation>
                <emma:interpretation id="interp2" emma:lang="" emma:confidence="0">
                  <emma:literal>40</emma:literal>
                </emma:interpretation>
                <emma:interpretation id="interp3" emma:lang="" emma:confidence="0">
                  <emma:literal>/0</emma:literal>
                </emma:interpretation>
                <emma:interpretation id="interp4" emma:lang="" emma:confidence="0">
                  <emma:literal>(0</emma:literal>
                </emma:interpretation>
              </emma:one-of>
            </emma:emma>
          </inkml:annotationXML>
          <inkml:trace contextRef="#ctx0" brushRef="#br0">8298-16 219 0,'0'0'273'0,"0"0"5"0,0 0 0 0,0 0-5 15,0 0 10-15,0 0-18 0,0 0-1 0,0 0 11 16,0 0 8-16,0 0 5 0,0 0 2 0,0 0-8 16,0 0-10-16,0 0-4 0,0 0-5 0,50 104-2 15,-50-104-2-15,2 77-9 0,1-11-5 0,-3-66 0 16,-3 116 9-16,1-73-13 0,2-43-4 0,-1 116-1 15,-1-50-5-15,-1-23-11 0,3-43-9 0,-6 91-3 16,6-51-10-16,0-40-10 0,-4 84-14 0,4-84-15 16,5 52-139-16,-5-52-20 0,6 47 0 0,-6-47 0 15,0 0 0-15,2 58 0 0,-2-58 0 0,0 0 0 16,0 0 0-16,0 0 0 0,0 0 0 0,0 0 0 16,0 0 0-16,0 0-212 0,0 0-81 0,0 0-42 15,0 0-35-15,0 0-23 0,0 0-36 0,0 0-18 16,0 0-22-16,0 0-5 0,0 0-322 0,0 0-860 15,0 0 381-15</inkml:trace>
          <inkml:trace contextRef="#ctx0" brushRef="#br0" timeOffset="500.0112">8587 487 14 0,'0'0'346'0,"0"0"-22"0,0 0-3 0,0 0 26 15,0 0 5-15,0 0 15 0,0 0 8 0,0 0 0 0,0 0 1 16,0 0-7-16,0 0-5 0,0 0-12 0,0 0-22 15,0 0-18-15,0 0-14 0,0 0-10 16,0 0-23-16,36 109-1 0,-36-109-14 0,19 63-11 0,-19-63-21 16,21 64-14-16,-21-64-12 0,23 61-9 0,-8-28-2 15,-15-33-13-15,22 51-15 0,-22-51-8 0,25 51-21 16,-25-51-29-16,29 37-95 0,-29-37 0 0,34 31 0 16,-34-31 0-16,35 33 0 0,-35-33 0 0,41 19 0 15,-41-19 0-15,0 0 0 0,63 13 0 0,-63-13 0 16,0 0 0-16,67-9 0 0,-67 9 0 0,0 0 0 15,63-27 0-15,-63 27 0 0,38-33 0 0,-38 33 0 16,35-40 0-16,-15 6 0 0,-20 34 0 0,30-63 0 16,-30 63 0-16,27-63 0 0,-14 30 0 0,-13 33 0 15,17-52 0-15,-17 52 0 0,16-53 0 0,-16 53 0 16,8-54 0-16,-8 54 0 0,-3-55 0 0,3 55 0 16,0 0 0-16,-11-71 0 0,11 71 0 0,-19-44 0 15,19 44 0-15,-27-42 0 0,27 42 0 0,-37-40 0 16,37 40 0-16,-44-32 0 0,44 32 0 0,-49-19 0 0,49 19 0 15,-55-12 0-15,55 12 0 0,0 0 0 16,-84 4 0-16,84-4 0 0,-62 31 0 0,62-31 0 16,-45 39 0-16,45-39 0 0,-51 41 0 0,21-13 0 15,30-28 0-15,-35 39 0 0,35-39 0 0,-28 42 0 0,28-42 0 16,-27 49 0-16,27-49 0 0,-16 45 0 0,16-45 0 16,0 0 0-16,0 64 0 0,0-64 0 15,0 0-52-15,0 0-368 0,25 55-41 0,-25-55-47 0,0 0-34 16,37 22-34-16,-37-22-363 0,0 0-1017 0,0 0 450 15</inkml:trace>
          <inkml:trace contextRef="#ctx0" brushRef="#br0" timeOffset="-765.6348">8223-1638 56 0,'0'0'262'0,"0"0"-1"16,0 0-2-16,0 0 3 0,0 0-6 0,0 0-8 0,0 0-3 15,0 0-2-15,0 0-6 0,0 0-4 0,0 0 1 16,0 0-6-16,0 0-9 0,0 0-8 0,0 0-14 16,0 0-11-16,0 0-14 0,0 0-7 15,0 0-16-15,0 0-11 0,0 0-6 0,0 0-6 0,0 0-11 16,0 0-7-16,-28-77-5 0,28 77-12 0,0 0-3 15,49-63-5-15,-49 63-10 0,43-39-7 0,-12 12-5 16,-31 27-3-16,43-37-4 0,-43 37 0 0,38-20 1 16,-38 20-4-16,39-17-8 0,-39 17-6 0,0 0-3 15,0 0-4-15,0 0 9 0,0 0 13 0,0 0 0 16,0 0 0-16,76 42-1 0,-76-42-3 0,0 0 7 16,-9 93 2-16,9-93 2 0,-18 77 6 0,18-77 9 15,-17 77-7-15,1-44-2 0,16-33 2 0,-30 78 1 16,11-40 4-16,3-5 1 0,16-33 10 0,-34 60 1 15,34-60-15-15,-35 58 5 0,17-35 6 0,18-23-6 16,-34 41-9-16,34-41-10 0,0 0 3 0,-27 37 1 16,27-37-7-16,0 0-11 0,0 0 0 0,0 0 0 15,0 0-17-15,-27 29 1 0,27-29 0 0,0 0-7 16,0 0-2-16,0 0 9 0,0 0-3 0,0 0-21 16,0 0 13-16,0 0-9 0,0 0 7 0,0 0-8 15,111-81 2-15,-111 81-16 0,50-25 10 0,-50 25 0 16,55-16-12-16,-55 16 10 0,57-8-4 0,-57 8 2 15,0 0-8-15,81 7-3 0,-81-7 4 0,52 19-3 16,-52-19 5-16,46 31 11 0,-46-31-5 0,43 47 2 0,-43-47-2 16,26 42 0-16,-26-42 5 0,15 43 2 0,-15-43 0 15,4 48-8-15,-4-48 6 0,0 0-1 16,-17 81 12-16,17-81-1 0,-30 75 9 0,13-40 6 0,-7 2 11 16,0-6 5-16,24-31 8 0,-55 59 0 0,36-38-34 15,19-21-17-15,-46 32 0 0,46-32 0 0,-43 28 0 16,43-28 0-16,-39 17 0 0,39-17 0 15,0 0 0-15,-62 13 0 0,62-13 0 0,0 0 0 0,0 0 0 16,0 0 0-16,-58-3 0 0,58 3 0 0,0 0 0 16,0 0 0-16,0 0 0 0,0 0 0 0,0 0 0 15,-22-60 0-15,22 60 0 0,0 0 0 0,0 0 0 16,0 0 0-16,0 0-223 0,0 0-88 0,49-82-51 16,-49 82-49-16,0 0-53 0,0 0-55 0,0 0-54 15,0 0-315-15,0 0-962 0,0 0 425 0</inkml:trace>
          <inkml:trace contextRef="#ctx0" brushRef="#br0" timeOffset="-390.6344">7866-278 57 0,'0'0'285'0,"0"0"-5"15,0 0-4-15,0 0-12 0,0 0-2 0,0 0-8 16,0 0 1-16,0 0-3 0,0 0-8 0,152-34-3 16,-152 34 1-16,71-11-1 0,-30 4-2 0,-41 7 3 15,78-7 3-15,-78 7-6 0,86 2-3 0,-86-2-3 16,87 3 0-16,-38-1 0 0,-49-2-6 0,94 2-5 15,-44-1-4-15,-50-1-18 0,103 5-17 0,-54-5-17 16,-49 0-7-16,93-5-23 0,-42 7-10 0,-51-2-14 0,85-2-11 16,-85 2-19-16,59-1 1 0,-59 1-11 15,0 0-22-15,74 0-12 0,-74 0-28 0,0 0-30 16,0 0-40-16,0 0-47 0,0 0-56 0,61 0-63 0,-61 0-59 16,0 0-60-16,0 0-70 0,0 0-67 0,0 0-375 15,0 0-926-15,0 0 410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4:58.00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A0F756E-1B25-4F4E-98A3-6700CB8DF07B}" emma:medium="tactile" emma:mode="ink">
          <msink:context xmlns:msink="http://schemas.microsoft.com/ink/2010/main" type="writingRegion" rotatedBoundingBox="10373,2070 15890,-1320 18081,2243 12564,5635"/>
        </emma:interpretation>
      </emma:emma>
    </inkml:annotationXML>
    <inkml:traceGroup>
      <inkml:annotationXML>
        <emma:emma xmlns:emma="http://www.w3.org/2003/04/emma" version="1.0">
          <emma:interpretation id="{A7751D3B-7E5C-479F-8C99-AE405B900873}" emma:medium="tactile" emma:mode="ink">
            <msink:context xmlns:msink="http://schemas.microsoft.com/ink/2010/main" type="paragraph" rotatedBoundingBox="10417,2185 12531,733 13046,1482 10932,29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8ACCEB6-2952-4467-B00B-8DF4CFD386C5}" emma:medium="tactile" emma:mode="ink">
              <msink:context xmlns:msink="http://schemas.microsoft.com/ink/2010/main" type="inkBullet" rotatedBoundingBox="10614,2472 10792,2350 10852,2437 10674,2559"/>
            </emma:interpretation>
            <emma:one-of disjunction-type="recognition" id="oneOf0">
              <emma:interpretation id="interp0" emma:lang="" emma:confidence="0">
                <emma:literal>•</emma:literal>
              </emma:interpretation>
            </emma:one-of>
          </emma:emma>
        </inkml:annotationXML>
        <inkml:trace contextRef="#ctx0" brushRef="#br0">130 12 149 0,'0'0'194'0,"0"0"12"0,0 0 5 0,0 0 0 16,0 0-6-16,0 0 0 0,0 0-1 0,0 0-10 15,0 0-2-15,0 0-4 0,0 0-2 0,0 0-6 16,0 0-1-16,0 0-1 0,0 0-1 0,0 0-11 16,0 0-4-16,0 0-2 0,0 0-20 0,0 0 9 15,0 0-12-15,0 0-5 0,0 0-8 0,0 0-4 16,0 0 0-16,0 0-18 0,0 0-18 0,0 0 1 16,0 0-11-16,0 0-4 0,-41 109-11 0,41-109-5 15,0 0-10-15,0 0 4 0,0 0-9 0,0 0-2 16,0 0-3-16,0 0-5 0,0 0-5 0,0 0 1 15,0 0-6-15,0 0-2 0,0 0 0 0,0 0-9 16,0 0 7-16,0 0-12 0,0 0 6 0,0 0-5 16,0 0-6-16,0 0 5 0,0 0-4 0,0 0 4 15,0 0-3-15,0 0 2 0,0 0 3 0,0 0-1 16,38-144 10-16,-38 144 9 0,0 0 3 0,0 0 2 0,0 0 1 16,0 0 9-16,0 0 5 0,0 0 5 15,0 0 6-15,0 0 0 0,0 0-3 0,0 0 3 16,0 0-1-16,0 0-1 0,-109 83-2 0,109-83-2 15,0 0-8-15,0 0-2 0,-18 49-3 0,18-49-7 0,0 0 0 16,0 0-5-16,0 0-1 0,0 0-3 0,10 63-2 16,-10-63-2-16,0 0 1 0,0 0-5 15,0 0-4-15,0 0-11 0,0 0-5 0,0 0-10 0,0 0-5 16,0 0 1-16,0 0-4 0,0 0-9 0,0 0-4 16,0 0 1-16,0 0-10 0,0 0 9 0,123-70 3 15,-123 70 3-15,0 0 2 0,11-49 6 0,-11 49 6 16,0 0-3-16,0 0 2 0,0 0 4 0,0-58 6 15,0 58 9-15,0 0 11 0,0 0 7 0,0 0 2 16,0 0 1-16,0 0-2 0,0 0 3 0,0 0-2 16,0 0 3-16,0 0-4 0,0 0 0 0,0 0-3 15,0 0-4-15,0 0 3 0,0 0 0 0,0 0-4 16,0 0-1-16,0 0-1 0,0 0-4 0,-102 87-4 16,102-87-7-16,0 0-9 0,0 0-9 0,0 0-5 15,0 0-3-15,0 0-11 0,0 0-8 0,0 0-13 16,0 0-6-16,0 0-6 0,0 0 11 0,0 0 6 15,0 0 7-15,0 0 4 0,0 0 0 0,0 0 16 16,0 0 13-16,116-75-2 0,-116 75 13 0,0 0 4 0,0 0 23 16,0 0 17-16,0 0 25 0,0 0 13 15,0 0 4-15,0 0-7 0,0 0-6 0,0 0 0 16,0 0-3-16,0 0 2 0,0 0-9 0,0 0-6 16,0 0-6-16,0 0-8 0,0 0-22 0,0 0-31 0,0 0-42 15,0 0-49-15,0 0-54 0,0 0-49 0,0 0-48 16,0 0-52-16,0 0-55 0,0 0-69 0,0 0-240 15,0 0-733-15,0 0 326 0</inkml:trace>
      </inkml:traceGroup>
      <inkml:traceGroup>
        <inkml:annotationXML>
          <emma:emma xmlns:emma="http://www.w3.org/2003/04/emma" version="1.0">
            <emma:interpretation id="{83359779-A7EC-40FA-805D-7A6B4DE57E9C}" emma:medium="tactile" emma:mode="ink">
              <msink:context xmlns:msink="http://schemas.microsoft.com/ink/2010/main" type="line" rotatedBoundingBox="11841,1207 12531,733 13046,1482 12356,1956"/>
            </emma:interpretation>
          </emma:emma>
        </inkml:annotationXML>
        <inkml:traceGroup>
          <inkml:annotationXML>
            <emma:emma xmlns:emma="http://www.w3.org/2003/04/emma" version="1.0">
              <emma:interpretation id="{D7E17B06-FEC8-4071-B15D-9E222F746780}" emma:medium="tactile" emma:mode="ink">
                <msink:context xmlns:msink="http://schemas.microsoft.com/ink/2010/main" type="inkWord" rotatedBoundingBox="11841,1207 12531,733 13046,1482 12356,1956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843.776">1720-1361 160 0,'0'0'356'0,"0"0"-6"16,0 0-10-16,0 0-8 0,0 0-11 0,-71 26-7 16,71-26-9-16,0 0-12 0,0 0-18 0,0 0-22 0,0 0-22 15,0 0-14-15,0 0-20 0,0 0-11 16,0 0-15-16,0 0-14 0,0 0-17 0,-38-68-15 15,38 68-16-15,0 0-6 0,0 0-7 0,0 0-9 16,65-97-6-16,-65 97-4 0,38-35-6 0,-38 35-1 0,41-23-5 16,-41 23-4-16,38-26-8 0,-38 26-12 15,0 0 3-15,44-16-7 0,-44 16-5 0,0 0 2 16,0 0 2-16,0 0 7 0,0 0 11 0,0 0 4 16,96 42 4-16,-96-42 2 0,15 44 2 0,-15-44 1 0,3 44 0 15,-3-44-1-15,0 0 0 0,-8 79 5 0,8-79 12 16,-7 66 0-16,7-66 6 0,-19 53-8 0,-1-20 2 15,20-33 2-15,-29 48 12 0,29-48-6 0,-30 48-2 16,30-48 8-16,-33 44-8 0,33-44-7 0,-25 30-12 16,25-30-16-16,0 0 15 0,0 0-10 0,-28 29-3 15,28-29-15-15,0 0 1 0,0 0-3 0,0 0-4 16,0 0-16-16,0 0 2 0,0 0 1 0,0 0-13 16,0 0-9-16,0 0 0 0,0 0-7 0,0 0-8 15,0 0-5-15,0 0 0 0,0 0 9 0,0 0-2 16,110-96-9-16,-110 96 6 0,51-13-5 0,-51 13 1 15,0 0-3-15,76-4 8 0,-76 4-10 0,0 0 1 16,69 24 5-16,-69-24-1 0,40 25 1 0,-40-25 0 16,38 38-4-16,-38-38 10 0,19 41-8 0,-19-41 4 15,9 47 3-15,-9-47-5 0,6 75 13 0,-6-75-2 16,0 0 0-16,-27 77 13 0,10-44-2 0,17-33 14 16,-30 58 2-16,5-27 6 0,25-31-5 0,-44 51 10 15,20-32 8-15,24-19 4 0,-59 40 16 0,28-15-2 16,31-25 14-16,-48 29-1 0,48-29 3 0,-58 18-36 0,58-18-36 15,-48 14 0-15,48-14 0 0,0 0 0 0,-69 4 0 16,69-4 0-16,0 0 0 0,0 0 0 16,0 0 0-16,0 0 0 0,-63-22 0 0,63 22 0 0,0 0 0 15,0 0 0-15,0 0 0 0,-5-54 0 0,5 54 0 16,0 0 0-16,0 0 0 0,0 0 0 0,0 0-284 16,0 0-98-16,0 0-59 0,54-70-49 0,-54 70-55 15,0 0-58-15,0 0-305 0,0 0-984 0,0 0 436 16</inkml:trace>
        </inkml:traceGroup>
      </inkml:traceGroup>
    </inkml:traceGroup>
    <inkml:traceGroup>
      <inkml:annotationXML>
        <emma:emma xmlns:emma="http://www.w3.org/2003/04/emma" version="1.0">
          <emma:interpretation id="{AB5D1763-5B2F-4286-9131-C0ECFC8D9257}" emma:medium="tactile" emma:mode="ink">
            <msink:context xmlns:msink="http://schemas.microsoft.com/ink/2010/main" type="paragraph" rotatedBoundingBox="11791,2316 15925,537 16554,1999 12420,377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7ECAD83-AF9A-401F-A43F-A3AD13C17368}" emma:medium="tactile" emma:mode="ink">
              <msink:context xmlns:msink="http://schemas.microsoft.com/ink/2010/main" type="line" rotatedBoundingBox="11791,2316 15925,537 16554,1999 12420,3778"/>
            </emma:interpretation>
          </emma:emma>
        </inkml:annotationXML>
        <inkml:traceGroup>
          <inkml:annotationXML>
            <emma:emma xmlns:emma="http://www.w3.org/2003/04/emma" version="1.0">
              <emma:interpretation id="{D9F99608-B494-478C-B5DF-74F84C288D8F}" emma:medium="tactile" emma:mode="ink">
                <msink:context xmlns:msink="http://schemas.microsoft.com/ink/2010/main" type="inkWord" rotatedBoundingBox="11791,2316 13139,1736 13699,3038 12351,3618"/>
              </emma:interpretation>
            </emma:emma>
          </inkml:annotationXML>
          <inkml:trace contextRef="#ctx0" brushRef="#br0" timeOffset="1218.764">1239-107 309 0,'0'0'346'0,"0"0"-6"16,0 0 11-16,0 0-22 0,0 0 0 0,0 0-4 15,0 0 2-15,0 0-2 0,166-34-2 0,-118 29-12 16,-48 5-11-16,93-18-14 0,-49 6-2 0,7 5-11 16,-51 7-16-16,122-21-16 0,-72 17-24 0,2 1-2 15,-52 3-16-15,106-7-6 0,-62 5 1 0,-44 2-4 16,102-3-21-16,-55 3 6 0,-47 0-11 0,92-4-6 15,-92 4-21-15,87 4-5 0,-87-4-15 0,58 4 0 16,-58-4-22-16,59-4-8 0,-59 4-8 0,0 0-5 16,82-4-15-16,-82 4-3 0,0 0-25 0,58-8-3 15,-58 8-10-15,0 0-38 0,0 0-24 0,0 0-39 16,54-6-31-16,-54 6-33 0,0 0-36 0,0 0-49 16,0 0-64-16,0 0-44 0,0 0-50 0,0 0-55 15,0 0-49-15,0 0-402 0,0 0-969 0,0 0 428 0</inkml:trace>
          <inkml:trace contextRef="#ctx0" brushRef="#br0" timeOffset="1531.2828">1951 80 399 0,'0'0'401'0,"0"0"-17"16,0 0-8-16,0 0-7 0,0 0 5 0,0 0-5 15,0 0-5-15,134 6-2 0,-134-6-24 16,77-17-25-16,-31 6-20 0,-46 11-15 0,86-26-13 0,-41 10-11 16,0 6-17-16,-45 10-27 0,82-25-15 0,-41 16-22 15,-41 9-20-15,51-12-15 0,-51 12-25 0,0 0-16 16,63-13-24-16,-63 13-22 0,0 0-22 0,0 0-31 15,0 0-33-15,0 0-35 0,0 0-32 0,0 0-51 16,0 0-54-16,0 0-49 0,0 0-44 0,0 0-47 16,0 0-31-16,0 0-40 0,0 0-306 0,0 0-783 15,0 0 346-15</inkml:trace>
          <inkml:trace contextRef="#ctx0" brushRef="#br0" timeOffset="2140.6663">2057 110 40 0,'0'0'398'0,"0"0"-48"16,0 0-9-16,0 0-9 0,0 0 2 0,0 0 10 15,0 0 3-15,0 0 0 0,0 0-7 0,0 0-10 16,0 0-15-16,-45 56-16 0,45-56-11 0,0 0-13 16,-9 70-5-16,9-70-9 0,-8 56-10 0,8-56-20 15,-3 54-12-15,3-54-28 0,-7 49-12 0,7-49-4 16,0 0-8-16,-7 73 3 0,7-73-10 0,-10 45-9 15,10-45-9-15,0 0-15 0,-17 56-2 0,17-56-18 16,0 0-4-16,0 0-14 0,-15 44-12 0,15-44-8 16,0 0-4-16,0 0-2 0,0 0-9 0,0 0-9 15,0 0-25-15,0 0-20 0,0 0 0 0,0 0 0 0,0 0 0 16,0 0 0-16,0 0 0 0,0 0 0 0,0 0 0 16,0 0 0-16,0 0 0 0,0 0 0 15,0 0 0-15,0 0 0 0,0 0 0 0,0 0 0 16,0 0-1-16,94-111-15 0,-94 111-1 0,0 0-6 0,38-15-1 15,-38 15-1-15,0 0 1 0,0 0 1 0,0 0 5 16,0 0-3-16,68-1-5 0,-68 1 3 0,0 0 8 16,0 0 8-16,55 40-9 0,-55-40 7 0,25 37 4 15,-25-37-5-15,22 49 6 0,-22-49 9 0,15 56 10 16,-15-56 8-16,4 63 7 0,-4-63-1 0,-3 73 4 16,3-73 3-16,-13 62 2 0,13-62 4 0,-20 54 5 15,1-20-38-15,19-34-9 0,-35 55 0 0,35-55 0 16,-44 39 0-16,44-39 0 0,-52 30 0 0,52-30 0 15,-52 19 0-15,52-19 0 0,-56 16 0 0,56-16 0 16,-57 8 0-16,57-8 0 0,-58 8 0 0,58-8 0 16,-55 5 0-16,55-5 0 0,0 0 0 0,-68-4 0 15,68 4 0-15,0 0 0 0,0 0 0 0,0 0 0 16,-70-8 0-16,70 8 0 0,0 0 0 0,0 0 0 16,0 0 0-16,0 0 0 0,0 0 0 0,0 0 0 15,0 0 0-15,0 0 0 0,0 0 0 0,0 0 0 16,-27-34 0-16,27 34 0 0,0 0 0 0,0 0 0 15,0 0 0-15,0 0 0 0,0 0 0 0,0 0 0 16,0 0-91-16,0 0-486 0,0 0-78 0,0 0-490 0,0 0-1241 16,0 0 550-16</inkml:trace>
        </inkml:traceGroup>
        <inkml:traceGroup>
          <inkml:annotationXML>
            <emma:emma xmlns:emma="http://www.w3.org/2003/04/emma" version="1.0">
              <emma:interpretation id="{618FF52B-9A4E-4CD1-8CF2-B2BC6AD6E7A0}" emma:medium="tactile" emma:mode="ink">
                <msink:context xmlns:msink="http://schemas.microsoft.com/ink/2010/main" type="inkWord" rotatedBoundingBox="13780,1540 15954,604 16554,1999 14380,2935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3923.6014">3368-266 42 0,'0'0'306'0,"0"0"-4"16,0 0-18-16,0 0-4 0,0 0 6 0,0 0-14 15,0 0-7-15,0 0 12 0,0 0-4 0,0 0 9 16,0 0 2-16,0 0 3 0,0 0-9 0,0 0-15 16,0 0-12-16,163 0-15 0,-163 0-19 0,59-1-13 15,-59 1-17-15,68-5-19 0,-68 5-16 0,55-2-16 16,-55 2-14-16,0 0-13 0,61-7-11 0,-61 7-14 15,0 0-15-15,0 0-24 0,65-9-34 0,-65 9-32 16,0 0-29-16,0 0-45 0,0 0-32 0,0 0-33 0,0 0-29 16,0 0-36-16,0 0-41 0,0 0-35 15,0 0-30-15,0 0-19 0,0 0-25 0,0 0-222 16,0 0-647-16,0 0 286 0</inkml:trace>
          <inkml:trace contextRef="#ctx0" brushRef="#br0" timeOffset="4189.2332">3658-504 121 0,'0'0'286'0,"0"0"-4"0,0 0-8 0,0 0 6 15,0 0 6-15,0 0 6 0,0 0 18 0,0 0-1 16,0 0-7-16,0 0-3 0,0 0-10 0,0 0-7 16,0 0-2-16,0 0-11 0,17 129-15 0,-17-129-9 15,13 64-22-15,-13-64-16 0,6 55-6 0,-6-55-17 16,1 64-5-16,-1-64-3 0,10 53-19 0,-10-53-15 15,11 49-12-15,-11-49 0 0,0 0-27 0,3 71-13 16,-3-71-6-16,0 0-17 0,8 52-22 0,-8-52-32 16,0 0-29-16,0 0-38 0,0 0-40 0,6 49-46 15,-6-49-49-15,0 0-46 0,0 0-39 0,0 0-53 16,0 0-42-16,0 0-46 0,0 0-365 0,0 0-845 16,0 0 374-16</inkml:trace>
          <inkml:trace contextRef="#ctx0" brushRef="#br0" timeOffset="4767.3869">4746-848 296 0,'0'0'368'0,"0"0"-19"16,0 0-2-16,0 0-4 0,0 0-3 0,0 0 3 0,0 0-3 16,0 0-14-16,62-44-23 0,-62 44-26 0,43-28-26 15,-43 28-12-15,57-37-17 0,-32 21-13 16,-25 16-15-16,52-47-16 0,-20 19-22 0,-32 28-16 0,50-42-17 16,-21 18-8-16,-1-5-17 0,-28 29-11 0,41-57-5 15,-23 35-13-15,-18 22-9 0,39-57-19 0,-39 57-8 16,21-54-9-16,-4 20-5 0,-17 34-9 15,17-64-6-15,-5 26-4 0,-12 38-8 0,18-71-2 0,-18 71-1 16,7-69 0-16,-7 69 3 0,1-52 0 0,-1 52 5 16,0 0-5-16,-6-64 3 0,6 64-1 0,0 0 4 15,0 0 2-15,0 0 15 0,-13-48-3 0,13 48 8 16,0 0 2-16,0 0 0 0,0 0 6 0,0 0-1 16,0 0 0-16,0 0-4 0,0 0 6 0,0 0 5 15,0 0 4-15,0 0 5 0,0 0-1 0,0 0 3 16,-124 84 5-16,124-84 4 0,-26 49 7 0,12-11 13 15,14-38 1-15,-19 67 7 0,8-26 0 0,11-41 9 16,-21 84 0-16,10-40 14 0,7 3 3 0,4-47-5 16,-15 93 13-16,9-46 0 0,1 21 6 0,5-68 6 15,-12 82-8-15,12-14-4 0,0-68-11 0,-2 83-46 16,1-42-59-16,1-41 0 0,-2 78 0 0,2-78 0 16,3 66 0-16,-3-66 0 0,2 52 0 0,-2-52 0 15,6 51 0-15,-6-51 0 0,0 0 0 0,8 68 0 0,-8-68 0 16,0 0-75-16,8 54-160 0,-8-54-39 15,0 0-58-15,0 0-20 0,0 0-23 0,-11 68-24 16,11-68-27-16,0 0-24 0,-16 38-10 0,16-38-343 16,0 0-869-16,-35 41 385 0</inkml:trace>
          <inkml:trace contextRef="#ctx0" brushRef="#br0" timeOffset="5048.6058">4486-71 168 0,'0'0'352'15,"0"0"-32"-15,0 0-9 0,-65 28 10 0,65-28 32 16,0 0-8-16,0 0-4 0,0 0-6 0,0 0 2 16,0 0 2-16,0 0-13 0,0 0-10 15,0 0-12-15,0 0-5 0,0 0-10 0,0 0-15 0,0 0-18 16,166-32-20-16,-119 21-13 0,-47 11-30 0,86-26-17 16,-34 12-13-16,-6 1 0 0,3-1 3 0,-49 14-6 15,93-18-11-15,-47 7-9 0,3-1-12 0,-49 12-14 16,90-12-19-16,-46 3-10 0,-44 9-12 0,58-12-1 15,-58 12-20-15,68-11-19 0,-68 11-13 0,49-3-35 16,-49 3-27-16,0 0-40 0,0 0-38 0,60-5-38 16,-60 5-44-16,0 0-43 0,0 0-53 0,60-6-52 15,-60 6-43-15,0 0-53 0,0 0-46 0,0 0-372 16,0 0-936-16,42 33 414 0</inkml:trace>
        </inkml:traceGroup>
      </inkml:traceGroup>
    </inkml:traceGroup>
    <inkml:traceGroup>
      <inkml:annotationXML>
        <emma:emma xmlns:emma="http://www.w3.org/2003/04/emma" version="1.0">
          <emma:interpretation id="{2B74CD53-F675-4157-9755-A44A75BB6912}" emma:medium="tactile" emma:mode="ink">
            <msink:context xmlns:msink="http://schemas.microsoft.com/ink/2010/main" type="paragraph" rotatedBoundingBox="15197,2829 17552,1381 18081,2243 15726,3691" alignmentLevel="3"/>
          </emma:interpretation>
        </emma:emma>
      </inkml:annotationXML>
      <inkml:traceGroup>
        <inkml:annotationXML>
          <emma:emma xmlns:emma="http://www.w3.org/2003/04/emma" version="1.0">
            <emma:interpretation id="{4724828F-DAFC-4909-ADA8-F0E11DF37E53}" emma:medium="tactile" emma:mode="ink">
              <msink:context xmlns:msink="http://schemas.microsoft.com/ink/2010/main" type="line" rotatedBoundingBox="15197,2829 17552,1381 18081,2243 15726,3691"/>
            </emma:interpretation>
          </emma:emma>
        </inkml:annotationXML>
        <inkml:traceGroup>
          <inkml:annotationXML>
            <emma:emma xmlns:emma="http://www.w3.org/2003/04/emma" version="1.0">
              <emma:interpretation id="{B46F619E-6105-4D85-8FEB-16EBBBCCAA9C}" emma:medium="tactile" emma:mode="ink">
                <msink:context xmlns:msink="http://schemas.microsoft.com/ink/2010/main" type="inkWord" rotatedBoundingBox="15197,2829 16008,2330 16538,3192 15726,3691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5798.6">5331 132 239 0,'0'0'294'0,"0"0"-7"0,0 0-17 16,0 0-14-16,0 0-15 0,0 0-13 0,0 0-14 15,0 0-11-15,0 0-22 0,0 0-7 0,0 0-5 16,0 0-16-16,0 0-2 0,0 0-8 0,0 0-8 16,0 0-2-16,0 0-17 0,0 0-2 0,0 0-14 15,0 0 5-15,0 0 9 0,0 0-1 0,0 0 0 0,0 0-3 16,0 0-7-16,0 0-9 0,84-74 3 0,-84 74 12 16,0 0 4-16,0 0 3 0,0 0 2 15,0 0 2-15,0 0 6 0,-63-67 7 0,63 67 5 0,0 0-5 16,0 0 4-16,0 0 11 0,-90 16-9 0,90-16-12 15,-57 39 8-15,57-39 2 0,-57 45-2 0,27-17-1 16,-3 3 12-16,6 3-12 0,0-5 8 0,27-29 6 16,-46 75-9-16,19-35 1 0,8 3-6 0,3-4-3 15,1 1 7-15,15-40-47 0,-27 81-91 0,17-43 0 16,10-38 0-16,-11 76 0 0,8-36 0 0,3-40 0 16,5 79 0-16,-5-79 0 0,9 76 0 0,-4-39 0 15,-5-37 0-15,8 68 0 0,5-31 0 0,-13-37 0 16,11 51 0-16,-11-51 0 0,19 49 0 0,-19-49 0 15,25 41 0-15,-25-41 0 0,0 0 0 0,35 51 0 16,-35-51 0-16,27 19 0 0,-27-19 0 0,0 0 0 16,36 26 0-16,-36-26 0 0,0 0 0 0,0 0 0 15,46 23 0-15,-46-23 0 0,0 0 0 0,0 0 0 16,58 3 0-16,-58-3 0 0,0 0 0 0,0 0 0 0,73-29 0 16,-73 29 0-16,39-26 0 0,-39 26 0 15,43-34 0-15,-43 34 0 0,35-38 0 0,-35 38 0 16,33-46 0-16,-33 46 0 0,32-47 0 0,-32 47 0 15,26-43 0-15,-26 43 0 0,18-45 0 0,-18 45 0 0,0 0 0 16,6-57 0-16,-6 57 0 0,0 0 0 0,0 0 0 16,-9-68 0-16,9 68 0 0,0 0 0 15,0 0 0-15,-27-48 0 0,27 48 0 0,0 0 0 0,0 0 0 16,-38-25 0-16,38 25 0 0,0 0 0 0,0 0 0 16,-62-4 0-16,62 4 0 0,0 0 0 0,0 0 0 15,0 0 0-15,-98 41 0 0,98-41 0 0,-36 21 0 16,36-21 0-16,-35 29 0 0,35-29 0 0,-31 32 0 15,31-32 0-15,0 0 0 0,0 0 0 0,-30 36 0 16,30-36 0-16,0 0 0 0,0 0-59 0,-16 43-276 16,16-43-41-16,0 0-41 0,0 0-34 0,0 0-39 15,0 0-31-15,0 0-403 0,0 0-1001 0,0 0 443 16</inkml:trace>
        </inkml:traceGroup>
        <inkml:traceGroup>
          <inkml:annotationXML>
            <emma:emma xmlns:emma="http://www.w3.org/2003/04/emma" version="1.0">
              <emma:interpretation id="{8C4630BD-1DDD-4B18-A7D6-4D147B0A74F3}" emma:medium="tactile" emma:mode="ink">
                <msink:context xmlns:msink="http://schemas.microsoft.com/ink/2010/main" type="inkWord" rotatedBoundingBox="17320,1978 17755,1712 18023,2148 17589,2415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6798.6252">6690-355 19 0,'0'0'344'0,"0"0"-4"0,0 0-3 0,0 0 6 16,0 0 7-16,0 0 6 0,0 0 17 0,0 0 3 15,0 0 4-15,0 0 5 0,0 0-5 0,0 0 0 16,0 0-9-16,0 0-19 0,0 0-2 0,0 0-5 16,0 0-19-16,0 0-10 0,106-8-7 0,-106 8-11 15,57-16-9-15,-57 16-15 0,71-9-16 0,-71 9-20 16,73-12-136-16,-73 12-102 0,58-5 0 0,-58 5 0 16,54-6 0-16,-54 6 0 0,0 0 0 0,74-7 0 15,-74 7 0-15,0 0 0 0,0 0 0 0,0 0 0 16,62 3 0-16,-62-3 0 0,0 0 0 0,0 0 0 15,0 0 0-15,0 0 0 0,0 0 0 0,0 0 0 16,0 0 0-16,0 0-42 0,0 0-316 0,0 0-42 16,0 0-33-16,0 0-34 0,0 0-39 0,0 0-26 15,0 0-378-15,0 0-984 0,0 0 436 0</inkml:trace>
          <inkml:trace contextRef="#ctx0" brushRef="#br0" timeOffset="7079.8891">7097-666 227 0,'0'0'310'15,"0"0"6"-15,0 0 7 0,0 0 10 0,0 0 1 16,0 0-5-16,0 0 2 0,0 0-11 0,0 0 5 16,0 0-2-16,0 0-9 0,0 0-8 0,0 0-8 0,0 0-4 15,0 0-5-15,0 0-17 0,0 0 3 0,-16 130-14 16,16-130-10-16,0 0-20 0,3 77 0 15,-3-77-20-15,-2 51-6 0,2-51-12 0,3 62-12 16,-3-62-19-16,2 54-12 0,-2-54-18 0,5 53-13 0,-5-53-11 16,0 0-15-16,0 71-7 0,0-71-28 0,0 0-58 15,0 53 0-15,0-53-29 0,0 0-71 0,0 0-41 16,0 0-58-16,0 0-63 0,3 52-64 0,-3-52-58 16,0 0-64-16,0 0-81 0,0 0-434 0,0 0-1042 15,0 0 462-15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27.04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2C442D8-D59F-45F2-8550-28754D5D92FB}" emma:medium="tactile" emma:mode="ink">
          <msink:context xmlns:msink="http://schemas.microsoft.com/ink/2010/main" type="inkDrawing" rotatedBoundingBox="8093,411 8460,4709 7450,4796 7083,498" semanticType="verticalRange" shapeName="Other">
            <msink:sourceLink direction="with" ref="{D56C62D2-8861-4B41-8B0F-E1CDCC3D33A7}"/>
            <msink:sourceLink direction="with" ref="{22FFF55A-95E0-4294-8AAD-21029DD5D6D9}"/>
            <msink:sourceLink direction="with" ref="{DF1074FC-F01D-488E-884B-DA5874AAE568}"/>
          </msink:context>
        </emma:interpretation>
      </emma:emma>
    </inkml:annotationXML>
    <inkml:trace contextRef="#ctx0" brushRef="#br0">0 0 73 0,'0'0'194'0,"0"0"-5"0,0 0-3 0,0 0-2 15,0 0-12-15,0 0-5 0,0 0-9 0,0 0-6 16,0 0 1-16,0 0-5 0,0 0-13 0,0 0-6 16,0 0 4-16,0 0 18 0,0 0 0 0,0 0-7 15,0 0-16-15,0 0-4 0,0 0 8 0,0 0 2 16,79 90 8-16,-79-90 13 0,37 65 12 0,-15-29-1 16,-5 2-3-16,7 1-4 0,3 1 2 0,-5 0 8 15,9 18 29-15,-7-21-8 0,5 1-9 0,5 23-4 16,-5-23-1-16,-1 3-5 0,-4-1-5 0,17 19-7 15,-3-3-4-15,-8-15-5 0,9 18-5 0,-2-1-4 16,-12-13-13-16,7 14-3 0,1 2-2 0,-14-19-4 16,14 26 8-16,-4-1 7 0,-1-1 0 0,-12 1 3 15,11 1-4-15,-2-2-1 0,-3-1 0 0,-3-1 1 16,0 6 1-16,-10-23-62 0,12 20-72 0,-7-4 0 16,4 1 0-16,-10 1 0 0,1-24 0 0,5 29 0 15,-11-22 0-15,5 26 0 0,-1-8 0 0,-4 4 0 16,0-4 0-16,-6 2 0 0,-2-4 0 0,0 3 0 15,-3 10 0-15,5-32 0 0,0 21 0 0,-6-1 0 16,-1 3 0-16,4-21 0 0,-7 23 0 0,0-2 0 16,-1-2 0-16,3 7 0 0,-6-9 0 0,1-1 0 15,-5 0 0-15,7-16 0 0,-14 20 0 0,1-4 0 16,-2-4 0-16,3 4 0 0,2-22 0 0,-11 21 0 0,8-21 0 16,-12 17 0-16,13-24 0 0,1 2 0 15,-5-5 0-15,5-1 0 0,25-30 0 0,-44 49 0 16,44-49 0-16,-37 36 0 0,37-36 0 0,-33 23 0 15,33-23 0-15,-36 25 0 0,36-25 0 0,0 0 0 0,0 0 0 16,-52 18 0-16,52-18 0 0,0 0 0 16,0 0 0-16,-78-14-512 0,78 14-173 0,0 0-481 15,-68-32-1263-15,68 32 558 0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5:08.53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BA7947C-30CA-4B4B-87E6-E197EA007BEF}" emma:medium="tactile" emma:mode="ink">
          <msink:context xmlns:msink="http://schemas.microsoft.com/ink/2010/main" type="inkDrawing" rotatedBoundingBox="20216,4382 20236,420 20801,423 20781,4385" semanticType="verticalRange" shapeName="Other">
            <msink:sourceLink direction="with" ref="{838CDCE5-9052-4A8B-AFBE-911B3BE33493}"/>
          </msink:context>
        </emma:interpretation>
      </emma:emma>
    </inkml:annotationXML>
    <inkml:trace contextRef="#ctx0" brushRef="#br0">54 0 109 0,'0'0'220'16,"0"0"-6"-16,0 0-4 0,0 0-1 0,0 0 14 15,0 0-2-15,0 0 6 0,0 0 0 0,0 0 5 16,0 0 7-16,0 0 12 0,0 0-4 0,0 0-13 15,0 0-7-15,0 0-3 0,0 0-4 0,50 116-4 16,-50-116-7-16,14 61 5 0,-3-23 2 0,-11-38-7 16,26 70-7-16,-14-33-12 0,-1 7 6 0,-11-44-7 15,40 78 2-15,-24-34-11 0,3 1-1 0,0-2 1 0,4 17 2 16,-7-19-2-16,2-1-2 0,1 1-4 0,-19-41-7 16,25 79 4-16,-2-18-2 0,-8-25-8 15,-4 6 0-15,0 5-2 0,-11-47-4 0,27 89-126 16,-16-44-29-16,1-3 0 0,-12-42 0 0,23 80 0 0,-12-43 0 15,1 3 0-15,-12-40 0 0,16 79 0 0,-13-39 0 16,-3-40 0-16,13 82 0 0,-7-44 0 0,-6-38 0 16,5 79 0-16,-5-79 0 0,0 79 0 0,2-35 0 15,-2-44 0-15,1 85 0 0,-2-40 0 0,1-45 0 16,-8 89 0-16,4-22 0 0,4-27 0 0,0-40 0 16,-6 114 0-16,1-70 0 0,-1 2 0 0,6-46 0 15,0 109 0-15,-3-66 0 0,-2 4 0 0,5-47 0 16,-3 111 0-16,-10-68 0 0,2 20 0 0,-1-15 0 15,2-3 0-15,-4 18 0 0,6-18 0 0,0 2 0 16,8-47 0-16,-24 89 0 0,7-26 0 0,8-25 0 16,-6 2 0-16,15-40 0 0,-28 88 0 0,11-46 0 15,-7 23 0-15,0-5 0 0,8-20 0 0,-1 1 0 16,0 6 0-16,-2-6 0 0,19-41 0 0,-29 82 0 16,9-46 0-16,2-4 0 0,18-32 0 0,-27 58 0 15,27-58 0-15,-25 41 0 0,25-41 0 0,-17 32 0 16,17-32 0-16,0 0 0 0,0 0 0 0,-26 36 0 15,26-36 0-15,0 0 0 0,0 0 0 0,0 0 0 0,0 0 0 16,0 0 0-16,0 0 0 0,0 0 0 0,-69-5-652 16,69 5-605-16,0 0-1361 0,0 0 602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5:09.97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29EBFC3-8C15-4166-8D72-6AB00ED87CE0}" emma:medium="tactile" emma:mode="ink">
          <msink:context xmlns:msink="http://schemas.microsoft.com/ink/2010/main" type="inkDrawing" rotatedBoundingBox="11125,4096 11467,345 11851,380 11509,4132" shapeName="Other"/>
        </emma:interpretation>
      </emma:emma>
    </inkml:annotationXML>
    <inkml:trace contextRef="#ctx0" brushRef="#br0">496 107 79 0,'0'0'103'0,"0"0"-1"0,0 0 1 0,0 0-15 16,0 0 7-16,0 0 5 0,0 0-8 0,0 0-7 15,0 0 13-15,0 0 1 0,31-61 5 0,-31 61 1 0,0 0 3 16,0 0 3-16,0 0 9 0,0 0 2 0,0 0 3 15,13-51 8-15,-13 51 3 0,0 0 2 16,0 0 8-16,0 0-1 0,0 0 13 0,0 0-6 16,0 0 16-16,0 0 1 0,0 0 6 0,0 0-6 0,0 0-3 15,0 0 8-15,0 0-10 0,0 0-4 0,0 0 1 16,0 0-4-16,0 0 2 0,0 0 2 16,0 0 2-16,0 0 7 0,0 0 3 0,0 0-5 0,0 0-4 15,-90 101 2-15,90-101-4 0,-16 43 3 0,16-43-6 16,-11 47-3-16,11-47-6 0,-14 54 3 0,14-54-4 15,-19 59 7-15,8-22-4 0,11-37-8 0,-21 77-6 16,13-37-1-16,8-40-2 0,-16 75 3 0,5-35-3 16,11-40-13-16,-14 75-116 0,5-32-6 0,9-43 0 15,-10 80 0-15,7-38 0 0,3-42 0 0,-14 83 0 16,3-20 0-16,8-20 0 0,3-43 0 0,-10 89 0 16,5-44 0-16,-7-4 0 0,12-41 0 0,-11 84 0 15,7-40 0-15,4-44 0 0,-14 89 0 0,0-22 0 16,-2-24 0-16,2 20 0 0,3-17 0 0,-8 22 0 0,-3 0 0 15,6-24 0-15,2 26 0 0,3-25 0 16,-10 18 0-16,9 1 0 0,-3-1 0 0,9-17 0 16,1 0 0-16,5-46 0 0,-9 118 0 0,6-74 0 0,3-44 0 15,6 90 0-15,-3-44 0 0,-3-46 0 0,11 90 0 16,-8-46 0-16,7 1 0 0,-10-45 0 0,11 85 0 16,-2-44 0-16,-9-41 0 0,8 89 0 0,2-46 0 15,-2 2 0-15,-8-45 0 0,3 92 0 0,0-47 0 16,-3-45 0-16,11 79 0 0,-1-42 0 0,-10-37 0 15,20 77 0-15,-10-42 0 0,-10-35 0 0,14 66 0 16,-14-66 0-16,11 75 0 0,-11-75 0 0,17 53 0 16,-17-53 0-16,14 54 0 0,-14-54 0 0,16 45 0 15,-16-45 0-15,14 45 0 0,-14-45 0 0,0 0 0 16,0 0 0-16,15 48 0 0,-15-48 0 0,0 0 0 16,0 0 0-16,0 0 0 0,0 0 0 0,0 0 0 15,0 0-56-15,0 0-590 0,0 0-75 0,20 35-407 16,-20-35-1222-16,0 0 540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5:42.84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82B948F-447B-4C2B-B75F-F2D2B01A0ECD}" emma:medium="tactile" emma:mode="ink">
          <msink:context xmlns:msink="http://schemas.microsoft.com/ink/2010/main" type="writingRegion" rotatedBoundingBox="854,619 21465,48 21563,3595 952,4166"/>
        </emma:interpretation>
      </emma:emma>
    </inkml:annotationXML>
    <inkml:traceGroup>
      <inkml:annotationXML>
        <emma:emma xmlns:emma="http://www.w3.org/2003/04/emma" version="1.0">
          <emma:interpretation id="{3C20F776-0F98-4771-8F0F-154C4DCD23F8}" emma:medium="tactile" emma:mode="ink">
            <msink:context xmlns:msink="http://schemas.microsoft.com/ink/2010/main" type="paragraph" rotatedBoundingBox="854,619 21465,48 21563,3595 952,41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714B14C-0018-4926-B97C-1ACFFDCEA9EA}" emma:medium="tactile" emma:mode="ink">
              <msink:context xmlns:msink="http://schemas.microsoft.com/ink/2010/main" type="line" rotatedBoundingBox="854,619 21465,48 21563,3595 952,4166"/>
            </emma:interpretation>
          </emma:emma>
        </inkml:annotationXML>
        <inkml:traceGroup>
          <inkml:annotationXML>
            <emma:emma xmlns:emma="http://www.w3.org/2003/04/emma" version="1.0">
              <emma:interpretation id="{67ABFF9B-1DBC-4E9D-B6EB-6439A0611ED3}" emma:medium="tactile" emma:mode="ink">
                <msink:context xmlns:msink="http://schemas.microsoft.com/ink/2010/main" type="inkWord" rotatedBoundingBox="860,854 3298,786 3390,4099 952,416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-31 1768 205 0,'0'0'278'0,"0"0"-14"16,0 0-13-16,0 0-19 0,0 0 7 15,0 0-10-15,0 0 4 0,0 0-8 0,0 0-7 0,0 0-1 16,0 0 16-16,0 0-4 0,0 0-2 0,0 0-6 16,0 0-7-16,155-33-2 0,-155 33 6 0,83 6-3 15,-83-6 0-15,89-3-2 0,-46 3-9 0,-43 0-7 16,91 0-5-16,-43 3-3 0,-48-3 4 0,91-3-15 16,-91 3-12-16,76 3-5 0,-25-2-18 0,-51-1-4 15,99 5-2-15,-50-5-14 0,-49 0-5 0,97 2-8 16,-48 1-9-16,-49-3-4 0,90 4-3 0,-90-4 6 15,73 7-10-15,-73-7-13 0,56 5-7 0,-56-5-3 16,57 2-8-16,-57-2-1 0,0 0-8 0,73 1-11 16,-73-1-10-16,0 0-19 0,0 0-29 0,62 6-21 15,-62-6-49-15,0 0-40 0,0 0-36 0,0 0-39 16,0 0-28-16,0 0-42 0,0 0-41 0,0 0-33 16,0 0-40-16,0 0-24 0,0 0-19 0,0 0-25 15,0 0-291-15,0 0-808 0,0 0 358 0</inkml:trace>
          <inkml:trace contextRef="#ctx0" brushRef="#br0" timeOffset="-390.6568">0 785 141 0,'0'0'216'16,"0"0"-6"-16,0 0-5 0,0 0-2 0,0 0-10 15,0 0-1-15,0 0-10 0,0 0-7 0,0 0 4 0,0 0 4 16,0 0 6-16,0 0-10 0,0 0-13 0,0 0-12 16,0 0 1-16,0 0-1 0,0 0-1 0,0 0 2 15,0 0-6-15,0 0 2 0,158-28-18 0,-158 28-8 16,43-29-3-16,-43 29-8 0,57-38 1 0,-33 21-9 16,-24 17-20-16,55-48 1 0,-23 21-4 0,-32 27-11 15,50-51-7-15,-26 33-1 0,-24 18-12 0,39-39-5 16,-9 5 0-16,-4 5-7 0,-26 29-6 0,39-50-2 15,-39 50-1-15,45-53-2 0,-31 30-5 0,-14 23-8 16,25-44 4-16,-25 44-1 0,24-45-6 0,-24 45 0 16,19-40-2-16,-19 40 2 0,0 0 0 0,14-62-4 15,-14 62-4-15,0 0 5 0,9-40-5 0,-9 40 7 16,0 0-8-16,0 0 2 0,0 0-1 0,0 0 1 16,0 0-1-16,0 0-4 0,0 0 7 0,-11-70 4 15,11 70 5-15,0 0-4 0,0 0 1 0,0 0 2 16,0 0-1-16,0 0 3 0,0 0-3 0,0 0 0 15,0 0-5-15,0 0 3 0,0 0 7 0,0 0-4 16,0 0 4-16,0 0 10 0,0 0 10 0,-80 102 8 16,80-102 3-16,-26 66 0 0,17-22 11 0,9-44 5 15,-14 87 6-15,4-47 4 0,4 5 13 0,6-45-8 16,-8 93 6-16,5-24-8 0,0-3 5 0,1 3 5 16,-1-4 3-16,3-65-1 0,-3 85 4 0,1-42-9 15,2-43-8-15,-3 87 3 0,5-43-6 0,-2-44-6 0,-5 84-2 16,5-84-1-16,3 68-11 0,-3-68-13 15,0 59 5-15,0-59 2 0,3 51-12 0,-3-51-8 16,0 0-2-16,0 0 1 0,-6 59-18 0,6-59-16 16,0 0-18-16,0 0-31 0,0 0-22 0,0 0-43 0,0 0-35 15,0 0-47-15,0 0-60 0,-8 49-45 0,8-49-43 16,0 0-38-16,0 0-32 0,-28 40-29 0,28-40-7 16,-30 34-295-16,30-34-813 0,-43 37 359 15</inkml:trace>
          <inkml:trace contextRef="#ctx0" brushRef="#br0" timeOffset="843.7649">396 2791 239 0,'0'0'279'0,"0"0"4"0,0 0 0 16,0 0-2-16,0 0-2 0,0 0 17 0,0 0 11 15,0 0-7-15,0 0-6 0,0 0-11 0,0 0 0 16,0 0-6-16,0 0 10 0,86-54-9 0,-86 54 4 16,59-6-23-16,-59 6-11 0,84-7-12 0,-38 4-3 0,-46 3-23 15,85-8-1-15,-39 2 2 0,-46 6-1 16,98 0 0-16,-49-1-15 0,-49 1-7 0,93-2 0 16,-93 2-20-16,85 3-13 0,-85-3-4 0,71 0-20 15,-71 0-14-15,73 0-11 0,-73 0-7 0,59 0-16 0,-59 0-30 16,0 0-53-16,72 6 0 0,-72-6 0 15,0 0 0-15,0 0 0 0,52 11 0 0,-52-11 0 16,0 0 0-16,0 0 0 0,0 0 0 0,0 0 0 0,0 0-161 16,0 0-47-16,59 1-46 0,-59-1-44 0,0 0-49 15,0 0-33-15,0 0-46 0,0 0-49 0,0 0-35 16,0 0-346-16,0 0-926 0,0 0 409 16</inkml:trace>
          <inkml:trace contextRef="#ctx0" brushRef="#br0" timeOffset="515.6179">482 2029 127 0,'0'0'282'0,"0"0"-2"0,0 0-7 16,0 0-5-16,0 0-12 0,0 0-9 0,0 0-8 0,0 0-12 16,0 0-12-16,0 0-5 0,0 0-7 15,0 0 16-15,0 0-28 0,146-29-1 0,-146 29-9 16,63-3-16-16,-63 3-14 0,62-8-10 0,-62 8-5 16,60-11 4-16,-60 11 3 0,55-12-12 0,-55 12-5 0,55-6-9 15,-55 6-3-15,0 0-4 0,71-1-8 0,-71 1-4 16,0 0-2-16,0 0 5 0,0 0 7 15,64 4 4-15,-64-4-2 0,0 0-6 0,0 0 1 16,0 0-10-16,0 0 0 0,0 0-2 0,0 0 1 0,25 36-3 16,-25-36 4-16,0 0 6 0,0 0 2 0,0 0 5 15,-28 94-1-15,28-94 19 0,-24 56 4 0,24-56 8 16,-24 65-3-16,10-27 1 0,-8-2 9 0,22-36 2 16,-29 78 8-16,12-33-76 0,9-4-79 0,8-41 0 15,-22 86 0-15,11-45 0 0,11-41 0 0,-13 82 0 16,7-44 0-16,6-38 0 0,-8 78 0 0,5-37 0 15,3-41 0-15,-5 80 0 0,5-80 0 0,-9 63 0 16,9-63 0-16,-4 65 0 0,4-65 0 0,-9 71 0 16,9-71 0-16,-5 74 0 0,5-74 0 0,-9 49 0 15,9-49 0-15,0 0 0 0,-11 48 0 0,11-48 0 16,0 0 0-16,0 0 0 0,0 0 0 0,0 0 0 16,-8 45 0-16,8-45 0 0,0 0 0 0,0 0 0 15,0 0-356-15,0 0-54 0,0 0-13 0,0 0-39 16,0 0-19-16,0 0-19 0,0 0 0 0,0 0-344 15,-67-130-913-15,67 130 404 0</inkml:trace>
          <inkml:trace contextRef="#ctx0" brushRef="#br0" timeOffset="4456.8065">2222 1668 184 0,'0'0'186'0,"0"0"-4"16,0 0-10-16,0 0-8 0,0 0-7 0,0 0-2 16,0 0-6-16,0 0-3 0,0 0-3 0,0 0-2 15,0 0-6-15,0 0-5 0,0 0-4 0,0 0-10 16,0 0-9-16,0 0-2 0,0 0-3 0,0 0-7 15,0 0-2-15,0 0-5 0,0 0-2 0,0 0-5 16,0 0 2-16,0 0-10 0,0 0-9 0,0 0-7 16,0 0 0-16,0 0-13 0,0 0-6 0,0 0 2 15,0 0-4-15,0 0-4 0,0 0-2 0,0 0-4 16,83 81 1-16,-83-81 3 0,0 0 3 0,0 0-10 16,0 0 8-16,0 0-14 0,0 0 2 0,0 0-4 15,0 0-4-15,0 0 3 0,0 0-1 0,0 0 1 16,0 0-6-16,0 0 3 0,82-49-7 0,-82 49 1 15,0 0 4-15,0 0-3 0,11-51 0 0,-11 51-1 16,0 0-1-16,0 0-1 0,0 0 1 0,6-51-4 0,-6 51 4 16,0 0 5-16,0 0 6 0,0 0 11 15,0 0 7-15,0 0-7 0,0 0-4 0,0 0 0 16,0 0 7-16,0 0 3 0,0 0-7 0,-33-68-2 16,33 68-4-16,0 0 3 0,0 0-1 0,0 0 4 0,0 0-5 15,0 0 11-15,0 0-7 0,0 0 11 16,0 0-1-16,0 0 11 0,0 0-9 0,-96 84-10 15,96-84 6-15,0 0 11 0,-15 40-5 0,15-40 7 0,0 0-18 16,0 0-4-16,0 0-6 0,0 0 2 0,0 0 1 16,0 64 0-16,0-64-3 0,0 0-6 0,0 0 2 15,0 0 10-15,0 0-11 0,0 0-3 0,0 0-1 16,0 0-1-16,0 0-3 0,0 0 2 0,40 50 7 16,-40-50-5-16,0 0-8 0,0 0 6 0,0 0-5 15,0 0 5-15,0 0-2 0,0 0 4 0,0 0-6 16,0 0-2-16,0 0 1 0,0 0-2 0,0 0-4 15,0 0 7-15,0 0-2 0,0 0 10 0,0 0-12 16,65-98 2-16,-65 98-3 0,0 0-5 0,0 0 6 16,0 0-1-16,0 0 6 0,0 0-5 0,0 0 3 15,0 0-3-15,0 0-1 0,0 0 3 0,0 0-4 16,0 0 4-16,0 0 2 0,0 0-8 0,0 0 4 16,0 0 0-16,0 0-4 0,0 0 9 0,0 0-6 15,0 0 4-15,0 0 6 0,0 0-3 0,0 0-7 16,0 0 9-16,0 0 11 0,0 0-6 0,0 0-4 15,0 0 1-15,0 0-1 0,0 0-1 0,0 0 5 16,0 0 0-16,0 0-5 0,0 0 3 0,0 0-3 0,0 0 2 16,0 0-3-16,0 0 0 0,0 0 2 0,0 0-1 15,0 0-1-15,0 0-2 0,0 0-4 0,0 0 1 16,0 0-5-16,0 0 6 0,0 0-7 0,0 0 4 16,0 0 4-16,27-38 2 0,-27 38-7 0,0 0 0 15,0 0 2-15,0 0-1 0,0 0-1 0,0 0 11 16,0 0-5-16,0 0 9 0,0 0 15 0,0 0-1 15,0 0 1-15,0 0 0 0,0 0 1 0,0 0-13 16,0 0 8-16,0 0 1 0,-72-50-6 0,72 50 7 16,0 0-4-16,0 0-3 0,0 0-7 0,0 0 0 15,0 0-1-15,0 0 0 0,0 0-2 0,0 0 2 16,0 0-3-16,-71 85-1 0,71-85-1 0,0 0-1 16,0 0-2-16,0 0 10 0,0 0-16 0,-12 41-4 15,12-41 1-15,0 0-2 0,0 0-2 0,0 0-10 16,0 0 5-16,0 0-11 0,0 0 2 0,0 0-3 15,0 0-1-15,0 0-7 0,0 0 0 0,0 0-4 16,0 0-14-16,0 0 9 0,0 0-2 0,134-70 1 16,-134 70 0-16,0 0 10 0,0 0-3 0,0 0 8 0,0 0 14 15,22-31-3-15,-22 31-5 0,0 0 5 0,0 0 8 16,0 0 3-16,0 0 12 0,0 0 2 16,0 0 6-16,0 0 10 0,0 0-5 0,0 0 6 0,0 0-11 15,0 0 3-15,0 0-8 0,0 0 3 0,0 0 10 16,0 0-10-16,0 0-5 0,0 0 4 0,0 0 2 15,0 0-8-15,0 0-1 0,-140 54-2 0,140-54 1 16,0 0-2-16,0 0-32 0,0 0-23 16,0 0-27-16,-18 41-25 0,18-41-30 0,0 0-41 0,0 0-43 15,0 0-43-15,0 0-45 0,0 0-273 0,0 0-633 16,0 0 281-16</inkml:trace>
        </inkml:traceGroup>
        <inkml:traceGroup>
          <inkml:annotationXML>
            <emma:emma xmlns:emma="http://www.w3.org/2003/04/emma" version="1.0">
              <emma:interpretation id="{A1B1167D-0AC8-4D85-9E23-554F0C97362D}" emma:medium="tactile" emma:mode="ink">
                <msink:context xmlns:msink="http://schemas.microsoft.com/ink/2010/main" type="inkWord" rotatedBoundingBox="4043,685 9225,541 9317,3889 4135,4033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9049.3413">5696 1463 143 0,'0'0'342'0,"0"0"-7"0,0 0 0 0,0 0-5 15,0 0 0-15,0 0-7 0,0 0 9 0,0 0-4 16,0 0-7-16,0 0-5 0,0 0-9 0,120 12-2 16,-120-12-7-16,0 0-12 0,67 5-21 0,-67-5-17 15,0 0-20-15,85 3-17 0,-85-3-13 0,62-3-7 16,-62 3-15-16,82-9-24 0,-41-2-8 0,-41 11-24 16,62-10-5-16,-62 10-11 0,66-12-11 0,-66 12-12 15,55-12-6-15,-55 12-21 0,0 0-31 0,62-16-31 16,-62 16-32-16,0 0-27 0,0 0-34 0,36-16-43 15,-36 16-62-15,0 0-56 0,0 0-51 0,0 0-54 16,0 0-58-16,0 0-38 0,0 0-323 0,0 0-851 16,0 0 377-16</inkml:trace>
          <inkml:trace contextRef="#ctx0" brushRef="#br0" timeOffset="9361.8294">6226 1064 173 0,'0'0'325'0,"0"0"4"16,0 0-27-16,0 0-11 0,0 0 6 0,0 0 7 15,0 0-1-15,0 0 3 0,0 0-4 0,0 0-7 0,0 0-11 16,0 0-2-16,0 0-4 0,-15 129-8 16,15-129-12-16,0 63-14 0,0-63-9 0,7 75-17 15,-7-75-12-15,1 68 5 0,-1-68-12 0,-8 65 1 16,8-65-14-16,0 78-4 0,0-78-6 0,0 55-18 0,0-55-20 15,7 48-11-15,-7-48 2 0,0 0-15 16,3 74-18-16,-3-74-3 0,0 0-13 0,5 52-13 16,-5-52-22-16,0 0-28 0,0 0-37 0,6 56-39 15,-6-56-42-15,0 0-54 0,0 0-56 0,0 0-63 0,0 0-57 16,0 0-49-16,0 0-66 0,0 0-59 0,0 0-368 16,0 0-946-16,0 0 418 0</inkml:trace>
          <inkml:trace contextRef="#ctx0" brushRef="#br0" timeOffset="12472.2555">7122 1327 216 0,'0'0'248'0,"0"0"-5"0,0 0-5 0,0 0-2 15,0 0-5-15,0 0-2 0,0 0-8 0,0 0-3 0,0 0-7 16,0 0-7-16,0 0 8 0,0 0-2 0,0 0 1 16,0 0-8-16,152-6-4 0,-152 6-7 0,85-7 5 15,-44-2-6-15,-41 9-1 0,90-2-2 0,-90 2-1 16,81-8-6-16,-32-1-5 0,-49 9-6 0,93-7-6 16,-46 2-9-16,-47 5-10 0,100-13-18 0,-53 13-10 15,-47 0-8-15,94-7-10 0,-94 7 0 0,61 0-18 16,-61 0-8-16,0 0-8 0,79 2-3 0,-79-2-8 15,55-3-4-15,-55 3-8 0,0 0 0 0,73 1-4 16,-73-1-8-16,0 0-5 0,0 0-19 0,0 0-14 16,59 7-20-16,-59-7-31 0,0 0-35 0,0 0-43 15,0 0-48-15,0 0-73 0,0 0-57 0,0 0-71 16,0 0-70-16,0 0-355 0,0 0-876 0,0 0 388 16</inkml:trace>
          <inkml:trace contextRef="#ctx0" brushRef="#br0" timeOffset="12112.8799">7313 374 174 0,'0'0'212'15,"0"0"-4"-15,0 0 0 0,0 0-8 0,0 0-3 16,0 0-3-16,0 0 0 0,0 0-5 0,0 0-3 16,0 0-9-16,0 0-10 0,0 0-7 0,0 0-11 15,0 0-2-15,0 0-12 0,0 0-5 0,0 0-1 0,0 0-5 16,160-23-13-16,-160 23-10 0,41-30-1 15,-41 30-11-15,47-38-9 0,-17 6 3 0,2-1-26 16,-1 2-13-16,-1-1 1 0,-6-1 0 0,8 3-3 0,-32 30-5 16,35-56-5-16,-35 56 1 0,26-48-9 0,-26 48 1 15,24-48-2-15,-10 12-8 0,-14 36-4 0,0 0 6 16,11-66-3-16,-11 66-6 0,0 0 0 16,0-57-2-16,0 57 5 0,0 0-2 0,0 0 6 0,0 0-5 15,0 0-1-15,0 0-1 0,0 0 3 0,-14-59 4 16,14 59-7-16,0 0 4 0,0 0 2 0,0 0 5 15,0 0-7-15,0 0 7 0,0 0 6 0,0 0-3 16,0 0 12-16,0 0-10 0,-103 83-7 0,103-83 4 16,-22 43-3-16,22-43 7 0,-12 53 10 0,12-53 0 15,-15 76 5-15,15-76 2 0,0 81 14 0,-6-41 4 16,6-40 9-16,-11 89 10 0,8-41 8 0,-3-3-5 16,6-45 6-16,-10 94 4 0,2-24-10 0,8-31 7 15,0-39-1-15,-11 78 1 0,13-31 0 0,-2-47-2 16,-8 87 1-16,5-44-3 0,3-43-9 0,-10 78 2 15,10-78-2-15,-5 63-10 0,5-63-1 0,-3 56-14 16,3-56 0-16,0 0-2 0,-6 59-7 0,6-59 0 16,0 0-8-16,0 0-3 0,0 59-4 0,0-59-18 15,0 0-23-15,0 0-24 0,0 0-31 0,0 0-37 0,0 0-42 16,0 0-45-16,0 0-55 0,-5 55-48 16,5-55-54-16,0 0-49 0,0 0-34 0,0 0-327 15,0 0-821-15,-50 20 364 0</inkml:trace>
          <inkml:trace contextRef="#ctx0" brushRef="#br0" timeOffset="13269.1291">7830 1656 239 0,'0'0'285'0,"0"0"-4"16,0 0-14-16,0 0-10 0,0 0-11 0,0 0-19 0,0 0-14 15,-46-47-15-15,46 47-13 0,0 0-7 0,0 0-25 16,0 0-5-16,90-79-8 0,-90 79-4 16,51-33-5-16,-51 33-17 0,55-24-9 0,-55 24-4 15,55-18-4-15,-55 18-9 0,49-10-6 0,-49 10 2 0,0 0-5 16,57-7-11-16,-57 7 4 0,0 0-9 0,0 0 2 16,0 0-6-16,0 0-2 0,63 29 10 0,-63-29 5 15,0 0-3-15,0 0-1 0,13 56-1 0,-13-56 1 16,0 0-6-16,-11 63 1 0,11-63 3 0,0 0 0 15,-27 69-6-15,10-35 0 0,17-34-7 0,-33 62 5 16,12-28-10-16,0 0 6 0,21-34-4 0,-42 68 5 16,15-32-7-16,6 0-3 0,-7-2 0 0,4 3 2 15,-3 1 1-15,4-3-2 0,-6 2-3 0,29-37-1 16,-33 58-3-16,22-22 3 0,11-36-4 0,-24 44 2 16,24-44-5-16,-23 46-5 0,23-46-4 0,-18 42 0 15,18-42-2-15,0 0-4 0,-14 52 1 0,14-52 3 16,0 0-4-16,0 0 0 0,0 0-2 0,0 0-1 15,0 0 1-15,25 70-2 0,-25-70 5 0,0 0 4 16,0 0 7-16,37 22 4 0,-37-22 2 0,0 0-2 16,0 0 0-16,0 0-6 0,0 0-3 0,86-17 6 15,-86 17-6-15,0 0-7 0,59-41 0 0,-59 41-4 16,30-33 2-16,-30 33-7 0,35-39 6 0,-35 39-4 0,34-40-2 16,-34 40 0-16,37-41-3 0,-37 41 0 0,25-40-1 15,-25 40 0-15,24-42 0 0,-24 42-2 16,0 0 0-16,9-42 3 0,-9 42-4 0,0 0 5 15,0 0-7-15,-6-63 2 0,6 63 3 0,0 0-3 0,-24-56-3 16,24 56-1-16,-30-40 1 0,30 40-2 0,-35-35 5 16,35 35-4-16,-34-29-1 0,34 29 4 0,-45-27-7 15,45 27 4-15,-45-24 1 0,45 24 2 0,-51-12-3 16,51 12 3-16,-47-16-5 0,47 16 12 0,-52-19-10 16,52 19 4-16,-53-14 2 0,53 14-2 0,0 0 5 15,-55-11-4-15,55 11-1 0,0 0 13 0,0 0-2 16,-51-21 3-16,51 21-3 0,0 0 5 0,0 0 0 15,0 0-2-15,0 0 2 0,-31-37 1 0,31 37 0 16,0 0 7-16,0 0 0 0,0 0 3 0,0 0-8 16,0 0 2-16,14-67-3 0,-14 67 1 0,0 0-4 15,0 0-1-15,59-56-6 0,-59 56 3 0,33-29-2 16,-33 29-7-16,38-29-11 0,-38 29-14 0,34-26-21 16,-34 26-21-16,0 0-31 0,0 0-51 0,35-27-46 15,-35 27-40-15,0 0-44 0,0 0-25 0,0 0-33 16,0 0-33-16,0 0-30 0,0 0-30 0,0 0-337 15,0 0-823-15,0 0 365 0</inkml:trace>
          <inkml:trace contextRef="#ctx0" brushRef="#br0" timeOffset="5550.5542">3449-117 109 0,'0'0'152'16,"0"0"-2"-16,0 0 1 0,0 0-12 15,0 0-2-15,0 0-1 0,0 0-1 0,0 0 4 16,0 0 8-16,0 0 5 0,0 0 4 0,0 0-6 16,0 0-1-16,0 0 0 0,0 0 0 0,0 0-3 0,0 0 0 15,0 0 3-15,0 0 1 0,0 0-3 0,0 0-5 16,0 0 2-16,0 0-11 0,0 0 0 16,0 0 7-16,0 0 1 0,0 0 0 0,0 0 8 15,0 0 2-15,0 0-6 0,-89 80-4 0,89-80 7 0,-19 40 5 16,19-40 2-16,0 0-13 0,-26 57-6 0,26-57-6 15,-19 35 4-15,19-35 3 0,-18 40-4 0,18-40-12 16,0 0-7-16,-19 56 6 0,19-56-13 0,-12 44-3 16,12-44 1-16,0 0 3 0,-13 71-2 0,13-71 2 15,-11 49-13-15,11-49-10 0,-10 52 14 0,10-52 2 16,-11 65 1-16,11-65-10 0,-9 63 7 0,3-22-8 16,6-41-7-16,-7 65 5 0,7-65-7 0,-6 56 0 15,6-56-4-15,-6 79-1 0,6-79-3 0,0 65-72 16,0-65-2-16,-8 72 0 0,8-72 0 0,-3 76 0 15,-1-38 0-15,4-38 0 0,-3 82 0 0,3-82 0 16,-1 83 0-16,-1-40 0 0,2-43 0 0,-2 84 0 16,2-39 0-16,0-45 0 0,7 85 0 0,-2-39 0 15,-5-46 0-15,4 90 0 0,-1-49 0 0,-3-41 0 16,10 93 0-16,-2-21 0 0,-2-6 0 0,0-23 0 0,-6-43 0 16,15 111 0-16,-7-66 0 0,-2 0 0 15,2 1 0-15,4 17 0 0,-7-19 0 0,14 19 0 16,-17-17 0-16,-2-46 0 0,11 95 0 0,-5-46 0 15,-1-5 0-15,-5-44 0 0,11 92 0 0,-3-47 0 0,0-1 0 16,-8-44 0-16,16 81 0 0,-7-41 0 0,-9-40 0 16,16 76 0-16,-16-76 0 0,11 47 0 15,-11-47 0-15,16 49 0 0,-16-49 0 0,12 46 0 16,-12-46 0-16,0 0 0 0,19 46 0 0,-19-46 0 0,0 0 0 16,19 36 0-16,-19-36 0 0,0 0 0 0,0 0 0 15,0 0 0-15,0 0 0 0,19 41 0 0,-19-41 0 16,0 0 0-16,0 0 0 0,0 0 0 0,0 0 0 15,0 0 0-15,0 0-155 0,0 0-252 0,0 0-45 16,0 0-59-16,0 0-53 0,0 0-453 0,0 0-1102 16,0 0 487-16</inkml:trace>
          <inkml:trace contextRef="#ctx0" brushRef="#br0" timeOffset="7956.5521">3762 1453 235 0,'0'0'282'16,"0"0"-14"-16,0 0-8 0,0 0-10 0,0 0-8 15,0 0-4-15,0 0-16 0,0 0-4 0,0 0 1 0,0 0 2 16,0 0-1-16,0 0 5 0,161-8-17 0,-161 8 5 16,63-4-12-16,-63 4-10 0,92 0 6 15,-92 0 1-15,95 4 3 0,-23-8-8 0,-29 1-7 16,-43 3-15-16,103 1-10 0,-54-9-14 0,-49 8-7 0,96-5-14 16,-48 3-11-16,-48 2-10 0,87-1-13 0,-87 1-10 15,74 1-6-15,-74-1-6 0,73 2-11 0,-73-2-3 16,58-3-6-16,-58 3-4 0,0 0-16 0,73 3-13 15,-73-3-8-15,0 0-12 0,58 0-21 0,-58 0-44 16,0 0-36-16,0 0-36 0,0 0-20 0,0 0-27 16,0 0-20-16,0 0-31 0,0 0-40 0,0 0-46 15,0 0-48-15,0 0-29 0,0 0-255 0,0 0-711 16,0 0 315-16</inkml:trace>
          <inkml:trace contextRef="#ctx0" brushRef="#br0" timeOffset="7621.8645">4075 666 123 0,'0'0'258'0,"0"0"-4"15,0 0-5-15,0 0-1 0,0 0-6 0,0 0-6 16,0 0-11-16,0 0-6 0,0 0-21 0,0 0-9 16,0 0-12-16,0 0-14 0,91-42-10 0,-91 42-8 15,41-22-16-15,-41 22 9 0,42-32-33 0,-42 32-14 16,44-34 2-16,-14 7-8 0,-30 27-9 0,43-36-18 15,-43 36 1-15,42-38-11 0,-17 10 4 0,-25 28-13 16,40-35 3-16,-40 35-6 0,32-40-3 0,-32 40-4 16,26-35-5-16,-26 35-6 0,24-31 17 0,-24 31-15 15,0 0-3-15,22-41-2 0,-22 41-3 0,0 0-1 16,0 0 13-16,11-50-23 0,-11 50 5 0,0 0-3 16,0 0 8-16,0 0 1 0,5-53 6 0,-5 53 4 15,0 0-1-15,0 0-1 0,0 0 8 0,0 0-6 16,0 0 6-16,0 0-13 0,0 0-1 0,0 0 3 15,0 0 4-15,0 0 5 0,0 0 8 0,0 0 4 16,0 0 9-16,0 0 4 0,0 0 13 0,0 0 2 16,0 0 4-16,-95 114 10 0,95-114 4 0,-12 56 7 15,12-56 6-15,-15 73 5 0,11-32 1 0,4-41 12 16,-15 77-2-16,15-77 0 0,-6 71-10 0,3-24 2 16,-3 0 8-16,6-47 6 0,-8 87-3 0,5-48-7 15,3-39-6-15,-8 65-7 0,8-65-5 0,-3 52-11 16,3-52-8-16,-7 61 4 0,7-61-5 0,0 0-9 15,0 68-3-15,0-68-6 0,0 0-3 0,0 0-13 0,3 56-3 16,-3-56 1-16,0 0-8 0,0 0-15 0,-1 65-7 16,1-65-14-16,0 0-8 0,0 0-16 15,0 0-11-15,-3 61-17 0,3-61-24 0,0 0-21 0,0 0-30 16,0 0-22-16,0 0-40 0,0 0-37 0,-18 40-36 16,18-40-33-16,0 0-40 0,0 0-48 0,0 0-31 15,0 0-42-15,-39 33-247 0,39-33-770 0,0 0 340 16</inkml:trace>
          <inkml:trace contextRef="#ctx0" brushRef="#br0" timeOffset="8674.3196">4340 1810 5 0,'0'0'301'0,"0"0"2"0,0 0 7 0,0 0-18 15,0 0 0-15,0 0-2 0,0 0-5 0,0 0-15 16,0 0-21-16,0 0-17 0,0 0-15 0,0 0-12 15,0 0-19-15,0 0-8 0,0 0-10 0,0 0-14 16,0 0-15-16,0 0-11 0,43-132-11 0,-43 132-10 16,46-36-5-16,-46 36 0 0,42-24-8 0,-42 24-8 15,43-18-8-15,-43 18-2 0,0 0-7 0,59-3 1 16,-59 3-3-16,0 0-3 0,0 0 10 0,0 0 1 16,72 33 2-16,-72-33 7 0,16 37 9 0,-16-37 13 15,0 0 0-15,16 59-10 0,-16-59 2 0,0 0-4 16,-2 72 9-16,2-72-9 0,0 0 1 0,-22 94 8 0,22-94-5 15,-19 45-2-15,19-45 2 0,-22 44 4 16,22-44-18-16,-20 33 5 0,20-33-11 0,0 0-2 16,-30 44-8-16,30-44 5 0,0 0-8 0,0 0-7 15,-27 26-9-15,27-26 4 0,0 0-6 0,0 0-6 0,0 0-6 16,0 0-4-16,0 0-10 0,0 0 1 0,0 0-7 16,0 0 1-16,0 0-9 0,0 0 12 15,0 0-19-15,0 0 3 0,0 0-5 0,0 0-1 16,0 0-6-16,110-82-1 0,-110 82 2 0,0 0 3 0,65-13-4 15,-65 13-1-15,0 0 2 0,71 10 0 0,-71-10-5 16,0 0 5-16,70 26-3 0,-70-26 13 0,33 37-1 16,-33-37 0-16,28 41-6 0,-28-41 9 0,19 48-6 15,-19-48 7-15,11 52 4 0,-11-52 10 0,7 63 7 16,-7-63-2-16,-7 73 6 0,7-73 0 0,-1 63 5 16,1-63 3-16,-21 53 6 0,1-17 2 0,20-36 3 15,-27 49 3-15,27-49-43 0,-27 51-9 0,27-51 0 16,-41 52 0-16,20-31 0 0,21-21 0 0,-45 35 0 15,45-35 0-15,-48 31 0 0,48-31 0 0,-52 25 0 16,52-25 0-16,-54 15 0 0,54-15 0 0,-52 14 0 16,52-14 0-16,-52 4 0 0,52-4 0 0,0 0 0 15,0 0 0-15,-90-14 0 0,90 14 0 0,0 0 0 16,-48-19 0-16,48 19 0 0,0 0 0 0,0 0 0 16,0 0 0-16,-34-31 0 0,34 31 0 0,0 0 0 0,0 0 0 15,0 0 0-15,-18-41 0 0,18 41 0 16,0 0 0-16,0 0 0 0,0 0-310 0,0 0-51 15,0 0-36-15,0 0-21 0,0 0-36 0,0 0-36 16,49-84-12-16,-49 84-375 0,38-33-950 0,-8 7 421 0</inkml:trace>
        </inkml:traceGroup>
        <inkml:traceGroup>
          <inkml:annotationXML>
            <emma:emma xmlns:emma="http://www.w3.org/2003/04/emma" version="1.0">
              <emma:interpretation id="{32120B8E-888B-4B62-BFE4-4AFDC2E8DAB6}" emma:medium="tactile" emma:mode="ink">
                <msink:context xmlns:msink="http://schemas.microsoft.com/ink/2010/main" type="inkWord" rotatedBoundingBox="9947,367 13969,256 14066,3764 10044,3875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16941.0415">10943 1349 23 0,'0'0'272'0,"0"0"-4"0,0 0 3 16,0 0-16-16,0 0 1 0,0 0-13 0,0 0-10 16,0 0-8-16,0 0-10 0,0 0 4 0,0 0-4 15,0 0 9-15,0 0-1 0,0 0-2 0,0 0 4 16,0 0-9-16,0 0-7 0,0 0-15 0,0 0 3 15,0 0-4-15,-3 159-4 0,-3-116-2 0,6-43 0 16,-8 79 0-16,3-35-7 0,5-44-4 0,-5 85 0 16,2-38-1-16,3-47-8 0,0 86-5 0,-3-46-4 15,3-40-21-15,-3 77-4 0,3-77-1 0,-2 65-12 16,2-65-15-16,-9 54-2 0,9-54-22 0,0 71-2 16,0-71-10-16,0 0-6 0,-6 63-10 0,6-63 3 15,0 0-12-15,0 0-15 0,0 55-23 0,0-55-20 16,0 0-24-16,0 0-29 0,0 0-27 0,0 0-37 15,0 0-43-15,0 0-50 0,0 0-47 0,0 0-46 16,0 0-31-16,0 0-34 0,0 0-50 0,0 0-14 16,0 0-357-16,0 0-869 0,0 0 385 0</inkml:trace>
          <inkml:trace contextRef="#ctx0" brushRef="#br0" timeOffset="14284.7804">9051 1120 228 0,'0'0'260'0,"0"0"-4"16,0 0-7-16,0 0-6 0,0 0-7 0,0 0-5 16,0 0-13-16,0 0-9 0,0 0 0 0,0 0-11 15,0 0-4-15,0 0 7 0,0 0-16 0,0 0-5 0,0 0-13 16,0 0-14-16,0 0-10 0,0 0-10 16,0 0 6-16,0 0-11 0,0 0-8 0,0 0-4 15,0 0-8-15,0 0-7 0,0 0 4 0,0 0-1 0,0 0-9 16,0 0-7-16,0 0-8 0,0 0-7 0,0 0 3 15,152-21-9-15,-152 21-7 0,51-9-2 0,-51 9-3 16,55-8-5-16,-55 8-5 0,0 0-2 0,79 0-5 16,-79 0-7-16,0 0 0 0,65-3-4 0,-65 3-6 15,0 0 2-15,66-1-5 0,-66 1-4 0,0 0 2 16,0 0-10-16,62 2-10 0,-62-2-15 0,0 0-22 16,0 0-17-16,0 0-35 0,0 0-32 0,0 0-26 15,0 0-35-15,0 0-16 0,0 0-21 0,0 0-15 16,0 0-24-16,0 0-19 0,35 24-16 0,-35-24-20 15,0 0-1-15,0 0-185 0,0 0-544 0,0 0 241 16</inkml:trace>
          <inkml:trace contextRef="#ctx0" brushRef="#br0" timeOffset="14675.3905">9423 840 128 0,'0'0'232'16,"0"0"-4"-16,0 0-5 0,0 0-1 0,0 0-8 16,0 0-3-16,0 0-8 0,0 0 7 0,0 0-12 0,0 0 2 15,0 0 1-15,0 0 8 0,0 0-4 16,0 0-5-16,0 0-4 0,0 0-8 0,0 0-4 15,-38 121 2-15,38-121 2 0,0 0-5 0,-6 71-9 16,6-71-10-16,-8 51-4 0,8-51-6 0,-3 51-6 0,3-51-7 16,0 59-6-16,0-59-6 0,0 0-12 0,0 75-5 15,0-75-6-15,0 0-4 0,0 70 0 0,0-70-16 16,0 0-11-16,0 56-3 0,0-56-9 16,0 0-6-16,0 0-10 0,0 0 0 0,3 56-4 0,-3-56-9 15,0 0-3-15,0 0 1 0,0 0-20 0,0 0-17 16,0 0-22-16,8 53-27 0,-8-53-35 0,0 0-40 15,0 0-48-15,0 0-46 0,0 0-50 0,0 0-54 16,0 0-48-16,0 0-47 0,0 0-321 0,0 0-802 16,0 0 354-16</inkml:trace>
          <inkml:trace contextRef="#ctx0" brushRef="#br0" timeOffset="16503.5375">10264 1129 248 0,'0'0'267'0,"0"0"-8"0,0 0-3 0,0 0 6 15,0 0-7-15,0 0 0 0,0 0-10 0,0 0-11 0,0 0-9 16,0 0 8-16,0 0-6 0,0 0-5 0,0 0-2 16,0 0-11-16,120 39-8 0,-120-39-11 0,46 8-2 15,-46-8-3-15,0 0 0 0,85 7 1 0,-85-7 8 16,73 5-14-16,-73-5-11 0,88 3-1 0,-44-3-3 15,-44 0 1-15,97-5 7 0,-97 5-11 0,96 0-3 16,-52-3-6-16,-44 3-3 0,94-5-3 0,-47 5-4 16,-47 0-2-16,100-7-6 0,-54 3-2 0,-46 4-5 15,88-7-3-15,-39-4-1 0,-49 11-5 0,89-10-7 16,-48 6-3-16,-41 4-6 0,72-8-22 0,-72 8-81 16,73-11 0-16,-73 11 0 0,57-7 0 0,-57 7 0 15,52-1 0-15,-52 1 0 0,0 0 0 0,71-11 0 16,-71 11 0-16,0 0 0 0,62-1 0 0,-62 1 0 15,0 0 0-15,0 0 0 0,0 0 0 0,0 0 0 16,0 0 0-16,0 0 0 0,0 0 0 0,0 0 0 0,0 0 0 16,0 0 0-16,0 0 0 0,0 0 0 15,0 0 0-15,0 0 0 0,0 0 0 0,0 0 0 16,0 0 0-16,0 0 0 0,0 0 0 0,0 0-25 16,0 0-370-16,0 0-45 0,0 0-40 0,0 0-32 0,0 0-24 15,0 0-23-15,-147 46-315 0,147-46-948 16,-55 26 420-16</inkml:trace>
          <inkml:trace contextRef="#ctx0" brushRef="#br0" timeOffset="15972.297">11157-43 74 0,'0'0'255'15,"0"0"-1"-15,0 0-12 0,0 0 0 0,0 0-11 16,0 0-10-16,0 0 2 0,0 0-5 0,0 0-7 16,0 0-1-16,0 0-1 0,-38 82-12 0,38-82 2 15,0 0-9-15,-15 53-16 0,15-53-5 0,-12 44-8 16,12-44-3-16,-14 49 0 0,14-49-1 0,-21 50-5 15,21-50-12-15,-21 45-13 0,21-45-8 0,-15 51-5 16,15-51-3-16,-18 46-5 0,18-46-4 0,-22 40-11 16,22-40 0-16,-17 37-6 0,17-37-3 0,0 0-8 15,0 0-5-15,0 0-8 0,0 0-2 0,-16 46-8 0,16-46-4 16,0 0-7-16,0 0 1 0,0 0-4 16,0 0-2-16,0 0-3 0,0 0-2 0,0 0-1 15,0 0-6-15,0 0-6 0,0 0 3 0,0 0-1 16,0 0-5-16,0 0-4 0,0 0 3 0,0 0-4 0,0 0-5 15,0 0 3-15,0 0-2 0,0 0 3 0,0 0-4 16,123-89 1-16,-123 89 0 0,0 0-2 16,54-20 0-16,-54 20 1 0,43-15-6 0,-43 15 5 15,0 0-5-15,0 0-1 0,68-5 5 0,-68 5-2 0,0 0-1 16,0 0-1-16,0 0 4 0,69 28-4 0,-69-28 4 16,27 29-3-16,-27-29 1 0,28 35-3 0,-28-35 4 15,0 0 2-15,19 54 4 0,-19-54-6 0,5 45 4 16,-5-45-6-16,0 0 3 0,-8 83 3 0,8-83 1 15,-17 49 2-15,17-49 4 0,-30 41-1 0,30-41-4 16,-38 55 5-16,14-25-3 0,24-30 0 0,-38 41 1 16,7-15 0-16,31-26-2 0,-48 33 0 0,48-33 2 15,-47 27 3-15,47-27 1 0,-55 23 3 0,55-23 3 16,-56 17 3-16,56-17 3 0,-55 12-2 0,55-12 6 16,-51 6 6-16,51-6 5 0,0 0 6 0,0 0 11 15,-80-12 5-15,80 12-3 0,0 0-4 0,0 0-7 16,-45-16-2-16,45 16-6 0,0 0-2 0,0 0-1 15,0 0-7-15,0 0 0 0,-33-35-9 0,33 35-4 16,0 0-19-16,0 0-17 0,0 0-15 0,0 0-26 16,0 0-25-16,0 0-31 0,0 0-35 0,56-93-52 15,-56 93-43-15,0 0-34 0,0 0-37 0,36-29-30 16,-36 29-26-16,0 0-23 0,0 0-33 0,0 0-270 16,0 0-757-16,0 0 335 0</inkml:trace>
          <inkml:trace contextRef="#ctx0" brushRef="#br0" timeOffset="15284.8112">11157-148 24 0,'0'0'178'0,"0"0"0"15,0 0 10-15,0 0 7 0,0 0 2 0,0 0-5 16,0 0-4-16,0 0-4 0,0 0-8 0,0 0 1 0,0 0-1 15,0 0-2-15,0 0-5 0,0 0-9 0,0 0-12 16,0 0-3-16,0 0-9 0,113 45-2 16,-113-45 1-16,0 0-5 0,56 4 5 0,-56-4-17 15,0 0 3-15,74-4-13 0,-74 4-1 0,0 0-4 0,73-7-11 16,-73 7-11-16,52-7 0 0,-52 7-19 0,0 0 3 16,61-19-8-16,-61 19-5 0,0 0-10 0,0 0-13 15,53-9-19-15,-53 9-24 0,0 0-34 16,0 0-17-16,0 0-28 0,0 0-32 0,0 0-45 0,0 0-55 15,0 0-50-15,0 0-31 0,0 0-249 0,0 0-601 16,0 0 267-16</inkml:trace>
          <inkml:trace contextRef="#ctx0" brushRef="#br0" timeOffset="17597.3134">11302 1834 337 0,'0'0'393'0,"0"0"-37"0,0 0-24 15,0 0-21-15,0 0-9 0,0 0-11 0,0 0 0 16,-40-83-4-16,40 83-9 0,0 0-16 16,0 0-21-16,0 0-24 0,-12-62-19 0,12 62-19 15,0 0-10-15,6-57-13 0,-6 57-14 0,0 0-16 0,24-47-13 16,-24 47-11-16,0 0-12 0,43-46-3 0,-43 46-13 15,0 0-8-15,30-31-2 0,-30 31-7 0,0 0-9 16,38-19-2-16,-38 19-3 0,0 0-6 16,0 0-6-16,55-10-2 0,-55 10-2 0,0 0 0 0,0 0 7 15,0 0 5-15,74 36 3 0,-74-36 12 0,25 28 4 16,-25-28 4-16,21 47 3 0,-21-47 3 0,17 52 3 16,-17-52-3-16,10 51 10 0,-10-51 0 0,11 73 4 15,-8-28 8-15,-3-45-3 0,0 79 15 0,0-79-4 16,-3 80 2-16,-8-39 6 0,11-41-2 0,-10 82 0 15,-4-42-1-15,14-40-8 0,-24 78 3 0,13-53-5 16,11-25-2-16,-27 63 4 0,27-63-1 0,-20 45-1 16,20-45-63-16,-21 42-30 0,21-42 0 0,0 0 0 15,-34 35 0-15,34-35 0 0,0 0 0 0,-35 23 0 16,35-23 0-16,0 0 0 0,0 0 0 0,0 0 0 16,0 0 0-16,0 0 0 0,0 0 0 0,0 0 0 15,-92-49 0-15,92 49 0 0,0 0 0 0,0 0 0 16,-22-35 0-16,22 35 0 0,0 0 0 0,0 0 0 15,0 0 0-15,0 0 0 0,0 0 0 0,0 0 0 0,0 0 0 16,0 0 0-16,0 0 0 0,46-89 0 16,-46 89 0-16,0 0 0 0,0 0 0 0,65-5 0 15,-65 5 0-15,0 0 0 0,0 0 0 0,88 14 0 0,-88-14 0 16,0 0 0-16,60 21 0 0,-60-21 0 0,44 19 0 16,-44-19 0-16,45 17 0 0,-45-17 0 0,0 0 0 15,58 19 0-15,-58-19 0 0,0 0 0 16,63 7 0-16,-63-7 0 0,0 0 0 0,0 0 0 0,64 3 0 15,-64-3 0-15,0 0 0 0,0 0 0 0,61-16 0 16,-61 16 0-16,0 0 0 0,0 0 0 0,49-11 0 16,-49 11 0-16,0 0 0 0,48-28 0 0,-48 28 0 15,0 0-28-15,31-26-392 0,-31 26-55 0,0 0-95 16,0 0-547-16,32-28-1209 0,-32 28 535 0</inkml:trace>
          <inkml:trace contextRef="#ctx0" brushRef="#br0" timeOffset="19696.2138">12672-566 35 0,'0'0'198'0,"0"0"-6"0,0 0-3 0,0 0-9 16,0 0-6-16,0 0-9 0,0 0 0 0,0 0-13 16,0 0-4-16,0 0-6 0,0 0-7 15,0 0-8-15,0 0-6 0,0 0 2 0,0 0 6 16,0 0-5-16,0 0 4 0,0 0-5 0,0 0 4 15,0 0-9-15,0 0-4 0,0 0-2 0,0 0-4 16,68 114 1-16,-68-114 9 0,18 48-7 0,-18-48-1 0,20 65 12 0,-4-25-15 0,-16-40 3 16,19 72-6-16,-5-35 6 0,-14-37-9 0,21 73-5 15,-12-38 3-15,-9-35-5 0,21 66-5 0,-12-27 1 16,-9-39 0-16,18 75-6 0,-9-37 0 0,-9-38-8 16,14 67-2-16,0-27-3 0,-14-40-5 0,15 67 0 15,-4-26-2-15,-11-41-7 16,9 79-5-16,4-40-4 0,-13-39-2 15,16 81-3-15,-12-37-4 0,-4-44 0 0,13 86 3 0,-3-39-5 0,1-2-7 0,-11-45 2 16,12 89-4-16,-5-24 3 0,-3-22-2 0,-4-43-2 16,7 95 2-16,-4-28-3 0,-6-24 5 0,1 23 2 0,2-66 4 15,2 95 0-15,-6-48-1 0,-3 20 6 0,0-21-8 16,7-46 0-16,-12 111-3 0,-3-47 1 16,11-20-5-16,-7 3 4 0,1 18 0 0,1-17 0 15,-9 15 3-15,6-15-3 0,-6 13-1 0,7-14 4 0,-1-3-1 16,-9 26 0-16,-4-10 0 0,4 5 4 0,8-23-2 15,-7 24 5-15,3-23-2 0,-1-1 5 0,-9 18-5 16,12-20-1-16,-1 1 0 0,16-41 3 16,-35 70-1-16,18-36-1 0,17-34 1 0,-27 55-6 0,27-55-1 15,-21 44 2-15,21-44-4 0,0 0-1 0,-16 45-3 16,16-45-2-16,0 0-3 0,0 0-7 0,0 0-6 16,0 0 6-16,0 0-1 0,0 0-7 0,-22 33 0 15,22-33-11-15,0 0-17 0,0 0-15 0,0 0-16 16,0 0-24-16,0 0-22 0,0 0-37 0,0 0-37 15,0 0-39-15,0 0-28 0,0 0-36 0,0 0-24 16,0 0-24-16,0 0-30 0,0 0-36 0,0 0-26 16,0 0-35-16,0 0-231 0,0 0-738 0,73-120 326 15</inkml:trace>
        </inkml:traceGroup>
        <inkml:traceGroup>
          <inkml:annotationXML>
            <emma:emma xmlns:emma="http://www.w3.org/2003/04/emma" version="1.0">
              <emma:interpretation id="{62D34D26-C5B1-404B-9BF1-816852C50E8C}" emma:medium="tactile" emma:mode="ink">
                <msink:context xmlns:msink="http://schemas.microsoft.com/ink/2010/main" type="inkWord" rotatedBoundingBox="14906,492 18910,382 18988,3224 14985,3335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30573.2938">15512 363 66 0,'0'0'260'0,"0"0"-6"0,0 0 2 0,0 0-11 16,0 0-10-16,0 0-6 0,0 0-9 0,0 0 0 16,0 0-3-16,0 0-10 0,0 0-12 0,0 0-3 15,0 0-15-15,0 0-3 0,0 0-16 0,76-19-6 16,-76 19-11-16,0 0 0 0,36-47-12 0,-36 47-17 16,35-42-16-16,-35 42 7 0,37-57-11 0,-14 24-14 15,-1 0-4-15,-22 33-9 0,35-59-9 0,-14 25-2 16,-21 34-5-16,30-59-4 0,-18 23-12 0,-12 36 10 15,27-60-13-15,-27 60-3 0,22-60-12 0,-22 60 7 0,8-59-4 16,-8 59-1-16,11-46-4 0,-11 46 0 0,4-49 2 16,-4 49-9-16,0 0 8 0,0 0-3 0,0 0 4 15,1-63 2-15,-1 63-5 0,0 0 6 16,0 0-1-16,0 0 4 0,0 0 4 0,0 0 9 0,0 0 4 16,0 0 9-16,0 0-8 0,0 0 2 0,0 0-8 15,0 0 0-15,0 0-2 0,0 0 4 0,0 0 5 16,0 0 8-16,0 0 1 0,0 0 6 0,0 0 1 15,-52 147 9-15,52-147-2 0,0 82 6 0,0-82 12 16,-2 84-1-16,7-42 4 0,-5-42 9 0,2 89-2 16,1-45 7-16,-3-44-7 0,9 92 3 0,-2-51-6 15,-7-41-2-15,11 79 4 0,-5-39-7 0,-6-40 2 16,11 74-7-16,-11-74-4 0,11 51 13 0,-11-51-22 16,11 51-5-16,-11-51-5 0,11 45-1 0,-11-45-11 15,0 0 4-15,10 64-11 0,-10-64-8 0,0 0 2 16,0 0-7-16,0 0-9 0,5 46-27 0,-5-46-24 15,0 0-24-15,0 0-32 0,0 0-35 0,0 0-37 16,0 0-35-16,0 0-32 0,0 0-35 0,0 0-27 16,0 0-23-16,-2 60-26 0,2-60-19 0,0 0-25 0,0 0-13 15,-35 50-6-15,35-50-262 0,-25 28-723 16,25-28 321-16</inkml:trace>
          <inkml:trace contextRef="#ctx0" brushRef="#br0" timeOffset="20787.7718">14005 1045 229 0,'0'0'258'16,"0"0"-8"-16,0 0-12 0,0 0-3 0,0 0-8 15,0 0-13-15,0 0-2 0,0 0-14 0,0 0-7 16,0 0 15-16,0 0-12 0,0 0-2 0,0 0 2 15,0 0-11-15,0 0 0 0,0 0-5 0,0 0-4 16,0 0 3-16,0 0-4 0,0 0 2 0,0 0-5 16,0 0-4-16,0 0-5 0,0 0-7 0,0 0-5 15,0 0-6-15,0 0-4 0,0 0-7 0,0 0-2 16,0 0-5-16,0 0-5 0,0 0 0 0,0 0-8 16,0 0-7-16,0 0 4 0,0 0-3 0,0 0-4 15,0 0-6-15,104-58 3 0,-104 58-1 0,0 0-3 16,77 0-7-16,-77 0 10 0,60 0-8 0,-60 0-1 15,62-1-2-15,-62 1 7 0,66-9-10 0,-66 9-11 16,0 0-1-16,81-4-5 0,-81 4 4 0,0 0-3 16,62-5-1-16,-62 5-11 0,0 0-3 0,52-7-7 15,-52 7 6-15,0 0-28 0,0 0-24 0,0 0 0 16,0 0 0-16,61 0 0 0,-61 0 0 0,0 0 0 0,0 0 0 16,0 0 0-16,0 0 0 0,0 0 0 0,0 0 0 15,0 0 0-15,57-12 0 16,-57 12 0-16,0 0 0 0,0 0 0 0,0 0 0 15,0 0 0-15,0 0 0 0,0 0 0 0,0 0 0 0,0 0 0 0,0 0 0 0,0 0 0 16,56-9 0-16,-56 9 0 0,0 0 0 0,0 0 0 16,0 0 0-16,0 0 0 0,0 0 0 0,0 0 0 15,0 0 0-15,0 0 0 0,0 0 0 0,0 0 0 16,0 0 0-16,0 0 0 0,0 0 0 0,0 0 0 16,0 0 0-16,0 0 0 0,0 0 0 0,0 0 0 15,0 0 0-15,0 0-141 0,0 0-193 0,0 0-49 16,0 0-47-16,0 0-52 0,0 0-54 0,0 0-44 15,0 0-305-15,0 0-957 0,0 0 423 0</inkml:trace>
          <inkml:trace contextRef="#ctx0" brushRef="#br0" timeOffset="30963.9445">15324 1179 63 0,'0'0'255'16,"0"0"1"-16,0 0 0 0,0 0 2 0,0 0-4 15,0 0-6-15,0 0-8 0,0 0-11 0,0 0-4 16,0 0-7-16,0 0-9 0,0 0-12 0,0 0 9 15,0 0-3-15,180-5-6 0,-180 5 0 0,71-9-2 16,-23 4-2-16,-48 5-2 0,96-3 2 0,-44 3-2 16,-52 0-10-16,108-4-3 0,-35 4-12 0,-1 0-13 15,-72 0-7-15,95-1-19 0,-46 0-6 0,-49 1-6 16,90-2-5-16,-42 2-8 0,-48 0-4 0,91 2-4 16,-91-2-7-16,71-3-6 0,-71 3-2 0,57 0-10 15,-57 0-8-15,0 0-6 0,73 1-7 0,-73-1-3 16,0 0-5-16,0 0-3 0,60-3-14 0,-60 3-6 15,0 0-17-15,0 0-15 0,0 0-15 0,0 0-18 16,0 0-28-16,0 0-34 0,0 0-43 0,0 0-52 16,0 0-31-16,0 0-29 0,0 0-24 0,0 0-25 15,0 0-29-15,0 0-26 0,0 0-14 0,0 0-23 16,0 0-206-16,0 0-661 0,0 0 294 0</inkml:trace>
          <inkml:trace contextRef="#ctx0" brushRef="#br0" timeOffset="31823.3081">16106 1504 47 0,'0'0'377'0,"0"0"-36"0,0 0-5 15,0 0-15-15,0 0 2 0,0 0 12 0,0 0 3 16,0 0 7-16,0 0 3 0,0 0-7 0,0 0-14 15,-60 37-15-15,60-37-17 0,0 0-5 0,-23 51-5 16,23-51-3-16,0 0-8 0,-16 57-16 0,16-57-25 16,-17 45-15-16,17-45-15 0,-15 50-22 0,15-50 4 15,-19 45-6-15,19-45-15 0,-19 38-7 0,19-38-15 16,0 0-11-16,-23 43-13 0,23-43-13 0,0 0-10 0,0 0-8 16,0 0-11-16,-19 40-5 0,19-40-3 15,0 0-65-15,0 0-3 0,0 0 0 0,0 0 0 16,0 0 0-16,0 0 0 0,0 0 0 0,0 0 0 0,0 0 0 15,0 0 0-15,0 0 0 0,115-72 0 0,-115 72 0 16,40-28 0-16,-40 28 0 0,52-23 0 0,-52 23 0 16,47-17 0-16,-47 17 0 0,49-9 0 0,-49 9 0 15,0 0 0-15,0 0 0 0,79 0 0 0,-79 0 0 16,0 0 0-16,0 0 0 0,71 16 0 0,-71-16 0 16,38 23 0-16,-38-23 0 0,33 40 0 0,-33-40 0 15,23 38 0-15,-23-38 0 0,18 47 0 0,-18-47 0 16,12 60 0-16,-12-60 0 0,1 63 0 0,-1-63 0 15,-6 54 0-15,6-54 0 0,-13 53 0 0,13-53 0 16,-22 60 0-16,22-60 0 0,-30 49 0 0,8-17 0 16,22-32 0-16,-44 38 0 0,12-14 0 0,32-24 0 15,-68 34 0-15,25-20 0 0,2 1 0 0,41-15 0 16,-90 19 0-16,46-15 0 0,44-4 0 0,-92 7 0 0,48-6 0 16,44-1 0-16,-65 1 0 0,65-1 0 15,0 0 0-15,-79-6 0 0,79 6 0 0,0 0 0 16,0 0 0-16,-55-3 0 0,55 3 0 0,0 0 0 15,0 0 0-15,0 0 0 0,0 0 0 0,0 0 0 0,0 0 0 16,-36-25 0-16,36 25-45 0,0 0-192 0,0 0-47 16,0 0-47-16,0 0-37 0,0 0-43 0,0 0-32 15,0 0-43-15,0 0-33 0,91-90-326 16,-91 90-915-16,57-42 405 0</inkml:trace>
          <inkml:trace contextRef="#ctx0" brushRef="#br0" timeOffset="31229.5682">16018 1407 85 0,'0'0'345'0,"0"0"-33"0,0 0-21 0,0 0 2 15,0 0 2-15,0 0 7 0,0 0-9 0,0 0 0 16,0 0-1-16,0 0-5 0,142-29-13 0,-142 29-10 15,84-3-17-15,-40-6-10 0,-44 9-23 0,82-12-21 16,-82 12-22-16,73-5-14 0,-73 5-19 0,71-7-11 16,-71 7-26-16,52 2-15 0,-52-2-24 0,0 0-26 15,0 0-25-15,68-6-29 0,-68 6-32 0,0 0-40 16,0 0-20-16,0 0-33 0,0 0-35 0,0 0-48 16,0 0-47-16,0 0-48 0,0 0-18 0,0 0-271 15,0 0-660-15,0 0 291 0</inkml:trace>
          <inkml:trace contextRef="#ctx0" brushRef="#br0" timeOffset="32229.5801">17342 1179 22 0,'0'0'384'0,"0"0"0"0,0 0 4 0,0 0 8 16,0 0-8-16,0 0-3 0,83-22-8 0,-83 22-5 15,0 0-11-15,77-5-14 0,-77 5-43 0,58-3-4 0,-58 3-18 16,94-14 4-16,-48 13-6 0,-46 1-20 15,69-6-21-15,-69 6-11 0,70-5-9 0,-70 5-23 16,57 0-20-16,-57 0-13 0,0 0-19 0,0 0-14 0,66 8-12 16,-66-8-11-16,0 0-24 0,0 0-21 0,0 0-49 15,52 7-44-15,-52-7-40 0,0 0-53 0,0 0-59 16,0 0-67-16,0 0-62 0,0 0-38 0,0 0-33 16,0 0-33-16,0 0-32 0,0 0-357 0,0 0-871 15,0 0 386-15</inkml:trace>
          <inkml:trace contextRef="#ctx0" brushRef="#br0" timeOffset="32510.8337">17829 863 35 0,'0'0'359'0,"0"0"7"16,0 0 14-16,0 0 7 0,0 0 0 0,0 0-18 15,0 0-11-15,0 0-10 0,0 0-1 0,0 0-11 16,0 0-2-16,0 0-10 0,0 0 6 0,-46 105-12 15,46-105 3-15,2 64 1 0,-2-64-12 0,-2 70-11 0,2-70-14 16,3 82-10-16,-3-82-12 0,4 65-15 16,-4-65-13-16,-4 68-15 0,4-68-14 0,2 54-15 15,-2-54-153-15,-5 60-38 0,5-60 0 0,0 0 0 16,0 0 0-16,0 61 0 0,0-61 0 0,0 0 0 0,0 0 0 16,0 0 0-16,0 0 0 0,0 0 0 15,0 0 0-15,0 0 0 0,0 0-144 0,0 0-251 16,0 0-67-16,0 0-83 0,-8 45-69 0,8-45-392 0,0 0-1088 15,0 0 481-15</inkml:trace>
        </inkml:traceGroup>
        <inkml:traceGroup>
          <inkml:annotationXML>
            <emma:emma xmlns:emma="http://www.w3.org/2003/04/emma" version="1.0">
              <emma:interpretation id="{B953889F-BD95-4DA7-AF73-47BCA75E3246}" emma:medium="tactile" emma:mode="ink">
                <msink:context xmlns:msink="http://schemas.microsoft.com/ink/2010/main" type="inkWord" rotatedBoundingBox="19900,501 21087,468 21155,2924 19968,2957"/>
              </emma:interpretation>
              <emma:one-of disjunction-type="recognition" id="oneOf4">
                <emma:interpretation id="interp4" emma:lang="" emma:confidence="1">
                  <emma:literal/>
                </emma:interpretation>
              </emma:one-of>
            </emma:emma>
          </inkml:annotationXML>
          <inkml:trace contextRef="#ctx0" brushRef="#br0" timeOffset="34635.8501">18999 1043 28 0,'0'0'242'0,"0"0"-2"16,0 0 6-16,0 0-4 0,0 0-4 0,0 0-2 16,0 0-16-16,0 0 2 0,0 0-5 0,0 0 4 15,0 0 1-15,0 0 11 0,0 0-6 0,0 0-3 16,0 0-5-16,0 0-5 0,0 0-5 0,0 0-8 16,0 0-7-16,0 0-4 0,137 7-1 0,-137-7-6 15,76-5 8-15,-76 5-5 0,96-5-3 0,-47 4-8 16,-49 1-6-16,102-5-13 0,-52 3-11 0,-50 2-10 15,97-12-8-15,-26 8-9 0,-24 0-8 0,-47 4-9 16,95-11-5-16,-49 8-8 0,-46 3-10 0,71-11-5 16,-71 11-11-16,71-8 6 0,-71 8-12 0,55-6-7 0,-55 6-5 15,0 0-3-15,54-4 2 0,-54 4-6 16,0 0-14-16,0 0 0 0,0 0-10 0,0 0-24 16,0 0-29-16,0 0-38 0,68 0-44 0,-68 0-57 15,0 0-57-15,0 0-54 0,0 0-55 0,0 0-58 0,0 0-54 16,0 0-46-16,0 0-295 0,0 0-863 0,0 0 382 15</inkml:trace>
          <inkml:trace contextRef="#ctx0" brushRef="#br0" timeOffset="34276.4753">19081 473 147 0,'0'0'300'16,"0"0"-3"-16,0 0-10 0,0 0-17 0,0 0-5 15,0 0-20-15,0 0-6 0,0 0-14 16,0 0-12-16,0 0-15 0,46-47-15 0,-46 47-6 16,44-23-14-16,-44 23 3 0,46-31-5 0,-11 9-23 0,-35 22-19 15,69-48-16-15,-39 19-3 0,-1 1-11 0,1 1-10 16,1 0-11-16,-31 27-10 0,57-62-2 0,-30 35-13 15,3-6 2-15,-3-3-10 0,-27 36 3 16,43-53-6-16,-26 30 1 0,-17 23-13 0,28-54 1 0,-28 54-5 16,19-42 3-16,-19 42-10 0,11-43 3 0,-11 43-1 15,0 0-3-15,13-52-8 0,-13 52 11 0,0 0-8 16,11-48 5-16,-11 48-5 0,0 0 6 0,0 0 1 16,0 0-4-16,0 0 4 0,0 0-3 0,0 0-2 15,0 0 0-15,0 0 3 0,0 0 5 0,-16-69 5 16,16 69 6-16,0 0 2 0,0 0-2 0,0 0 6 15,0 0 4-15,0 0 1 0,0 0 3 0,0 0 1 16,0 0-5-16,0 0-1 0,0 0 1 0,0 0 3 16,0 0 5-16,0 0 9 0,0 0 2 0,0 0 5 15,0 0 10-15,0 0 2 0,0 0 4 0,0 0 2 0,-58 135 6 16,58-135 5-16,-11 64 3 0,11-64 5 16,-13 68-2-16,5-28 4 0,8-40 3 0,-11 77 0 15,3-35 2-15,8-42 4 0,-8 80 8 0,2-40-6 16,6-40 5-16,-17 73-3 0,9-33-6 0,8-40 5 0,-13 64-6 15,13-64-1-15,-11 65-1 0,11-65 2 0,-11 73-5 16,5-37 1-16,6-36-11 0,-13 64-1 16,13-64-8-16,-8 55-42 0,8-55-37 0,-11 48 0 15,11-48 0-15,0 0 0 0,0 0 0 0,-11 49 0 0,11-49 0 16,0 0 0-16,0 0 0 0,0 0 0 0,0 0 0 16,0 0 0-16,0 0-16 0,0 0-168 15,0 0-44-15,0 0-37 0,0 0-50 0,0 0-26 0,0 0-25 16,-16 47-29-16,16-47-24 0,0 0-10 0,0 0-7 15,0 0 0-15,0 0-292 0,-36 28-786 0,36-28 347 16</inkml:trace>
          <inkml:trace contextRef="#ctx0" brushRef="#br0" timeOffset="35042.1114">19509 1241 46 0,'0'0'259'0,"0"0"-9"0,0 0 6 0,0 0-12 16,0 0-13-16,0 0-11 0,0 0-11 0,0 0-13 16,0 0-10-16,0 0-9 0,0 0 9 0,0 0-14 15,0 0 0-15,0 0 1 0,0 0-1 0,0 0 4 16,0 0 4-16,0 0 8 0,0 0 7 0,0 0 6 15,0 0 4-15,0 0 6 0,0 0 8 0,6 127 1 16,-6-127-7-16,-15 68-14 0,15-68-14 0,-10 65-4 16,10-65-10-16,-3 66 3 0,3-66-14 0,-6 67-9 15,6-67-11-15,-2 67-6 0,2-67 0 0,-1 73-11 16,2-28-9-16,-1-45 0 0,-1 78-10 0,1-78-10 16,-4 58-22-16,4-58 0 0,-4 64-9 0,4-64-2 15,-11 44-14-15,11-44-19 0,0 0-26 0,-12 51-35 16,12-51-33-16,0 0-42 0,0 0-56 0,0 0-44 15,0 0-77-15,0 0-60 0,0 0-50 0,0 0-45 16,0 0-27-16,0 0-30 0,0 0-282 0,0 0-844 16,0 0 374-16</inkml:trace>
        </inkml:traceGroup>
        <inkml:traceGroup>
          <inkml:annotationXML>
            <emma:emma xmlns:emma="http://www.w3.org/2003/04/emma" version="1.0">
              <emma:interpretation id="{7C6CAF5C-F1D9-4A6D-B8E1-1E0491BD3C86}" emma:medium="tactile" emma:mode="ink">
                <msink:context xmlns:msink="http://schemas.microsoft.com/ink/2010/main" type="inkWord" rotatedBoundingBox="20765,2156 21523,2135 21546,2962 20788,2983"/>
              </emma:interpretation>
              <emma:one-of disjunction-type="recognition" id="oneOf5">
                <emma:interpretation id="interp5" emma:lang="" emma:confidence="0">
                  <emma:literal>о</emma:literal>
                </emma:interpretation>
                <emma:interpretation id="interp6" emma:lang="" emma:confidence="0">
                  <emma:literal>О</emma:literal>
                </emma:interpretation>
                <emma:interpretation id="interp7" emma:lang="" emma:confidence="0">
                  <emma:literal>0</emma:literal>
                </emma:interpretation>
                <emma:interpretation id="interp8" emma:lang="" emma:confidence="0">
                  <emma:literal>°</emma:literal>
                </emma:interpretation>
                <emma:interpretation id="interp9" emma:lang="" emma:confidence="0">
                  <emma:literal>он</emma:literal>
                </emma:interpretation>
              </emma:one-of>
            </emma:emma>
          </inkml:annotationXML>
          <inkml:trace contextRef="#ctx0" brushRef="#br0" timeOffset="35526.5252">19885 1511 3412 0,'0'0'372'0,"0"0"-183"0,0 0-95 16,0 0-36-16,0 0-18 0,0 0 13 0,0 0 30 16,0 0 24-16,0 0 21 0,0 0 22 0,0 0 15 15,0 0 16-15,-1 119 1 0,1-119 4 0,0 0-7 16,-10 96-3-16,10-96 13 0,-5 78-1 0,9-37-5 0,-4-41-4 16,11 61-20-16,-11-61-15 0,11 53-9 0,-11-53-22 15,14 50-7-15,-14-50-11 0,14 39-6 16,-14-39-7-16,38 36-6 0,-38-36-12 0,33 31 0 0,-33-31-7 15,0 0-10-15,51 23 5 0,-51-23-16 0,0 0-8 16,62 6 3-16,-62-6-5 0,0 0 0 0,0 0-13 16,94-33 1-16,-94 33-11 0,57-41-1 0,-24 8-6 15,-1 10 0-15,-32 23-2 0,51-57-2 0,-6 4-9 16,-22 23 9-16,0-4-7 0,1 1 4 0,-24 33-6 16,41-72 4-16,-22 41 10 0,-19 31-2 0,24-49-1 15,-24 49 3-15,16-51-1 0,-16 51 3 0,1-52-3 16,-1 52 1-16,0 0 2 0,-17-76 9 0,17 76-5 15,-21-49 4-15,21 49 9 0,-33-38 14 0,33 38 9 16,-41-35-2-16,41 35 11 0,-52-21 7 0,52 21 1 16,-54-14 7-16,54 14-57 0,-55-8-6 0,55 8 0 15,0 0 0-15,-87 13 0 0,87-13 0 0,-71 21 0 16,71-21 0-16,-52 22 0 0,52-22 0 0,-48 36 0 16,48-36 0-16,-43 38 0 0,17-8 0 0,-1 0 0 15,27-30 0-15,-33 55 0 0,9-23 0 0,24-32 0 16,-16 49 0-16,16-49 0 0,-22 49-70 0,22-49-384 15,-19 47-98-15,19-47-93 0,-11 44-434 0,11-44-1168 16,0 0 517-16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9:26.88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B64ADCD-9F1F-4585-BBDB-440DCDC5E511}" emma:medium="tactile" emma:mode="ink">
          <msink:context xmlns:msink="http://schemas.microsoft.com/ink/2010/main" type="writingRegion" rotatedBoundingBox="6862,1767 4382,3674 2889,1732 5370,-174"/>
        </emma:interpretation>
      </emma:emma>
    </inkml:annotationXML>
    <inkml:traceGroup>
      <inkml:annotationXML>
        <emma:emma xmlns:emma="http://www.w3.org/2003/04/emma" version="1.0">
          <emma:interpretation id="{5A2562C0-7F9A-4B6C-98DA-1787C17365B7}" emma:medium="tactile" emma:mode="ink">
            <msink:context xmlns:msink="http://schemas.microsoft.com/ink/2010/main" type="paragraph" rotatedBoundingBox="6969,1981 4886,3224 4301,2245 6384,10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363BF6-406B-4A78-89E0-76A0513BD6F1}" emma:medium="tactile" emma:mode="ink">
              <msink:context xmlns:msink="http://schemas.microsoft.com/ink/2010/main" type="line" rotatedBoundingBox="6969,1981 4886,3224 4301,2245 6384,1001"/>
            </emma:interpretation>
          </emma:emma>
        </inkml:annotationXML>
        <inkml:traceGroup>
          <inkml:annotationXML>
            <emma:emma xmlns:emma="http://www.w3.org/2003/04/emma" version="1.0">
              <emma:interpretation id="{572F0582-A732-47D4-A719-2C718FE027C0}" emma:medium="tactile" emma:mode="ink">
                <msink:context xmlns:msink="http://schemas.microsoft.com/ink/2010/main" type="inkWord" rotatedBoundingBox="6848,1778 6372,2063 6104,1616 6581,1331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«</emma:literal>
                </emma:interpretation>
                <emma:interpretation id="interp2" emma:lang="" emma:confidence="0">
                  <emma:literal>*</emma:literal>
                </emma:interpretation>
                <emma:interpretation id="interp3" emma:lang="" emma:confidence="0">
                  <emma:literal>+</emma:literal>
                </emma:interpretation>
                <emma:interpretation id="interp4" emma:lang="" emma:confidence="0">
                  <emma:literal>Т</emma:literal>
                </emma:interpretation>
              </emma:one-of>
            </emma:emma>
          </inkml:annotationXML>
          <inkml:trace contextRef="#ctx0" brushRef="#br0">5055 1200 286 0,'0'0'296'0,"0"0"6"0,0 0-5 0,0 0-6 15,0 0-9-15,0 0-15 0,0 0 3 0,0 0-20 16,0 0-7-16,0 0-1 0,147-8-10 0,-147 8-12 16,0 0-9-16,104-10-14 0,-104 10-15 0,60-7-19 15,-60 7-13-15,65-8-21 0,-65 8-7 0,49-7-21 16,-49 7-8-16,0 0-9 0,55-5-15 0,-55 5-32 16,0 0-30-16,0 0-34 0,0 0-20 0,0 0-37 15,0 0-24-15,57-7-27 0,-57 7-29 0,0 0-22 16,0 0-30-16,0 0-35 0,0 0-20 0,0 0-20 15,0 0-250-15,0 0-586 0,0 0 260 0</inkml:trace>
          <inkml:trace contextRef="#ctx0" brushRef="#br0" timeOffset="-312.512">4852 983 176 0,'0'0'238'0,"0"0"-5"16,0 0-3-16,0 0 1 0,0 0-3 0,0 0-5 15,0 0 2-15,0 0 4 0,0 0-8 0,0 0-9 16,0 0-6-16,0 0 6 0,0 0 4 0,0 0 3 16,0 0-10-16,0 0 1 0,0 0-6 0,136 21-10 15,-136-21-28-15,0 0-2 0,67 4-1 0,-67-4-6 16,0 0-12-16,74 4-4 0,-74-4-8 0,50 0-11 16,-50 0-11-16,0 0-8 0,75-2-6 0,-75 2-9 0,0 0-6 15,72 2-13-15,-72-2 0 0,0 0-12 0,59 3-5 16,-59-3-5-16,0 0-5 0,0 0-3 15,66-3-3-15,-66 3-7 0,0 0-4 0,0 0-8 16,0 0-13-16,0 0-17 0,0 0-15 0,0 0-29 0,62-4-20 16,-62 4-27-16,0 0-34 0,0 0-39 0,0 0-22 15,0 0-30-15,0 0-31 0,0 0-34 0,0 0-33 16,0 0-26-16,0 0-27 0,0 0-227 16,0 0-657-16,0 0 291 0</inkml:trace>
        </inkml:traceGroup>
        <inkml:traceGroup>
          <inkml:annotationXML>
            <emma:emma xmlns:emma="http://www.w3.org/2003/04/emma" version="1.0">
              <emma:interpretation id="{7CA8007F-FB8C-4BC5-91E7-BBB9B88C6591}" emma:medium="tactile" emma:mode="ink">
                <msink:context xmlns:msink="http://schemas.microsoft.com/ink/2010/main" type="inkWord" rotatedBoundingBox="5740,2714 4886,3224 4301,2245 5156,1735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-1250.0267">3277 1476 78 0,'0'0'232'0,"0"0"-11"0,0 0-1 0,0 0-1 16,0 0-5-16,0 0-6 0,0 0-4 15,0 0-10-15,0 0 10 0,0 0-7 0,0 0 8 0,0 0-6 16,0 0 11-16,0 0-20 0,64-29 6 0,-64 29 3 16,0 0-7-16,0 0-7 0,0 0-12 0,60-10-7 15,-60 10-1-15,0 0-8 0,67-17-12 0,-67 17-3 16,54-16-9-16,-54 16-3 0,60-12-11 0,-60 12-5 16,80-19-12-16,-40 14-4 0,-40 5-10 0,58-9-7 15,-58 9-3-15,62-11-7 0,-62 11-4 0,55-10 7 16,-55 10 3-16,52-7-12 0,-52 7 3 0,0 0-11 15,0 0-3-15,68-3-3 0,-68 3-9 0,0 0 6 16,0 0-2-16,0 0 8 0,0 0 2 0,0 0 2 16,0 0-4-16,54 22 4 0,-54-22-1 0,0 0-9 15,0 0 1-15,0 0 9 0,0 0 3 0,2 63-9 16,-2-63 1-16,0 0-3 0,-21 72 1 0,21-72-3 16,-19 52 9-16,19-52 1 0,-24 72 7 0,24-72-7 15,-17 54 0-15,0-17-2 0,17-37 3 0,-24 63-4 16,24-63 3-16,-19 61-2 0,19-61 0 0,-19 61-7 15,9-26 5-15,10-35-9 0,-17 49-1 0,17-49-17 16,-14 77 17-16,12-39 0 0,2-38-12 0,-14 63-4 16,14-63-25-16,-16 52-3 0,16-52 0 0,-11 74 0 15,11-74 0-15,-16 51 0 0,16-51 0 0,-14 46 0 0,14-46 0 16,-17 50 0-16,17-50 0 0,-10 41 0 0,10-41-3 16,0 0-90-16,0 0-28 0,-20 51-31 15,20-51-34-15,0 0-33 0,0 0-40 0,0 0-29 16,-24 35-22-16,24-35-22 0,0 0-17 0,0 0-37 0,0 0-25 15,0 0-42-15,0 0-319 0,-120-52-836 0,90 23 370 16</inkml:trace>
          <inkml:trace contextRef="#ctx0" brushRef="#br0" timeOffset="-937.5061">3384 1992 174 0,'0'0'268'0,"0"0"2"0,0 0 0 0,0 0 10 16,0 0-8-16,0 0-19 0,0 0 2 0,0 0-6 15,0 0 2-15,85 70-15 0,-85-70-2 0,0 0 11 16,81 17 1-16,-81-17-11 0,60 1-8 0,-60-1-12 16,74-4-9-16,-74 4-1 0,94-7-6 0,-49 4 3 15,4-10-8-15,0-1-8 0,2 0-3 0,-2 1-11 16,-49 13-12-16,92-20-14 0,-51 16-16 0,-41 4-10 15,55-12-16-15,-55 12-7 0,0 0-13 0,52-11-7 16,-52 11-10-16,0 0-8 0,0 0-7 0,0 0-25 16,0 0-30-16,0 0-33 0,0 0-40 0,0 0-50 15,0 0-52-15,0 0-39 0,0 0-51 0,0 0-38 16,0 0-49-16,0 0-53 0,0 0-40 0,0 0-291 16,0 0-799-16,0 0 354 0</inkml:trace>
        </inkml:traceGroup>
      </inkml:traceGroup>
    </inkml:traceGroup>
    <inkml:traceGroup>
      <inkml:annotationXML>
        <emma:emma xmlns:emma="http://www.w3.org/2003/04/emma" version="1.0">
          <emma:interpretation id="{49C65469-E585-4F16-B21A-2F4D22DBBF82}" emma:medium="tactile" emma:mode="ink">
            <msink:context xmlns:msink="http://schemas.microsoft.com/ink/2010/main" type="paragraph" rotatedBoundingBox="5925,1360 3837,2965 2889,1732 4976,1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983341-E092-41C4-B424-D76DAA1E9D13}" emma:medium="tactile" emma:mode="ink">
              <msink:context xmlns:msink="http://schemas.microsoft.com/ink/2010/main" type="line" rotatedBoundingBox="5925,1360 3837,2965 2889,1732 4976,127"/>
            </emma:interpretation>
          </emma:emma>
        </inkml:annotationXML>
        <inkml:traceGroup>
          <inkml:annotationXML>
            <emma:emma xmlns:emma="http://www.w3.org/2003/04/emma" version="1.0">
              <emma:interpretation id="{AADC7613-5EDF-44F5-A3FE-5C8DAF07C367}" emma:medium="tactile" emma:mode="ink">
                <msink:context xmlns:msink="http://schemas.microsoft.com/ink/2010/main" type="inkWord" rotatedBoundingBox="5925,1360 4586,2390 3638,1156 4976,127"/>
              </emma:interpretation>
              <emma:one-of disjunction-type="recognition" id="oneOf2">
                <emma:interpretation id="interp6" emma:lang="" emma:confidence="1">
                  <emma:literal/>
                </emma:interpretation>
              </emma:one-of>
            </emma:emma>
          </inkml:annotationXML>
          <inkml:trace contextRef="#ctx0" brushRef="#br0" timeOffset="-2343.7906">3412-178 57 0,'0'0'213'0,"0"0"-4"15,0 0-1-15,0 0-5 0,0 0-4 0,0 0-4 16,0 0-7-16,0 0-5 0,0 0-7 0,0 0-2 0,0 0 3 16,0 0 0-16,0 0-4 0,0 0-12 15,0 0-3-15,0 0 12 0,0 0 13 0,0 0-5 16,0 0 0-16,-25 70-18 0,25-70 9 0,0 0-5 15,0 0-10-15,6 62-6 0,-6-62-1 0,0 0-5 16,0 0-1-16,13 86-5 0,-13-86-6 0,0 0-8 16,-6 66-1-16,6-66 0 0,-2 44-9 0,2-44-4 15,0 0-6-15,-9 69-3 0,9-69-1 0,0 0-12 16,-5 49-3-16,5-49-2 0,0 0-10 0,0 0-4 0,-13 48-3 16,13-48-5-16,0 0-7 0,0 0 0 0,0 0-9 15,0 0-8-15,0 0 2 0,0 0-3 16,0 0-6-16,0 0-2 0,-9 52 5 0,9-52-9 15,0 0 2-15,0 0 2 0,0 0-3 0,0 0 1 0,0 0 0 16,0 0-4-16,0 0-3 0,0 0-2 0,0 0 1 16,0 0-2-16,0 0-3 0,0 0 0 0,0 0-3 15,0 0-1-15,0 0-2 0,0 0-5 0,0 0 5 16,0 0 1-16,0 0-5 0,0 0 6 0,0 0-6 16,88-100 2-16,-88 100-1 0,0 0-1 0,38-25-1 15,-38 25 3-15,0 0-1 0,0 0-3 0,52-26 2 16,-52 26 0-16,0 0 1 0,43-15 1 0,-43 15-5 15,0 0 2-15,0 0-1 0,62-8 5 0,-62 8-5 16,0 0 1-16,0 0-2 0,65-2 3 0,-65 2 0 16,0 0-1-16,0 0 3 0,0 0 3 0,74 19 2 15,-74-19-1-15,0 0-1 0,49 21 2 0,-49-21 2 16,0 0 1-16,39 21-3 0,-39-21 4 0,0 0-5 16,37 34 2-16,-37-34 8 0,0 0 3 0,34 33 3 15,-34-33 1-15,0 0 2 0,26 40 2 0,-26-40-3 16,0 0 7-16,25 47-6 0,-25-47 2 0,0 0-2 15,19 46 9-15,-19-46-11 0,0 0-2 0,10 50 7 16,-10-50-1-16,0 0 2 0,0 0-3 0,-10 67 0 16,10-67 9-16,0 0-4 0,-24 50 3 0,24-50 4 15,-19 37-9-15,19-37-6 0,-27 37 8 0,27-37-5 0,-28 28-3 16,28-28-4-16,-35 31 3 0,35-31-6 16,-35 31 3-16,35-31 6 0,-36 27-12 0,36-27 6 15,-33 26-5-15,33-26-2 0,0 0-1 0,-68 19 1 16,68-19-2-16,0 0 1 0,-49 5 5 0,49-5-17 0,0 0 0 15,0 0 0-15,-63 0 0 0,63 0 0 0,0 0 0 16,0 0 0-16,0 0 0 0,0 0 0 16,-71-17 0-16,71 17 0 0,0 0 0 0,0 0 0 15,-37-25 0-15,37 25 0 0,0 0 0 0,0 0 0 0,0 0 0 16,0 0 0-16,0 0 0 0,0 0 0 0,-34-28 0 16,34 28 0-16,0 0 0 0,0 0 0 0,0 0 0 15,0 0 0-15,0 0 0 0,0 0 0 0,0 0-22 16,0 0-66-16,0 0-33 0,0 0-31 0,0 0-42 15,0 0-38-15,0 0-34 0,0 0-32 0,0 0-32 16,0 0-25-16,0 0-31 0,0 0-32 0,0 0-28 16,0 0-30-16,0 0-259 0,0 0-795 0,0 0 351 15</inkml:trace>
          <inkml:trace contextRef="#ctx0" brushRef="#br0" timeOffset="-1875.0358">2878 1165 199 0,'0'0'251'15,"0"0"-9"-15,0 0-8 0,0 0-7 0,0 0-6 16,0 0-1-16,0 0-10 0,0 0 2 0,0 0-1 16,0 0-10-16,0 0 3 0,0 0 1 0,0 0-4 15,0 0-13-15,0 0-3 0,0 0 2 0,135-19-2 16,-135 19 3-16,58-5-9 0,-58 5-5 0,74-6-5 16,-74 6-14-16,84-12 4 0,-41 9-8 0,-43 3-5 15,98-4-5-15,-48 0-8 0,-50 4-11 0,92-8-2 16,-46 8-5-16,-46 0-7 0,96-3 1 0,-48 3-7 15,-48 0-8-15,95-4-1 0,-51 3-5 0,-44 1-11 16,91 5-1-16,-91-5 1 0,60 0-18 0,-60 0-6 0,67-5-4 16,-67 5-6-16,0 0 2 0,71 1-8 15,-71-1-2-15,0 0-6 0,0 0 5 0,0 0-13 16,62 0 0-16,-62 0-2 0,0 0-13 0,0 0-20 16,0 0-28-16,0 0-22 0,0 0-43 0,0 0-46 0,0 0-40 15,0 0-38-15,0 0-34 0,0 0-25 0,0 0-32 16,0 0-39-16,0 0-20 0,0 0-23 15,0 0-294-15,0 0-755 0,0 0 335 0</inkml:trace>
          <inkml:trace contextRef="#ctx0" brushRef="#br0" timeOffset="-3281.298">3398-255 8 0,'0'0'292'0,"0"0"-14"0,0 0-5 15,0 0-6-15,0 0-5 0,0 0-9 0,0 0-12 16,0 0-9-16,0 0-17 0,0 0-7 0,0 0-2 0,0 0-13 15,0 0 1-15,0 0-1 0,0 0-13 0,0 0-16 16,0 0 3-16,0 0 6 0,0 0-9 0,0 0-5 16,0 0-4-16,0 0-10 0,0 0-5 0,0 0 4 15,0 0-9-15,0 0-12 0,109-2 3 0,-109 2-13 16,60-5-9-16,-60 5-8 0,57-9-3 0,-57 9-6 16,0 0-2-16,78-7-7 0,-78 7-9 0,0 0-2 15,66-10-8-15,-66 10-6 0,0 0-6 0,0 0-3 16,73 9-4-16,-73-9-4 0,0 0-5 0,0 0 2 15,57 0-10-15,-57 0-1 0,0 0-12 0,0 0-7 16,0 0-15-16,0 0-17 0,0 0-19 0,0 0-22 16,0 0-19-16,0 0-25 0,0 0-25 0,0 0-18 15,0 0-25-15,0 0-19 0,0 0-18 0,0 0-15 16,0 0-10-16,0 0-10 0,0 0-16 0,0 0-15 16,0 0-6-16,0 0 5 0,0 0 1 0,0 0-7 15,0 0-172-15,0 0-503 0,0 0 223 0</inkml:trace>
        </inkml:traceGroup>
        <inkml:traceGroup>
          <inkml:annotationXML>
            <emma:emma xmlns:emma="http://www.w3.org/2003/04/emma" version="1.0">
              <emma:interpretation id="{CB32CB7E-5ADA-403D-9C82-AC9B1ED9900C}" emma:medium="tactile" emma:mode="ink">
                <msink:context xmlns:msink="http://schemas.microsoft.com/ink/2010/main" type="inkWord" rotatedBoundingBox="3310,1735 3525,2321 3382,2373 3167,1787"/>
              </emma:interpretation>
              <emma:one-of disjunction-type="recognition" id="oneOf3">
                <emma:interpretation id="interp7" emma:lang="" emma:confidence="1">
                  <emma:literal/>
                </emma:interpretation>
              </emma:one-of>
            </emma:emma>
          </inkml:annotationXML>
          <inkml:trace contextRef="#ctx0" brushRef="#br0" timeOffset="-6421.9109">2025 1175 73 0,'0'0'191'0,"0"0"-15"0,0 0-7 0,0 0-7 16,0 0-13-16,0 0-9 0,0 0-9 0,0 0-13 15,0 0-8-15,46 69-4 0,-46-69-9 0,0 0-11 16,0 0-1-16,0 0-9 0,0 0-3 0,0 0-6 16,0 0-13-16,0 0 4 0,0 0-3 0,0 0-1 15,0 0-4-15,0 0 5 0,0 0-7 0,0 0 2 16,0 0 11-16,0 0 7 0,0 0 9 0,0 0 4 16,0 0 0-16,0 0 1 0,0 0 0 0,0 0-1 15,0 0 21-15,0 0-5 0,0 0-2 0,-56-126-2 0,56 126-8 16,0 0 6-16,0 0-4 0,0 0-5 15,0 0-7-15,0 0-6 0,0 0-12 0,0 0 4 16,0 0-5-16,-58 89-10 0,58-89-1 0,0 0-2 16,0 0-12-16,0 0-1 0,0 0-4 0,0 0-5 0,0 0 2 15,0 0-3-15,0 0-12 0,47 82 1 0,-47-82-9 16,0 0 5-16,0 0-9 0,0 0 3 16,0 0-3-16,0 0 5 0,0 0-4 0,0 0-5 15,0 0-1-15,0 0 5 0,0 0 0 0,92-82 2 0,-92 82-1 16,0 0 5-16,0 0-5 0,0 0-1 0,0 0-3 15,0 0 12-15,0 0 19 0,0 0 4 0,0 0-3 16,0 0-6-16,0 0 12 0,0 0-6 0,0 0-8 16,0 0-8-16,0 0 6 0,-93-61-11 0,93 61-21 15,0 0-25-15,0 0-27 0,0 0-33 0,0 0-34 16,0 0-39-16,0 0-38 0,0 0-51 0,0 0-41 16,-35 115-234-16,35-115-583 0,0 0 259 0</inkml:trace>
          <inkml:trace contextRef="#ctx0" brushRef="#br0" timeOffset="-5750.0699">2180 1722 34 0,'0'0'194'0,"0"0"0"0,0 0-2 15,0 0-3-15,0 0-5 0,0 0-9 0,0 0-13 16,0 0-10-16,0 0-7 0,0 0-7 0,0 0 3 15,0 0-11-15,0 0-7 0,0 0-11 0,0 0-7 16,0 0-8-16,0 0-4 0,0 0-8 0,0 0-10 16,0 0-7-16,0 0-6 0,0 0-6 0,0 0-1 0,0 0-6 15,0 0-9-15,0 0-1 0,0 0-3 0,0 0-2 16,0 0-6-16,0 0 0 0,0 0 0 16,0 0-7-16,0 0 2 0,0 0-4 0,0 0 4 0,0 0-5 15,0 0-3-15,0 0 0 0,0 0 6 0,0 0-13 16,0 0 2-16,0 0-2 0,87-33 0 0,-87 33-2 15,0 0 2-15,0 0 3 0,0 0 14 0,0 0 0 16,0 0 18-16,0 0-1 0,0 0 12 0,0 0-3 16,0 0 0-16,-95-38 20 0,95 38-27 0,0 0 4 15,0 0 2-15,0 0 1 0,0 0-9 0,0 0-2 16,0 0-2-16,0 0 5 0,0 0-15 0,0 0 12 16,0 0-15-16,-43 89 1 0,43-89-7 0,0 0-3 15,0 0 4-15,0 0-6 0,0 0-9 0,0 0 3 16,0 0 0-16,0 0-10 0,0 0-12 0,0 0 0 15,0 0-5-15,0 0-8 0,0 0 6 0,0 0 2 16,0 0-3-16,0 0-2 0,0 0 7 0,0 0 11 16,0 0-14-16,0 0 8 0,0 0 4 0,0 0 1 15,0 0 0-15,120-68 15 0,-120 68 6 0,0 0 4 16,0 0 9-16,0 0-5 0,0 0 0 0,0 0-4 16,0 0-1-16,0 0-8 0,0 0 1 0,0 0-8 15,0 0-20-15,0 0-18 0,0 0-26 0,0 0-30 16,0 0-38-16,0 0-49 0,0 0-57 0,0 0-49 15,0 0-261-15,0 0-591 0,0 0 261 0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9:18.41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95DDC60-C55C-4743-A2AA-8AAB927CCCEB}" emma:medium="tactile" emma:mode="ink">
          <msink:context xmlns:msink="http://schemas.microsoft.com/ink/2010/main" type="writingRegion" rotatedBoundingBox="2059,528 2652,3636 1500,3856 907,748"/>
        </emma:interpretation>
      </emma:emma>
    </inkml:annotationXML>
    <inkml:traceGroup>
      <inkml:annotationXML>
        <emma:emma xmlns:emma="http://www.w3.org/2003/04/emma" version="1.0">
          <emma:interpretation id="{C5BF656E-F8AA-4368-B97C-251906C7CDE3}" emma:medium="tactile" emma:mode="ink">
            <msink:context xmlns:msink="http://schemas.microsoft.com/ink/2010/main" type="paragraph" rotatedBoundingBox="2059,528 2652,3636 1500,3856 907,7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2781A3E-3984-4CB9-BA91-14B9F9E1BB2C}" emma:medium="tactile" emma:mode="ink">
              <msink:context xmlns:msink="http://schemas.microsoft.com/ink/2010/main" type="line" rotatedBoundingBox="2059,528 2652,3636 1500,3856 907,748"/>
            </emma:interpretation>
          </emma:emma>
        </inkml:annotationXML>
        <inkml:traceGroup>
          <inkml:annotationXML>
            <emma:emma xmlns:emma="http://www.w3.org/2003/04/emma" version="1.0">
              <emma:interpretation id="{16F75C08-E5F5-46FD-B684-CB7514973CEF}" emma:medium="tactile" emma:mode="ink">
                <msink:context xmlns:msink="http://schemas.microsoft.com/ink/2010/main" type="inkWord" rotatedBoundingBox="2059,528 2652,3636 1500,3856 907,748"/>
              </emma:interpretation>
            </emma:emma>
          </inkml:annotationXML>
          <inkml:trace contextRef="#ctx0" brushRef="#br0">48 522 115 0,'0'0'159'15,"0"0"0"-15,0 0 2 0,0 0-1 0,0 0-8 16,0 0-16-16,0 0-4 0,0 0-16 0,0 0-5 16,0 0-11-16,0 0-5 0,-62-57-5 0,62 57-5 15,0 0-4-15,0 0-4 0,0 0 1 0,13-71-2 16,-13 71-4-16,0 0-3 0,0 0-1 0,20-64-5 15,-20 64-2-15,0 0-5 0,22-59-3 0,-22 59-2 16,15-40 5-16,-15 40-2 0,19-44 5 0,-19 44-5 16,23-42 2-16,-23 42-3 0,0 0 7 0,35-47-4 15,-35 47-12-15,22-33 0 0,-22 33-2 0,30-30 0 16,-30 30 5-16,0 0-7 0,44-26-1 0,-44 26 0 16,0 0 4-16,0 0-4 0,53-13 6 0,-53 13 5 15,0 0-1-15,0 0 7 0,0 0 2 0,87 25-6 16,-87-25 11-16,31 33-4 0,-31-33-9 0,30 37 1 15,-30-37-3-15,22 44-1 0,-22-44-3 0,26 45 6 16,-26-45 4-16,26 42-2 0,-26-42-2 0,26 50 1 0,-26-50-3 16,23 50 3-16,-23-50 4 0,19 62-1 0,-19-62 3 15,10 66 1-15,-4-29 2 0,-6-37 6 0,2 56-8 16,-2-56-1-16,0 63-6 0,0-63 0 16,-11 62-1-16,11-62 3 0,-14 64 1 0,4-21-5 0,10-43-3 15,-19 66-1-15,19-66-5 0,-20 50 0 0,-1-18-1 16,21-32-1-16,-28 48 0 0,28-48-1 0,-38 56-4 15,38-56 3-15,-41 52-4 0,25-35-6 0,16-17 2 16,-48 31-4-16,48-31-4 0,-44 29-5 0,44-29 2 16,-49 23 1-16,49-23-6 0,-47 25 3 0,47-25-1 15,-48 19-5-15,48-19 2 0,-47 18-1 0,47-18 1 16,0 0-1-16,-46 13 6 0,46-13-5 0,0 0-2 0,0 0 6 0,0 0-5 0,0 0 1 16,0 0 0-16,0 0-1 0,0 0 3 0,0 0-1 15,0 0-1-15,0 0-1 0,0 0-1 0,0 0 8 16,0 0-4-16,0 0-1 0,0 0-1 0,0 0 5 15,0 0-4-15,0 0-2 0,0 0 2 0,0 0 1 16,169-3 6-16,-169 3 6 0,0 0 6 0,90-16 9 16,-50 7-6-16,-40 9-2 0,82-15-1 0,-82 15-1 15,68-22 2-15,-27 14 3 0,-41 8-1 0,81-18 0 16,-42 11-3-16,-39 7-5 0,0 0-1 0,71-12-3 16,-71 12-5-16,0 0 0 0,63-10-6 0,-63 10 2 15,0 0-8-15,0 0-8 0,51-14-15 0,-51 14-9 16,0 0-11-16,0 0-15 0,0 0-17 0,0 0-18 15,0 0-30-15,0 0-27 0,44-16-41 0,-44 16-42 0,0 0-45 16,0 0-58-16,0 0-56 0,0 0-54 16,0 0-278-16,0 0-778 0,0 0 344 0</inkml:trace>
          <inkml:trace contextRef="#ctx0" brushRef="#br0" timeOffset="453.1291">-52 1655 42 0,'0'0'261'0,"0"0"-5"0,0 0-8 16,0 0-6-16,0 0 0 0,0 0-4 0,0 0-13 15,0 0-5-15,0 0-7 0,0 0 4 0,0 0-8 16,0 0-10-16,0 0-16 0,0 0-5 0,0 0-7 16,153-22-7-16,-153 22-9 0,57-11-1 0,-57 11-10 15,73-16-4-15,-27 9-11 0,-46 7-6 0,82-25-4 16,-38 13-13-16,4 1-2 0,-48 11-5 0,88-22-2 15,-40 15 0-15,2-2-7 0,-50 9-8 0,92-10-7 16,-48 3-9-16,-44 7-5 0,74-10-7 0,-74 10-1 16,72-8-6-16,-72 8-4 0,60 0-3 0,-60 0-9 15,0 0-1-15,77-5-4 0,-77 5-3 0,0 0-6 16,51-2-9-16,-51 2-12 0,0 0-20 0,0 0-19 16,0 0-22-16,0 0-28 0,0 0-43 0,0 0-44 15,0 0-47-15,0 0-45 0,0 0-61 0,0 0-48 16,0 0-280-16,0 0-716 0,0 0 318 0</inkml:trace>
          <inkml:trace contextRef="#ctx0" brushRef="#br0" timeOffset="1265.654">478 1932 209 0,'0'0'301'15,"0"0"-19"-15,0 0-22 0,0 0-17 0,0 0-18 0,0 0-17 16,0 0-9-16,0 0 2 0,0 0-13 0,0 0-8 15,0 0-11-15,0 0-2 0,0 0-7 0,0 0-2 16,0 0-11-16,0 0-6 0,44-133-25 16,-44 133 4-16,33-25-5 0,-33 25-2 0,38-23-12 0,-38 23-8 15,43-17-5-15,-43 17-3 0,0 0-7 0,55-12 1 16,-55 12 3-16,0 0 13 0,0 0-13 0,0 0 2 16,85 36 5-16,-85-36-11 0,26 27-4 0,-26-27-4 15,28 46-4-15,-28-46 5 0,16 50-6 0,-16-50 2 16,8 44-2-16,-8-44 2 0,5 56-1 0,-5-56 6 15,-8 71-6-15,8-71-5 0,-11 51 4 0,11-51-8 16,-18 68 4-16,18-68-1 0,-24 50 4 0,24-50-2 16,-23 47-1-16,23-47-9 0,-27 39-3 0,27-39-5 15,0 0-4-15,-30 33 2 0,30-33-2 0,0 0-3 16,0 0-4-16,-33 27 0 0,33-27-6 0,0 0-4 16,0 0 0-16,0 0-5 0,0 0-5 0,0 0 1 15,0 0-4-15,0 0-3 0,0 0 2 0,0 0 0 16,0 0-4-16,0 0 0 0,0 0 2 0,0 0-3 15,0 0-2-15,0 0 5 0,96-99-7 0,-96 99-3 16,0 0 7-16,63-7-2 0,-63 7-1 0,0 0-3 16,70 7 5-16,-70-7-3 0,0 0 1 0,63 16 0 15,-63-16 2-15,40 29-1 0,-40-29-2 0,39 27 2 16,-39-27-2-16,32 39 1 0,-32-39 1 0,25 42 0 0,-25-42 2 16,19 52-1-16,-19-52 2 0,9 56 10 0,-9-56 5 15,-1 79-4-15,1-79 6 0,-11 75 1 0,3-37-3 16,8-38 6-16,-27 74 6 0,11-38 11 15,-8 0-9-15,1-3-6 0,23-33 20 0,-51 61-12 0,18-32 8 16,1 0 3-16,-9-2 3 0,0 0-8 0,2-6 9 16,-6-2-8-16,-2-2 4 0,47-17-2 0,-85 23 5 15,85-23 2-15,-57 9 5 0,57-9-1 0,-51 7-9 16,51-7 2-16,0 0 5 0,0 0-8 0,-77-12 3 16,77 12-2-16,0 0-18 0,0 0-2 0,-44-27-1 15,44 27-2-15,0 0-3 0,0 0-6 0,-16-41-6 16,16 41-6-16,0 0-24 0,0 0-17 0,3-70-18 15,-3 70-19-15,0 0-20 0,0 0-27 0,0 0-39 16,22-70-45-16,-22 70-42 0,0 0-45 0,33-48-38 16,-33 48-37-16,0 0-41 0,40-44-57 0,-40 44-48 15,33-41-278-15,-8 8-858 0,2 1 380 0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9:58.40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900AC89-ECAA-4BA2-BE15-25F94B872E96}" emma:medium="tactile" emma:mode="ink">
          <msink:context xmlns:msink="http://schemas.microsoft.com/ink/2010/main" type="writingRegion" rotatedBoundingBox="880,869 9577,151 9853,3502 1156,4220"/>
        </emma:interpretation>
      </emma:emma>
    </inkml:annotationXML>
    <inkml:traceGroup>
      <inkml:annotationXML>
        <emma:emma xmlns:emma="http://www.w3.org/2003/04/emma" version="1.0">
          <emma:interpretation id="{BE744B54-3E46-4D02-BA5D-3DE07FFA26F7}" emma:medium="tactile" emma:mode="ink">
            <msink:context xmlns:msink="http://schemas.microsoft.com/ink/2010/main" type="paragraph" rotatedBoundingBox="880,869 9577,151 9853,3502 1156,42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9B2BA38-38B0-4FAF-B300-98CAB995C3C2}" emma:medium="tactile" emma:mode="ink">
              <msink:context xmlns:msink="http://schemas.microsoft.com/ink/2010/main" type="line" rotatedBoundingBox="880,869 9577,151 9853,3502 1156,4220"/>
            </emma:interpretation>
          </emma:emma>
        </inkml:annotationXML>
        <inkml:traceGroup>
          <inkml:annotationXML>
            <emma:emma xmlns:emma="http://www.w3.org/2003/04/emma" version="1.0">
              <emma:interpretation id="{80E69761-BA01-4E99-8628-3CDDBA03989D}" emma:medium="tactile" emma:mode="ink">
                <msink:context xmlns:msink="http://schemas.microsoft.com/ink/2010/main" type="inkWord" rotatedBoundingBox="880,869 5190,513 5467,3864 1156,4220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0 912 125 0,'0'0'198'0,"0"0"-1"15,0 0 0-15,0 0-3 0,0 0-2 0,0 0-6 16,0 0-7-16,0 0-5 0,0 0-11 0,0 0-6 16,0 0-7-16,0 0-10 0,0 0-8 0,0 0-5 15,0 0-3-15,0 0-3 0,0 0-3 0,0 0-5 16,0 0 5-16,0 0-10 0,0 0-6 0,0 0-2 15,0 0-8-15,0 0-7 0,0 0-2 0,0 0-5 16,131-55-12-16,-97 31-5 0,-34 24 4 0,49-54-12 16,-24 23-5-16,2-1-8 0,-27 32-5 0,50-59 4 15,-26 27-10-15,-24 32-3 0,33-49 0 0,-8 20-4 16,-25 29-7-16,45-65-8 0,-33 40-2 0,-12 25 4 16,40-66-12-16,-21 35-1 0,-19 31 0 0,31-49-10 0,-31 49 0 15,34-60-6-15,-15 28-3 0,-19 32-1 16,17-51 1-16,-17 51 1 0,13-47 5 0,-13 47 3 15,0 0 2-15,9-56-2 0,-9 56-3 0,0 0 8 16,0 0 1-16,0 0-3 0,0 0 2 0,0 0 1 16,0 0 2-16,0 0-4 0,-16-65 5 0,16 65 1 15,0 0-3-15,0 0 1 0,0 0-1 0,0 0 1 16,0 0 0-16,0 0 11 0,0 0 5 0,0 0-4 16,0 0 4-16,0 0 21 0,0 0-8 0,0 0 8 0,-85 117-2 15,85-117 4-15,-14 66-2 0,14-66 5 0,-15 67 4 16,11-27 16-16,4-40 3 0,-16 81-5 0,10-42 12 15,6-39 3-15,-18 79-1 0,12-33 8 16,4 21 5-16,-6-21 12 0,8-46-3 0,-7 91 0 0,0-51 0 16,7-40-3-16,-3 88-7 0,-2-50 0 0,5-38-3 15,-11 85-3-15,11-85-7 0,-6 74-6 0,1-34-6 16,5-40-2-16,-9 49-9 0,9-49-3 0,0 0-1 16,0 73-7-16,0-73-3 0,0 0-6 0,-11 49-11 15,11-49-16-15,0 0-26 0,0 0-39 0,0 0-37 16,0 0-27-16,-7 46-29 0,7-46-31 0,0 0-24 15,0 0-30-15,0 0-34 0,0 0-24 0,0 0-19 16,0 0-14-16,0 0-23 0,0 0-182 0,0 0-588 16,0 0 261-16</inkml:trace>
          <inkml:trace contextRef="#ctx0" brushRef="#br0" timeOffset="4453.1258">1729 1364 76 0,'0'0'84'0,"0"0"0"0,0 0 2 0,0 0-17 16,0 0 3-16,0 0-3 0,0 0 0 0,0 0 1 16,0 0-3-16,0 0-1 0,0 0 4 0,0 0-9 15,0 0 0-15,0 0 2 0,0 0-6 0,0 0 4 16,0 0 1-16,0 0 1 0,0 0-2 0,0 0 1 16,0 0 5-16,0 0-2 0,0 0-6 0,0 0 1 15,0 0 1-15,0 0-3 0,0 0 0 0,0 0 0 16,0 0-2-16,0 0-3 0,0 0 1 0,0 0-4 15,0 0 3-15,0 0-6 0,0 0-6 0,0 0 6 16,0 0-2-16,0 0-4 0,0 0 5 0,0 0-7 16,0 0-2-16,0 0-4 0,0 0-1 0,0 0-3 15,0 0-1-15,0 0-1 0,0 0-1 0,0 0 3 0,0 0-2 16,0 0-4-16,0 0 0 0,0 0-4 0,0 0-2 16,0 0-3-16,0 0 2 0,0 0-1 15,0 0 0-15,0 0 1 0,0 0 0 0,0 0 0 16,0 0-1-16,0 0-2 0,0 0 5 0,22 125-9 0,-22-125 5 15,0 0-3-15,0 0 3 0,0 0-1 0,0 0 7 16,0 0-7-16,0 0 0 0,0 0-4 0,0 0 6 16,0 0-8-16,0 0 0 0,0 0 2 15,62 1-2-15,-62-1-1 0,0 0 1 0,0 0-1 0,0 0-4 16,0 0 2-16,0 0 1 0,0 0 8 0,0 0-11 16,0 0 1-16,0 0 1 0,79-49-4 0,-79 49 3 15,0 0-3-15,0 0 5 0,0 0 2 0,0 0-1 16,28-30-2-16,-28 30-2 0,0 0-2 0,0 0 3 15,0 0-3-15,0 0 0 0,0 0 1 0,0 0 1 16,0 0 0-16,23-34 2 0,-23 34-1 0,0 0 2 16,0 0-3-16,0 0 0 0,0 0 2 0,0 0-1 15,0 0 2-15,0 0 8 0,0 0-1 0,0 0 3 16,0 0-1-16,0 0 2 0,0 0-3 0,0 0-2 16,0 0 1-16,0 0 10 0,-37-84 8 0,37 84-6 15,0 0-3-15,0 0 2 0,0 0-3 0,0 0-2 16,0 0-2-16,0 0-2 0,-44-23 4 0,44 23-4 15,0 0 3-15,0 0 4 0,0 0-4 0,0 0-6 16,0 0 4-16,0 0 9 0,0 0-9 0,0 0 3 16,0 0 2-16,-55-7 0 0,55 7-4 0,0 0-1 15,0 0 4-15,0 0-9 0,0 0-1 0,0 0 9 16,0 0 1-16,0 0-7 0,0 0-1 0,0 0 8 16,0 0 7-16,0 0 5 0,-37 71-4 0,37-71 3 0,0 0-7 15,0 0-3-15,0 0 18 0,0 0-20 0,0 0-1 16,-1 58-10-16,1-58 12 0,0 0-3 0,0 0-11 15,0 0 7-15,0 0 1 0,0 0-6 16,0 0 6-16,0 0-7 0,0 0 6 0,0 0 2 0,23 72-9 16,-23-72 10-16,0 0-9 0,0 0-6 0,0 0 7 15,0 0-3-15,0 0 5 0,0 0-10 0,40 25 2 16,-40-25 8-16,0 0-10 0,0 0 6 0,0 0-2 16,0 0 2-16,0 0-1 0,0 0 1 0,0 0-5 15,0 0 0-15,0 0 0 0,0 0 8 0,0 0-8 16,0 0 0-16,0 0-6 0,0 0 9 0,0 0-3 15,0 0 4-15,0 0-6 0,79-74-1 0,-79 74 4 16,0 0 3-16,0 0 0 0,0 0-3 0,0 0-10 16,0 0 11-16,0 0-5 0,0 0 2 0,0 0-3 15,0 0 2-15,0 0-2 0,-10-64 18 0,10 64-11 16,0 0-8-16,0 0 5 0,0 0 4 0,0 0-5 16,0 0 2-16,0 0-2 0,0 0-5 0,0 0 0 15,0 0 9-15,0 0-6 0,0 0-1 0,0 0 1 16,0 0-2-16,0 0 7 0,0 0 0 0,0 0 1 15,0 0-2-15,0 0-3 0,0 0 7 0,0 0 0 16,0 0-2-16,0 0 5 0,0 0-6 0,0 0 7 16,0 0 3-16,0 0 0 0,0 0-2 0,-113 73-1 15,113-73-5-15,0 0 3 0,0 0-5 0,0 0 10 16,0 0-5-16,0 0 1 0,0 0-3 0,0 0 2 0,0 0-2 16,0 0 13-16,0 0-20 0,0 0 4 15,0 0 2-15,0 0 6 0,0 0-12 0,0 0 10 16,0 0-8-16,0 0 3 0,0 0 2 0,0 0 0 0,0 0 6 15,0 0-10-15,0 0 2 0,0 0-5 0,0 0-3 16,0 0 4-16,0 0-6 0,0 0 5 0,0 0-9 16,0 0 17-16,0 0-7 0,0 0-6 15,0 0-2-15,0 0-2 0,0 0 1 0,0 0-1 0,0 0 0 16,0 0-1-16,0 0 1 0,0 0 2 0,0 0-2 16,0 0 4-16,0 0-4 0,0 0 3 0,0 0 2 15,0 0-1-15,0 0 10 0,0 0-15 0,0 0 10 16,0 0-3-16,0 0 0 0,0 0-1 0,0 0 6 15,0 0 0-15,0 0-17 0,0 0 28 0,0 0-14 16,0 0-1-16,0 0-1 0,0 0 6 0,0 0-1 16,0 0-8-16,0 0 4 0,0 0 2 0,0 0-5 15,0 0 3-15,0 0 1 0,0 0-1 0,0 0-15 16,0 0-25-16,0 0-15 0,0 0-18 0,0 0-26 16,0 0-24-16,0 0-40 0,0 0-35 0,0 0-40 15,0 0-28-15,0 0-229 0,0 0-540 0,0 0 239 16</inkml:trace>
          <inkml:trace contextRef="#ctx0" brushRef="#br0" timeOffset="406.2054">-145 1570 95 0,'0'0'271'15,"0"0"-8"-15,0 0-8 0,0 0-8 0,0 0-11 16,0 0-15-16,0 0-12 0,0 0-2 0,-49 42 7 16,49-42-4-16,0 0-9 0,0 0-11 0,0 0 6 15,0 0 2-15,0 0-3 0,0 0-7 0,0 0 7 16,0 0-11-16,114 21-6 0,-114-21 6 0,0 0-8 15,85 4-6-15,-85-4-13 0,71-15 4 0,-71 15-12 16,62-8-5-16,-62 8-12 0,58-15-15 0,-58 15-7 0,57-10-6 16,-57 10-6-16,70-15-3 0,-70 15-9 15,61-12-4-15,-61 12-3 0,60-7-7 0,-60 7-9 16,68-6-5-16,-68 6-3 0,57-6-6 0,-57 6-6 16,55-6 1-16,-55 6-8 0,70-4 0 0,-70 4-6 0,51-7 0 15,-51 7-7-15,0 0 0 0,69-10-2 0,-69 10-4 16,0 0-2-16,63-9 0 0,-63 9 0 0,0 0-15 15,0 0-12-15,48-8-16 0,-48 8-15 16,0 0-35-16,0 0-29 0,0 0-39 0,0 0-39 0,0 0-36 16,0 0-29-16,0 0-20 0,0 0-28 0,0 0-35 15,0 0-33-15,0 0-32 0,0 0-287 0,47 30-742 16,-47-30 329-16</inkml:trace>
          <inkml:trace contextRef="#ctx0" brushRef="#br0" timeOffset="1126.9642">386 1707 209 0,'0'0'280'15,"0"0"-8"-15,0 0-12 0,0 0-14 0,0 0-7 16,0 0-10-16,0 0 1 0,0 0 1 0,0 0 3 16,0 0 2-16,0 0-15 0,0 0-11 0,0 0-5 15,-21 126-11-15,21-126-2 0,-11 62-3 0,8-17-9 16,3-45-6-16,-8 56-9 0,8-56-6 0,-17 76-6 16,9-39-11-16,8-37-5 0,-19 72-12 0,19-72-8 15,-16 55-7-15,8-15-8 0,8-40-8 0,-12 49 3 16,12-49-11-16,-18 55-2 0,18-55 0 0,-11 50-5 15,11-50 0-15,0 0-5 0,-14 61 4 0,14-61-7 16,0 0-3-16,-6 44-3 0,6-44-6 0,0 0-3 16,0 0-5-16,-10 56-3 0,10-56-3 0,0 0-4 15,0 0-5-15,0 0-2 0,0 0-1 0,0 0-5 16,0 0 0-16,-11 47-7 0,11-47-2 0,0 0 4 16,0 0-1-16,0 0 2 0,0 0 0 0,0 0-2 15,0 0 11-15,0 0 8 0,0 0-9 0,0 0-2 16,0 0-2-16,0 0 1 0,0 0 2 0,0 0-7 15,0 0 12-15,100-16-13 0,-100 16 1 0,0 0 4 16,0 0-6-16,72-49-1 0,-72 49 2 0,35-26-2 0,-35 26-3 16,35-31-4-16,-35 31-1 0,36-27-6 0,-36 27 4 15,40-35 0-15,-40 35 3 0,36-30-11 16,-36 30-8-16,0 0-4 0,36-28-14 0,-36 28-11 16,0 0-10-16,41-22-21 0,-41 22-10 0,0 0-18 0,0 0-18 15,51-26-22-15,-51 26-24 0,0 0-27 0,0 0-27 16,40-16-25-16,-40 16-18 0,0 0-7 0,0 0-18 15,0 0-17-15,0 0-25 0,0 0-30 16,0 0-3-16,0 0-17 0,0 0-243 0,0 0-666 0,0 0 295 16</inkml:trace>
          <inkml:trace contextRef="#ctx0" brushRef="#br0" timeOffset="1531.2187">762 1969 246 0,'0'0'262'0,"0"0"-1"15,0 0-1-15,0 0-11 0,0 0-7 0,0 0-9 16,0 0-3-16,0 0-20 0,0 0-5 0,0 0-6 16,0 0 13-16,0 0-1 0,0 0-13 0,0 0 1 15,0 0-12-15,0 0-7 0,0 0-4 0,-43 133-2 16,43-133 1-16,-12 62-7 0,12-62 0 0,-7 64-10 15,-2-24-6-15,9-40-8 0,-11 79-14 0,11-79 0 16,-18 73-5-16,12-33-6 0,6-40-9 0,-3 83-7 16,-3-46-7-16,6-37-11 0,-4 70-2 0,4-70-6 15,-7 64 2-15,7-64-6 0,-4 55-5 0,4-55-5 16,-4 55-5-16,4-55-2 0,0 0-2 0,-5 70-6 16,5-70-2-16,0 0-3 0,-5 60-8 0,5-60 0 15,0 0-6-15,0 0 0 0,-6 47-9 0,6-47 0 16,0 0 6-16,0 0-13 0,0 0-5 0,-11 51-8 15,11-51-17-15,0 0-26 0,0 0-18 0,0 0-19 16,0 0-21-16,0 0-42 0,0 0-39 0,0 0-39 16,-14 49-32-16,14-49-32 0,0 0-38 0,0 0-37 15,0 0-41-15,0 0-26 0,0 0-251 0,-32 31-733 16,32-31 324-16</inkml:trace>
          <inkml:trace contextRef="#ctx0" brushRef="#br0" timeOffset="5833.3033">2681 1445 46 0,'0'0'262'0,"0"0"-2"0,0 0-2 16,0 0 4-16,0 0-5 0,0 0-3 0,0 0-11 16,0 0-11-16,0 0-12 0,0 0 2 0,0 0-3 15,0 0-9-15,0 0-4 0,158-18-6 0,-158 18-3 16,88-12 0-16,-39 5-10 0,3 2 0 0,-52 5-3 16,92-13 1-16,-40 12 5 0,0-6-6 0,-52 7 2 15,100-11-13-15,-27 6-4 0,-20-2-12 16,-53 7-10-16,87-8-13 0,-46 4-10 0,-41 4-11 15,89-6-10-15,-89 6-8 0,71 0-7 0,-71 0-16 16,60-4 0-16,-60 4-10 0,60 0-4 0,-60 0-5 16,0 0-7-16,84 3-2 0,-84-3-6 0,0 0-6 15,66-3-1-15,-66 3-6 0,0 0 1 0,0 0-7 16,63-3-2-16,-63 3-3 0,0 0-12 0,0 0-11 16,0 0-12-16,0 0-15 0,0 0-24 0,51-8-30 15,-51 8-41-15,0 0-53 0,0 0-50 0,0 0-53 16,0 0-49-16,0 0-52 0,0 0-44 0,0 0-361 15,0 0-858-15,0 0 380 0</inkml:trace>
          <inkml:trace contextRef="#ctx0" brushRef="#br0" timeOffset="5404.0859">3044 559 19 0,'0'0'247'0,"0"0"-2"0,0 0-7 0,0 0-5 16,0 0-20-16,0 0-6 0,0 0 4 0,0 0-14 16,-107-16-8-16,107 16-13 0,0 0 3 0,0 0-4 15,0 0-8-15,0 0-26 0,-26-36-9 0,26 36-13 16,0 0 2-16,0 0-6 0,-8-70-10 0,8 70 12 0,0 0-15 16,0-65 1-16,0 65-11 0,0 0-15 15,18-64 1-15,-18 64-9 0,14-47 1 0,-14 47-15 16,24-46 4-16,-24 46-19 0,23-43 5 0,-23 43-1 15,32-44 5-15,-32 44-5 0,36-44 2 0,-36 44-4 0,34-37-9 16,-34 37-1-16,33-28 0 0,-33 28 5 16,35-28 0-16,-35 28-12 0,39-22 5 0,-39 22 0 15,0 0-7-15,0 0-1 0,52-23 2 0,-52 23 15 16,0 0-5-16,52-7-7 0,-52 7 7 0,0 0-3 0,0 0 6 16,0 0 7-16,68 37 5 0,-68-37 2 0,34 33-5 15,-34-33 1-15,25 43 0 0,-25-43 6 0,25 58-2 16,-25-58-2-16,19 49 4 0,-19-49 6 0,21 61-6 15,-21-61-2-15,15 67-5 0,-15-67 6 0,5 54 0 16,-5-54-4-16,2 64-1 0,-2-64-5 0,-7 74 0 16,7-74-2-16,-8 75-1 0,8-75-1 0,-20 62 2 15,20-62-3-15,-19 69-5 0,6-32-4 0,13-37 4 16,-31 75-7-16,15-51-2 0,16-24 0 0,-43 53 1 16,16-27-7-16,1 7 1 0,26-33-4 0,-49 49-3 15,18-25-1-15,31-24-2 0,-42 33 1 0,42-33 0 16,-48 28-1-16,48-28 0 0,-47 23-3 0,47-23 0 15,-40 19 2-15,40-19-1 0,0 0-1 0,0 0-2 16,-42 19 0-16,42-19-3 0,0 0-2 0,0 0-3 16,0 0 2-16,0 0 1 0,0 0 0 0,0 0-1 15,0 0 0-15,0 0 1 0,0 0 2 0,0 0 0 16,0 0 1-16,0 0 3 0,0 0-4 0,0 0 2 16,0 0 0-16,163 14 2 0,-163-14-1 0,83-6 4 15,-83 6 0-15,71-4 2 0,-71 4 1 0,83-13-3 0,-83 13-1 16,69-8-2-16,-21 1 0 0,-48 7 2 15,60-2-4-15,-60 2 6 0,0 0-16 0,76-7-19 16,-76 7-19-16,0 0-16 0,0 0-29 0,61 1-44 16,-61-1-60-16,0 0-42 0,0 0-29 0,49 16-24 0,-49-16-23 15,0 0-30-15,0 0-39 0,0 0-329 0,22 36-771 16,-22-36 341-16</inkml:trace>
          <inkml:trace contextRef="#ctx0" brushRef="#br0" timeOffset="6957.4411">3640 1818 71 0,'0'0'202'15,"0"0"-6"-15,0 0 2 0,0 0-4 0,0 0-4 16,0 0 0-16,0 0-2 0,0 0 2 0,0 0-2 16,0 0 0-16,0 0 2 0,0 0-7 0,0 0 2 15,0 0-7-15,0 0-3 0,0 0 7 0,0 0 8 16,92 58-8-16,-92-58 5 0,23 42-14 0,-23-42-7 16,27 77-1-16,-11-39 0 0,-5 2-16 0,5 6-10 0,3-3 4 15,-3-2-5-15,-4 3-12 0,9 18-9 16,-12-24-5-16,-9-38-4 0,24 85-4 0,-16-41-1 15,4-1-9-15,-12-43-7 0,19 80-3 0,-12-36-4 0,-7-44-3 16,11 80-3-16,-11-80 0 0,6 56-4 0,-6-56 1 16,-3 75-5-16,3-75 4 0,-9 65-6 0,9-65-1 15,-16 49-3-15,16-49-9 0,-21 42-5 0,21-42-7 16,-30 47 2-16,30-47-7 0,-39 28 2 0,39-28-4 16,-40 20 4-16,40-20-6 0,-50 8 4 0,50-8 0 15,0 0-7-15,-81 0-3 0,81 0 6 0,-71-9 4 16,71 9 6-16,-60-14-3 0,60 14 3 0,-54-14 4 15,54 14 6-15,-65-24 9 0,65 24-8 0,-44-21 8 16,44 21-9-16,-35-19-18 0,35 19 19 0,0 0-9 16,-36-26 1-16,36 26-4 0,0 0-4 0,0 0-9 15,-29-32 0-15,29 32 3 0,0 0-18 0,0 0-15 16,0 0-28-16,5-65-22 0,-5 65-24 0,0 0-41 16,0 0-44-16,0 0-74 0,0 0-67 0,0 0-68 15,0 0-86-15,29-59-75 0,-29 59-389 0,0 0-997 16,0 0 441-16</inkml:trace>
          <inkml:trace contextRef="#ctx0" brushRef="#br0" timeOffset="6392.9224">3306 1724 36 0,'0'0'305'0,"0"0"-5"15,0 0-12-15,0 0-10 0,0 0-11 0,0 0 1 16,0 0-17-16,-58 46-11 0,58-46-5 0,0 0-15 15,-5 52-1-15,5-52 7 0,0 0-5 0,-14 66-5 16,14-66-8-16,0 49-9 0,0-49-15 0,0 0-12 16,11 72-11-16,-11-72-4 0,11 50-11 0,-11-50-13 15,0 0-10-15,17 63-8 0,-17-63-12 0,13 33-12 16,-13-33-8-16,0 0-7 0,33 46-6 0,-33-46-7 16,0 0-4-16,29 24 2 0,-29-24-1 0,0 0-6 15,52 11-1-15,-52-11 3 0,0 0-4 0,0 0-3 16,0 0-1-16,95-44-7 0,-65 21-4 0,-30 23-4 15,47-52-1-15,-18 19 2 0,-12-4-6 0,-17 37-4 16,49-66-2-16,-36 43-2 0,-13 23 0 0,22-51-2 16,-22 51-3-16,17-52 0 0,-17 52-2 0,11-47-3 0,-11 47 3 15,3-53-5-15,-3 53 1 0,0 0-1 16,0 0 0-16,-28-64 9 0,28 64 1 0,-25-28 7 16,25 28 6-16,0 0-2 0,-48-26 1 0,48 26-8 0,-46-14-3 15,46 14-1-15,0 0-2 0,-74-5-4 0,74 5-1 16,0 0 1-16,-69 15-10 0,69-15-10 0,-43 22-17 15,43-22-20-15,-41 26-27 0,41-26-15 16,-35 34-38-16,35-34-46 0,-30 43-30 0,30-43-45 0,-24 41-36 16,24-41-36-16,-25 61-52 0,14-26-41 0,11-35-332 15,-13 67-804-15,13-67 356 0</inkml:trace>
        </inkml:traceGroup>
        <inkml:traceGroup>
          <inkml:annotationXML>
            <emma:emma xmlns:emma="http://www.w3.org/2003/04/emma" version="1.0">
              <emma:interpretation id="{B9040614-ED0E-4EF6-BB74-B55C6AB6D9B4}" emma:medium="tactile" emma:mode="ink">
                <msink:context xmlns:msink="http://schemas.microsoft.com/ink/2010/main" type="inkWord" rotatedBoundingBox="6152,508 8221,337 8399,2483 6329,2654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9127.3253">5214 1684 84 0,'0'0'234'15,"0"0"-9"-15,0 0-7 0,0 0-8 16,0 0-16-16,0 0-8 0,0 0-14 0,0 0-14 15,0 0-13-15,0 0-10 0,0 0-15 0,0 0-8 0,0 0-9 16,0 0 2-16,0 0 0 0,0 0 0 0,0 0-14 16,0 0-3-16,0 0 7 0,0 0-1 0,0 0-7 15,0 0-8-15,0 0-6 0,0 0-6 0,0 0-12 16,0 0-1-16,0 0-5 0,0 0 2 0,0 0-7 16,0 0 2-16,0 0 4 0,0 0-9 0,0 0 6 15,0 0-8-15,0 0-6 0,0 0-1 0,0 0-4 16,0 0 1-16,0 0-5 0,0 0-3 0,0 0-2 15,0 0 7-15,0 0-12 0,0 0 2 0,0 0 2 16,0 0-6-16,0 0 10 0,0 0-3 0,66-82 5 16,-66 82 10-16,0 0 8 0,0 0 12 0,0 0 2 15,0 0 6-15,0 0 3 0,0 0 9 0,0 0 2 16,0 0 6-16,0 0 3 0,0 0-1 0,0 0 0 16,0 0-4-16,0 0-3 0,0 0-5 0,0 0-8 15,-126 76 1-15,126-76-6 0,0 0-6 0,0 0-4 16,-13 48-2-16,13-48-4 0,0 0-4 0,0 0-3 15,0 0 3-15,0 0-4 0,0 0-3 0,0 0-5 16,0 0 0-16,0 0-5 0,41 77-1 0,-41-77-2 16,0 0 1-16,0 0-4 0,0 0-2 0,0 0 4 15,0 0-6-15,0 0-2 0,0 0-4 0,0 0 2 16,0 0-1-16,0 0-10 0,109-69-6 0,-109 69-2 16,0 0 5-16,21-46-1 0,-21 46-5 0,0 0 4 15,0 0 3-15,0 0-1 0,8-55 2 0,-8 55-2 0,0 0 3 16,0 0 0-16,0 0 0 0,0 0-1 0,0 0 0 15,0 0-3-15,0 0 7 0,0 0-3 16,0 0 5-16,0 0-2 0,0 0 1 0,0 0 8 16,0 0-4-16,0 0 7 0,0 0 0 0,0 0-3 0,-130 68-2 15,130-68 6-15,0 0-5 0,-11 43-5 0,11-43 8 16,0 0-2-16,0 0-3 0,0 0 1 0,0 62-6 16,0-62 4-16,0 0 1 0,0 0-6 0,0 0 4 15,0 0 0-15,0 0-3 0,49 48 4 0,-49-48-8 16,0 0-2-16,0 0-2 0,0 0-10 0,0 0 6 15,0 0-11-15,0 0-7 0,0 0-1 0,0 0 2 16,0 0 5-16,97-69-2 0,-97 69 6 0,0 0-3 16,0 0 1-16,11-44-9 0,-11 44 15 0,0 0 1 15,0 0 3-15,0 0 0 0,0 0 5 0,0 0-5 16,0 0 3-16,0 0 2 0,0 0 0 0,0 0 6 16,0 0-7-16,0 0 7 0,0 0-7 0,0 0 3 15,0 0-3-15,-90-39 5 0,90 39-2 0,0 0-9 16,0 0-24-16,0 0-40 0,0 0-44 0,0 0-43 15,0 0-34-15,0 0-47 0,0 0-57 0,0 0-47 16,0 0-52-16,0 0-205 0,-56 78-655 0,56-78 290 16</inkml:trace>
          <inkml:trace contextRef="#ctx0" brushRef="#br0" timeOffset="8158.5649">5058 1004 168 0,'0'0'211'16,"0"0"-9"-16,0 0-4 0,0 0-8 16,0 0-9-16,0 0-10 0,0 0-10 0,0 0-5 0,0 0-12 15,0 0-9-15,0 0-6 0,0 0-16 0,0 0-11 16,0 0-10-16,0 0-8 0,0 0-6 0,0 0-6 15,0 0 2-15,0 0-4 0,0 0-1 0,0 0 0 16,0 0-8-16,0 0-5 0,0 0-4 0,0 0-4 16,0 0-5-16,0 0-5 0,0 0-1 0,0 0-6 15,0 0-5-15,0 0 1 0,0 0-7 0,0 0 0 16,0 0 2-16,0 0-3 0,0 0 10 0,0 0-10 16,0 0-1-16,0 0-1 0,0 0-3 0,0 0 2 15,0 0-4-15,0 0 0 0,0 0-1 0,0 0-3 16,0 0 5-16,0 0-4 0,0 0-1 0,0 0 0 15,0 0 1-15,0 0-2 0,0 0 0 0,0 0 2 16,0 0 2-16,0 0-5 0,0 0 0 0,0 0 0 16,82-38 1-16,-82 38 1 0,0 0-8 0,0 0 0 15,0 0 3-15,17-54 4 0,-17 54-4 0,0 0-1 16,0 0 2-16,0 0 1 0,0 0-4 0,0-55-7 16,0 55 9-16,0 0-2 0,0 0-1 0,0 0 10 15,0 0 3-15,0 0 2 0,0 0 1 0,0 0 1 16,0 0-7-16,0 0 4 0,0 0 2 0,0 0-5 15,0 0-4-15,0 0 3 0,0 0 1 0,0 0-3 16,0 0 1-16,0 0-8 0,0 0-7 0,0 0-26 16,0 0-32-16,0 0-39 0,-82 112-49 0,82-112-40 15,0 0-34-15,0 0-52 0,0 0-186 0,0 0-500 16,35 83 221-16</inkml:trace>
          <inkml:trace contextRef="#ctx0" brushRef="#br0" timeOffset="13663.1699">5881 1004 11 0,'0'0'232'16,"0"0"-6"-16,0 0-11 0,0 0-10 0,0 0-10 15,0 0-16-15,0 0-17 0,0 0-6 0,0 0-10 16,0 0 1-16,0 0-5 0,0 0-4 16,0 0-3-16,0 0-5 0,0 0-7 0,0 0-7 0,0 0 10 15,0 0-13-15,0 0 0 0,0 0 10 0,0 0-9 16,145 23 8-16,-145-23-6 0,65 0-3 0,-65 0-4 15,85 2 8-15,-85-2-9 0,73-2 6 0,-73 2-5 16,86 2 4-16,-86-2 2 0,85-3-5 0,-85 3-1 16,77 0 1-16,-77 0-2 0,81-6-7 0,-81 6-3 15,73 0 1-15,-73 0-10 0,82 2-7 0,-82-2 0 16,72 3 2-16,-72-3-9 0,59 2-5 0,-59-2-7 16,55 7-7-16,-55-7 2 0,62 12-9 0,-62-12-2 15,0 0-9-15,65 6 2 0,-65-6-10 0,0 0-3 16,0 0 1-16,49 12-5 0,-49-12-1 0,0 0-3 15,0 0 2-15,0 0-2 0,0 0-16 0,0 0-12 16,0 0-24-16,0 0-20 0,52 9-32 0,-52-9-39 16,0 0-45-16,0 0-33 0,0 0-31 0,0 0-24 15,0 0-22-15,0 0-21 0,0 0-36 0,0 0-15 16,0 0-268-16,0 0-670 0,-108 71 296 0</inkml:trace>
          <inkml:trace contextRef="#ctx0" brushRef="#br0" timeOffset="13053.8116">6120-38 22 0,'0'0'256'0,"0"0"-11"0,0 0-14 16,0 0-3-16,0 0-4 0,0 0-2 0,0 0-8 15,0 0-7-15,0 0-6 0,0 0-12 0,0 0-5 16,0 0-3-16,0 0-18 0,0 0-11 0,-79-55-14 16,79 55-15-16,0 0-6 0,0 0-10 0,0 0-12 15,0 0-1-15,0-57 1 0,0 57-8 0,0 0-6 16,0 0-10-16,0 0-6 0,42-73-11 0,-42 73-1 16,29-27 0-16,-29 27-11 0,0 0-4 0,42-36 0 15,-42 36-8-15,37-30 16 0,-37 30-25 0,34-22 4 16,-34 22-3-16,0 0-2 0,45-26 3 0,-45 26-3 15,0 0-9-15,55-22 7 0,-55 22-10 0,0 0 1 16,47-14-7-16,-47 14 3 0,0 0 7 0,49-5 6 16,-49 5-9-16,0 0 5 0,0 0 6 0,0 0 5 15,0 0-2-15,0 0-6 0,94 23 9 0,-94-23-11 16,0 0 6-16,30 29 1 0,-30-29-1 0,0 0-2 16,17 44-2-16,-17-44 4 0,0 0 2 0,11 64 0 15,-11-64-3-15,0 0 2 0,-11 66 3 0,11-66 5 16,-17 52-7-16,17-52 7 0,-15 51-8 0,15-51 5 15,-23 52-6-15,23-52 4 0,-29 45 5 0,29-45-2 16,-22 40 2-16,22-40-5 0,-28 38 3 0,28-38-2 0,0 0 0 16,-29 36-8-16,29-36-1 0,0 0 0 15,0 0-2-15,0 0 4 0,-30 28 1 0,30-28 2 16,0 0 4-16,0 0-3 0,0 0-2 0,0 0-1 16,0 0-2-16,0 0 2 0,0 0-3 15,0 0-1-15,0 0 0 0,0 0-4 0,0 0-3 16,0 0-2-16,0 0 1 0,0 0-1 15,0 0-4-15,0 0 5 0,0 0-4 0,0 0 3 0,0 0-6 16,0 0 1-16,0 0 1 0,0 0 5 0,143-60-8 16,-143 60 1-16,0 0 1 0,60-4-2 0,-60 4-2 15,0 0 4-15,69 7-2 0,-69-7 1 0,0 0 1 16,62 23 1-16,-62-23-6 0,35 18 6 0,-35-18-6 16,31 25 6-16,-31-25-1 0,33 30-3 0,-33-30 3 15,0 0 1-15,34 51-1 0,-34-51 0 0,11 42-1 0,-11-42-1 16,0 0 2-16,3 73-3 0,-3-73 3 15,0 0 3-15,-18 78-2 0,18-78 0 0,-27 66 4 0,10-28 1 16,17-38 3-16,-35 52 5 0,35-52 1 0,-38 51 8 16,19-29 3-16,19-22-2 0,-44 39-2 0,44-39-3 15,-41 27-6-15,41-27 3 0,-43 30 1 0,43-30 3 16,-56 20-4-16,56-20-2 0,-56 10 1 0,56-10-3 16,-66 13-1-16,66-13 2 0,-48 7 5 0,48-7 2 15,0 0 3-15,-69-3-2 0,69 3 5 0,0 0-2 16,0 0-3-16,-57-14-2 0,57 14-3 0,0 0 1 15,0 0 6-15,0 0-3 0,-43-23-2 0,43 23-2 16,0 0-3-16,0 0-2 0,0 0-2 0,0 0-1 16,0 0-3-16,0-59-6 0,0 59-22 0,0 0-21 15,0 0-33-15,0 0-37 0,0 0-39 0,0 0-42 16,0 0-49-16,41-70-35 0,-41 70-37 0,0 0-35 16,0 0-41-16,0 0-325 0,0 0-772 0,0 0 342 15</inkml:trace>
        </inkml:traceGroup>
        <inkml:traceGroup>
          <inkml:annotationXML>
            <emma:emma xmlns:emma="http://www.w3.org/2003/04/emma" version="1.0">
              <emma:interpretation id="{35FB1032-FCAA-4089-800C-6011B0279131}" emma:medium="tactile" emma:mode="ink">
                <msink:context xmlns:msink="http://schemas.microsoft.com/ink/2010/main" type="inkWord" rotatedBoundingBox="7353,1931 9708,1737 9823,3135 7469,3329"/>
              </emma:interpretation>
              <emma:one-of disjunction-type="recognition" id="oneOf2">
                <emma:interpretation id="interp2" emma:lang="" emma:confidence="0">
                  <emma:literal>7 €</emma:literal>
                </emma:interpretation>
                <emma:interpretation id="interp3" emma:lang="" emma:confidence="0">
                  <emma:literal>7 =</emma:literal>
                </emma:interpretation>
                <emma:interpretation id="interp4" emma:lang="" emma:confidence="0">
                  <emma:literal>7 €.</emma:literal>
                </emma:interpretation>
                <emma:interpretation id="interp5" emma:lang="" emma:confidence="0">
                  <emma:literal>7.</emma:literal>
                </emma:interpretation>
                <emma:interpretation id="interp6" emma:lang="" emma:confidence="0">
                  <emma:literal>7“.</emma:literal>
                </emma:interpretation>
              </emma:one-of>
            </emma:emma>
          </inkml:annotationXML>
          <inkml:trace contextRef="#ctx0" brushRef="#br0" timeOffset="14241.2855">6173 1382 179 0,'0'0'236'0,"0"0"-8"16,0 0-8-16,0 0 3 0,0 0-2 0,0 0-7 16,0 0-12-16,0 0 4 0,0 0-23 0,0 0 0 15,0 0-12-15,0 0-10 0,0 0-4 0,0 0-5 0,165-5 2 16,-165 5-16-16,61-7-2 0,-61 7 2 16,71-9-3-16,-71 9-4 0,75-10-4 0,-75 10-4 15,55-6 0-15,-55 6 1 0,62-7-8 0,-62 7-1 16,50-8-13-16,-50 8-4 0,0 0-3 0,0 0-4 0,67-4-6 15,-67 4-1-15,0 0-4 0,0 0 1 0,0 0 0 16,0 0-7-16,64 14-2 0,-64-14-3 16,0 0-3-16,0 0-7 0,0 0 4 0,24 31 6 15,-24-31 3-15,0 0-3 0,0 0-3 0,0 0 1 0,3 66-7 16,-3-66 7-16,0 0-9 0,0 0 1 0,-9 62-6 16,9-62 2-16,0 0-3 0,-13 61-5 0,13-61-2 15,0 0-4-15,-14 56 4 0,14-56 3 0,0 0-2 16,-14 62 0-16,14-62-5 0,-15 44-4 0,15-44 3 15,-12 51-7-15,12-51 1 0,-18 61 3 0,18-61 4 16,-14 61-9-16,8-23-4 0,6-38 1 0,-14 63 4 16,14-63 1-16,-8 51-6 0,8-51 1 15,-21 77-5-15,21-77-5 0,-3 67 4 0,3-67-8 0,2 56 3 16,-2-56-1-16,-8 52-5 0,8-52 4 0,0 52 0 16,0-52 0-16,0 0-8 0,-8 68 1 0,8-68-12 15,0 0-14-15,0 0-18 0,-6 49-15 0,6-49-33 16,0 0-29-16,0 0-38 0,0 0-39 0,-21 37-32 15,21-37-38-15,0 0-28 0,0 0-19 0,0 0-29 16,0 0-32-16,0 0-29 0,0 0-17 0,0 0-289 16,-85-77-759-16,85 77 336 0</inkml:trace>
          <inkml:trace contextRef="#ctx0" brushRef="#br0" timeOffset="14613.4441">6442 2016 198 0,'0'0'285'0,"0"0"-7"15,0 0-12-15,0 0-10 0,0 0-2 0,0 0-10 16,0 0-4-16,0 0-1 0,0 0-10 0,0 0-11 16,0 0-4-16,0 0-5 0,0 0 6 0,0 0-10 15,126 30-6-15,-126-30-14 0,62 8 0 16,-62-8-4-16,73 11 1 0,-32 1-7 0,-41-12-3 15,68 11 4-15,-68-11-18 0,60 4-14 0,-60-4-12 0,54 4-13 16,-54-4-7-16,0 0-12 0,66 5-10 0,-66-5-6 0,0 0-8 0,0 0-6 0,54 8-11 16,-54-8-3-16,0 0-3 0,0 0-10 15,0 0-2-15,0 0-7 0,0 0-7 0,0 0 2 0,0 0-8 16,0 0-10-16,0 0-18 0,0 0-16 0,0 0-23 16,0 0-26-16,0 0-26 0,0 0-25 0,0 0-21 15,0 0-20-15,0 0-25 0,0 0-20 0,0 0-20 16,0 0-18-16,68-10-27 0,-68 10-23 0,0 0-5 31,0 0-10-31,0 0-29 0,0 0-224 0,33-34-612 0,-33 34 272 0</inkml:trace>
          <inkml:trace contextRef="#ctx0" brushRef="#br0" timeOffset="14988.4572">7599 1076 2925 0,'0'0'97'0,"0"0"-33"31,0 0-32-31,0 0-17 0,0 0-3 0,0 0 10 16,0 0 23-16,0 0 37 0,0 0 2 0,0 0 23 15,0 0 16-15,0 0 2 0,0 0 8 0,79-57 4 16,-79 57-4-16,58-10 2 0,-58 10 6 0,86-5-2 0,-86 5 3 0,76-3 0 0,-76 3-11 0,96 3-9 31,-96-3-13-31,82 5-7 0,-41-2-13 0,-41-3-7 16,76-2-10-16,-76 2-3 0,55-2-8 0,-55 2-7 0,0 0-3 0,72 0-12 0,-72 0-24 0,0 0-28 0,0 0-25 16,69 0-32-16,-69 0-34 0,0 0-29 0,0 0-16 15,0 0-17-15,0 0-17 0,0 0-26 16,0 0-41-16,0 0-35 0,0 0-35 0,0 0-29 31,0 0-245-31,0 0-643 0,0 0 284 0</inkml:trace>
          <inkml:trace contextRef="#ctx0" brushRef="#br0" timeOffset="15217.3493">7880 1371 262 0,'0'0'296'0,"0"0"14"31,0 0 10-31,0 0-9 0,0 0 1 0,0 0-3 0,0 0-6 0,0 0-22 0,0 0 5 0,0 0-13 32,125 6-13-32,-125-6-12 0,0 0-12 0,100-21-10 15,-59 9-20-15,-41 12-11 0,79-24-20 0,-79 24-15 0,58-13-16 0,-58 13-19 16,57-19-11-16,-57 19-12 0,52-21-14 0,-52 21-22 0,38-15-21 16,-38 15-22-16,0 0-28 0,48-15-40 0,-48 15-48 15,0 0-50-15,0 0-45 0,0 0-45 16,0 0-60-16,52-14-69 0,-52 14-357 0,0 0-780 15,0 0 346-15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0:26.09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76385AC-1A85-4138-8309-AC48D5982F42}" emma:medium="tactile" emma:mode="ink">
          <msink:context xmlns:msink="http://schemas.microsoft.com/ink/2010/main" type="inkDrawing" rotatedBoundingBox="825,433 1341,5244 961,5285 445,474" shapeName="Other"/>
        </emma:interpretation>
      </emma:emma>
    </inkml:annotationXML>
    <inkml:trace contextRef="#ctx0" brushRef="#br0">131 0 122 0,'0'0'209'0,"0"0"-3"0,0 0-7 15,0 0-3-15,0 0-3 0,0 0-7 16,0 0 0-16,0 0-9 0,0 0-1 0,0 0-13 0,0 0-4 16,0 0-3-16,0 0-7 0,0 0 2 0,0 0 16 15,0 0 4-15,0 0 5 0,0 0-4 0,0 0 5 16,-25 133 7-16,25-133-9 0,-18 76-1 0,7-37-3 15,11-39-1-15,-14 89 4 0,8-42-3 0,-1 19-3 16,0-22-5-16,-8 3-3 0,7 20-3 0,7-3-7 16,-4-17 2-16,-4 19-6 0,2-20 0 0,9 24-7 15,-1 3-4-15,1-4-6 0,-2 10-5 0,2 2 10 16,-2 0-21-16,3 9 0 0,-8-2-6 0,7 8-4 16,-1-8-6-16,-1 4-7 0,0 6 3 0,-5-4-7 15,10-4 5-15,-3 6-13 0,3 1 12 0,-1 3-16 16,-1-4-2-16,5 1-2 0,-6-2-4 0,7 1 0 15,-2-3-13-15,4-3 1 0,0-2-7 0,3-1-32 16,0-1-15-16,2-1 0 0,1 1 0 0,1 2 0 16,4-1 0-16,-1-2 0 0,-3-2 0 0,6 0 0 15,-2-3 0-15,4 1 0 0,-4-4 0 0,3-1 0 0,-6-3-79 16,2-4-59-16,1-3-32 0,-5-20-35 0,7 15-34 16,-4-18-31-16,2 1-38 0,-6 1-38 15,5-2-42-15,10 21-39 0,-9-31-40 0,1 11-47 16,-6 0-260-16,7-3-838 0,-4 2 371 0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0:38.70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E25D356-43CB-4E5E-9746-4285A9489ECB}" emma:medium="tactile" emma:mode="ink">
          <msink:context xmlns:msink="http://schemas.microsoft.com/ink/2010/main" type="writingRegion" rotatedBoundingBox="7175,2205 9723,90 11487,2214 8939,4329"/>
        </emma:interpretation>
      </emma:emma>
    </inkml:annotationXML>
    <inkml:traceGroup>
      <inkml:annotationXML>
        <emma:emma xmlns:emma="http://www.w3.org/2003/04/emma" version="1.0">
          <emma:interpretation id="{C4A3D911-4D03-4B6F-A701-4C392DB3F203}" emma:medium="tactile" emma:mode="ink">
            <msink:context xmlns:msink="http://schemas.microsoft.com/ink/2010/main" type="paragraph" rotatedBoundingBox="7214,2299 9109,581 10181,1763 8286,34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8096053-ED9B-4F3A-8E2A-53C26A4F42AB}" emma:medium="tactile" emma:mode="ink">
              <msink:context xmlns:msink="http://schemas.microsoft.com/ink/2010/main" type="inkBullet" rotatedBoundingBox="7583,2706 7727,2576 7873,2737 7729,2867"/>
            </emma:interpretation>
            <emma:one-of disjunction-type="recognition" id="oneOf0">
              <emma:interpretation id="interp0" emma:lang="" emma:confidence="0">
                <emma:literal>•</emma:literal>
              </emma:interpretation>
            </emma:one-of>
          </emma:emma>
        </inkml:annotationXML>
        <inkml:trace contextRef="#ctx0" brushRef="#br0">6437 1703 34 0,'0'0'149'16,"0"0"-14"-16,0 0 0 0,0 0-20 0,0 0 6 15,0 0 0-15,0 0-13 0,0 0 3 0,0 0-3 16,0 0-10-16,0 0-2 0,0 0-3 0,0 0-8 16,0 0-10-16,0 0-6 0,0 0-4 0,0 0-1 15,0 0-5-15,0 0-5 0,0 0-8 0,0 0-2 16,0 0-8-16,0 0 0 0,0 0-7 0,30 121-3 16,-30-121 0-16,0 0-2 0,0 0-2 0,0 0 2 15,0 0-5-15,0 0-1 0,24 31 0 0,-24-31-4 0,0 0-2 16,0 0 1-16,0 0 0 0,0 0-3 15,0 0 3-15,0 0-6 0,0 0 0 0,0 0-3 16,0 0 7-16,0 0-6 0,0 0-2 0,0 0-1 16,0 0 2-16,0 0 2 0,0 0 3 0,0 0 0 0,0 0 6 15,0 0-1-15,0 0 13 0,0 0 2 0,0 0 0 16,0 0 0-16,0 0 6 0,0 0-1 16,0 0 12-16,0 0-9 0,0 0 2 0,0 0-1 0,0 0 7 15,0 0 4-15,0 0 0 0,0 0-2 0,0 0-4 16,0 0 9-16,0 0-17 0,0 0-2 0,0 0-1 15,0 0-3-15,0 0 4 0,0 0-5 0,0 0 4 16,0 0-4-16,0 0 1 0,0 0-6 0,0 0 5 16,0 0 1-16,0 0-4 0,0 0-1 0,0 0 2 15,0 0-7-15,0 0-3 0,0 0-2 0,0 0-1 16,0 0 1-16,0 0 0 0,0 0-3 0,0 0 0 16,0 0-5-16,0 0 0 0,0 62 0 0,0-62 0 15,0 0-1-15,0 0 0 0,0 0-4 0,0 0 16 16,0 0-16-16,0 0 7 0,0 0-6 0,0 0 1 15,0 0-1-15,0 0-1 0,0 0-2 0,0 0 1 16,0 0 1-16,0 0-2 0,0 0 3 0,67-106 1 16,-67 106-2-16,0 0-5 0,0 0 5 0,0 0 0 15,0 0 2-15,0 0 4 0,0 0 0 0,0 0-1 16,0 0-1-16,0 0 2 0,0 0 3 0,0 0 2 0,-43-87 2 16,43 87 3-16,0 0 1 0,0 0-6 15,0 0 5-15,0 0-9 0,0 0 2 0,0 0 1 16,0 0-5-16,0 0 0 0,0 0 5 0,0 0-4 15,0 0 0-15,0 0-6 0,0 0 5 0,0 0 2 0,0 0-2 16,0 0-1-16,0 0 1 0,0 0-6 16,0 0 19-16,-42 133-18 0,42-133 1 0,0 0 9 15,0 0-14-15,0 0 3 0,0 0-1 0,0 0 1 16,0 0-1-16,0 0 1 0,56 56 3 0,-56-56-7 0,0 0 7 16,0 0 2-16,0 0-6 0,0 0 10 0,0 0-9 15,0 0 5-15,0 0-9 0,0 0 3 0,0 0 3 16,0 0-10-16,0 0 9 0,0 0-2 0,0 0 1 15,0 0 2-15,0 0 0 0,83-85-1 0,-83 85-1 16,0 0-1-16,0 0 2 0,0 0-4 0,0 0 6 16,0 0 0-16,0 0-3 0,-57-92 4 0,57 92 1 15,0 0 3-15,0 0 19 0,0 0-8 0,-42-27 11 16,42 27-2-16,0 0 3 0,0 0-1 0,0 0 11 16,-49-11 10-16,49 11-1 0,0 0 1 0,0 0-6 15,0 0-4-15,0 0-2 0,0 0-5 0,0 0-4 16,0 0-1-16,0 0-2 0,0 0-1 0,-51 74-1 15,51-74 6-15,0 0-6 0,0 0-11 0,1 56-6 16,-1-56 1-16,0 0 1 0,0 0-2 0,0 0-3 16,0 0 1-16,0 0-4 0,0 0-18 0,26 70-19 15,-26-70-22-15,0 0-31 0,0 0-23 0,0 0-31 16,0 0-31-16,0 0-28 0,0 0-42 0,0 0-31 16,0 0-42-16,0 0-200 0,0 0-558 0,0 0 248 15</inkml:trace>
      </inkml:traceGroup>
      <inkml:traceGroup>
        <inkml:annotationXML>
          <emma:emma xmlns:emma="http://www.w3.org/2003/04/emma" version="1.0">
            <emma:interpretation id="{3B3F11FA-D649-4C70-8744-7DFE01E11193}" emma:medium="tactile" emma:mode="ink">
              <msink:context xmlns:msink="http://schemas.microsoft.com/ink/2010/main" type="line" rotatedBoundingBox="7524,2018 9109,581 10181,1763 8595,3201"/>
            </emma:interpretation>
          </emma:emma>
        </inkml:annotationXML>
        <inkml:traceGroup>
          <inkml:annotationXML>
            <emma:emma xmlns:emma="http://www.w3.org/2003/04/emma" version="1.0">
              <emma:interpretation id="{003C358B-579C-4316-99DF-7581A93117DF}" emma:medium="tactile" emma:mode="ink">
                <msink:context xmlns:msink="http://schemas.microsoft.com/ink/2010/main" type="inkWord" rotatedBoundingBox="7524,2018 9109,581 10181,1763 8595,3201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852.507">6433 1141 79 0,'0'0'205'0,"0"0"-11"0,0 0-11 0,0 0-10 16,0 0-14-16,0 0-1 0,0 0-8 0,0 0 1 16,0 0-13-16,0 0 0 0,0 0-6 0,0 0-5 15,0 0-5-15,0 0-8 0,0 0-15 0,0 0-8 16,0 0-13-16,0 0-5 0,0 0-10 0,0 0 5 15,0 0-11-15,0 0-3 0,0 0-9 0,72 81-2 16,-72-81-7-16,0 0 1 0,0 0-3 0,0 0-3 16,0 0-6-16,0 0 2 0,0 0-6 0,0 0 2 15,0 0-1-15,0 0-5 0,0 0-2 0,0 0 3 0,0 0-2 16,73-84-6-16,-73 84 1 0,0 0-3 16,0 0-3-16,0 0 4 0,4-53 3 0,-4 53 11 15,0 0 2-15,0 0 1 0,0 0 1 0,0 0 6 16,0 0 11-16,0 0 3 0,0 0-1 0,0 0-4 0,-56-53 0 15,56 53 10-15,0 0-8 0,0 0 0 0,0 0 4 16,0 0 1-16,0 0-11 0,0 0-9 0,0 0 4 16,0 0 2-16,0 0-1 0,0 0-3 15,0 0 2-15,0 0 1 0,0 0-3 0,0 0-3 0,0 0-1 16,0 0-12-16,-83 82 5 0,83-82-6 0,0 0-1 16,0 0 0-16,0 0 4 0,0 0-9 0,10 63 1 15,-10-63-3-15,0 0-1 0,0 0 0 16,0 0 3-16,0 0-6 0,0 0 5 0,0 0-1 0,0 0 2 15,0 0-10-15,0 0-5 0,46 49-7 0,-46-49-2 16,0 0-5-16,0 0-3 0,0 0 2 0,0 0-12 16,0 0-3-16,0 0-4 0,0 0 9 0,0 0-2 15,0 0 0-15,0 0 2 0,0 0-1 0,0 0 5 16,0 0 3-16,0 0 5 0,51-107-5 0,-51 107 6 16,0 0 6-16,0 0-1 0,0 0 4 0,0 0 1 15,0 0 6-15,0 0 6 0,0 0 0 0,0 0-4 16,0 0 4-16,0 0 1 0,0 0-4 0,0 0 2 15,0 0 0-15,0 0-7 0,0 0 0 0,0 0-8 16,0 0-13-16,0 0-15 0,0 0-21 0,0 0-16 16,0 0-23-16,0 0-35 0,-145 55-35 0,145-55-40 15,0 0-43-15,0 0-202 0,0 0-494 0,0 0 218 16</inkml:trace>
          <inkml:trace contextRef="#ctx0" brushRef="#br0" timeOffset="-1250.0148">6335 1160 127 0,'0'0'135'0,"0"0"-3"0,0 0-3 16,0 0-8-16,0 0-10 0,0 0 4 0,0 0-8 15,0 0 0-15,0 0-8 0,0 0-1 0,0 0-3 16,0 0-11-16,0 0 1 0,0 0-9 0,0 0-9 16,0 0-9-16,0 0-3 0,0 0-9 0,0 0 7 15,0 0-2-15,0 0-3 0,0 0 0 0,0 0-3 16,0 0-6-16,0 0 0 0,0 0-3 0,0 0-1 16,0 0-5-16,0 0-1 0,0 0-1 0,0 0-3 15,0 0 0-15,0 0-1 0,0 0-2 0,0 0 2 16,0 0-3-16,0 0-2 0,0 0-2 0,0 0-2 15,0 0-3-15,0 0 2 0,0 0-1 0,0 0-2 16,0 0 1-16,0 0-7 0,0 0 8 0,0 0-3 16,0 0-3-16,0 0 2 0,0 0-4 0,0 0 6 15,0 0-1-15,0 0 4 0,0 0-3 0,0 0 1 16,0 0 3-16,0 0 1 0,0 0 3 0,0 0 3 16,0 0 5-16,0 0-2 0,0 0 6 0,0 0-5 15,0 0 1-15,0 0-3 0,0 0 0 0,0 0-1 0,0 0 0 16,0 0-1-16,0 0-1 0,0 0-1 0,0 0-3 15,0 0-2-15,0 0-4 0,0 0 1 16,0 0-2-16,0 0-1 0,0 0-1 0,0 0 1 16,0 0-4-16,0 0 2 0,0 0-2 0,0 0-1 0,0 0 0 15,0 0 2-15,0 0-4 0,0 0 0 0,0 0 0 16,0 0 1-16,0 0-1 0,0 0 3 0,0 0-4 16,0 0-1-16,0 0 2 0,0 0 1 0,0 0-2 15,0 0 1-15,0 0-2 0,0 0 0 0,0 0 1 16,0 0 0-16,0 0 0 0,0 0 0 0,0 0 0 15,0 0 2-15,0 0-2 0,0 0 0 0,0 0-1 16,0 0 2-16,0 0-6 0,0 0 7 0,0 0-3 0,0 0 2 16,0 0 5-16,0 0-5 0,0 0 0 15,0 0 1-15,0 0 1 0,0 0 4 0,0 0-2 16,0 0 1-16,0 0-1 0,0 0 3 0,0 0-5 16,0 0 1-16,0 0-3 0,0 0 3 0,0 0 1 0,0 0 0 15,0 0-2-15,0 0 1 0,0 0-4 0,0 0 4 16,0 0-3-16,0 0 3 0,0 0 2 15,0 0-2-15,0 0 3 0,0 0-1 0,0 0-5 16,0 0 8-16,0 0-6 0,0 0 3 0,0 0-4 0,0 0 4 16,0 0 3-16,0 0-9 0,0 0 1 0,0 0 3 15,0 0-3-15,0 0 2 0,0 0-2 0,0 0 0 16,0 0 10-16,0 0-15 0,0 0 3 0,0 0 0 16,0 0 0-16,0 0 0 0,0 0-2 0,0 0 5 15,0 0 0-15,0 0-3 0,0 0 1 0,0 0-1 16,0 0-2-16,0 0 4 0,0 0 1 0,0 0-1 15,0 0 2-15,0 0-3 0,0 0 1 0,0 0 1 16,0 0-3-16,0 0 1 0,0 0 0 0,0 0-2 16,0 0 0-16,0 0 4 0,0 0-2 0,0 0 1 15,0 0 0 1,0 0-2-16,0 0 1 0,132-30 0 0,-132 30 4 16,0 0-6-16,0 0 3 0,0 0-1 0,0 0 8 15,0 0-7-15,0 0-2 0,0 0-1 0,0 0 12 16,0 0-13-16,0 0 1 0,0 0 0 0,0 0-2 15,0 0 8-15,0 0 5 0,0 0-3 0,0 0 4 16,0 0 2-16,0 0 3 0,0 0-9 0,0 0 3 0,0 0-8 16,0 0 3-16,0 0-2 0,0 0-1 15,0 0 0-15,0 0-15 0,0 0-16 0,0 0-17 0,0 0-24 16,0 0-27-16,0 0-32 0,0 0-43 0,0 0-22 0,0 0-11 16,0 0-25-16,0 0-166 0,0 0-429 0,0 0 190 15</inkml:trace>
          <inkml:trace contextRef="#ctx0" brushRef="#br0" timeOffset="2165.0066">7128 1283 95 0,'0'0'288'0,"0"0"-4"0,0 0-3 16,0 0 5-16,0 0-15 0,0 0 0 0,0 0 9 15,0 0-12-15,0 0-6 0,0 0 4 0,0 0-1 16,0 0-8-16,0 0-2 0,0 0-4 0,0 0-9 16,0 0-14-16,134 29-10 0,-134-29-13 0,68-4-9 15,-68 4 0-15,94-3-2 0,-45-1-12 0,-49 4-10 16,99-8-12-16,-28 1-4 0,-22 3-5 0,-49 4-3 16,97-11-12-16,-50 5-6 0,26-1-3 0,-23 1-12 15,-50 6 1-15,101-11-9 0,-53 1-7 0,-1 2-14 16,-47 8 1-16,87-11-15 0,-46 7 4 0,-41 4-5 15,71-13-14-15,-71 13-1 0,56-6-9 0,-56 6 1 16,55-9-3-16,-55 9 6 0,0 0-6 0,73-5-5 16,-73 5 4-16,0 0-5 0,53-12-7 0,-53 12-3 15,0 0 1-15,0 0-10 0,0 0-1 0,0 0-4 16,0 0-36-16,0 0-25 0,0 0-35 0,0 0-29 16,0 0-35-16,0 0-40 0,0 0-50 0,0 0-63 15,0 0-41-15,0 0-30 0,0 0-26 0,0 0-34 16,0 0-32-16,0 0-382 0,0 0-913 0,0 0 405 15</inkml:trace>
          <inkml:trace contextRef="#ctx0" brushRef="#br0" timeOffset="1696.2629">7610 116 99 0,'0'0'284'0,"0"0"-26"0,0 0-15 15,0 0-10-15,0 0-13 0,0 0-13 0,-87-17-13 16,87 17-18-16,0 0-12 0,0 0-9 0,0 0-9 0,-9-52-4 16,9 52-11-16,0 0-13 0,0 0-7 15,0 0-13-15,44-92-5 0,-44 92-9 0,35-37-4 16,-35 37-6-16,38-39-4 0,-7 14-5 0,-31 25-8 15,48-33 0-15,-48 33 1 0,47-26-5 0,-47 26-2 0,46-19-5 16,-46 19-8-16,47-13 5 0,-47 13-10 16,0 0-3-16,62 0-5 0,-62 0 3 0,0 0 4 15,0 0 1-15,61 25 6 0,-61-25 2 0,0 0 5 0,38 34 5 16,-38-34 19-16,18 40-2 0,-18-40-11 0,0 0 7 16,17 60 3-16,-17-60 13 0,7 46 2 0,-7-46 0 15,0 0 2-15,-12 82 5 0,12-82-1 0,-23 71-8 16,13-35-5-16,10-36-3 0,-41 69 1 0,21-37-6 15,-4 1 0-15,-1 2 0 0,25-35-1 0,-53 66 1 16,27-33-2-16,-8-2-5 0,0 1-3 0,8 2 1 16,-7 2 3-16,9-4-10 0,24-32-1 0,-42 52-5 15,42-52-7-15,-43 52 1 0,27-34-2 0,16-18 1 16,-33 37-1-16,33-37-1 0,-31 30 0 0,31-30-3 16,0 0 3-16,-35 34-6 0,35-34-4 0,0 0 2 15,0 0-9-15,0 0-8 0,-27 30 5 0,27-30-3 16,0 0 1-16,0 0-3 0,0 0-1 0,0 0 3 15,0 0 7-15,0 0 6 0,0 0-2 0,0 0 7 16,93 35-2-16,-93-35 7 0,0 0-2 0,85-3-6 16,-85 3 6-16,76-11-3 0,-76 11 4 0,73-8-11 15,-73 8 1-15,74-13-10 0,-74 13-1 0,81-12 2 16,-81 12 7-16,77-10-10 0,-77 10 0 0,59-5-1 16,-59 5-4-16,58-8-6 0,-58 8 3 0,56-11-6 15,-56 11-15-15,0 0-25 0,58-11-22 0,-58 11-28 0,0 0-32 16,0 0-29-16,48-12-34 0,-48 12-33 15,0 0-30-15,0 0-31 0,0 0-25 0,0 0-40 16,0 0-46-16,0 0-21 0,0 0-299 0,0 0-769 0,0 0 340 16</inkml:trace>
        </inkml:traceGroup>
      </inkml:traceGroup>
    </inkml:traceGroup>
    <inkml:traceGroup>
      <inkml:annotationXML>
        <emma:emma xmlns:emma="http://www.w3.org/2003/04/emma" version="1.0">
          <emma:interpretation id="{1C70063E-4D3F-490E-80C8-C52E29A1A5DA}" emma:medium="tactile" emma:mode="ink">
            <msink:context xmlns:msink="http://schemas.microsoft.com/ink/2010/main" type="paragraph" rotatedBoundingBox="8264,3108 10611,1159 11487,2214 9140,41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4B1439-F383-42B3-ACA7-BECA2617BC29}" emma:medium="tactile" emma:mode="ink">
              <msink:context xmlns:msink="http://schemas.microsoft.com/ink/2010/main" type="line" rotatedBoundingBox="8264,3108 10611,1159 11487,2214 9140,4163"/>
            </emma:interpretation>
          </emma:emma>
        </inkml:annotationXML>
        <inkml:traceGroup>
          <inkml:annotationXML>
            <emma:emma xmlns:emma="http://www.w3.org/2003/04/emma" version="1.0">
              <emma:interpretation id="{29734875-6864-4DE3-B940-1E7DF75FEDC0}" emma:medium="tactile" emma:mode="ink">
                <msink:context xmlns:msink="http://schemas.microsoft.com/ink/2010/main" type="inkWord" rotatedBoundingBox="8264,3108 9208,2324 9995,3272 9051,4056"/>
              </emma:interpretation>
            </emma:emma>
          </inkml:annotationXML>
          <inkml:trace contextRef="#ctx0" brushRef="#br0" timeOffset="2961.8888">7740 1671 304 0,'0'0'328'16,"0"0"-3"-16,0 0-1 0,0 0-15 0,0 0-2 15,0 0-16-15,0 0-6 0,0 0-17 0,0 0-20 16,0 0-32-16,0 0-14 0,0 0-17 15,0 0-13-15,0 0-16 0,0 0-13 0,0 0-14 0,0 0-13 16,0 0-12-16,49-114-4 0,-49 114-13 0,34-30-12 16,-34 30-5-16,40-27-7 0,-40 27-1 0,38-26-8 15,-38 26-7-15,0 0-4 0,46-17-3 0,-46 17-2 16,0 0-1-16,0 0 1 0,0 0 7 0,0 0 11 16,0 0 11-16,91 37 14 0,-91-37 5 0,22 40 1 15,-22-40 5-15,10 51-9 0,-10-51-3 0,6 51 8 16,-6-51 3-16,3 61-3 0,-3-61-2 0,-9 85 0 15,9-85-1-15,-24 77 3 0,16-49 6 0,8-28-8 16,-27 61 1-16,16-24-7 0,11-37 6 0,-23 45-5 16,23-45-6-16,-18 42-8 0,18-42-4 0,0 0-9 15,0 0-4-15,-27 39-5 0,27-39 0 0,0 0-4 16,0 0-11-16,0 0-2 0,0 0-3 0,0 0 3 16,0 0-12-16,0 0 8 0,0 0-2 0,0 0-8 15,0 0-10-15,0 0-3 0,0 0-4 0,0 0-1 16,0 0 3-16,0 0-1 0,0 0 6 0,0 0-8 15,100-108-3-15,-100 108 0 0,0 0-7 0,55-11 0 16,-55 11-2-16,0 0-5 0,68 0 2 0,-68 0-4 16,0 0 11-16,70 30-6 0,-70-30 3 0,41 30 3 0,-41-30 4 15,38 41 2-15,-14-11-4 0,-24-30 7 0,34 54 2 16,-34-54-4-16,18 54 2 0,-18-54 5 16,9 67 4-16,-9-67 5 0,3 73 10 0,-3-73 9 15,0 77 12-15,0-77-5 0,-17 78-3 0,4-42 17 0,13-36 4 16,-25 60 1-16,6-24 4 0,0 1 6 0,19-37 14 15,-41 59-1-15,17-28-2 0,-9-3-3 0,5-3-41 16,28-25-33-16,-68 49 0 0,36-29 0 0,32-20 0 16,-55 21 0-16,55-21 0 0,-57 13 0 0,57-13 0 15,-81 2 0-15,81-2 0 0,-71-3 0 0,71 3 0 16,-58-8 0-16,58 8 0 0,-49-15 0 0,49 15 0 16,0 0 0-16,-51-18 0 0,51 18 0 0,0 0 0 15,-49-23 0-15,49 23 0 0,0 0 0 0,0 0 0 16,-36-30 0-16,36 30 0 0,0 0 0 0,0 0 0 15,0 0 0-15,0 0 0 0,-8-49 0 0,8 49-159 16,0 0-148-16,0 0-38 0,0 0-36 0,0 0-34 16,38-69-40-16,-38 69-53 0,31-33-430 0,-31 33-1014 15,35-43 449-15</inkml:trace>
        </inkml:traceGroup>
        <inkml:traceGroup>
          <inkml:annotationXML>
            <emma:emma xmlns:emma="http://www.w3.org/2003/04/emma" version="1.0">
              <emma:interpretation id="{629239E7-5DF8-4C12-B077-90A5D0034AE2}" emma:medium="tactile" emma:mode="ink">
                <msink:context xmlns:msink="http://schemas.microsoft.com/ink/2010/main" type="inkWord" rotatedBoundingBox="10265,1842 10806,1394 11487,2214 10946,2663"/>
              </emma:interpretation>
            </emma:emma>
          </inkml:annotationXML>
          <inkml:trace contextRef="#ctx0" brushRef="#br0" timeOffset="3711.9129">9320 1283 217 0,'0'0'350'0,"0"0"-7"0,0 0-2 16,0 0-5-16,0 0 1 0,0 0-2 0,0 0-4 15,0 0 2-15,0 0-10 0,0 0-13 0,134 19-12 16,-134-19-7-16,83 0-9 0,-83 0-10 0,82-1-12 16,-82 1-16-16,82-2-19 0,-38 5-27 0,-44-3-19 15,73 4-12-15,-73-4-22 0,69-1-13 0,-69 1-13 16,60 3-20-16,-60-3-31 0,60 3-25 0,-60-3-23 15,0 0-42-15,86 9-39 0,-86-9-43 0,0 0-50 16,52 7-52-16,-52-7-45 0,0 0-56 0,0 0-65 16,47 15-56-16,-47-15-355 0,0 0-847 0,0 0 376 15</inkml:trace>
          <inkml:trace contextRef="#ctx0" brushRef="#br0" timeOffset="3446.2854">9233 752 222 0,'0'0'371'0,"0"0"-8"16,0 0-6-16,0 0 5 0,0 0 11 0,0 0-7 15,0 0-7-15,0 0-13 0,0 0-16 0,0 0-18 16,0 0-13-16,0 0-9 0,63 79 0 0,-63-79-7 0,51 8-13 16,-51-8-18-16,66 18-22 0,-66-18-23 15,59 7-22-15,-59-7 1 0,85 0-22 0,-85 0-28 16,73-2-8-16,-73 2-9 0,57-2-12 0,-57 2-10 16,58 5-11-16,-58-5-16 0,0 0-18 0,73 9-24 0,-73-9-19 15,0 0-32-15,47 5-27 0,-47-5-29 0,0 0-41 16,0 0-35-16,0 0-35 0,46 16-31 15,-46-16-28-15,0 0-21 0,0 0-26 0,0 0-35 0,0 0-49 16,0 0-38-16,0 0-327 0,0 0-807 0,0 0 358 16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0:25.1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1FBFFD3-7443-4719-B9BE-FE1E9016EF3C}" emma:medium="tactile" emma:mode="ink">
          <msink:context xmlns:msink="http://schemas.microsoft.com/ink/2010/main" type="inkDrawing" rotatedBoundingBox="5404,4918 6154,477 7126,641 6376,5082" semanticType="verticalRange" shapeName="Other">
            <msink:sourceLink direction="with" ref="{4845DE6D-EBB5-45B7-BAC2-E07E0AFD5D79}"/>
          </msink:context>
        </emma:interpretation>
      </emma:emma>
    </inkml:annotationXML>
    <inkml:trace contextRef="#ctx0" brushRef="#br0">5010-423 143 0,'0'0'289'0,"0"0"-1"0,0 0-2 0,0 0-4 16,0 0 3-16,0 0-6 0,0 0-24 0,0 0 0 15,0 0-14-15,0 0-5 0,0 0-7 0,0 0 0 16,0 0 4-16,87 93-4 0,-74-57-6 0,-13-36-10 15,28 70-5-15,-12-28-2 0,3-1-3 0,8 22-1 16,-10-19 4-16,-3 0 2 0,5 20-16 0,-1-24-4 16,2 23-7-16,-12-21-4 0,7 4-7 0,2 18 6 15,-3-17-10-15,5 28-5 0,-1-5-6 0,-6-1-12 16,3 1-15-16,-7-4-8 0,4-3-10 0,-4 8-9 16,-2-3-8-16,-2 1-13 0,2 6-7 0,-6-8-6 15,2-3-9-15,4 0 2 0,-3-16-12 0,3 16-4 16,-6-64-4-16,5 88-8 0,1-17-32 0,-1 2 0 15,-3-25 0-15,1 23 0 0,-3 6 0 0,-2-10 0 16,4-20 0-16,-8 21 0 0,6-2 0 0,-4-18 0 16,-3 18 0-16,-3-2 0 0,1-19 0 0,-4 24 0 15,-5-2 0-15,9-19 0 0,-12 19 0 0,-1-3 0 0,2-3 0 16,-6 2 0-16,4-19 0 0,-16 17 0 16,3 1 0-16,1 8 0 0,-6-3 0 0,5-1 0 15,-4-3 0-15,1-1 0 0,-4 1 0 0,4-6 0 0,-7 2 0 16,2 0 0-16,-3-3-14 0,-2-5-150 0,-4 0-20 15,11-1-22-15,5-13-26 0,-4-5-30 0,-12 12-31 16,15-15-34-16,-21 16-35 0,18-19-47 16,-4-1-45-16,4-2-30 0,-26 12-316 0,18-14-867 0,-16 5 383 15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0:23.41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845DE6D-EBB5-45B7-BAC2-E07E0AFD5D79}" emma:medium="tactile" emma:mode="ink">
          <msink:context xmlns:msink="http://schemas.microsoft.com/ink/2010/main" type="writingRegion" rotatedBoundingBox="5927,831 5660,5027 897,4725 1163,529">
            <msink:destinationLink direction="with" ref="{A1FBFFD3-7443-4719-B9BE-FE1E9016EF3C}"/>
          </msink:context>
        </emma:interpretation>
      </emma:emma>
    </inkml:annotationXML>
    <inkml:traceGroup>
      <inkml:annotationXML>
        <emma:emma xmlns:emma="http://www.w3.org/2003/04/emma" version="1.0">
          <emma:interpretation id="{7630551E-CBFD-4459-A5ED-8F6D818B0338}" emma:medium="tactile" emma:mode="ink">
            <msink:context xmlns:msink="http://schemas.microsoft.com/ink/2010/main" type="paragraph" rotatedBoundingBox="5749,807 5880,3604 4720,3658 4590,8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91D6536-7B33-4054-9396-071135E05392}" emma:medium="tactile" emma:mode="ink">
              <msink:context xmlns:msink="http://schemas.microsoft.com/ink/2010/main" type="line" rotatedBoundingBox="5749,807 5880,3604 4720,3658 4590,861"/>
            </emma:interpretation>
          </emma:emma>
        </inkml:annotationXML>
        <inkml:traceGroup>
          <inkml:annotationXML>
            <emma:emma xmlns:emma="http://www.w3.org/2003/04/emma" version="1.0">
              <emma:interpretation id="{5D011AC0-16DB-49B1-8EDA-0AB641090844}" emma:medium="tactile" emma:mode="ink">
                <msink:context xmlns:msink="http://schemas.microsoft.com/ink/2010/main" type="inkWord" rotatedBoundingBox="5749,807 5880,3604 4720,3658 4590,861"/>
              </emma:interpretation>
            </emma:emma>
          </inkml:annotationXML>
          <inkml:trace contextRef="#ctx0" brushRef="#br0">3678 363 174 0,'0'0'356'0,"0"0"-10"16,0 0 2-16,0 0 4 0,0 0 5 0,0 0-2 15,0 0-8-15,81-47-11 0,-81 47-22 0,50-23-7 16,-50 23-19-16,63-33-16 0,-25 10-13 0,2 3-6 15,-5-2-13-15,-35 22-11 0,87-42-21 0,-51 17-21 16,4-3-20-16,-40 28-14 0,68-42-16 0,-37 20-13 16,-31 22-8-16,57-42 5 0,-57 42-25 0,36-33-11 15,-36 33-6-15,26-28-1 0,-26 28-10 0,0 0-8 16,0 0-2-16,25-37-5 0,-25 37 0 0,0 0 2 16,0 0-1-16,0 0 10 0,0 0 0 0,0 0-6 0,0 0 3 15,0 0-5-15,0 0-2 0,0 0-3 0,0 0 2 16,0 0 9-16,0 0 5 0,0 0 8 15,0 0 1-15,-123 66 1 0,123-66-3 0,-48 62 10 16,28-28 7-16,4 2-52 0,16-36-39 0,-32 77 0 0,18-38 0 16,5 2 0-16,9-41 0 0,-15 87 0 0,7-43 0 15,2 19 0-15,-7 4 0 0,7-22 0 0,6-45 0 16,-9 90 0-16,9-43 0 0,0-47 0 0,-8 81 0 16,8-81 0-16,0 65 0 0,0-65 0 0,-2 64 0 15,2-64 0-15,0 52 0 0,0-52 0 0,0 0 0 16,-3 69 0-16,3-69 0 0,0 0 0 0,0 0 0 15,0 57 0-15,0-57 0 0,0 0-286 0,0 0-121 16,0 0-19-16,0 0-19 0,-17 46-27 0,17-46-29 16,0 0-12-16,0 0-345 0,0 0-928 0,-43 13 412 15</inkml:trace>
          <inkml:trace contextRef="#ctx0" brushRef="#br0" timeOffset="312.4893">3465 1219 121 0,'0'0'295'0,"0"0"-19"16,0 0-4-16,0 0 7 0,0 0 12 0,-56 29 13 15,56-29 11-15,0 0 7 0,0 0-7 0,0 0-8 16,0 0-14-16,0 0-11 0,0 0-7 0,122 41-4 16,-122-41-6-16,74 7-4 0,-74-7-19 0,87 0-17 15,-38 0-14-15,-49 0-16 0,95-8-9 0,-43 4-5 16,-52 4 1-16,125-20-12 0,-74 15-2 0,-1 2-9 0,-2-9-4 15,-48 12-1-15,90-11-31 0,-47 2-16 0,-43 9-10 16,77-13-4-16,-77 13-13 0,54-18-13 16,-54 18-34-16,0 0-11 0,55-5-25 0,-55 5-30 15,0 0-35-15,0 0-34 0,59-9-44 0,-59 9-39 0,0 0-39 16,0 0-52-16,0 0-33 0,0 0-26 0,0 0-34 16,0 0-34-16,0 0-28 0,0 0-20 0,0 0-260 15,30 45-768-15,-30-45 340 0</inkml:trace>
          <inkml:trace contextRef="#ctx0" brushRef="#br0" timeOffset="1000.0013">3963 1735 278 0,'0'0'349'16,"0"0"12"-16,0 0 0 0,0 0-7 0,0 0-10 16,0 0-14-16,0 0-18 0,0 0-33 0,0 0-27 15,0 0-20-15,0 0-21 0,0 0-21 0,0 0-11 16,0 0-22-16,0 0-11 0,0 0-18 0,0 0-10 16,0 0-14-16,58-102-6 0,-58 102-7 0,0 0-4 15,55-26-3-15,-55 26-1 0,0 0-5 0,0 0-6 16,53-4-1-16,-53 4 11 0,0 0 7 0,0 0-1 15,0 0 5-15,0 0 3 0,0 0 5 0,45 67 9 16,-45-67 10-16,0 0 4 0,-3 78 1 0,3-78 10 16,0 0-8-16,-20 67-4 0,20-67-14 0,-24 46 5 15,24-46 7-15,-22 40 0 0,22-40-8 0,0 0-10 16,-25 37 0-16,25-37-2 0,0 0-11 0,0 0-11 16,0 0-7-16,-29 38-7 0,29-38-2 0,0 0-8 15,0 0-6-15,0 0-6 0,0 0-15 0,0 0-28 16,0 0 0-16,0 0 0 0,0 0 0 0,0 0 0 0,0 0 0 15,0 0 0-15,0 0 0 0,0 0 0 0,163-58 0 16,-163 58 0-16,49-4 0 0,-49 4 0 16,0 0 0-16,77 7 0 0,-77-7 0 0,46 15 0 15,-46-15 0-15,45 21 0 0,-45-21 0 0,34 24 0 0,-34-24 0 16,35 28 0-16,-35-28 0 0,21 38 0 0,-21-38 0 16,0 0 0-16,19 58 0 0,-19-58 0 0,3 49 0 15,-3-49 0-15,0 0 0 0,-19 84 0 0,6-49 0 16,13-35 0-16,-24 61 0 0,10-29 0 0,14-32 0 15,-44 64 0-15,25-30 0 0,-8-1 0 0,27-33 0 16,-60 54 0-16,30-28 0 0,30-26 0 0,-62 40 0 16,29-20 0-16,33-20 0 0,-54 26 0 0,54-26 0 15,-57 17 0-15,57-17 0 0,-53 18 0 0,53-18 0 16,-49 10 0-16,49-10 0 0,0 0 0 0,-49 12 0 16,49-12 0-16,0 0 0 0,0 0 0 0,0 0 0 15,0 0 0-15,0 0 0 0,0 0 0 0,0 0 0 16,-68-1 0-16,68 1 0 0,0 0 0 0,0 0 0 15,0 0 0-15,0 0 0 0,0 0 0 0,0 0 0 16,0 0 0-16,0 0-245 0,0 0-194 0,0 0-23 16,38-105-13-16,-38 105-35 0,44-58-18 0,-17 25-394 15,-4 0-1000-15,8 3 443 0</inkml:trace>
        </inkml:traceGroup>
      </inkml:traceGroup>
    </inkml:traceGroup>
    <inkml:traceGroup>
      <inkml:annotationXML>
        <emma:emma xmlns:emma="http://www.w3.org/2003/04/emma" version="1.0">
          <emma:interpretation id="{E09AF462-1063-4BAF-907A-D7483539A387}" emma:medium="tactile" emma:mode="ink">
            <msink:context xmlns:msink="http://schemas.microsoft.com/ink/2010/main" type="paragraph" rotatedBoundingBox="3735,1022 3489,4890 897,4725 1142,8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E58FB9-10F3-498A-BC6D-05D383AC8C75}" emma:medium="tactile" emma:mode="ink">
              <msink:context xmlns:msink="http://schemas.microsoft.com/ink/2010/main" type="line" rotatedBoundingBox="3735,1022 3489,4890 897,4725 1142,858"/>
            </emma:interpretation>
          </emma:emma>
        </inkml:annotationXML>
        <inkml:traceGroup>
          <inkml:annotationXML>
            <emma:emma xmlns:emma="http://www.w3.org/2003/04/emma" version="1.0">
              <emma:interpretation id="{592C9AB9-05AA-4004-B400-291AD90A1B5C}" emma:medium="tactile" emma:mode="ink">
                <msink:context xmlns:msink="http://schemas.microsoft.com/ink/2010/main" type="inkWord" rotatedBoundingBox="3735,1022 3489,4890 897,4725 1142,85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 timeOffset="-2937.5434">0 553 275 0,'0'0'281'16,"0"0"-2"-16,0 0 0 0,0 0-8 0,0 0-5 15,0 0-6-15,0 0-8 0,0 0-15 0,0 0-6 16,0 0-16-16,0 0-1 0,0 0 0 0,0 0-11 15,0 0-15-15,0 0-8 0,0 0-16 0,0 0-14 16,89-35 1-16,-89 35-8 0,50-12-10 0,-50 12-8 16,67-16-13-16,-67 16-7 0,73-26-9 0,-37 7-8 15,2 2-11-15,-38 17-5 0,81-43-8 0,-40 26-6 16,-8-4-8-16,-33 21-4 0,60-30 2 0,-30 4-14 16,-30 26-11-16,44-33-3 0,-44 33-2 0,41-37-3 15,-41 37-17-15,41-41-3 0,-41 41-8 0,29-46-3 16,-29 46 1-16,21-40 1 0,-21 40 3 0,14-43-2 15,-14 43 3-15,0 0 2 0,0 0 5 0,8-53-4 16,-8 53 9-16,0 0 4 0,0 0 8 0,0 0 4 16,0 0 2-16,0 0 2 0,0 0 4 0,0 0 0 0,0 0 0 15,0 0-3-15,0 0 1 0,0 0 1 16,0 0 1-16,0 0 4 0,0 0 1 0,0 0-4 16,0 0 3-16,0 0 9 0,-109 120 3 0,102-78 5 15,-9 2 8-15,7 25-2 0,6-25 8 16,-5 23 0-16,2 8 5 0,-2-3 6 0,-3-5 1 0,3 0 2 15,-3 2-1-15,9 2 2 0,-9-6 0 0,5-20-13 16,-9 22 0-16,14-1-8 0,-10-24-8 0,11-42 2 0,-14 80-6 16,12-39 3-16,2-41-9 0,-11 52-7 15,11-52-14-15,0 0-20 0,-10 64-25 0,10-64-30 16,0 0-36-16,0 0-39 0,-14 37-44 0,14-37-47 16,0 0-50-16,0 0-35 0,0 0-45 0,-33 27-36 0,33-27-50 15,0 0-346-15,0 0-852 0,-59 12 377 16</inkml:trace>
          <inkml:trace contextRef="#ctx0" brushRef="#br0" timeOffset="-2640.6505">-216 1780 8 0,'0'0'302'0,"0"0"1"0,0 0-4 16,0 0-6-16,0 0-12 0,0 0 8 0,0 0-24 15,0 0 26-15,0 0-22 0,0 0 14 0,0 0-4 16,0 0-3-16,126 38-6 0,-75-43-4 0,-51 5-10 16,104-15-15-16,-25 8-17 0,-1-7-9 0,-7-8-4 15,9-1-8-15,-5 8 2 0,-2-2-18 0,-1 12-13 16,-23-6-20-16,5 2-11 0,-3-1-14 0,-51 10-15 16,96-11-12-16,-48 2-9 0,-48 9-9 0,69-12-22 15,-69 12-15-15,0 0-38 0,62-1-35 0,-62 1-45 16,0 0-46-16,0 0-54 0,0 0-42 0,0 0-34 15,0 0-51-15,0 0-47 0,30 38-59 0,-30-38-53 16,0 0-290-16,0 0-809 0,0 0 359 0</inkml:trace>
          <inkml:trace contextRef="#ctx0" brushRef="#br0" timeOffset="-2109.3955">321 2257 308 0,'0'0'324'0,"0"0"-3"0,0 0-4 0,0 0-12 15,0 0 0-15,0 0-7 0,0 0-10 0,0 0-5 16,0 0 0-16,0 0 1 0,0 0-3 0,0 0-6 16,0 0-8-16,0 0-3 0,-36 111-21 0,36-111-15 15,-10 67-9-15,10-67-3 0,-4 74-8 0,1-35-18 0,3-39-8 16,1 73-6-16,-1-73-22 0,5 63-10 0,-5-63-16 16,11 54-7-16,-11-54-11 0,22 49-12 15,-22-49-3-15,27 43-13 0,-27-43-11 0,28 26-10 16,-28-26 0-16,45 22-13 0,-45-22-5 0,0 0-1 0,77-5-5 15,-77 5 2-15,0 0-8 0,76-39-5 0,-44 14-4 16,-1-6 1-16,-31 31-6 0,38-66-6 0,-20 32-6 16,-18 34 1-16,22-64-2 0,-14 25 1 15,-8 39-1-15,6-68 5 0,-6 68-8 0,-5-54-2 0,5 54 7 16,-12-52-6-16,12 52 2 0,-30-37-2 0,30 37 2 16,0 0 17-16,-48-32-2 0,48 32 1 0,-46-13 5 15,46 13 0-15,0 0-4 0,-69 6-1 0,69-6-9 16,0 0-9-16,-68 23-3 0,68-23-9 0,-40 27-27 15,40-27-29-15,-30 27-27 0,30-27-32 0,0 0-36 16,-31 39-31-16,31-39-33 0,0 0-37 0,-19 52-22 16,19-52-23-16,0 0-22 0,0 49-32 0,0-49-20 15,0 0-25-15,0 0-26 0,0 0-235 0,0 0-725 16,25 68 321-16</inkml:trace>
          <inkml:trace contextRef="#ctx0" brushRef="#br0" timeOffset="-1031.2585">1740 1558 340 0,'0'0'363'15,"0"0"1"-15,0 0-9 0,0 0-8 0,0 0-8 0,0 0-10 16,0 0-3-16,0 0 4 0,0 0-8 0,0 0-12 16,0 0-1-16,0 0-10 0,0 0-14 0,0 0-8 15,0 0-23-15,0 0-10 0,110 37-21 0,-110-37-8 16,0 0-10-16,78 5-2 0,-78-5-7 0,57-1-23 15,-57 1-10-15,0 0-3 0,87 3-18 0,-87-3-4 16,60 0-7-16,-60 0-9 0,0 0-1 0,77 4-18 16,-77-4-3-16,0 0-15 0,71-7 3 0,-71 7-16 15,0 0-8-15,0 0-4 0,59-2-26 0,-59 2-34 16,0 0 0-16,0 0 0 0,0 0 0 0,0 0 0 16,0 0 0-16,60-1 0 0,-60 1 0 0,0 0 0 15,0 0-82-15,0 0-73 0,0 0-52 0,0 0-48 16,0 0-52-16,0 0-49 0,0 0-28 0,0 0-41 15,0 0-37-15,0 0-28 0,0 0-355 0,0 0-916 16,0 0 406-16</inkml:trace>
          <inkml:trace contextRef="#ctx0" brushRef="#br0" timeOffset="-1734.358">528 2532 20 0,'0'0'217'0,"0"0"13"0,0 0 3 0,0 0 7 16,0 0 1-16,0 0-2 0,0 0-5 0,98 24 0 15,-98-24-3-15,35 33-12 0,-35-33 2 0,35 42-13 16,-14-9 3-16,-21-33-7 0,36 60-5 0,-17-24 0 16,-5 1-5-16,-14-37-3 0,33 79 6 0,-11-14-4 15,-10-24-1-15,-3 2-5 0,-9-43-5 0,11 87-6 16,-9-44-3-16,-2-43-5 0,11 92-7 0,-8-47-3 15,-3 18-4-15,0-63-13 0,-2 85 9 0,-9-42-15 16,3 2-1-16,8-45 0 0,-23 82 10 0,5-43 10 16,18-39-7-16,-30 71-9 0,18-47-3 0,12-24-7 0,-43 47-2 15,43-47-1-15,-44 32-1 0,44-32-11 16,-48 25-8-16,48-25-4 0,-55 7-50 0,55-7-51 16,0 0 0-16,-63 9 0 0,63-9 0 0,0 0 0 15,0 0 0-15,-75-14 0 0,75 14 0 0,0 0 0 0,0 0 0 16,-39-25 0-16,39 25 0 0,0 0 0 0,0 0 0 15,0 0 0-15,0 0 0 0,-27-31 0 0,27 31 0 16,0 0 0-16,0 0-141 0,0 0-160 16,0 0-44-16,0 0-34 0,0 0-36 0,20-79-29 0,-20 79-47 15,0 0-42-15,26-51-324 0,-26 51-929 0,41-55 410 16</inkml:trace>
          <inkml:trace contextRef="#ctx0" brushRef="#br0" timeOffset="-609.3801">2222 1082 260 0,'0'0'272'0,"0"0"-8"16,0 0 4-16,0 0-18 0,0 0-5 0,0 0-14 15,0 0-1-15,0 0-4 0,0 0 7 0,0 0-5 0,0 0-10 16,-19 118 7-16,19-118-6 0,0 63-4 0,0-63-1 15,-5 73-8-15,5-73 4 0,5 77 0 0,-7-30 0 16,2-47-3-16,8 90-2 0,-5-45-6 0,0 22-4 16,1-20-9-16,-4-47-12 0,-2 109-10 0,0-65 11 15,2-44-19-15,-4 79-6 0,4-79-2 0,-2 68-9 16,2-68-7-16,2 68-2 0,-2-68 2 0,4 51-14 16,-4-51-13-16,0 0-7 0,0 59-17 0,0-59-4 15,0 0-12-15,4 55-14 0,-4-55 5 0,0 0-11 16,0 0-10-16,0 0-24 0,0 0-24 0,0 0-20 15,-7 52-35-15,7-52-30 0,0 0-46 0,0 0-44 16,0 0-47-16,0 0-39 0,0 0-39 0,0 0-20 16,0 0-34-16,0 0-32 0,0 0-26 0,0 0-44 15,0 0-283-15,0 0-814 0,0 0 360 0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28.10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2DAF86D-689D-424C-AB5E-94FE7D06727C}" emma:medium="tactile" emma:mode="ink">
          <msink:context xmlns:msink="http://schemas.microsoft.com/ink/2010/main" type="inkDrawing" rotatedBoundingBox="1236,726 1777,5041 1349,5095 809,779" semanticType="verticalRange" shapeName="Other">
            <msink:sourceLink direction="with" ref="{DF1074FC-F01D-488E-884B-DA5874AAE568}"/>
          </msink:context>
        </emma:interpretation>
      </emma:emma>
    </inkml:annotationXML>
    <inkml:trace contextRef="#ctx0" brushRef="#br0">224 139 1 0,'0'0'79'0,"0"0"-4"0,5-80-3 0,-5 80 21 16,0 0 5-16,0 0-5 0,0 0-2 15,0 0-7-15,0 0-4 0,0 0 3 0,-6-62 11 0,6 62 7 16,0 0 2-16,0 0 10 0,0 0-2 0,0 0 3 16,0 0 5-16,0 0-3 0,0 0-3 0,0 0-6 15,0 0 0-15,0 0 1 0,0 0 6 0,0 0 5 16,0 0 8-16,0 0-7 0,0 0-1 16,0 0 4-16,0 0 0 0,-81 106-14 0,81-106 8 15,-24 63-3-15,9-28 6 0,15-35 8 0,-18 54 2 0,18-54-6 16,-11 54-10-16,11-54-1 0,-14 78 18 0,11-41 1 15,3-37-11-15,-11 81-7 0,3-41 0 0,8-40 9 16,-13 81-8-16,5-18-5 0,5-17 2 0,3-46 6 16,-5 93-8-16,1-51-6 0,-1 24-10 15,5-66 5-15,-3 105-6 0,4-60-1 0,-1-45 3 0,5 88 3 16,-5-41-8-16,6 19-10 0,1-2 7 0,-6-17-5 16,-1-47-6-16,-1 112-3 0,4-69-1 0,0 4-7 15,0 18-2-15,-3-65-4 0,3 90-2 0,4-41 2 16,-4 23-7-16,2-5 5 0,-1 4 0 15,6-6 21-15,-9 4-7 0,9-6-6 0,-1 6-1 0,1-3-13 16,1-1 7-16,0 6 5 0,0 1-11 0,-3-2 11 16,5 1-7-16,1-1 4 0,5 0 0 0,-2-2 6 15,0-3-3-15,4 1 2 0,-5-19-1 0,3 32-7 16,6-9 3-16,4 0-58 0,-17 1-2 16,7-1 0-16,-1-8 0 0,-1 2 0 0,7 4 0 0,-4-3 0 15,-1-2 0-15,-3-18 0 0,1-3 0 0,2 1 0 16,-1 1 0-16,-18-44 0 0,34 79 0 0,-18-39 0 15,2-3 0-15,-18-37 0 0,28 58 0 0,-28-58 0 16,22 52 0-16,-22-52 0 0,19 41 0 16,-19-41 0-16,14 37 0 0,-14-37 0 0,0 0 0 0,0 0 0 15,0 0 0-15,0 0 0 0,23 41 0 0,-23-41 0 16,0 0 0-16,0 0 0 0,0 0 0 0,0 0 0 16,0 0-289-16,0 0-89 0,0 0-68 0,0 0-71 15,0 0-89-15,0 0-387 0,0 0-1075 0,0 0 475 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1:29.56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714553D-E3CC-440A-9A5D-870C192C487A}" emma:medium="tactile" emma:mode="ink">
          <msink:context xmlns:msink="http://schemas.microsoft.com/ink/2010/main" type="writingRegion" rotatedBoundingBox="1139,316 9346,227 9380,3333 1172,3422"/>
        </emma:interpretation>
      </emma:emma>
    </inkml:annotationXML>
    <inkml:traceGroup>
      <inkml:annotationXML>
        <emma:emma xmlns:emma="http://www.w3.org/2003/04/emma" version="1.0">
          <emma:interpretation id="{8B73D06B-D6DC-42C5-BA4A-46310B506A9D}" emma:medium="tactile" emma:mode="ink">
            <msink:context xmlns:msink="http://schemas.microsoft.com/ink/2010/main" type="paragraph" rotatedBoundingBox="1139,316 9346,227 9380,3333 1172,34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448820E-3D6D-4324-AE6F-5E8AF92097E0}" emma:medium="tactile" emma:mode="ink">
              <msink:context xmlns:msink="http://schemas.microsoft.com/ink/2010/main" type="line" rotatedBoundingBox="1139,316 9346,227 9380,3333 1172,3422"/>
            </emma:interpretation>
          </emma:emma>
        </inkml:annotationXML>
        <inkml:traceGroup>
          <inkml:annotationXML>
            <emma:emma xmlns:emma="http://www.w3.org/2003/04/emma" version="1.0">
              <emma:interpretation id="{BAB0D77C-52E7-4E73-9196-ED5048758293}" emma:medium="tactile" emma:mode="ink">
                <msink:context xmlns:msink="http://schemas.microsoft.com/ink/2010/main" type="inkWord" rotatedBoundingBox="1146,988 3424,964 3442,2617 1164,2642"/>
              </emma:interpretation>
            </emma:emma>
          </inkml:annotationXML>
          <inkml:trace contextRef="#ctx0" brushRef="#br0">-1 425 51 0,'0'0'230'0,"0"0"-5"0,0 0-5 0,0 0-7 16,0 0-3-16,0 0-10 0,0 0-3 0,0 0-1 15,0 0-2-15,0 0-10 0,0 0 14 0,0 0 1 16,0 0-6-16,0 0 5 0,0 0-1 0,0 0-1 15,0 0-10-15,0 0-2 0,0 0-20 0,0 0-7 16,0 0-8-16,0 0-9 0,0 0-6 0,0 0-16 16,0 0-8-16,0 0-9 0,0 0-7 0,0 0-8 15,0 0-12-15,0 0-1 0,0 0-10 0,0-130-5 16,0 130-7-16,0 0 0 0,15-72-11 0,-15 72-3 16,16-47 4-16,-16 47-13 0,24-46-2 0,-24 46 1 15,33-41 1-15,-33 41 0 0,38-37 4 0,-38 37 0 16,40-26 4-16,-40 26-1 0,34-18 3 0,-34 18 7 0,0 0 5 15,57-8-2-15,-57 8 2 0,0 0 0 16,0 0 5-16,92 37 15 0,-92-37 7 0,54 45 0 16,-28-14 7-16,0 1 9 0,-26-32 3 0,38 54-6 0,-16-20-5 15,-3 2 0-15,-19-36-3 0,28 72-6 0,-17-45 2 16,-11-27 5-16,26 83-6 0,-15-43 6 0,4 3-7 16,-15-43-3-16,12 81-11 0,-1-37 12 15,-11-44-8-15,-7 84 2 0,3-38-3 0,4-46-12 0,-8 89 3 16,0-45-2-16,8-44-7 0,-15 84 0 0,-3-21 3 15,10-22-4-15,8-41 3 0,-24 74-7 0,13-34-35 16,-3 4-7-16,14-44 0 0,-32 74 0 0,18-40 0 16,-7 1 0-16,21-35 0 0,-31 63 0 0,7-29 0 15,5-2 0-15,19-32 0 0,-35 36 0 0,35-36 0 16,0 0 0-16,-46 41 0 0,46-41 0 0,-31 25 0 16,31-25 0-16,0 0 0 0,-49 12 0 0,49-12 0 15,0 0 0-15,0 0 0 0,0 0 0 0,0 0 0 16,0 0 0-16,0 0 0 0,0 0 0 0,-86-37 0 15,86 37 0-15,0 0 0 0,-20-53 0 0,20 53 0 16,0 0 0-16,3-60 0 0,-3 60 0 0,0 0 0 16,0 0 0-16,22-80 0 0,-22 80 0 0,18-43 0 15,-18 43 0-15,0 0 0 0,30-42 0 0,-30 42 0 0,0 0 0 16,36-29 0-16,-36 29 0 0,0 0 0 16,55-23 0-16,-55 23 0 0,0 0 0 0,60-3 0 15,-60 3 0-15,0 0 0 0,0 0 0 0,90 25 0 16,-90-25 0-16,46 17 0 0,-46-17 0 0,48 22 0 0,-48-22 0 15,52 27 0-15,-52-27 0 0,47 26 0 0,-47-26 0 16,49 24 0-16,-49-24 0 0,44 25 0 0,-44-25 0 16,40 22 0-16,-40-22 0 0,0 0 0 15,49 22 0-15,-49-22 0 0,0 0 0 0,35 27 0 0,-35-27 0 16,0 0 0-16,0 0 0 0,44 25 0 0,-44-25 0 16,0 0 0-16,0 0 0 0,0 0 0 0,0 0 0 15,43 21 0-15,-43-21 0 0,0 0 0 0,0 0 0 16,0 0 0-16,0 0 0 0,0 0 0 0,0 0 0 15,0 0 0-15,0 0 0 0,90-35 0 0,-90 35 0 16,30-25 0-16,-30 25 0 0,0 0 0 0,25-35 0 16,-25 35 0-16,0 0 0 0,0 0 0 0,35-38 0 15,-35 38 0-15,0 0 0 0,0 0-234 0,0 0-252 16,19-42-48-16,-19 42-52 0,0 0-473 0,0 0-1146 16,0 0 506-16</inkml:trace>
          <inkml:trace contextRef="#ctx0" brushRef="#br0" timeOffset="749.9917">1639 631 25 0,'0'0'289'15,"0"0"3"-15,0 0 3 0,0 0 11 0,0 0-10 16,0 0-1-16,0 0 1 0,0 0 2 0,0 0 2 16,0 0-2-16,0 0-3 0,0 0-2 0,0 0-3 15,0 0-10-15,0 0-7 0,0 0-15 0,0 0-12 16,0 0-3-16,0 0-14 0,0 0-3 0,0 0-11 15,0 0-6-15,79-35-17 0,-79 35-9 0,0 0-9 16,54-12-4-16,-54 12-1 0,0 0-6 0,65-10-8 16,-65 10-6-16,0 0-9 0,71-4-7 0,-71 4-8 15,47-15-8-15,-47 15 1 0,0 0-4 0,65-11-72 16,-65 11-42-16,54-15 0 0,-54 15 0 0,49-10 0 16,-49 10 0-16,0 0 0 0,60-12 0 0,-60 12 0 15,0 0 0-15,47-16 0 0,-47 16 0 0,0 0 0 0,0 0 0 16,48-14 0-16,-48 14 0 0,0 0 0 0,0 0 0 15,0 0 0-15,0 0 0 0,0 0 0 16,0 0 0-16,0 0 0 0,0 0 0 0,0 0 0 0,0 0 0 16,0 0 0-16,0 0 0 0,0 0 0 0,0 0 0 15,0 0 0-15,0 0-438 0,0 0-166 0,0 0-588 16,0 0-1291-16,0 0 571 0</inkml:trace>
        </inkml:traceGroup>
        <inkml:traceGroup>
          <inkml:annotationXML>
            <emma:emma xmlns:emma="http://www.w3.org/2003/04/emma" version="1.0">
              <emma:interpretation id="{D9D766DB-649F-4C1B-9E6E-D7DC1A2F01F7}" emma:medium="tactile" emma:mode="ink">
                <msink:context xmlns:msink="http://schemas.microsoft.com/ink/2010/main" type="inkWord" rotatedBoundingBox="4320,281 9346,227 9380,3333 4354,3387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 timeOffset="2390.6837">3188 1099 111 0,'0'0'345'16,"0"0"-12"-16,0 0-7 0,0 0-3 0,0 0 25 15,118-44 0-15,-69 30 18 0,19-10 2 0,-20 6-3 16,28-1-13-16,-7-2-13 0,1 3-4 0,7 1-13 15,-28 8-3-15,25 1-19 0,4-8-18 0,-32 10-23 16,6-6-30-16,-52 12-25 0,103-11-10 0,-54 7-23 16,-49 4-22-16,88-7-12 0,-88 7-25 0,62-9-32 15,-62 9-38-15,53-2-49 0,-53 2-53 0,0 0-63 16,0 0-68-16,75 7-62 0,-75-7-65 0,0 0-70 16,0 0-65-16,0 0-49 0,28 26-292 0,-28-26-861 15,0 0 381-15</inkml:trace>
          <inkml:trace contextRef="#ctx0" brushRef="#br0" timeOffset="2062.523">3566-286 73 0,'0'0'284'0,"0"0"9"0,0 0-19 15,0 0-3-15,0 0-11 0,0 0-10 16,0 0-10-16,0 0-6 0,0 0 2 0,0 0-20 16,0 0-1-16,0 0-3 0,0 0-4 0,0 0-6 0,0 0-10 15,0 0-1-15,0 0-13 0,0 0-8 0,0 0-2 16,0 0-8-16,0 0-16 0,0 0-12 0,0 0-5 15,-90-50-13-15,90 50-9 0,0 0-9 0,6-60-3 16,-6 60-8-16,0 0-4 0,0 0-10 0,36-107-1 16,-36 107-8-16,27-44-2 0,-27 44-5 0,33-42-1 15,-33 42-6-15,40-42-7 0,-40 42 1 0,42-27-1 16,-42 27-7-16,49-23 6 0,-49 23-2 0,51-6-1 16,-51 6 0-16,0 0 6 0,0 0 3 0,101 33 4 15,-101-33 6-15,51 46-1 0,-28-14 2 0,-4 1 4 16,-19-33 13-16,30 63-6 0,-20-23-1 0,-10-40 6 15,13 82 5-15,-10-40 1 0,-3-42-3 0,-8 86-3 16,5-40 10-16,3-46 2 0,-21 89-4 0,7-46-4 16,-7 20-6-16,6-25 0 0,-6 2-6 0,-4 1-2 15,-2-1-4-15,3-2-3 0,-4-5 7 0,-4 4-11 16,4-11-2-16,28-26-11 0,-53 51 4 0,31-32-6 16,22-19-31-16,-39 26-6 0,39-26 0 0,0 0 0 15,-44 19 0-15,44-19 0 0,0 0 0 0,0 0 0 0,0 0 0 16,0 0 0-16,0 0 0 0,-51 11 0 0,51-11 0 15,0 0 0-15,0 0 0 0,0 0 0 16,0 0 0-16,0 0 0 0,0 0 0 0,0 0 0 0,0 0 0 16,0 0 0-16,171-30 0 0,-171 30 0 0,76-8 0 15,-76 8 0-15,82-7 0 0,-35 4 0 0,-47 3 0 16,103-3 0-16,-59-1 0 0,-44 4 0 16,87 1 0-16,-87-1 0 0,74-6 0 0,-74 6 0 0,73-8 0 15,-73 8 0-15,57-7 0 0,-57 7 0 0,54-7 0 16,-54 7 0-16,0 0 0 0,0 0-284 0,0 0-120 15,64 3-60-15,-64-3-69 0,0 0-58 0,0 0-396 16,0 0-1067-16,0 0 472 0</inkml:trace>
          <inkml:trace contextRef="#ctx0" brushRef="#br0" timeOffset="3093.7836">3948 1405 85 0,'0'0'356'0,"0"0"6"0,0 0 12 0,0 0 6 16,0 0-3-16,0 0-19 0,0 0-11 15,0 0-25-15,0 0-22 0,0 0-25 0,0 0-11 16,0 0-16-16,0 0-15 0,-16-109 2 0,16 109-13 16,38-56-15-16,-38 56-9 0,38-49-28 0,-38 49-17 0,44-37-7 15,-44 37-12-15,41-29-10 0,-41 29-5 0,35-15-10 16,-35 15-4-16,0 0-5 0,60-8-3 0,-60 8-6 15,0 0-2-15,0 0 0 0,0 0-1 16,71 44 7-16,-71-44-1 0,18 42 0 0,-18-42 1 0,6 52 3 16,-6-52 2-16,-3 69-5 0,3-69-1 0,-13 64-9 15,13-64 6-15,-14 66 2 0,14-66 5 0,-16 52-12 16,16-52-6-16,-17 48-4 0,17-48-16 0,-16 38-60 16,16-38 0-16,0 0 0 0,0 0 0 0,0 0 0 15,-19 39 0-15,19-39 0 0,0 0 0 0,0 0 0 16,0 0 0-16,0 0 0 0,0 0 0 0,0 0 0 15,0 0 0-15,0 0 0 0,0 0 0 0,0 0 0 16,0 0 0-16,0 0 0 0,0 0 0 0,139-58 0 16,-139 58 0-16,0 0 0 0,78 3 0 0,-78-3 0 15,47 13 0-15,-47-13 0 0,54 21 0 0,-54-21 0 16,44 28 0-16,-44-28 0 0,44 53 0 0,-28-31 0 16,-16-22 0-16,27 58 0 0,-14-20 0 0,-13-38 0 15,6 51 0-15,-6-51 0 0,3 68 0 0,-3-68 0 0,-8 73 0 16,8-73 0-16,-17 63 0 0,1-26 0 0,16-37 0 15,-39 67 0-15,13-31 0 0,-1-9 0 16,-3 5 0-16,30-32 0 0,-57 42 0 0,23-21 0 0,34-21 0 16,-70 26 0-16,24-18 0 0,46-8 0 0,-90 15 0 15,90-15 0-15,-71 3 0 0,71-3 0 0,-54 0 0 16,54 0 0-16,0 0 0 0,-64-8 0 0,64 8 0 16,0 0 0-16,0 0 0 0,0 0 0 0,-54-14 0 15,54 14 0-15,0 0 0 0,0 0 0 0,0 0 0 16,-29-40 0-16,29 40 0 0,0 0 0 0,0 0 0 15,0 0 0-15,0 0 0 0,22-72 0 0,-22 72 0 16,0 0 0-16,0 0 0 0,46-51-392 0,-46 51-177 16,35-33-53-16,-35 33-480 0,36-33-1193 0,-9 5 528 15</inkml:trace>
          <inkml:trace contextRef="#ctx0" brushRef="#br0" timeOffset="4178.7639">5500 428 100 0,'0'0'237'0,"0"0"-9"15,0 0-12-15,0 0-15 0,0 0-10 0,0 0-6 16,0 0-8-16,0 0-6 0,0 0-7 0,0 0-2 0,0 0-12 16,0 0 1-16,0 0-22 0,0 0-12 0,0 0 0 15,0 0-11-15,0 0-14 0,0 0-2 16,0 0-3-16,0 0-11 0,0 0-4 0,0 0-1 0,0 0-2 16,0 0-2-16,0 0-2 0,0 0-9 0,0 0 5 15,0 0 2-15,0 0-15 0,0 0 3 0,0 0-11 16,0 0 3-16,0 0 2 0,0 0 3 0,0 0 4 15,0 0 1-15,0 0 1 0,0 0-2 0,0 0-3 16,0 0 9-16,0 0-6 0,0 0 6 0,0 0-12 16,0 0-4-16,0 0-2 0,0 0 8 0,0 0 2 15,0 0 5-15,0 0-3 0,0 0 7 0,0 0-3 16,0 0-8-16,0 0-2 0,0 0-1 0,0 0-6 16,0 0-5-16,0 0-1 0,0 0-4 0,46 112-5 15,-46-112 0-15,0 0-1 0,0 0-2 0,0 0 0 16,0 0-4-16,0 0-5 0,0 0 1 0,0 0 1 15,0 0 2-15,0 0-7 0,0 0-2 0,0 0 2 16,0 0-2-16,0 0 11 0,0 0-11 16,88-63 6-16,-88 63 5 0,0 0 10 0,0 0 11 15,0 0 5-15,0 0 6 0,0 0-5 0,0 0 0 0,0 0-3 16,0 0-6-16,0 0-4 0,0 0-2 0,0 0-5 0,0 0-4 0,0 0-16 16,0 0-25-16,0 0-34 0,0 0-33 0,0 0-47 15,0 0-40-15,0 0-35 0,0 0-42 0,0 0-50 16,0 0-58-16,0 0-51 0,0 0-226 0,0 0-688 15,0 0 305-15</inkml:trace>
          <inkml:trace contextRef="#ctx0" brushRef="#br0" timeOffset="4691.2377">5758 1136 117 0,'0'0'222'0,"0"0"-17"16,0 0-5-16,0 0-14 0,0 0-12 0,0 0-3 15,0 0-9-15,0 0-10 0,0 0-3 0,0 0-4 16,0 0 1-16,0 0 2 0,0 0 0 0,0 0-7 15,0 0-3-15,0 0-6 0,0 0-4 0,0 0 0 16,0 0 2-16,0 0-4 0,0 0 2 0,0 0-7 16,0 0-26-16,0 0 4 0,0 0-6 0,0 0-8 15,0 0-7-15,0 0-8 0,0 0-15 0,0 0 20 16,0 0-24-16,0 0-5 0,0 0-8 0,0 0-9 16,0 0-1-16,0 0 1 0,0 0-13 0,33 76 2 15,-33-76-5-15,0 0-7 0,0 0-9 0,0 0 2 16,0 0 15-16,0 0-27 0,0 0-2 0,0 0 14 15,0 0-3-15,0 0-2 0,0 0 3 0,58-102 7 16,-58 102 7-16,0 0 7 0,0 0 0 0,0 0 16 0,0 0 15 16,0 0 17-16,0 0 1 0,0 0 7 15,0 0 10-15,-57-69 4 0,57 69 16 0,0 0 6 16,0 0 5-16,0 0-2 0,0 0-7 0,0 0-10 16,0 0-6-16,0 0-8 0,0 0-11 0,-94 85-12 0,94-85-6 15,0 0-21-15,0 0-31 0,-19 47-45 0,19-47-41 16,0 0-47-16,0 0-53 0,0 0-46 15,0 0-60-15,0 0-63 0,0 0-55 0,0 0-292 16,0 0-759-16,0 0 336 0</inkml:trace>
          <inkml:trace contextRef="#ctx0" brushRef="#br0" timeOffset="9970.2345">6641-684 31 0,'0'0'196'0,"0"0"-11"16,0 0-8-16,0 0-8 0,0 0-7 0,0 0-12 16,0 0-8-16,0 0-9 0,0 0 5 0,0 0 16 15,0 0 7-15,0 0-8 0,0 0-13 0,0 0-9 16,0 0-6-16,0 0-11 0,0 0 9 0,0 0-18 16,0 0-1-16,0 0 6 0,0 0-9 0,180-1-3 15,-180 1-2-15,71 0-10 0,-71 0-9 0,86-5-3 16,-45 3-10-16,-41 2 0 0,73-9-11 0,-73 9 5 15,85-12-10-15,-85 12-3 0,69-12-4 0,-69 12-3 16,54-9-4-16,-54 9-4 0,59-9-3 0,-59 9-10 16,0 0 9-16,69-4-2 0,-69 4-9 0,0 0 6 15,0 0-8-15,0 0 3 0,59-4 3 0,-59 4-2 16,0 0 14-16,0 0 0 0,0 0 21 0,0 0 7 16,0 0 9-16,0 0 5 0,0 0-4 0,0 0-7 15,0 0-5-15,0 0-5 0,0 0 3 0,0 0 5 16,17 50 4-16,-17-50-5 0,0 0 1 0,-14 74 0 0,14-74 4 15,-16 65 4-15,16-65 1 0,-8 77-8 0,8-77 0 16,-8 83-4-16,2-38 5 0,6-45-7 16,-6 91-2-16,2-43-3 0,4-48-7 0,-8 82 1 15,5-42-8-15,3-40-1 0,-6 75-2 0,6-75-4 0,-5 65-2 16,5-65-3-16,-3 52-2 0,3-52-1 0,-3 54-1 16,3-54-1-16,-6 53-3 0,6-53 1 15,0 0-5-15,-7 60-2 0,7-60-4 0,0 0-8 0,0 0-19 16,0 0-25-16,0 0-26 0,0 0-20 0,0 0-35 15,0 0-23-15,0 0-18 0,0 0-24 0,0 0-21 16,0 0-22-16,0 0-32 0,0 0-14 0,0 0-10 16,0 0-25-16,7-177-10 0,-7 177-213 0,-15-46-584 15,15 46 259-15</inkml:trace>
          <inkml:trace contextRef="#ctx0" brushRef="#br0" timeOffset="10329.6037">7120-283 22 0,'0'0'198'16,"0"0"-2"-16,0 0-7 0,0 0-15 0,0 0-10 15,0 0-15-15,0 0-5 0,0 0-4 0,0 0 0 16,0 0 1-16,0 0-2 0,0 0 6 0,0 0 14 16,0 0-7-16,0 0-2 0,0 0-4 0,0 0-4 15,0 0-9-15,150 14 1 0,-150-14-4 0,0 0 0 16,100-2 3-16,-100 2-18 0,72-2-7 0,-72 2 7 15,83-4 12-15,-34 1 7 0,-49 3-1 0,91-22-14 16,-47 11-10-16,4 3-9 0,-48 8-22 0,90-23 7 16,-46 10-9-16,-44 13-10 0,79-24-9 0,-79 24-4 15,59-15-4-15,-59 15-11 0,61-7 5 0,-61 7-7 16,53-14 1-16,-53 14-8 0,0 0-3 0,0 0 1 16,0 0-9-16,0 0 3 0,0 0-3 0,55-2-2 15,-55 2 10-15,0 0-14 0,0 0-14 0,0 0-11 16,0 0-41-16,0 0-31 0,0 0-49 0,0 0-39 15,0 0-32-15,0 0-59 0,0 0-68 0,0 0-50 16,0 0-215-16,-108 106-645 0,108-106 285 0</inkml:trace>
          <inkml:trace contextRef="#ctx0" brushRef="#br0" timeOffset="10751.4919">6687 782 142 0,'0'0'198'0,"0"0"-13"0,0 0 10 0,0 0 11 15,0 0-11-15,0 0-6 0,0 0-4 0,0 0 8 0,147-6 4 16,-147 6-7-16,66-21-4 0,-21 14-7 16,-45 7 4-16,88-27 15 0,-39 17-26 0,-2-2 13 15,21-16-14-15,5 14-4 0,-32-3-10 0,3 7-5 16,29-7-14-16,-27 7-12 0,-46 10-7 0,95-19-13 16,-46 9-8-16,-2 4-12 0,-47 6-1 0,79-14-13 0,-31 10 5 15,-48 4-11-15,93-3-2 0,-93 3-5 16,73 4-5-16,-73-4-20 0,55 1 13 0,-55-1-8 15,0 0-2-15,65 0-4 0,-65 0-6 0,0 0 0 16,0 0-5-16,0 0 2 0,0 0-8 0,0 0-2 0,0 0 9 16,0 0-13-16,61 2-25 0,-61-2-32 0,0 0-35 15,0 0-34-15,0 0-36 0,0 0-45 0,0 0-54 16,0 0-69-16,0 0-49 0,0 0-262 16,0 0-681-16,0 0 302 0</inkml:trace>
          <inkml:trace contextRef="#ctx0" brushRef="#br0" timeOffset="11314.0118">7449 955 174 0,'0'0'249'16,"0"0"-11"-16,0 0-8 0,0 0-8 0,0 0-9 15,0 0-11-15,0 0-5 0,0 0 0 16,-24 81-8-16,24-81 6 0,0 0-12 0,0 0-3 0,11 87-7 16,-11-87-14-16,10 53-2 0,-10-53-14 0,6 52-9 15,-6-52-8-15,22 64-9 0,-22-64-6 0,16 46-3 16,-16-46-10-16,24 45-13 0,-24-45-4 0,22 45-5 15,-22-45-12-15,27 29-22 0,-27-29 13 0,0 0 1 16,0 0-5-16,53 23 2 0,-53-23 7 0,0 0-13 16,0 0-1-16,0 0-2 0,98-44-7 0,-98 44-3 15,51-45-4-15,-27 11-2 0,-1 1-5 0,-1 0 0 16,-22 33-3-16,45-74-1 0,-31 41-2 0,-14 33 6 16,16-63-12-16,-2 26 5 0,-14 37-8 0,12-66 11 15,-12 66 1-15,5-52 5 0,-5 52 4 0,0 0 1 16,-17-74 3-16,17 74 3 0,-21-43 2 0,21 43 4 15,-38-35 0-15,38 35 13 0,-38-30-10 0,38 30 6 16,-44-18-1-16,44 18-1 0,0 0-5 0,-85 3-6 16,85-3-1-16,-63 22-7 0,63-22-1 0,-51 24-1 15,51-24-4-15,-49 48-11 0,29-26-13 0,20-22-17 16,-24 41-18-16,24-41-18 0,-21 45-31 0,21-45-20 16,-6 46-35-16,6-46-18 0,0 0-21 0,0 0-16 15,0 0-20-15,6 73-21 0,-6-73-15 0,0 0-17 16,0 0-14-16,27 49-2 0,-27-49-3 0,0 0 7 15,0 0-188-15,38 26-503 0,-38-26 222 0</inkml:trace>
          <inkml:trace contextRef="#ctx0" brushRef="#br0" timeOffset="11720.2591">7785 1029 94 0,'0'0'153'0,"0"0"8"0,0 0-3 15,0 0 2-15,0 0 14 0,0 0 6 0,0 0-2 16,76-19-3-16,-76 19-5 0,0 0-2 15,0 0-7-15,0 0 1 0,65 47 2 0,-65-47 10 16,35 37-10-16,-35-37-11 0,27 43-10 0,-27-43 11 16,31 58-1-16,-10-24 12 0,-4 3-8 0,-17-37-17 0,30 75 1 15,-19-38-13-15,-1 6-8 0,4 4-1 0,-14-47-5 16,17 86-13-16,-13-38 0 0,-4-48-6 16,11 85 0-16,-5-16-6 0,-9-26-8 0,3-43-5 15,-8 84-4-15,2-44 0 0,6-40-3 0,-15 82-1 0,3-43-3 16,12-39 0-16,-26 73 2 0,6-40 1 0,20-33 3 15,-38 59 2-15,19-38-1 0,19-21-4 16,-49 49-2-16,49-49-4 0,-49 33-5 0,13-16-1 16,36-17-3-16,-59 15-7 0,59-15 5 0,-63 5-6 0,63-5 5 15,-54 4 2-15,54-4-5 0,0 0 0 0,-87-16 0 16,87 16 7-16,-36-18 0 0,36 18-6 0,0 0-1 16,-43-26-10-16,43 26 1 0,0 0-6 0,-33-28-2 15,33 28-7-15,0 0 0 0,0 0-4 0,0 0-1 16,-25-40-1-16,25 40-6 0,0 0-15 0,0 0-28 15,0 0-13-15,0 0-29 0,11-72-27 0,-11 72-30 16,0 0-31-16,0 0-28 0,38-55-38 0,-38 55-36 16,0 0-39-16,30-34-52 0,-30 34-52 0,0 0-358 15,35-36-827-15,-35 36 366 0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24:45.77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BEC1486-2B0F-4C1E-A92B-4302C278F380}" emma:medium="tactile" emma:mode="ink">
          <msink:context xmlns:msink="http://schemas.microsoft.com/ink/2010/main" type="writingRegion" rotatedBoundingBox="749,737 9534,454 9618,3077 834,3361"/>
        </emma:interpretation>
      </emma:emma>
    </inkml:annotationXML>
    <inkml:traceGroup>
      <inkml:annotationXML>
        <emma:emma xmlns:emma="http://www.w3.org/2003/04/emma" version="1.0">
          <emma:interpretation id="{FD0CCC83-37A3-4C22-A443-1A35504E297E}" emma:medium="tactile" emma:mode="ink">
            <msink:context xmlns:msink="http://schemas.microsoft.com/ink/2010/main" type="paragraph" rotatedBoundingBox="749,737 9534,454 9618,3077 834,33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5646BF6-2169-4831-8272-365358991579}" emma:medium="tactile" emma:mode="ink">
              <msink:context xmlns:msink="http://schemas.microsoft.com/ink/2010/main" type="line" rotatedBoundingBox="749,737 9534,454 9618,3077 834,3361"/>
            </emma:interpretation>
          </emma:emma>
        </inkml:annotationXML>
        <inkml:traceGroup>
          <inkml:annotationXML>
            <emma:emma xmlns:emma="http://www.w3.org/2003/04/emma" version="1.0">
              <emma:interpretation id="{307350E0-B9D6-4CB0-B94B-05531602505C}" emma:medium="tactile" emma:mode="ink">
                <msink:context xmlns:msink="http://schemas.microsoft.com/ink/2010/main" type="inkWord" rotatedBoundingBox="766,1260 3066,1186 3130,3187 831,3261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0 957 67 0,'0'0'237'0,"0"0"2"0,0 0-9 16,0 0-1-16,0 0-8 0,0 0-7 0,0 0-3 15,0 0-2-15,0 0-14 0,0 0-14 0,0 0-4 16,0 0-14-16,0 0-13 0,0 0-3 0,0 0-13 15,0 0 0-15,115-67-12 0,-115 67-9 0,35-29-6 16,-35 29-11-16,31-34 3 0,-31 34-9 0,48-55-12 16,-21 21-13-16,-2 5 5 0,-25 29-14 0,43-70 1 0,-17 37 7 15,-26 33-24-15,34-60-4 0,-19 26 6 16,-15 34-7-16,27-62-8 0,-11 22-15 0,-16 40 6 16,25-64 0-16,-25 64 5 0,24-67-9 0,-16 39-8 15,-8 28-3-15,17-61 5 0,-17 61 3 0,10-49 0 0,-10 49-6 16,9-46-1-16,-9 46-1 0,0 0-5 0,10-48 7 15,-10 48-2-15,0 0 10 0,0 0-10 16,0 0 3-16,0 0 8 0,0 0 10 0,0 0 3 0,0 0 14 16,0 0 4-16,0 0 9 0,9-48-13 0,-9 48 5 15,0 0 0-15,0 0 0 0,0 0-4 0,0 0-3 16,0 0-1-16,0 0-3 0,0 0 10 0,0 0 0 16,0 0 16-16,-17 158 5 0,17-158 7 0,-2 93 6 15,1-25 2-15,-4-2-1 0,7-1 7 0,-4 1 5 16,2-2 2-16,2 2-3 0,2-20 3 0,4 26-1 15,-6-2 7-15,1-3-6 0,0 2-3 0,-1 0-2 16,2-25-7-16,-4-44 2 0,7 114-4 0,-4-66 3 16,2 20-1-16,-2-6-5 0,-3-13 0 0,0-49-3 15,1 88 1-15,-1-44-14 0,0-44 7 0,2 92-12 16,3-48-5-16,-5-44-6 0,-5 78-1 0,5-78-2 16,3 56-14-16,-3-56-1 0,-3 56-2 0,3-56 8 15,0 0-16-15,6 70-19 0,-6-70-17 0,0 0-18 16,0 0-14-16,-8 50-28 0,8-50-51 0,0 0-53 0,0 0-56 15,0 0-36-15,0 0-44 0,0 0-27 16,0 0-44-16,0 0-46 0,0 0-41 0,0 0-310 16,0 0-852-16,-39-150 376 0</inkml:trace>
          <inkml:trace contextRef="#ctx0" brushRef="#br0" timeOffset="812.5052">1299 510 53 0,'0'0'358'0,"0"0"-49"0,0 0-33 16,0 0-26-16,-41-94-23 0,41 94-22 0,0 0-16 15,23-69-15-15,-23 69-5 0,24-47-17 0,-24 47-11 16,36-43-13-16,-4 11-1 0,-5 2 5 0,8 4-1 16,-35 26 10-16,71-52-3 0,-44 38-4 0,11-4-24 15,-38 18-19-15,63-29-6 0,-63 29-10 0,55-13 12 16,-55 13 10-16,51-1 4 0,-51 1 3 0,0 0 0 16,61 24 1-16,-61-24-2 0,35 40-1 0,-35-40 3 15,38 53-2-15,-25-13 15 0,-13-40-6 0,20 85 2 16,-17-41 2-16,-3 5 7 0,0-49-19 0,-12 112 2 15,4-67-1-15,-6 30-3 0,-5-5-5 0,6 2-5 0,-8-3-8 16,1-6 0-16,2 6-7 0,-2-6-3 0,10-18-7 16,-5 21-3-16,7 1-8 0,3-3-1 0,-1-18-3 15,6-46-7-15,-8 116 0 0,6-75-5 16,2-41-2-16,0 91-1 0,0-91-6 0,5 66-2 0,3-24-6 16,-8-42-5-16,16 63-1 0,-16-63-1 0,19 52 3 15,-19-52-5-15,23 39-4 0,-23-39 5 0,33 35-5 16,-33-35 2-16,0 0-4 0,48 24-7 0,-48-24-1 15,0 0-6-15,66 2 2 0,-66-2 0 0,0 0 1 16,68-26-4-16,-68 26 3 0,44-37 1 0,-12 3-1 16,-5 3 0-16,6-4 1 0,-9 2-2 0,-2-5 5 15,-22 38-4-15,41-70 6 0,-20 35-6 0,-4-1 3 16,-17 36 0-16,27-80-2 0,-18 44 3 0,-9 36-4 16,15-71-2-16,-12 30-1 0,-3 41-1 0,-11-67-2 15,11 67-4-15,-24-74-3 0,24 74 0 0,-35-58-1 16,5 25-3-16,-5 5-5 0,-1-1 7 0,-7 3 1 15,-17-8-1-15,11 20 6 0,2 0 0 0,-24-3 3 16,1 1 1-16,29 8 12 0,41 8-6 0,-98-11-2 0,29-7 6 16,26 17 0-16,43 1 0 0,-70-9 3 0,70 9 9 15,-77-9 3-15,77 9 1 0,-54-7 5 16,54 7 1-16,-50-12 0 0,50 12-1 0,0 0 14 16,-54-13-7-16,54 13-4 0,0 0 5 0,-46-24 5 0,46 24-3 15,0 0 5-15,0 0-4 0,-22-52-4 0,22 52-5 16,0 0 0-16,3-63-3 0,-3 63 1 0,0 0-10 15,37-77-2-15,-17 37 1 0,1 6-4 0,1-3-16 16,1 1-13-16,-2-2-23 0,4 1-24 0,-6-4-37 16,8 5-49-16,2 6-56 0,-29 30-68 0,41-55-75 15,-41 55-89-15,27-48-97 0,-27 48-303 0,25-46-911 16,-25 46 403-16</inkml:trace>
        </inkml:traceGroup>
        <inkml:traceGroup>
          <inkml:annotationXML>
            <emma:emma xmlns:emma="http://www.w3.org/2003/04/emma" version="1.0">
              <emma:interpretation id="{2EEFB04E-277D-4F18-B9BF-9410EAA67A84}" emma:medium="tactile" emma:mode="ink">
                <msink:context xmlns:msink="http://schemas.microsoft.com/ink/2010/main" type="inkWord" rotatedBoundingBox="3899,1421 4253,1410 4289,2529 3935,2540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4031.2965">3360 1052 22 0,'0'0'222'15,"0"0"-8"-15,0 0-6 0,0 0-21 0,0 0-10 16,0 0-11-16,0 0-8 0,0 0-11 0,0 0-4 16,0 0-8-16,0 0-8 0,0 0-11 0,-24 104-8 15,24-104-7-15,0 0-8 0,0 0-7 0,0 0-9 16,0 0-8-16,0 0-5 0,31 67-7 0,-31-67-1 16,0 0-9-16,0 0-2 0,0 0-7 0,0 0-2 15,0 0-4-15,0 0-1 0,0 0-4 0,0 0-5 16,0 0-1-16,0 0-1 0,0 0-6 0,0 0 1 15,0 0-2-15,0 0-2 0,92-97-1 0,-92 97 1 16,0 0-1-16,0 0-1 0,2-51-5 0,-2 51 2 16,0 0 1-16,0 0 3 0,0 0 11 0,0 0 10 15,0 0 3-15,0 0-1 0,0 0 0 0,0 0 4 16,0 0 14-16,0 0 5 0,0 0-5 0,-89-26-4 16,89 26 15-16,0 0-7 0,0 0-3 0,0 0-6 15,0 0-6-15,-38 86-4 0,38-86-3 0,0 0 1 16,0 0-10-16,-1 59 1 0,1-59-6 0,0 0 2 15,0 0-3-15,0 0-3 0,0 0-7 0,22 73-2 16,-22-73 8-16,0 0-1 0,0 0-10 0,0 0-11 0,0 0 2 16,46 22 0-16,-46-22-15 0,0 0 0 0,0 0-1 15,0 0 3-15,0 0-15 0,0 0-4 16,0 0 3-16,0 0 1 0,76-68 1 0,-76 68 8 16,0 0-2-16,0 0 1 0,0 0 1 0,12-54 9 0,-12 54 2 15,0 0 0-15,0 0 5 0,0 0 6 0,0 0 3 16,0 0 6-16,0 0 0 0,0 0 8 0,0 0 3 15,0 0-9-15,0 0 3 0,0 0-3 0,0 0-3 16,0 0 0-16,0 0-1 0,0 0-13 0,0 0-13 16,0 0-19-16,0 0-27 0,0 0-35 0,0 0-45 15,0 0-44-15,0 0-44 0,0 0-45 0,0 0-159 16,0 0-477-16,0 0 212 0</inkml:trace>
          <inkml:trace contextRef="#ctx0" brushRef="#br0" timeOffset="3343.8034">3181 406 33 0,'0'0'108'0,"0"0"-4"0,0 0-6 16,0 0-7-16,0 0-13 0,0 0 4 0,0 0-5 16,0 0-7-16,0 0 4 0,0 0 2 0,0 0-7 15,0 0-7-15,0 0 11 0,47-115 3 0,-47 115 3 16,0 0 5-16,0-52 11 0,0 52 7 0,0 0-1 15,0 0 3-15,0 0 2 0,0 0 15 0,0 0 1 16,-19-64-2-16,19 64-3 0,0 0-7 0,0 0 9 16,0 0-10-16,0 0-4 0,0 0-9 0,0 0 2 15,0 0-10-15,0 0-10 0,0 0-10 0,0 0-3 16,0 0-12-16,0 0-3 0,-98 95-4 0,98-95-7 16,0 0-5-16,0 0-15 0,-4 54-29 0,4-54-34 15,0 0-44-15,3 56-56 0,-3-56-66 0,0 0-71 16,0 0-173-16,11 70-491 0,-11-70 216 0</inkml:trace>
        </inkml:traceGroup>
        <inkml:traceGroup>
          <inkml:annotationXML>
            <emma:emma xmlns:emma="http://www.w3.org/2003/04/emma" version="1.0">
              <emma:interpretation id="{7997BF07-67CB-4A01-ABCA-C53191B98AF1}" emma:medium="tactile" emma:mode="ink">
                <msink:context xmlns:msink="http://schemas.microsoft.com/ink/2010/main" type="inkWord" rotatedBoundingBox="5090,597 6540,550 6625,3174 5175,3221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6203.1918">4336 664 20 0,'0'0'272'0,"0"0"7"0,0 0 0 0,0 0-2 16,0 0-2-16,0 0-2 0,0 0-6 0,0 0 11 15,152 1-19-15,-152-1 7 0,88-10 6 0,-12 0 12 16,-76 10-10-16,92-7-12 0,-45 3-11 0,6-3-15 15,-53 7-16-15,124-7-9 0,-76 0-12 0,25-4-15 16,-26 6-14-16,-47 5-13 0,96-10-17 0,-50 10-13 0,-46 0-14 16,74-5-14-16,-74 5-10 0,89-4-19 0,-89 4-21 15,54 0-32-15,-54 0-36 0,0 0-40 16,66 5-45-16,-66-5-28 0,0 0-44 0,54 6-37 0,-54-6-32 16,0 0-36-16,0 0-35 0,0 0-32 0,0 0-28 15,50 20-274-15,-50-20-705 0,0 0 312 0</inkml:trace>
          <inkml:trace contextRef="#ctx0" brushRef="#br0" timeOffset="5875.0799">4618-386 12 0,'0'0'275'0,"0"0"-13"0,0 0-6 16,-70 17-6-16,70-17-9 0,0 0-3 0,0 0-12 16,0 0-9-16,0 0-20 0,0 0-13 0,0 0-16 15,0 0-17-15,0 0-11 0,-65-39-12 0,65 39-5 16,0 0-7-16,0 0-19 0,0 0-6 0,41-96-9 16,-41 96-7-16,29-41-12 0,-29 41 2 0,33-33-11 15,-33 33-4-15,35-34-5 0,-35 34 0 0,39-26-9 16,-39 26-1-16,0 0-7 0,54-21 0 0,-54 21-2 15,0 0-4-15,0 0-8 0,70 6 28 0,-70-6-14 16,0 0 5-16,42 47 12 0,-42-47 7 0,29 45 11 16,-29-45 3-16,12 53-4 0,-12-53-2 0,5 54 0 15,-5-54 12-15,-2 64 0 0,2-64-3 0,0 0 10 16,-11 86-4-16,11-86 0 0,-15 48 0 0,15-48-4 16,-19 48-1-16,19-48-3 0,-18 32-3 0,18-32-7 15,0 0-3-15,0 0-6 0,0 0 1 0,-22 40-5 16,22-40-8-16,0 0 8 0,0 0-6 0,0 0-7 15,0 0-3-15,0 0-2 0,0 0-7 0,0 0 1 16,0 0-7-16,0 0-1 0,0 0 2 0,0 0-5 16,0 0 3-16,0 0-8 0,81-107 2 0,-81 107-4 0,0 0-2 15,52-19 2-15,-52 19 4 0,0 0-5 16,69 2-1-16,-69-2 2 0,0 0 7 0,79 29-8 16,-79-29 3-16,46 37-2 0,-46-37 4 0,45 47 8 15,-25-14 9-15,-20-33 4 0,27 54 9 0,-27-54 4 0,20 52 4 16,-20-52 5-16,10 63 1 0,-10-63 3 0,-2 63 2 15,2-63 2-15,-12 77 6 0,1-35-4 0,-8-3 3 16,19-39 1-16,-40 66 1 0,15-35 1 0,25-31 2 16,-40 43 1-16,12-17-6 0,28-26 3 0,-54 45 0 15,29-30 3-15,25-15 8 0,-51 27-4 0,51-27-7 16,-52 17-3-16,52-17 3 0,-52 6-12 0,52-6-1 16,0 0-8-16,-74-18-2 0,74 18-8 0,-44-22-3 15,44 22 0-15,-37-32-11 0,37 32-14 0,-27-31-9 16,27 31-26-16,0 0-35 0,-19-53-39 0,19 53-47 15,0 0-55-15,2-56-66 0,-2 56-59 0,0 0-54 16,0 0-60-16,0 0-57 0,0 0-388 0,0 0-961 16,0 0 426-16</inkml:trace>
          <inkml:trace contextRef="#ctx0" brushRef="#br0" timeOffset="7046.9517">5261 971 232 0,'0'0'282'15,"0"0"-13"-15,0 0-2 0,0 0 2 0,0 0-3 16,-40 57-1-16,40-57-7 0,0 0-5 0,-16 57 4 0,16-57-12 16,-17 50-8-16,17-50-6 0,-11 46 2 0,11-46 1 15,-14 47-13-15,14-47-11 0,0 0-16 16,-13 65-16-16,13-65-18 0,-19 37-7 0,19-37-7 0,0 0-11 16,0 0-9-16,-14 44-10 0,14-44-9 0,0 0-10 15,0 0-6-15,0 0-11 0,0 0-10 0,0 0-8 16,0 0-6-16,0 0-8 0,0 0-3 0,0 0-10 15,0 0-3-15,0 0-6 0,0 0-1 0,0 0-6 16,0 0-1-16,0 0-4 0,0 0 0 0,0 0-3 16,0 0 0-16,123-89-3 0,-123 89-2 0,46-19-4 15,-46 19 0-15,44-12-2 0,-44 12-3 0,0 0 1 16,73 5 3-16,-73-5 1 0,0 0-1 0,59 23 0 16,-59-23 2-16,34 25-3 0,-34-25-1 0,0 0 1 15,45 43 4-15,-45-43-1 0,20 36-1 0,-20-36 3 16,14 41 6-16,-14-41-2 0,8 47 8 0,-8-47 0 15,0 0-2-15,-12 78 2 0,12-78 3 0,-27 74 2 16,27-74 1-16,-24 48 8 0,24-48 7 0,-38 57-3 16,21-34 3-16,-12 8 1 0,29-31 1 0,-49 45 5 0,18-22 0 15,31-23 6-15,-56 40 1 0,23-19-2 16,33-21-1-16,-55 23 4 0,55-23-8 0,-57 14 1 16,57-14-2-16,-55 4 6 0,55-4 8 0,0 0-14 15,-70-3-5-15,70 3 4 0,0 0-4 0,0 0 2 0,0 0-5 16,-71-7-5-16,71 7 2 0,0 0-2 0,0 0 0 15,0 0-13-15,0 0 0 0,0 0-5 0,0 0-1 16,-33-27-3-16,33 27-7 0,0 0-22 0,0 0-20 16,0 0-19-16,0 0-28 0,0 0-34 0,0 0-45 15,0 0-55-15,36-93-43 0,-36 93-63 0,0 0-42 16,0 0-50-16,0 0-47 0,38-45-397 0,-38 45-934 16,0 0 414-16</inkml:trace>
          <inkml:trace contextRef="#ctx0" brushRef="#br0" timeOffset="6484.4433">5171 900 298 0,'0'0'335'15,"0"0"-33"-15,0 0-8 0,0 0 3 0,0 0 17 16,0 0-3-16,0 0 3 0,0 0-2 0,0 0-20 16,0 0-8-16,0 0-8 0,180-8-14 0,-136-1-9 15,-44 9-18-15,98-7-22 0,-54 2-22 0,-44 5-16 16,83-12-21-16,-83 12-21 0,58-3-23 0,-58 3-28 16,0 0-35-16,65-13-41 0,-65 13-39 0,0 0-48 15,0 0-39-15,50-3-39 0,-50 3-31 0,0 0-24 16,0 0-42-16,0 0-39 0,0 0-39 0,0 0-47 15,0 0-191-15,0 0-619 0,0 0 275 0</inkml:trace>
        </inkml:traceGroup>
        <inkml:traceGroup>
          <inkml:annotationXML>
            <emma:emma xmlns:emma="http://www.w3.org/2003/04/emma" version="1.0">
              <emma:interpretation id="{CE446F86-925E-410A-A231-D675172962E9}" emma:medium="tactile" emma:mode="ink">
                <msink:context xmlns:msink="http://schemas.microsoft.com/ink/2010/main" type="inkWord" rotatedBoundingBox="7435,1729 7619,1723 7626,1962 7443,1967"/>
              </emma:interpretation>
              <emma:one-of disjunction-type="recognition" id="oneOf3">
                <emma:interpretation id="interp3" emma:lang="" emma:confidence="1">
                  <emma:literal/>
                </emma:interpretation>
              </emma:one-of>
            </emma:emma>
          </inkml:annotationXML>
          <inkml:trace contextRef="#ctx0" brushRef="#br0" timeOffset="8875.1205">6653 494 214 0,'0'0'287'0,"0"0"-4"0,0 0-4 15,0 0 1-15,0 0 1 0,0 0-2 0,0 0 3 16,0 0-7-16,0 0-11 0,0 0-4 0,0 0-5 0,0 0-3 16,0 0-7-16,25 122-3 0,-25-122-16 0,0 0-15 15,0 0-10-15,0 0-19 0,24 37-13 16,-24-37-7-16,0 0-12 0,0 0-14 0,0 0-4 0,0 0-11 16,0 0-9-16,0 0-8 0,54 11-9 0,-54-11-7 15,0 0-8-15,0 0-7 0,0 0-6 0,0 0-7 16,0 0-4-16,0 0-4 0,62-69-1 0,-62 69-8 15,0 0-6-15,0 0 6 0,0 0-2 0,6-53-4 16,-6 53 9-16,0 0-4 0,0 0 3 0,0 0 1 16,0 0-3-16,0 0 4 0,0 0 8 0,0 0 12 15,-48-60 13-15,48 60-25 0,0 0-1 0,0 0-1 16,0 0-4-16,0 0-2 0,0 0 4 0,0 0 4 16,0 0 1-16,0 0-4 0,0 0-6 0,0 0 4 15,0 0-9-15,-99 79 4 0,99-79-2 0,0 0-7 16,-16 40-2-16,16-40-10 0,0 0 5 0,0 0-8 15,0 0 4-15,0 0-2 0,2 64-4 0,-2-64 2 16,0 0-6-16,0 0-8 0,0 0 7 0,0 0-6 0,0 0 6 16,0 0-8-16,0 0 2 0,0 0-5 0,0 0 3 15,53 36-6-15,-53-36-4 0,0 0-1 16,0 0-5-16,0 0 3 0,0 0-15 0,0 0 5 16,0 0-7-16,0 0 6 0,0 0-2 0,75-81 0 0,-75 81 6 15,0 0-5-15,0 0 2 0,0 0 13 0,0 0-9 16,0 0 1-16,0 0 3 0,0 0-3 0,0 0 5 15,0 0-1-15,0 0 1 0,0 0 3 0,0 0-2 16,0 0 7-16,0 0 3 0,0 0-4 0,0 0 6 16,-86-65 4-16,86 65 6 0,0 0 0 0,0 0-1 15,0 0-10-15,0 0 9 0,0 0-12 0,0 0 16 16,0 0-14-16,-61 87 9 0,61-87-3 0,0 0-9 16,0 0-20-16,0 0 25 0,0 0-1 0,0 0 1 15,0 0-2-15,0 0 0 0,0 0-4 0,0 0 3 16,0 0-1-16,0 0-2 0,0 0 0 0,0 0-9 15,63 81 5-15,-63-81-16 0,0 0 2 0,0 0 3 16,0 0-6-16,0 0-1 0,0 0-7 0,0 0-3 16,0 0 4-16,0 0-2 0,93-78-2 0,-93 78 2 0,0 0 2 15,0 0 3-15,18-48 2 0,-18 48 1 16,0 0 2-16,0 0-3 0,0 0 9 0,0 0 3 16,0 0 0-16,0 0 6 0,0 0 4 0,0 0 7 15,0 0 5-15,-42-78-5 0,42 78 9 0,0 0 11 0,0 0-7 16,0 0 3-16,0 0-3 0,0 0 4 0,0 0 13 15,0 0-18-15,0 0 6 0,0 0-6 0,0 0 5 16,0 0-8-16,0 0 5 0,0 0-3 0,0 0-2 16,0 0-15-16,0 0 8 0,0 0 4 0,0 0-6 15,0 0 1-15,-82 94-12 0,82-94 1 0,0 0-6 16,0 0-13-16,0 0-6 0,0 0 3 0,0 0-7 16,0 0-8-16,0 0-2 0,0 0-7 0,0 0-10 15,0 0-12-15,0 0-7 0,0 0-11 0,0 0-9 16,0 0-11-16,0 0-15 0,0 0-16 0,0 0-19 15,0 0-28-15,0 0-31 0,0 0-40 0,0 0-35 16,0 0-42-16,0 0-56 0,0 0-48 0,0 0-330 16,0 0-835-16,0 0 370 0</inkml:trace>
        </inkml:traceGroup>
        <inkml:traceGroup>
          <inkml:annotationXML>
            <emma:emma xmlns:emma="http://www.w3.org/2003/04/emma" version="1.0">
              <emma:interpretation id="{13E2267F-BB54-4C83-A194-8693610E8C80}" emma:medium="tactile" emma:mode="ink">
                <msink:context xmlns:msink="http://schemas.microsoft.com/ink/2010/main" type="inkWord" rotatedBoundingBox="8470,643 9539,609 9613,2903 8544,2937"/>
              </emma:interpretation>
              <emma:one-of disjunction-type="recognition" id="oneOf4">
                <emma:interpretation id="interp4" emma:lang="" emma:confidence="0">
                  <emma:literal>56</emma:literal>
                </emma:interpretation>
                <emma:interpretation id="interp5" emma:lang="" emma:confidence="0">
                  <emma:literal>96</emma:literal>
                </emma:interpretation>
                <emma:interpretation id="interp6" emma:lang="" emma:confidence="0">
                  <emma:literal>566</emma:literal>
                </emma:interpretation>
                <emma:interpretation id="interp7" emma:lang="" emma:confidence="0">
                  <emma:literal>5</emma:literal>
                </emma:interpretation>
                <emma:interpretation id="interp8" emma:lang="" emma:confidence="0">
                  <emma:literal>36</emma:literal>
                </emma:interpretation>
              </emma:one-of>
            </emma:emma>
          </inkml:annotationXML>
          <inkml:trace contextRef="#ctx0" brushRef="#br0" timeOffset="11046.9949">7710 534 3570 0,'0'0'315'0,"0"0"-236"0,0 0-68 16,0 0-36-16,0 0 20 0,0 0 11 0,0 0 32 16,0 0 1-16,0 0 40 0,0 0 20 0,0 0 30 15,162-22 28-15,-113 15 16 0,-49 7-1 0,123-14-8 0,-50 6-1 16,-23 4-6-16,26-3-16 0,-32 3-17 0,-44 4-9 15,90-4-16-15,-90 4-20 0,86 6-29 0,-86-6-19 16,65 6-19-16,-65-6-32 0,49 7-39 16,-49-7-39-16,0 0-38 0,0 0-38 0,67 9-38 0,-67-9-52 15,0 0-56-15,0 0-56 0,0 0-48 0,0 0-225 16,32 27-701-16,-32-27 310 0</inkml:trace>
          <inkml:trace contextRef="#ctx0" brushRef="#br0" timeOffset="11625.1421">8573 760 61 0,'0'0'278'0,"0"0"-2"0,0 0-6 0,56 34-2 16,-56-34-1-16,0 0-1 0,0 0-6 0,0 0-2 15,0 0-14-15,0 0-9 0,0 0-9 0,0 0 4 16,0 0-7-16,0 0 0 0,0 0-3 0,0 0-7 16,0 0-16-16,0 0-17 0,0 0-15 0,0 0-14 15,0 0 7-15,0 0-4 0,0 0 1 0,0 0-4 16,0 0-10-16,-135-67-7 0,135 67-5 0,-88 30-2 16,45-12-10-16,-4 5 4 0,3 2-8 0,-12 13-3 0,21-7 0 15,-6-3 12-15,-8 19 6 0,16-12 5 16,16 1 2-16,17-36-5 0,-35 71-5 0,22-32-1 15,13-39 3-15,-11 78-11 0,5-45-3 0,6-33 11 16,0 0-17-16,9 86-3 0,6-46-11 0,-15-40-14 0,38 66-79 16,-24-43 0-16,-14-23 0 0,55 61 0 0,-33-42 0 15,13 2 0-15,-35-21 0 0,62 36 0 16,-24-18 0-16,3-2 0 0,-41-16 0 0,80 14 0 0,-37-5 0 16,-43-9 0-16,84 2 0 0,-84-2 0 0,61-9 0 15,-61 9 0-15,68-17 0 0,-68 17 0 0,56-18 0 16,-56 18 0-16,44-30 0 0,-44 30 0 0,38-37 0 15,-38 37 0-15,20-37 0 0,-20 37 0 0,11-55 0 16,-11 55 0-16,0 0 0 0,-20-71 0 0,20 71 0 16,-25-48 0-16,25 48 0 0,-41-38 0 0,41 38 0 15,-51-30 0-15,13 17 0 0,38 13 0 0,-73-11 0 16,73 11 0-16,-71 0 0 0,71 0 0 0,-82 17 0 16,41-7 0-16,41-10 0 0,-66 24 0 0,66-24 0 15,-51 26 0-15,51-26 0 0,-38 26 0 0,38-26 0 16,-32 23 0-16,32-23 0 0,0 0 0 0,-41 52-113 15,41-52-185-15,-14 32-58 0,14-32-58 0,-6 48-63 16,6-48-73-16,0 0-448 0,-3 75-1080 0,3-75 478 16</inkml:trace>
          <inkml:trace contextRef="#ctx0" brushRef="#br0" timeOffset="10781.3802">8290-619 30 0,'0'0'276'0,"0"0"-4"0,0 0 2 16,0 0 5-16,0 0 0 0,0 0 7 0,0 0-2 16,0 0-8-16,0 0 3 0,0 0-8 0,0 0-3 15,-50 69-16-15,36-34-2 0,14-35 3 0,-27 55-8 16,27-55-13-16,-24 53-14 0,24-53-14 0,-17 50-18 16,17-50-5-16,-27 48-15 0,27-48 0 0,-21 33-9 15,21-33-4-15,0 0-18 0,-25 38-13 0,25-38-13 16,0 0-3-16,0 0-12 0,0 0-6 0,0 0-10 15,-27 32-7-15,27-32-6 0,0 0-7 0,0 0-3 16,0 0-4-16,0 0-9 0,0 0-6 0,0 0-5 16,0 0-4-16,0 0-6 0,0 0 4 0,0 0-8 15,0 0-7-15,0 0-3 0,0 0-1 0,0 0-5 16,92-100-1-16,-92 100-4 0,46-28-1 0,-46 28 0 0,41-12 1 16,-41 12-1-16,0 0-4 0,72-11 3 0,-72 11-1 15,0 0 14-15,75 6-12 0,-75-6-1 16,0 0 1-16,52 21 1 0,-52-21 2 0,38 29 0 15,-38-29 3-15,0 0-1 0,35 49 1 0,-35-49 2 0,12 33 2 16,-12-33 4-16,0 0 3 0,0 66 2 0,0-66-1 16,0 0 2-16,-36 73 3 0,14-39 1 0,-2-4 5 15,-6 1 6-15,30-31 1 0,-52 48 4 0,20-24 4 16,32-24 5-16,-50 32 1 0,50-32-5 0,-65 38 3 16,40-22 13-16,25-16-4 0,-48 14-5 0,48-14-8 15,-44 17-2-15,44-17 4 0,0 0-7 0,-62 2-13 16,62-2 5-16,0 0-4 0,0 0 0 0,0 0-16 15,0 0-28-15,-63-25-24 0,63 25-30 0,0 0-26 16,0 0-46-16,0 0-48 0,0 0-51 0,-9-49-45 16,9 49-46-16,0 0-53 0,0 0-53 0,0 0-52 15,0 0-334-15,0 0-898 0,0 0 397 0</inkml:trace>
        </inkml:traceGroup>
        <inkml:traceGroup>
          <inkml:annotationXML>
            <emma:emma xmlns:emma="http://www.w3.org/2003/04/emma" version="1.0">
              <emma:interpretation id="{20D95E4A-24A5-41FC-8EFB-9AFDB347CE39}" emma:medium="tactile" emma:mode="ink">
                <msink:context xmlns:msink="http://schemas.microsoft.com/ink/2010/main" type="inkWord" rotatedBoundingBox="9042,528 9522,513 9524,579 9045,595"/>
              </emma:interpretation>
              <emma:one-of disjunction-type="recognition" id="oneOf5">
                <emma:interpretation id="interp9" emma:lang="" emma:confidence="1">
                  <emma:literal/>
                </emma:interpretation>
              </emma:one-of>
            </emma:emma>
          </inkml:annotationXML>
          <inkml:trace contextRef="#ctx0" brushRef="#br0" timeOffset="10250.1247">8248-648 249 0,'0'0'283'0,"0"0"-2"16,0 0-8-16,0 0 1 0,0 0-3 0,0 0-9 16,0 0-1-16,0 0-8 0,0 0-25 0,118-37 11 0,-118 37-7 15,59-11-7-15,-59 11-13 0,58-8-19 16,-58 8-15-16,62-7-18 0,-62 7-14 0,60-7-12 16,-60 7-19-16,51-7-6 0,-51 7-12 0,0 0-12 15,0 0-13-15,69-5-15 0,-69 5-31 0,0 0-27 0,0 0-28 16,0 0-30-16,0 0-30 0,0 0-27 0,0 0-27 15,0 0-30-15,0 0-26 0,0 0-27 0,0 0-31 16,0 0-21-16,0 0-15 0,0 0-216 0,0 0-552 16,0 0 245-16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30.57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6A5CF3F-2817-4BAF-B2BC-43396D936A33}" emma:medium="tactile" emma:mode="ink">
          <msink:context xmlns:msink="http://schemas.microsoft.com/ink/2010/main" type="writingRegion" rotatedBoundingBox="9095,1207 12184,1332 12120,2907 9032,2783"/>
        </emma:interpretation>
      </emma:emma>
    </inkml:annotationXML>
    <inkml:traceGroup>
      <inkml:annotationXML>
        <emma:emma xmlns:emma="http://www.w3.org/2003/04/emma" version="1.0">
          <emma:interpretation id="{0321543B-1406-4F07-8922-58BE62D3EB16}" emma:medium="tactile" emma:mode="ink">
            <msink:context xmlns:msink="http://schemas.microsoft.com/ink/2010/main" type="paragraph" rotatedBoundingBox="9095,1207 12184,1332 12120,2907 9032,27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74DE11-A2E0-44F8-9047-2C56B9E94507}" emma:medium="tactile" emma:mode="ink">
              <msink:context xmlns:msink="http://schemas.microsoft.com/ink/2010/main" type="line" rotatedBoundingBox="9095,1207 12184,1332 12120,2907 9032,2783"/>
            </emma:interpretation>
          </emma:emma>
        </inkml:annotationXML>
        <inkml:traceGroup>
          <inkml:annotationXML>
            <emma:emma xmlns:emma="http://www.w3.org/2003/04/emma" version="1.0">
              <emma:interpretation id="{03A70F46-891C-43BD-88C5-09C82908F892}" emma:medium="tactile" emma:mode="ink">
                <msink:context xmlns:msink="http://schemas.microsoft.com/ink/2010/main" type="inkWord" rotatedBoundingBox="9059,2105 9304,2115 9296,2308 9052,2299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30 11 125 0,'0'0'172'0,"0"0"-7"0,0 0-5 15,0 0-5-15,0 0-14 0,0 0-6 0,0 0-6 16,0 0 1-16,0 0 2 0,0 0 0 0,0 0 16 16,0 0-8-16,0 0-8 0,0 0-3 0,0 0-5 15,0 0 2-15,0 0-7 0,0 0-5 0,0 0-11 16,0 0-10-16,0 0-3 0,0 0-2 0,0 0-13 15,0 0-6-15,0 0-4 0,0 0-6 0,106 57 3 16,-106-57-14-16,0 0 1 0,0 0-4 0,0 0-9 16,0 0-2-16,0 0 1 0,0 0-6 0,77-16-7 15,-77 16 2-15,0 0-4 0,0 0-1 0,0 0-3 16,32-33 2-16,-32 33-6 0,0 0 4 0,0 0 0 16,0 0 0-16,0 0 18 0,0 0 5 0,0 0 15 15,0 0-2-15,0 0 4 0,0 0 9 0,0 0 5 16,0 0 10-16,0 0-9 0,0 0 11 0,0 0 2 15,0 0-5-15,0 0-6 0,0 0-8 0,-98-55-3 16,98 55-6-16,0 0-2 0,0 0-2 0,0 0-6 16,0 0-1-16,0 0-3 0,0 0-10 0,0 0-2 15,0 0 1-15,-54 81-5 0,54-81-4 0,0 0 6 16,0 0-10-16,0 0 2 0,0 0-1 0,0 0-5 0,0 0-3 16,0 0-3-16,0 0 2 0,0 0-2 15,0 0-3-15,0 0 2 0,0 0-6 0,0 0 6 16,0 0-9-16,84 53 4 0,-84-53-6 0,0 0 8 15,0 0-2-15,0 0 0 0,0 0-4 0,0 0 2 0,0 0 3 16,0 0-3-16,0 0-4 0,0 0 6 16,0 0 3-16,0 0-1 0,0 0 4 0,0 0-6 15,0 0 11-15,0 0-1 0,0 0 2 0,0 0 0 16,0 0-2-16,0 0 9 0,0 0-6 0,0 0 5 0,0 0-3 16,0 0 2-16,0 0-3 0,0 0-2 0,0 0-1 15,0 0-5-15,0 0 2 0,0 0 0 0,0 0-5 16,0 0-1-16,0 0-3 0,0 0-4 15,0 0-7-15,0 0-5 0,0 0 0 0,0 0-12 0,0 0-5 16,0 0-3-16,0 0 4 0,0 0-5 0,0 0 0 16,0 0-5-16,0 0 9 0,0 0 0 0,0 0 2 15,0 0 3-15,0 0 1 0,0 0 6 0,0 0 2 16,0 0 9-16,0 0 13 0,0 0 15 0,0 0 9 16,0 0 5-16,0 0 4 0,0 0 5 0,0 0 6 15,0 0 9-15,0 0 1 0,0 0 14 0,0 0-1 16,0 0-11-16,0 0-1 0,-128-8-11 0,128 8-1 15,0 0-8-15,-30 26-5 0,30-26-7 0,0 0-14 16,0 0-21-16,0 0-35 0,0 0-29 0,-24 36-31 16,24-36-35-16,0 0-30 0,0 0-38 0,0 0-31 15,0 0-33-15,0 0-18 0,0 0-11 0,0 0-16 16,0 0-23-16,0 0-233 0,137-7-617 0,-137 7 273 16</inkml:trace>
        </inkml:traceGroup>
        <inkml:traceGroup>
          <inkml:annotationXML>
            <emma:emma xmlns:emma="http://www.w3.org/2003/04/emma" version="1.0">
              <emma:interpretation id="{2F4B7C92-B38D-48F7-8F26-0A0940B09BFC}" emma:medium="tactile" emma:mode="ink">
                <msink:context xmlns:msink="http://schemas.microsoft.com/ink/2010/main" type="inkWord" rotatedBoundingBox="10080,1247 12184,1332 12120,2907 10017,2822"/>
              </emma:interpretation>
              <emma:one-of disjunction-type="recognition" id="oneOf1">
                <emma:interpretation id="interp1" emma:lang="" emma:confidence="0">
                  <emma:literal>15</emma:literal>
                </emma:interpretation>
                <emma:interpretation id="interp2" emma:lang="" emma:confidence="0">
                  <emma:literal>1 5</emma:literal>
                </emma:interpretation>
                <emma:interpretation id="interp3" emma:lang="" emma:confidence="0">
                  <emma:literal>в 5</emma:literal>
                </emma:interpretation>
                <emma:interpretation id="interp4" emma:lang="" emma:confidence="0">
                  <emma:literal>с 5</emma:literal>
                </emma:interpretation>
                <emma:interpretation id="interp5" emma:lang="" emma:confidence="0">
                  <emma:literal>г 5</emma:literal>
                </emma:interpretation>
              </emma:one-of>
            </emma:emma>
          </inkml:annotationXML>
          <inkml:trace contextRef="#ctx0" brushRef="#br0" timeOffset="687.4807">994-163 317 0,'0'0'381'0,"0"0"-13"0,0 0-1 0,0 0-8 16,0 0-21-16,0 0-26 0,0 0-20 0,28 60-13 15,-28-60-12-15,0 0-12 0,0 0-20 0,0 0-19 16,0 0-16-16,0 0-16 0,95-22-17 0,-95 22-13 16,0 0-16-16,73-56-15 0,-53 37-16 0,-20 19-7 15,48-49-14-15,-48 49-10 0,49-51-5 0,-29 29-7 16,10-10-7-16,-30 32-8 0,38-52-4 0,-17 18-8 0,-21 34-8 16,34-41-4-16,-34 41-1 0,24-40-3 15,-24 40-2-15,18-41-4 0,-18 41 5 0,0 0-5 16,0 0-4-16,14-63 0 0,-14 63-4 0,0 0-1 15,0 0 2-15,0 0-3 0,-3-51 0 0,3 51 2 0,0 0 0 16,0 0 0-16,0 0-8 0,0 0 1 0,0 0 1 16,0 0-2-16,0 0 2 0,0 0-1 15,0 0-3-15,0 0 2 0,0 0-1 0,0 0 1 16,0 0 4-16,0 0 2 0,0 0 8 0,0 0 8 0,-43 138 9 16,43-138 11-16,-3 62 12 0,3-62 9 0,-3 63 3 15,3-63 4-15,-4 68 2 0,4-68-10 16,4 78 10-16,-4-78-8 0,3 70-1 0,-2-30-4 15,-1-40 5-15,16 77-4 0,-8-38-4 0,-8-39-3 0,13 82-1 16,-9-45-6-16,-4-37 5 0,24 82-11 0,-14-46-3 16,4 32 3-16,-14-68-5 0,13 63-12 0,-9-26 8 15,-4-37-2-15,18 80-1 0,-6-36 1 0,-12-44-8 16,8 75-4-16,-8-75 1 0,10 49 1 0,-10-49-6 16,11 46 0-16,-11-46-20 0,0 0-18 0,14 45-35 15,-14-45-29-15,0 0-32 0,0 0-33 0,0 0-28 16,0 0-38-16,0 0-43 0,0 0-38 0,0 0-51 15,0 0-74-15,0 0-40 0,0 0-317 0,0 0-849 16,74-117 376-16</inkml:trace>
          <inkml:trace contextRef="#ctx0" brushRef="#br0" timeOffset="1000.0013">2230-691 364 0,'0'0'359'16,"72"-30"-15"-16,-72 30 2 0,48-24 0 0,-48 24-13 15,58-20-9-15,-20 8-2 0,-38 12-11 0,76-14-18 16,-35 6-17-16,-41 8-18 0,73-9-18 0,-73 9-29 15,82-9-15-15,-82 9-20 0,58-5-22 0,-58 5-17 16,0 0-22-16,76-4-18 0,-76 4-25 0,0 0-26 16,0 0-34-16,0 0-36 0,65 6-39 0,-65-6-39 15,0 0-42-15,0 0-28 0,0 0-32 0,0 0-44 16,0 0-53-16,0 0-34 0,0 0-20 0,0 0-209 16,0 0-611-16,0 0 270 0</inkml:trace>
          <inkml:trace contextRef="#ctx0" brushRef="#br0" timeOffset="1609.525">2411-669 209 0,'0'0'297'0,"0"0"-10"0,0 0-8 0,0 0 2 0,0 0 10 16,-53 48 12-16,53-48-9 0,0 0-6 15,-8 43-3-15,8-43-5 0,0 0-7 0,-3 76-2 16,3-76-14-16,-10 55 5 0,10-55-7 0,-11 53-13 0,11-53-13 15,-3 55-19-15,3-55-15 0,-6 55-5 0,6-55-12 16,0 0-17-16,-5 66-2 0,5-66-11 0,0 0-5 16,-3 51-15-16,3-51-11 0,0 0-14 15,0 0-9-15,0 0-3 0,0 0-28 0,0 0 11 0,0 0-12 16,-4 54-6-16,4-54-7 0,0 0 15 0,0 0-12 16,0 0-1-16,0 0-1 0,0 0-3 15,0 0-11-15,0 0 7 0,0 0-7 0,0 0-7 0,0 0-1 0,0 0-7 16,0 0-2-16,0 0 0 0,0 0-3 0,132-86-2 15,-132 86-4-15,47-20 3 0,-47 20-1 0,49-11-1 16,-49 11-3-16,54-9-2 0,-54 9-4 0,0 0 5 16,76 6-3-16,-76-6 0 0,0 0 7 0,76 20-8 15,-76-20 9-15,50 26-6 0,-50-26-2 0,49 29 2 16,-49-29 3-16,52 45 3 0,-31-26-4 0,-21-19 1 16,41 42-2-16,-17-10-1 0,-24-32 0 0,31 56 2 15,-15-20 1-15,-16-36 0 0,21 60-7 0,-10-24 10 16,-11-36-10-16,17 60 13 0,-17-60 4 0,6 50-10 15,-6-50 5-15,3 52 9 0,-3-52-3 0,0 0-5 16,-12 81 1-16,12-81-1 0,-14 52 16 0,14-52 2 16,-24 60 3-16,24-60 1 0,-32 43-7 0,9-9-7 15,23-34-15-15,-38 34-8 0,38-34 0 0,-53 29 0 16,53-29 0-16,-61 18 0 0,23-5 0 0,38-13 0 16,-59 9 0-16,59-9 0 0,0 0 0 0,-71-4 0 0,71 4 0 15,0 0 0-15,0 0 0 0,-64-12 0 0,64 12 0 16,0 0 0-16,0 0 0 0,-43-21 0 0,43 21 0 15,0 0 0-15,0 0 0 0,0 0 0 16,-24-37 0-16,24 37 0 0,0 0 0 0,0 0 0 0,0 0-206 16,0 0-76-16,46-90-49 0,-46 90-52 0,33-35-36 15,-33 35-57-15,49-44-46 0,-49 44-407 0,41-33-1007 16,-41 33 446-16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32.5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0 103 146 0,'0'0'430'0,"0"0"-10"15,0 0-13-15,0 0-10 0,0 0-4 0,0 0-4 16,72-18-7-16,-72 18-10 0,0 0-17 0,68-18-26 16,-68 18-17-16,53-12-15 0,-53 12-13 0,55-12-19 15,-55 12-13-15,55-13-22 0,-55 13-21 0,54-12-25 16,-54 12-20-16,62-8-14 0,-62 8-10 0,0 0-19 16,75-6-8-16,-75 6-14 0,49-5-22 0,-49 5-19 15,0 0-25-15,0 0-36 0,65-7-45 0,-65 7-50 16,0 0-43-16,0 0-44 0,0 0-53 0,0 0-47 15,62 12-52-15,-62-12-50 0,0 0-48 0,0 0-43 16,0 0-252-16,0 0-789 0,0 0 350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32.79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6 98 0,'0'0'401'0,"0"0"-34"0,0 0-11 0,0 0-10 16,0 0 0-16,0 0-2 0,0 0 4 0,0 0-4 15,0 0 0-15,0 0-3 0,64 70-7 0,-64-70-15 16,56 10-7-16,-56-10-10 0,82 9-10 0,-35-2-12 0,-47-7-15 16,90-2-26-16,-90 2-21 0,94-5-11 15,-53-1-22-15,-41 6-14 0,90-13-20 0,-49 3-8 16,-41 10-14-16,71-15-12 0,-71 15-14 0,65-22-9 0,-65 22-22 15,49-17-21-15,-49 17-36 0,0 0-31 0,44-12-46 16,-44 12-55-16,0 0-53 0,0 0-50 0,0 0-72 16,0 0-74-16,0 0-79 0,0 0-93 15,0 0-364-15,0 0-976 0,0 0 432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1:46.60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715F73D-EB98-4C52-9113-C817B6EA8CB9}" emma:medium="tactile" emma:mode="ink">
          <msink:context xmlns:msink="http://schemas.microsoft.com/ink/2010/main" type="writingRegion" rotatedBoundingBox="1010,1040 8734,-82 9192,3066 1468,4189"/>
        </emma:interpretation>
      </emma:emma>
    </inkml:annotationXML>
    <inkml:traceGroup>
      <inkml:annotationXML>
        <emma:emma xmlns:emma="http://www.w3.org/2003/04/emma" version="1.0">
          <emma:interpretation id="{5A3A75F6-1148-4CF9-A2B6-374FAD2CA7E8}" emma:medium="tactile" emma:mode="ink">
            <msink:context xmlns:msink="http://schemas.microsoft.com/ink/2010/main" type="paragraph" rotatedBoundingBox="1010,1040 8734,-82 9192,3066 1468,41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19A027-F2F4-4CB4-AFA5-6C794688F744}" emma:medium="tactile" emma:mode="ink">
              <msink:context xmlns:msink="http://schemas.microsoft.com/ink/2010/main" type="line" rotatedBoundingBox="1010,1040 8734,-82 9192,3066 1468,4189"/>
            </emma:interpretation>
          </emma:emma>
        </inkml:annotationXML>
        <inkml:traceGroup>
          <inkml:annotationXML>
            <emma:emma xmlns:emma="http://www.w3.org/2003/04/emma" version="1.0">
              <emma:interpretation id="{F906431B-25A6-4B4D-888B-2691FE73E4AB}" emma:medium="tactile" emma:mode="ink">
                <msink:context xmlns:msink="http://schemas.microsoft.com/ink/2010/main" type="inkWord" rotatedBoundingBox="1010,1040 3912,618 4365,3730 1462,415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0 864 87 0,'0'0'279'0,"0"0"-4"0,0 0-2 16,0 0-8-16,0 0-4 0,0 0-9 0,0 0 1 0,0 0-11 16,125-53-22-16,-95 29-4 0,0-6-13 0,1 0 0 15,-31 30-20-15,59-59-20 0,-31 28-2 16,-1-5-12-16,-2 2-16 0,4-1-18 0,-4-2-5 0,2 2-10 16,13-21-9-16,-23 23-8 0,7-5-25 0,-24 38 9 15,42-65-10-15,-27 40-6 0,-15 25-2 0,25-54-4 16,-25 54-11-16,27-43 7 0,-27 43-13 0,17-41-3 15,-17 41-3-15,0 0 1 0,16-47-2 0,-16 47 0 16,0 0-5-16,0 0 2 0,0 0 2 0,0 0 3 16,0 0-2-16,0 0 0 0,-5-59 1 0,5 59-2 15,0 0-5-15,0 0-2 0,0 0 7 0,0 0-7 16,0 0 1-16,0 0 1 0,-65 118-1 0,65-118 11 16,-22 80-1-16,11-39 5 0,3 4 5 0,8-45 12 15,-23 112 9-15,8-43 2 0,0-3 12 0,8 8 12 16,-4-8 4-16,-6-2 1 0,-1 11 6 0,3-5 1 15,3-1 4-15,6-2 4 0,-3 0-7 0,-1-20-6 16,4 18 1-16,-2-25-8 0,8-40-7 0,-13 85-1 16,5-49-9-16,8-36-10 0,-3 67-6 0,3-67-1 15,-8 51-5-15,8-51-10 0,0 0 5 0,-14 51-15 16,14-51-19-16,0 0-20 0,0 0-23 0,-9 50-32 16,9-50-36-16,0 0-47 0,0 0-68 0,0 0-44 15,0 0-40-15,-26 33-50 0,26-33-48 0,0 0-26 16,0 0-330-16,-52 25-825 0,52-25 366 0</inkml:trace>
          <inkml:trace contextRef="#ctx0" brushRef="#br0" timeOffset="343.7555">-288 1792 202 0,'0'0'254'0,"0"0"2"0,0 0-10 0,0 0-5 16,0 0-4-16,0 0-4 0,0 0-5 0,0 0-16 0,0 0-4 16,0 0-2-16,0 0 4 0,141 13-10 0,-141-13-2 15,98-10-6-15,-49 4-17 0,25-7-2 16,0 3-11-16,1-12-10 0,-26 15-3 0,22-5-2 16,-24 5-6-16,23-9-4 0,-21 10-7 0,-49 6-10 0,121-16-5 15,-76 9-11-15,-1 0-7 0,-44 7-8 0,82-8-9 16,-82 8-5-16,55-10-7 0,-55 10-3 0,57-11-4 15,-57 11-7-15,54-10-9 0,-54 10 0 0,0 0-4 16,60-11-5-16,-60 11-5 0,0 0-12 0,0 0-11 16,48-9-19-16,-48 9-22 0,0 0-30 0,0 0-35 15,0 0-41-15,0 0-55 0,0 0-37 0,0 0-56 16,0 0-45-16,0 0-37 0,0 0-313 0,0 0-737 16,0 0 327-16</inkml:trace>
          <inkml:trace contextRef="#ctx0" brushRef="#br0" timeOffset="750.0246">107 2117 126 0,'0'0'250'16,"0"0"-2"-16,0 0-5 0,0 0-13 0,0 0-7 16,0 0 7-16,0 0-3 0,0 0-1 0,0 0 1 15,0 0-8-15,0 0 10 0,0 0-1 0,0 0 7 16,0 0 4-16,18 137-9 0,-18-137-5 0,3 89-3 16,-2-23-5-16,-7-20 1 0,6-46-5 0,-6 117-9 15,4-72-14-15,1 1-7 0,-9 18-7 0,10-64-17 16,-5 85-14-16,2-40-9 0,3-45-12 0,-5 89-5 15,5-49-15-15,0-40-7 0,-6 77-9 0,6-77-8 16,-3 56-5-16,3-56-14 0,-3 48-9 0,3-48 0 16,0 0-17-16,0 0-9 0,-8 56-23 0,8-56-24 15,0 0-27-15,0 0-35 0,0 0-36 0,0 0-41 16,0 0-43-16,0 0-26 0,0 0-26 0,0 0-24 16,0 0-16-16,0 0-21 0,0 0-22 0,0 0 0 15,0 0-11-15,0 0-7 0,0 0-216 0,0 0-617 16,71-126 273-16</inkml:trace>
          <inkml:trace contextRef="#ctx0" brushRef="#br0" timeOffset="1265.6429">488 2558 175 0,'0'0'219'0,"0"0"9"0,0 0 11 16,27-61 3-16,-27 61 1 0,0 0 7 0,0 0 0 15,0 0 3-15,0 0-17 0,0 0 12 0,0 0-5 0,0 0 0 16,0 0-3-16,0 0-10 0,0 0-3 15,0 0 1-15,0 0-13 0,-30 160-4 0,30-160-7 16,-5 77-11-16,5-77-7 0,-3 75-8 0,3-75-7 16,6 67-10-16,-6-67-12 0,10 64-14 0,-10-64-15 0,14 47-9 15,-14-47-12-15,21 51-7 0,-21-51-11 0,27 42-4 16,-27-42-11-16,28 35-4 0,-28-35-5 16,33 30-6-16,-33-30-8 0,40 17-1 0,-40-17-4 15,0 0-3-15,66 5-2 0,-66-5-7 0,0 0 3 0,76-28-6 16,-76 28 5-16,63-46-6 0,-41 28 0 0,11-12-2 15,-1-3 0-15,-8 0-3 0,3-5 1 0,-4-1-8 16,1 2 4-16,-24 37-4 0,41-75 3 0,-23 34-8 16,-3 1 12-16,-15 40-6 0,21-74-4 0,-15 37-6 15,-6 37 3-15,7-54 0 0,-7 54 0 0,-2-67-1 16,2 67-2-16,-10-50 1 0,10 50 0 0,-14-51 1 16,14 51-4-16,-22-48 4 0,22 48-3 0,-33-59 1 15,33 59-1-15,-35-34 10 0,35 34-9 0,-38-29-3 16,38 29 0-16,-47-18 1 0,47 18 2 0,-54-11-2 15,54 11 11-15,0 0-1 0,-87 3 3 0,87-3-4 16,0 0 3-16,-80 25 1 0,80-25 5 0,-46 28-2 16,46-28-4-16,-52 46-1 0,26-19-1 0,3 6 2 15,23-33-1-15,-46 65-5 0,27-31 5 0,5 4-7 16,14-38-3-16,-24 59-15 0,24-59-15 0,-22 63-27 16,22-63-27-16,-13 51-41 0,13-51-40 0,-9 47-40 15,9-47-43-15,0 0-44 0,3 57-36 0,-3-57-47 16,0 0-53-16,17 58-43 0,-17-58-278 0,0 0-810 15,0 0 359-15</inkml:trace>
          <inkml:trace contextRef="#ctx0" brushRef="#br0" timeOffset="4620.8172">1892 1370 79 0,'0'0'180'16,"0"0"-2"-16,0 0 1 0,0 0 1 0,0 0 7 16,0 0 4-16,0 0-11 0,0 0-1 0,0 0-1 15,0 0-11-15,0 0-12 0,0 0 8 0,0 0-8 16,0 0-6-16,0 0 4 0,0 0-8 0,143 30-9 16,-143-30-1-16,53 7-3 0,-53-7-6 0,0 0-4 15,101 0-2 1,-101 0-9-16,71-7 7 0,-71 7-10 0,71-4-2 0,-71 4-5 15,58-8 1-15,-58 8-6 0,53-6-12 0,-53 6-4 16,0 0-8-16,74-10-8 0,-74 10-1 0,0 0-15 16,47-9 0-16,-47 9-5 0,0 0-5 0,0 0-9 15,0 0-2-15,49-11-8 0,-49 11-25 0,0 0-24 16,0 0-26-16,0 0-30 0,0 0-33 0,0 0-41 16,0 0-40-16,0 0-49 0,0 0-31 0,0 0-22 15,0 0-17-15,0 0-202 0,0 0-562 0,0 0 249 16</inkml:trace>
          <inkml:trace contextRef="#ctx0" brushRef="#br0" timeOffset="4933.3006">2375 1050 233 0,'0'0'250'0,"0"0"12"15,0 0-12-15,0 0-10 0,0 0-9 0,0 0 0 16,0 0-5-16,0 0-5 0,0 0 1 0,0 0-8 16,0 0-18-16,-17 142-1 0,17-142 4 0,11 78-10 15,-11-78-1-15,13 78-7 0,-6-41-4 0,-7-37-4 16,10 79-4-16,-7-39 1 0,-3-40-9 0,5 83-5 16,-5-83-10-16,1 76-6 0,4-39-8 0,-5-37-13 0,6 68-7 15,-6-68-7-15,8 49-18 0,-8-49-3 16,0 0-5-16,2 63-9 0,-2-63-8 0,0 0-5 15,0 0-17-15,0 0-3 0,11 47-12 0,-11-47-26 16,0 0-30-16,0 0-37 0,0 0-45 0,0 0-65 0,0 0-68 16,0 0-85-16,0 0-92 0,0 0-350 0,0 0-838 15,0 0 370-15</inkml:trace>
        </inkml:traceGroup>
        <inkml:traceGroup>
          <inkml:annotationXML>
            <emma:emma xmlns:emma="http://www.w3.org/2003/04/emma" version="1.0">
              <emma:interpretation id="{40F791AA-8A85-4F98-BD64-98C5D8C247F7}" emma:medium="tactile" emma:mode="ink">
                <msink:context xmlns:msink="http://schemas.microsoft.com/ink/2010/main" type="inkWord" rotatedBoundingBox="4956,738 8773,183 9177,2963 5360,3518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14865.139">5481 981 56 0,'0'0'193'16,"0"0"-2"-16,0 0 0 0,0 0-7 0,0 0-10 15,0 0-14-15,0 0-5 0,0 0-8 0,0 0-10 16,0 0-15-16,0 0-15 0,0 0-7 0,0 0-8 16,0 0-10-16,0 0-8 0,0 0-7 0,0 0-7 15,0 0-10-15,0 0-3 0,0 0-3 0,0 0-5 16,0 0-3-16,0 0-2 0,0 0 1 0,0 0 1 16,0 0 0-16,0 0-6 0,0 0 1 0,0 0-2 15,0 0 3-15,0 0-2 0,0 0 2 0,0 0-7 16,0 0 1-16,0 0-1 0,0 0-2 0,95-6-2 15,-95 6-6-15,0 0-1 0,0 0 2 0,0 0-2 16,0 0 1-16,0 0-6 0,25-33 7 0,-25 33 1 16,0 0 3-16,0 0-5 0,0 0 6 0,0 0 0 15,0 0 8-15,0 0 0 0,0 0 2 0,0 0 3 16,0 0-3-16,0 0-3 0,0 0 0 0,0 0-2 16,0 0 10-16,0 0 0 0,0 0-5 0,0 0 3 15,0 0-2-15,0 0-8 0,0 0 6 0,0 0-11 0,0 0 3 16,0 0 0-16,0 0-13 0,0 0 8 0,0 0-3 15,0 0-1-15,0 0-1 0,0 0 0 16,0 0 0-16,0 0-1 0,0 0-1 0,0 0 3 16,0 0 0-16,0 0-2 0,0 0-6 0,0 0 8 15,0 0-4-15,0 0 0 0,0 0 0 0,0 0-3 0,0 0-4 16,0 0 4-16,0 0 1 0,0 0-1 0,0 0 1 16,0 0-4-16,0 0 2 0,0 0-2 0,0 0 1 15,0 0-5-15,0 0 6 0,0 0-5 0,0 0 0 16,0 0 3-16,55-4 3 0,-55 4-4 0,0 0-3 15,0 0 8-15,0 0-3 0,0 0-2 0,0 0 5 16,0 0-6-16,0 0 2 0,0 0 0 0,0 0-3 16,0 0 6-16,-6-67-1 0,6 67 2 0,0 0-1 15,0 0 16-15,0 0 0 0,0 0 14 0,0 0-23 16,0 0 0-16,0 0 8 0,0 0 6 0,-79-30 3 16,79 30 1-16,0 0 5 0,0 0-4 0,0 0-10 15,0 0 0-15,0 0 8 0,0 0-6 0,0 0 0 16,0 0-1-16,0 0 10 0,0 0-15 0,-87 54 3 15,87-54 10-15,0 0-10 0,0 0 3 0,0 0-4 16,-8 54 4-16,8-54-1 0,0 0-7 0,0 0-2 16,0 0-2-16,0 62 7 0,0-62-7 0,0 0 5 15,0 0 0-15,0 0-1 0,0 0 2 0,22 71-7 16,-22-71-4-16,0 0 0 0,0 0 3 0,21 33-3 16,-21-33 15-16,0 0-15 0,0 0-5 0,0 0 4 15,0 0 0-15,0 0 10 0,42 30-9 0,-42-30-5 16,0 0 6-16,0 0-5 0,0 0 0 0,0 0-2 15,0 0 1-15,0 0-3 0,0 0 3 0,0 0 1 16,0 0 1-16,0 0-7 0,84-63 2 0,-84 63 1 16,0 0 2-16,0 0-3 0,17-45 4 0,-17 45 0 15,0 0-1-15,0 0-3 0,0 0-1 0,0 0 2 16,-7-62-2-16,7 62 5 0,0 0 0 0,0 0-3 16,0 0 2-16,0 0-2 0,0 0 1 0,0 0-8 0,-34-59 8 15,34 59 2-15,0 0 0 0,0 0-4 0,0 0 7 16,0 0-6-16,0 0 14 0,-42-19-10 0,42 19 0 15,0 0 1-15,0 0-1 0,0 0-8 16,0 0 10-16,0 0 4 0,0 0-2 0,0 0 1 0,0 0 7 16,-71 77-2-16,71-77-7 0,0 0 9 0,0 0-9 15,-15 44-6-15,15-44 4 0,0 0-1 0,0 0 1 16,0 0 0-16,-3 56 1 0,3-56-8 0,0 0 7 16,0 0-1-16,0 0 1 0,0 0-5 0,0 0 6 15,0 0-9-15,32 62 1 0,-32-62-2 0,0 0 10 16,0 0-3-16,0 0-3 0,0 0 7 0,0 0-4 15,0 0 1-15,0 0 1 0,0 0-3 0,0 0-1 16,0 0 1-16,0 0 0 0,0 0 0 0,0 0 0 16,0 0-7-16,110-80 2 0,-110 80-7 0,0 0 5 15,0 0-2-15,5-52 2 0,-5 52-2 0,0 0 10 16,0 0-8-16,0 0 2 0,0 0 11 0,0 0-13 16,0 0 2-16,-24-81-1 0,24 81 2 0,0 0 7 15,0 0-10-15,0 0 8 0,0 0-6 0,0 0 10 16,-34-31-6-16,34 31 2 0,0 0-3 0,0 0 1 15,0 0-10-15,0 0 10 0,0 0 4 0,0 0-3 16,0 0-7-16,0 0 6 0,0 0 2 0,0 0-7 16,0 0 4-16,0 0-5 0,0 0-18 0,0 0-17 15,0 0-36-15,0 0-23 0,0 0-30 0,0 0-30 16,0 0-37-16,-57 101-48 0,57-101-55 0,0 0-43 0,0 0-232 16,0 0-621-16,0 0 274 0</inkml:trace>
          <inkml:trace contextRef="#ctx0" brushRef="#br0" timeOffset="8783.3323">3616 1202 168 0,'0'0'266'0,"0"0"-7"0,0 0-9 15,0 0-2-15,0 0-2 0,0 0-3 0,0 0-6 16,0 0-2-16,0 0 7 0,0 0-21 0,0 0 11 16,0 0-13-16,0 0-22 0,0 0-8 0,0 0-1 15,0 0-5-15,0 0-8 0,148-39-8 0,-148 39 1 16,60-9-11-16,-60 9-10 0,61-9-9 0,-61 9 8 16,72-11-9-16,-72 11-7 0,62-4-9 0,-62 4-6 15,74-8-6-15,-74 8-5 0,70-11-6 0,-70 11-5 16,87-8-4-16,-48 3-6 0,-39 5-9 0,62-5-3 15,-62 5-8-15,66-4 4 0,-66 4-7 0,54-7-6 16,-54 7-2-16,0 0-6 0,79-11-4 0,-79 11 0 16,0 0-8-16,54-5 0 0,-54 5-13 0,0 0 7 15,0 0 0-15,0 0-4 0,55-14-3 0,-55 14-1 16,0 0-3-16,0 0-3 0,0 0-7 0,0 0-13 16,0 0-16-16,0 0-19 0,0 0-22 0,0 0-33 15,0 0-24-15,0 0-32 0,55-5-44 0,-55 5-51 16,0 0-43-16,0 0-50 0,0 0-55 0,0 0-24 15,0 0-320-15,0 0-800 0,0 0 353 0</inkml:trace>
          <inkml:trace contextRef="#ctx0" brushRef="#br0" timeOffset="9861.5087">4316 1346 45 0,'0'0'270'0,"0"0"2"15,0 0-7-15,0 0-6 0,0 0-15 0,0 0-9 16,0 0-11-16,0 0 0 0,0 0-2 0,0 0-4 16,-60 36 5-16,60-36-10 0,0 0-10 15,0 0-5-15,1 62-3 0,-1-62-8 0,0 0-13 16,-1 67-4-16,1-67-1 0,0 0-7 0,-6 66-7 0,6-66 2 16,0 0-10-16,-7 66-5 0,7-66-5 0,0 0-10 15,-9 64-11-15,9-64 7 0,-8 44-10 0,8-44-3 16,0 0-6-16,0 0-11 0,-8 51-6 15,8-51-7-15,0 0-5 0,0 0-12 0,0 0-5 0,0 0-7 16,0 0-5-16,0 0-1 0,0 0-4 0,0 0-2 16,0 0-4-16,-16 41-8 0,16-41-7 0,0 0 8 15,0 0 1-15,0 0-7 0,0 0 1 16,0 0-3-16,0 0-4 0,0 0 1 0,0 0-3 0,0 0-3 16,0 0-11-16,0 0 13 0,0 0-5 0,0 0 0 15,76-104-1-15,-76 104-3 0,0 0 2 0,0 0-3 16,40-28 2-16,-40 28-1 0,0 0-4 0,44-18 9 15,-44 18-9-15,0 0 2 0,0 0 0 0,0 0-2 16,72 2 0-16,-72-2 5 0,0 0-6 0,0 0 5 16,73 26-5-16,-73-26 0 0,27 23 4 0,-27-23 2 15,29 37-4-15,-29-37-2 0,31 40 1 0,-31-40 2 16,22 47-2-16,-22-47 5 0,16 53-7 0,-16-53 4 16,8 66 1-16,-8-66-2 0,3 68 2 0,-3-68 2 15,-6 65 2-15,6-65-3 0,-14 64-2 0,3-25 2 16,11-39 4-16,-27 71-2 0,14-45 1 0,13-26 7 15,-27 62 2-15,5-30-2 0,22-32 3 0,-41 51-11 16,20-29 13-16,21-22-2 0,-60 40 3 0,33-25 2 16,27-15-3-16,-61 31 1 0,23-21-5 0,38-10 2 15,-54 8 0-15,54-8 7 0,0 0 0 0,-80 3 4 16,80-3 11-16,0 0 17 0,-70-8 5 0,70 8-10 16,0 0 3-16,-51-21 1 0,51 21-1 0,0 0 18 15,0 0 2-15,-38-26-5 0,38 26-3 0,0 0 10 16,0 0 0-16,0 0 0 0,-23-37-4 0,23 37-26 15,0 0-46-15,0 0 0 0,0 0 0 0,0 0 0 16,0 0 0-16,0 0 0 0,6-64 0 0,-6 64 0 16,0 0 0-16,0 0 0 0,0 0 0 0,0 0 0 15,0 0-40-15,0 0-132 0,35-58-42 0,-35 58-42 16,0 0-40-16,0 0-26 0,0 0-41 0,0 0-26 16,0 0-30-16,0 0-48 0,36-23-35 0,-36 23-291 15,0 0-857-15,0 0 380 0</inkml:trace>
          <inkml:trace contextRef="#ctx0" brushRef="#br0" timeOffset="8345.8425">3867 101 184 0,'0'0'210'0,"0"0"1"0,0 0 15 0,0 0-6 0,0 0-4 16,0 0-12-16,0 0-7 0,0 0-2 16,0 0-9-16,0 0-11 0,0 0-9 0,0 0-11 15,-117-10-12-15,117 10 1 0,0 0-5 16,0 0-8-16,0 0-9 0,-8-56-15 0,8 56-17 0,0 0-17 15,0 0 8-15,22-77-9 0,-22 77-6 16,0 0-12-16,35-64 3 0,-35 64-10 0,29-31-2 0,-29 31 5 16,0 0-11-16,41-35 4 0,-41 35-6 15,0 0-10-15,41-25 0 0,-41 25 4 0,0 0-9 0,0 0-1 16,52-13 3-16,-52 13-2 0,0 0-10 0,0 0 7 0,0 0 7 16,0 0 4-16,0 0 9 15,0 0 6-15,73 46-4 0,-73-46 1 0,19 37-9 0,-19-37 4 0,12 45-4 16,-12-45-4-16,0 0 8 0,8 72-1 0,-8-72 1 15,0 51 3-15,0-51 2 0,0 0-8 0,-11 68-2 16,11-68 6-16,0 0-3 0,-19 61 6 0,19-61-5 16,0 0-3-16,-17 40 0 0,17-40-2 0,0 0 2 15,0 0-7-15,0 0 3 0,0 0-5 0,-22 35 1 0,22-35-6 16,0 0 2-16,0 0-1 0,0 0-4 16,0 0 3-16,0 0-2 0,0 0-6 0,0 0 4 15,0 0-6-15,0 0 3 0,0 0-4 0,0 0 3 16,0 0 0-16,0 0-4 0,0 0 0 0,0 0-4 15,0 0 3-15,0 0-4 0,0 0 4 0,0 0-7 0,0 0 0 16,0 0 5-16,153-47 1 0,-153 47-6 0,0 0 2 16,58 7-2-16,-58-7 1 0,46 15 4 15,-46-15 0-15,44 18 2 0,-44-18 1 0,43 23 2 16,-43-23 0-16,37 29 5 0,-37-29 7 0,28 35-1 0,-28-35 6 16,24 40 7-16,-24-40-1 0,0 0 2 0,14 55 1 15,-14-55 4-15,0 0 0 0,-3 77-2 0,3-77 4 16,0 0 9-16,-19 75-4 0,0-40-2 15,19-35 3-15,-32 59-6 0,32-59-2 0,-42 49 5 0,15-18 4 16,27-31 2-16,-56 49 1 0,34-31-3 0,22-18 1 16,-49 32-3-16,13-8-1 0,36-24 6 0,-49 31-3 15,49-31 11-15,-65 26-11 0,65-26 2 16,-54 12 2-16,54-12-5 0,-60 3 10 0,60-3 3 16,0 0-2-16,-66-9-8 0,66 9 3 0,0 0 1 0,-51-17-9 15,51 17-4-15,0 0-4 0,-34-25 7 0,34 25-5 16,0 0-6-16,0 0-5 0,-24-47-3 0,24 47-2 15,0 0 1-15,0 0-8 0,0 0-13 0,11-64-16 16,-11 64-27-16,0 0-7 0,0 0-26 0,0 0-32 16,39-53-39-16,-39 53-42 0,0 0-53 0,0 0-47 15,48-19-31-15,-48 19-33 0,0 0-37 0,0 0-31 16,0 0-25-16,0 0-319 0,0 0-825 0,0 0 365 16</inkml:trace>
          <inkml:trace contextRef="#ctx0" brushRef="#br0" timeOffset="9158.3541">4237 1337 61 0,'0'0'220'0,"0"0"6"16,0 0 7-16,0 0 0 0,0 0 4 0,0 0-7 16,0 0-6-16,0 0-5 0,0 0-2 0,0 0-5 15,0 0-4-15,0 0-22 0,0 0 11 0,0 0-11 16,0 0 1-16,136-25-8 0,-136 25 2 0,0 0-16 15,66-12 9-15,-66 12-9 0,52-11-14 0,-52 11-2 16,54-13-7-16,-54 13-8 0,52-13-16 0,-52 13-10 0,54-19-7 16,-54 19-10-16,0 0-15 0,65-8-6 15,-65 8-3-15,0 0-12 0,0 0-1 0,47-11-7 16,-47 11-8-16,0 0-5 0,0 0-15 0,0 0-15 16,0 0-22-16,0 0-31 0,0 0-10 0,0 0-13 0,0 0-39 15,0 0-37-15,0 0-37 0,0 0-22 16,0 0-22-16,0 0-27 0,0 0-20 0,0 0-19 15,0 0-7-15,0 0-2 0,0 0-211 0,-118 79-558 16,118-79 248-16</inkml:trace>
          <inkml:trace contextRef="#ctx0" brushRef="#br0" timeOffset="15833.9169">6366 956 208 0,'0'0'222'0,"0"0"3"0,0 0-2 0,0 0-5 16,0 0 1-16,0 0-14 0,0 0-1 0,0 0-14 16,0 0 3-16,137-4-6 0,-137 4 7 0,73-13-12 15,-73 13-8-15,87-16 13 0,-40 5-6 0,4 3-6 16,-51 8 10-16,87-19-11 0,-38 13-6 0,-49 6-4 16,95-17-20-16,-51 7-2 0,0 0-15 0,-44 10-11 15,87-15-2-15,-87 15-14 0,62-7-10 0,-62 7-10 16,61-9-9-16,-61 9-13 0,59-12-6 0,-59 12 0 15,46-12-10-15,-46 12-13 0,0 0-22 0,0 0-19 16,0 0-33-16,57-9-28 0,-57 9-30 0,0 0-27 16,0 0-31-16,0 0-29 0,0 0-36 0,0 0-38 15,0 0-36-15,0 0-40 0,0 0-237 0,0 0-624 16,0 0 277-16</inkml:trace>
          <inkml:trace contextRef="#ctx0" brushRef="#br0" timeOffset="15458.8939">6549 502 41 0,'0'0'266'16,"0"0"-8"-16,0 0 2 0,0 0-9 0,0 0-7 16,0 0-27-16,0 0-20 0,0 0-22 0,0 0-11 15,0 0-16-15,0 0-8 0,0 0-1 0,95-86-12 16,-95 86-6-16,46-48-16 0,-30 26-6 0,-16 22-7 15,34-45-11-15,-5 12-2 0,-4 3-12 0,-25 30-6 16,32-55-11-16,-32 55 0 0,30-44-7 0,-30 44-7 16,22-42 3-16,-22 42-8 0,16-44-7 0,-16 44 8 15,19-39-10-15,-19 39 1 0,0 0-6 0,0 0 0 16,0 0-4-16,4-64 3 0,-4 64-5 0,0 0 2 16,0 0 2-16,0 0-3 0,0 0 0 0,-25-56 3 15,25 56 10-15,0 0 0 0,0 0 20 0,0 0-12 16,0 0-4-16,0 0-2 0,0 0 2 0,-44-18 0 15,44 18 8-15,0 0 2 0,0 0 2 0,0 0 3 0,0 0-6 16,0 0 6-16,0 0-5 0,0 0 14 16,0 0-12-16,0 0 2 0,0 0 9 0,0 0-5 15,-71 76 1-15,71-76 6 0,0 0 5 0,-8 69 4 16,8-69 2-16,-10 55 1 0,10-55 0 0,-3 63-7 0,3-63 0 16,3 59 0-16,-3-59 0 0,0 0-3 0,7 79-4 15,-1-39-4-15,-6-40-5 0,0 0-4 16,5 77-1-16,-5-77-5 0,9 44-9 0,-9-44 0 15,10 47-1-15,-10-47-5 0,0 0-10 0,8 53-17 0,-8-53-25 16,0 0-32-16,6 56-34 0,-6-56-27 0,0 0-42 16,0 0-34-16,0 0-38 0,-3 69-45 0,3-69-44 15,0 0-32-15,0 0-259 0,-21 38-671 16,21-38 298-16</inkml:trace>
        </inkml:traceGroup>
        <inkml:traceGroup>
          <inkml:annotationXML>
            <emma:emma xmlns:emma="http://www.w3.org/2003/04/emma" version="1.0">
              <emma:interpretation id="{06F2C3FA-231A-4067-A2A8-9575D596A603}" emma:medium="tactile" emma:mode="ink">
                <msink:context xmlns:msink="http://schemas.microsoft.com/ink/2010/main" type="inkWord" rotatedBoundingBox="8219,2010 8721,1937 8891,3110 8390,3183"/>
              </emma:interpretation>
              <emma:one-of disjunction-type="recognition" id="oneOf2">
                <emma:interpretation id="interp2" emma:lang="" emma:confidence="0">
                  <emma:literal>4</emma:literal>
                </emma:interpretation>
                <emma:interpretation id="interp3" emma:lang="" emma:confidence="0">
                  <emma:literal>н</emma:literal>
                </emma:interpretation>
                <emma:interpretation id="interp4" emma:lang="" emma:confidence="0">
                  <emma:literal>ь</emma:literal>
                </emma:interpretation>
                <emma:interpretation id="interp5" emma:lang="" emma:confidence="0">
                  <emma:literal>„</emma:literal>
                </emma:interpretation>
                <emma:interpretation id="interp6" emma:lang="" emma:confidence="0">
                  <emma:literal>ч</emma:literal>
                </emma:interpretation>
              </emma:one-of>
            </emma:emma>
          </inkml:annotationXML>
          <inkml:trace contextRef="#ctx0" brushRef="#br0" timeOffset="16537.0348">6897 1166 87 0,'0'0'223'15,"0"0"-4"-15,0 0-14 0,0 0-10 0,0 0-5 16,0 0-8-16,0 0-8 0,0 0-7 16,0 0-7-16,0 0-7 0,0 0-5 0,0 0-16 15,0 0-4-15,0 0-11 0,0 0-10 0,0 0-5 0,95-70-6 16,-95 70-9-16,0 0 5 0,0 0-10 0,0 0 1 16,0 0-3-16,0 0-6 0,0 0-6 0,0 0-3 15,0 0-10-15,0 0-4 0,0 0-1 16,0 0-4-16,0 0-7 0,0 0 1 0,0 0-9 0,0 0-6 15,0 0 0-15,0 0 3 0,0 0-5 0,0 0-3 16,0 0-5-16,0 0 3 0,0 0-2 0,0 0 2 16,0 0-10-16,0 0 1 0,0 0 5 0,0 0-1 15,0 0 2-15,0 0-2 0,0 0 8 0,0 0 7 16,0 0 5-16,0 0 2 0,0 0 12 0,0 0 12 16,0 0-7-16,0 0 6 0,0 0 13 0,0 0-5 15,0 0 17-15,0 0 5 0,0 0 13 0,-7 126 9 16,7-126 7-16,0 0 8 0,-14 89 3 0,14-89 3 15,-14 77 4-15,1-36 2 0,2 0-4 0,11-41 1 16,-13 66 0-16,13-66 3 0,-20 71-12 0,20-71-13 16,-11 62 4-16,11-62-9 0,-8 56 0 0,8-56-6 15,-19 64-2-15,19-64-15 0,-17 50-2 0,17-50-5 16,-10 43-2-16,10-43-10 0,0 0-2 0,-16 42-5 16,16-42-8-16,0 0-6 0,0 0 5 0,0 0-18 15,0 0-3-15,0 0-3 0,-12 49 1 0,12-49-6 16,0 0-10-16,0 0 3 0,0 0 8 0,0 0-8 15,0 0-3-15,0 0-1 0,0 0 3 0,0 0 1 16,0 0-1-16,0 0-4 0,0 0 3 0,0 0-11 0,0 0 3 16,0 0-1-16,0 0-9 0,0 0-9 0,0 0-6 15,148-62-15-15,-148 62-15 0,37-24-17 16,-37 24-26-16,38-29-9 0,-38 29-17 0,34-41-23 16,-34 41-22-16,34-21-33 0,-34 21-23 0,0 0-21 0,52-38-16 15,-52 38-3-15,0 0-14 0,27-19-24 0,-27 19-31 16,0 0-23-16,0 0-9 0,0 0-4 0,34-28-271 15,-34 28-690-15,0 0 306 0</inkml:trace>
          <inkml:trace contextRef="#ctx0" brushRef="#br0" timeOffset="16818.2926">7259 1562 217 0,'0'0'233'0,"0"0"7"15,0 0 14-15,0 0-13 0,0 0 0 0,0 0-11 16,0 0-4-16,0 0-10 0,0 0-12 0,0 0-4 16,0 0-7-16,0 0 15 0,0 0-6 0,0 0-1 15,0 0-9-15,0 0 1 0,0 0 0 0,0 0 11 16,0 0 4-16,0 0-4 0,-18 147-6 0,12-100-2 16,6-47-6-16,-9 89-3 0,9-49-5 0,0-40-8 15,3 84-10-15,-3-84-10 0,-3 75-12 0,3-75-9 16,6 51-12-16,-6-51-10 0,1 54-12 0,-1-54-8 15,0 0-11-15,8 61-12 0,-8-61-16 0,0 0-13 16,0 0-48-16,0 0-52 0,8 46-80 0,-8-46-79 16,0 0-111-16,0 0-129 0,0 0-484 0,0 0-1022 15,0 0 453-15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2:12.77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86DE621-48AB-4AB8-BD06-1AA0147A88A6}" emma:medium="tactile" emma:mode="ink">
          <msink:context xmlns:msink="http://schemas.microsoft.com/ink/2010/main" type="writingRegion" rotatedBoundingBox="817,994 13463,415 13635,4170 989,4749">
            <msink:destinationLink direction="with" ref="{5B322C44-9F0C-41B0-A227-84BA88E1A385}"/>
          </msink:context>
        </emma:interpretation>
      </emma:emma>
    </inkml:annotationXML>
    <inkml:traceGroup>
      <inkml:annotationXML>
        <emma:emma xmlns:emma="http://www.w3.org/2003/04/emma" version="1.0">
          <emma:interpretation id="{354906DC-9B0D-40AD-A5CC-EE073716D8A8}" emma:medium="tactile" emma:mode="ink">
            <msink:context xmlns:msink="http://schemas.microsoft.com/ink/2010/main" type="paragraph" rotatedBoundingBox="817,994 13463,415 13635,4170 989,47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A3D644F-C91B-4041-9E09-CC2434726817}" emma:medium="tactile" emma:mode="ink">
              <msink:context xmlns:msink="http://schemas.microsoft.com/ink/2010/main" type="line" rotatedBoundingBox="817,994 13463,415 13635,4170 989,4749"/>
            </emma:interpretation>
          </emma:emma>
        </inkml:annotationXML>
        <inkml:traceGroup>
          <inkml:annotationXML>
            <emma:emma xmlns:emma="http://www.w3.org/2003/04/emma" version="1.0">
              <emma:interpretation id="{391BA21C-5059-4A89-A66A-B1F7BCDDC16D}" emma:medium="tactile" emma:mode="ink">
                <msink:context xmlns:msink="http://schemas.microsoft.com/ink/2010/main" type="inkWord" rotatedBoundingBox="821,1073 3599,946 3752,4279 974,4406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62 267 180 0,'0'0'213'0,"0"0"-12"0,0 0-7 16,0 0-5-16,0 0-6 0,0 0-6 0,0 0-1 15,0 0-10-15,0 0-4 0,0 0-6 0,0 0-5 16,0 0-13-16,0 0-8 0,0 0-8 0,0 0 0 15,0 0-12-15,0 0 23 0,0 0-7 0,0 0-7 16,0 0-15-16,0 0-11 0,0 0-6 0,0 0-14 16,0 0-8-16,0 0-6 0,0 0 0 0,3-129-8 15,-3 129-6-15,0 0 10 0,32-49-18 0,-32 49-2 16,0 0 0-16,30-41-5 0,-30 41-6 0,0 0-1 16,24-30 5-16,-24 30-10 0,0 0 0 0,0 0-4 15,0 0-2-15,0 0 11 0,0 0-3 0,0 0-4 16,44-18-4-16,-44 18-1 0,0 0 12 0,0 0 5 15,0 0-6-15,0 0 15 0,0 0-9 0,0 0 1 16,49 88 12-16,-49-88-3 0,11 45 9 0,-11-45-12 16,8 49 6-16,-8-49-7 0,0 0 16 0,-5 73 2 15,5-73-1-15,-6 58-8 0,6-58 3 0,-5 73-1 16,5-73 2-16,-11 53-1 0,11-53 6 0,-19 50-10 16,19-50-7-16,-17 46 1 0,17-46-8 0,-18 36 3 15,18-36-5-15,0 0-4 0,0 0-2 0,0 0 3 16,-20 44-7-16,20-44 0 0,0 0 3 0,0 0-5 15,0 0 0-15,0 0 1 0,0 0-4 0,0 0 2 16,0 0 0-16,0 0-1 0,0 0 0 0,0 0-1 16,0 0 3-16,0 0-4 0,0 0-5 0,0 0-6 15,0 0 6-15,0 0-5 0,0 0 1 0,0 0 1 0,0 0 0 16,0 0 5-16,69-113 1 0,-69 113-8 0,0 0 3 16,0 0-5-16,56-28 6 0,-56 28-2 15,39-14-1-15,-39 14-1 0,0 0-2 0,59-4 2 16,-59 4-2-16,0 0 4 0,0 0 1 0,0 0-8 0,86 33 6 15,-86-33-3-15,40 30 3 0,-40-30-5 0,33 33 2 16,-33-33 4-16,21 40-3 0,-21-40 4 0,14 48-3 16,-14-48 1-16,5 61 5 0,-5-61 13 15,3 63 4-15,-3-63 3 0,-5 69 0 0,5-69-2 0,-11 77 10 16,-2-38-3-16,13-39 1 0,-28 69-1 0,6-29 2 16,0-3 3-16,3 2-2 0,-11-4 4 0,3-3 3 15,27-32-5-15,-55 64 4 0,28-36 5 0,27-28 0 16,-43 35 1-16,43-35 1 0,-47 22 1 0,47-22-3 15,-40 19-3-15,40-19 0 0,0 0 4 0,-62 7 0 16,62-7 2-16,0 0-5 0,0 0 11 0,0 0-12 16,-72-20 7-16,72 20-2 0,0 0-1 0,-32-30 3 15,32 30-2-15,0 0-11 0,-22-46-3 0,22 46 4 16,0 0-5-16,-10-48-6 0,10 48-6 0,0 0 0 16,0 0-3-16,4-71-5 0,-4 71-13 0,0 0-1 15,0 0-18-15,0 0-20 0,0 0-30 0,12-59-34 16,-12 59-37-16,0 0-53 0,0 0-34 0,0 0-58 15,0 0-45-15,0 0-49 0,0 0-42 0,0 0-39 16,0 0-282-16,0 0-804 0,0 0 356 0</inkml:trace>
          <inkml:trace contextRef="#ctx0" brushRef="#br0" timeOffset="390.6644">-499 1750 225 0,'0'0'264'0,"0"0"-4"0,0 0 1 0,0 0-10 16,0 0-3-16,0 0-12 0,128-56 4 0,-128 56 2 15,49-10-15-15,-49 10-10 0,81-23 7 0,-42 11 0 16,-39 12-4-16,86-17 5 0,-42 6-8 0,-44 11 6 16,93-10-14-16,-42 7-10 0,-51 3-19 0,94-14-9 15,-43 10-8-15,3-1-4 0,-54 5-8 0,93-9-13 16,-22 1-15-16,-71 8-10 0,90-1-12 0,-90 1-15 16,71 1 1-16,-71-1-11 0,60 1-5 0,-60-1-11 15,0 0-1-15,79 7-9 0,-79-7-11 0,43 7 0 16,-43-7-2-16,0 0-4 0,0 0-3 0,0 0-11 15,62 7-33-15,-62-7-20 0,0 0-32 0,0 0-29 16,0 0-26-16,0 0-42 0,0 0-62 0,0 0-60 16,0 0-59-16,0 0-58 0,0 0-49 0,0 0-249 15,0 0-758-15,0 0 335 0</inkml:trace>
          <inkml:trace contextRef="#ctx0" brushRef="#br0" timeOffset="1317.9899">157 1859 78 0,'0'0'227'0,"0"0"-4"0,0 0-5 16,0 0-4-16,0 0-1 0,0 0-5 0,0 0 6 16,0 0 3-16,0 0-6 0,0 0-7 0,0 0-2 15,0 0 10-15,0 0-4 0,0 0 9 0,0 0 0 16,0 0 5-16,0 0-2 0,0 0-6 0,-14 131 3 16,14-131 9-16,-26 78-1 0,17-38-9 0,-5 2-8 15,0 1-4-15,14-43-9 0,-27 77 5 0,16-37-23 16,11-40-4-16,-19 64 1 0,8-26-16 0,11-38-17 15,-16 51-6-15,16-51-12 0,-21 52-5 0,21-52-7 16,-16 43-7-16,16-43-6 0,0 0-10 0,-22 61-9 0,22-61 3 16,0 0-13-16,0 0-9 0,-12 40 2 15,12-40-16-15,0 0-2 0,0 0-6 0,0 0-4 16,0 0-3-16,0 0-4 0,0 0 10 0,0 0-7 16,0 0-4-16,0 0-4 0,0 0-4 0,0 0 4 15,0 0-3-15,0 0 7 0,0 0-11 0,79 11 4 0,-79-11-10 16,0 0 2-16,0 0-11 0,104-51 10 0,-61 28 1 15,-43 23 0-15,61-37-5 0,-24 15-14 16,-3 0-19-16,-34 22-16 0,60-38-19 0,-60 38-19 16,38-32-18-16,-38 32-25 0,35-23-23 0,-35 23-25 0,0 0-21 15,38-23-25-15,-38 23-21 0,0 0-15 0,0 0-19 16,0 0-11-16,0 0-9 0,0 0-8 16,0 0-9-16,0 0-3 0,0 0-6 0,0 0 1 15,0 0 11-15,0 0 10 0,0 0 18 0,0 0 29 0,0 0 19 16,0 0 20-16,0 0 14 0,0 0 19 0,0 0 20 15,0 0 13-15,0 0 15 0,16-42 15 0,-16 42 30 16,0 0 23-16,0 0 27 0,0 0 23 0,0 0 11 16,0 0 21-16,0 0 36 0,-10-67 35 15,10 67 23-15,0 0 5 0,0 0 5 0,0 0 6 0,0 0 12 16,0 0 13-16,-6-68 13 0,6 68 11 16,0 0 9-16,0 0 9 0,0 0 1 0,0 0-12 0,0 0 16 0,0 0-2 31,0 0-3-31,0 0-9 0,0 0-8 0,0 0-10 0,0 0-4 15,0 0 5-15,0 0 15 0,0 0 3 0,0 0-8 16,0 0-10-16,0 0-7 0,0 0 1 0,0 0-6 0,-41 164 5 0,41-164-5 0,-5 83-9 16,5-40 2-16,0-43-6 0,-1 89-8 0,-4-43-11 15,5-46 9-15,-5 116-5 0,0-49-8 16,7-25 2-16,-2-42-7 0,-5 89 1 0,18-47-7 0,-13-42-7 16,2 85-5-16,-2-43-93 0,0-42-7 0,0 0 0 15,0 80 0-15,0-80 0 0,6 45 0 0,-6-45 0 16,0 0 0-16,3 52 0 0,-3-52 0 15,0 0 0-15,0 0 0 0,0 0 0 0,0 0 0 0,0 0 0 16,0 0 0-16,0 0 0 0,0 0 0 0,0 0 0 16,0 0 0-16,0 0 0 0,0 0 0 0,0 0 0 15,-43 25-37-15,43-25-211 16,0 0-36-16,0 0-29 0,0 0-33 0,0 0-29 0,0 0-24 0,0 0-23 0,0 0-35 16,0 0-22-16,0 0-327 0,0 0-872 15,0 0 386-15</inkml:trace>
          <inkml:trace contextRef="#ctx0" brushRef="#br0" timeOffset="3396.1277">1698 1399 19 0,'0'0'88'0,"0"0"8"16,0 0 1-16,0 0 5 0,0 0 0 0,0 0-6 15,0 0 5-15,0 0 0 0,0 0 6 0,0 0-3 16,0 0 3-16,0 0 2 0,0 0 1 0,0 0 1 16,0 0 1-16,0 0-2 0,0 0 0 0,0 0-3 15,0 0 0-15,0 0-6 0,0 0-1 0,0 0-5 16,0 0-3-16,0 0-5 0,0 0-6 0,0 0-6 16,0 0-7-16,0 0-4 0,0 0-3 0,0 0 3 15,0 0 5-15,0 0 6 0,0 0 8 0,0 0-10 16,0 0 0-16,0 0-8 0,0 0-9 0,0 0-8 15,0 0 3-15,0 0-3 0,0 0-10 0,0 0 0 16,0 0-4-16,0 0-3 0,0 0-3 0,0 0-3 16,0 0-1-16,0 0 0 0,0 0-3 0,0 0-4 15,0 0 0-15,0 0 4 0,0 0 4 0,0 0-2 16,0 0 2-16,0 0 2 0,0 0-8 0,0 0 8 16,0 0-7-16,0 0-7 0,0 0 3 0,0 0-3 15,0 0-2-15,0 0 1 0,0 0 13 0,0 0-8 16,0 0-9-16,0 0-3 0,0 0 10 0,0 0 1 15,0 0 3-15,0 0 3 0,0 0-5 0,0 0 2 16,0 0 2-16,0 0 1 0,0 0 8 0,0 0-14 16,0 0-3-16,0 0 2 0,82-13 2 0,-82 13-4 15,0 0-1-15,0 0 12 0,0 0-13 0,0 0-5 16,0 0 3-16,0 0-18 0,0 0 12 0,0 0 6 16,0 0-4-16,0 0 1 0,0 0 0 0,0 0 13 15,0 0-27-15,0 0 9 0,0 0 5 0,0 0 0 0,0 0 13 16,0 0-7-16,0 0-9 0,0 0 3 15,0 0 3-15,0 0-2 0,0 0 0 0,0 0 1 16,0 0 9-16,0 0-3 0,0 0 9 0,0 0 2 16,0 0-7-16,0 0 12 0,0 0 1 0,0 0-3 15,0 0 3-15,0 0 0 0,0 0 2 0,0 0 1 16,0 0-8-16,0 0 11 0,0 0-7 0,0 0-7 16,0 0-1-16,0 0 6 0,0 0 11 0,0 0 10 15,0 0 1-15,0 0 4 0,0 0 3 0,0 0 4 16,0 0 8-16,0 0-1 0,0 0 7 0,0 0 2 0,89 20-3 15,-89-20 5-15,52-12 7 0,-52 12-3 16,69-12 0-16,-69 12 1 0,68-13 0 0,-68 13-7 16,54-8-4-16,-54 8-1 0,55-15-19 0,-55 15 8 15,46-15-2-15,-46 15-9 0,0 0-5 0,0 0-3 16,52-12-3-16,-52 12-4 0,0 0-5 0,0 0-1 0,0 0-1 16,0 0-6-16,0 0-3 0,0 0 1 15,0 0-3-15,0 0-1 0,0 0-9 0,0 0-18 16,0 0-20-16,0 0-31 0,0 0-28 0,0 0-31 15,0 0-33-15,0 0-20 0,0 0-34 0,0 0-30 0,0 0-26 16,0 0-33-16,0 0-11 0,0 0-15 0,0 0-26 16,0 0-27-16,0 0-12 0,0 0-215 0,0 0-653 15,0 0 290-15</inkml:trace>
          <inkml:trace contextRef="#ctx0" brushRef="#br0" timeOffset="3739.8969">2093 1075 166 0,'0'0'250'0,"0"0"2"16,0 0 6-16,0 0-13 0,0 0-12 0,0 0-10 0,0 0-19 15,0 0-16-15,0 0-10 0,0 0 1 0,0 0 4 16,0 0 3-16,0 0 4 0,0 0-9 0,0 0-3 16,0 0-7-16,0 0-10 0,0 0-11 0,0 0 1 15,0 0 4-15,0 0-11 0,-10 139-6 0,10-139-6 16,0 0-3-16,4 70 1 0,-4-70-1 0,0 0-10 15,8 69-8-15,-8-69 7 0,1 47-6 0,-1-47-1 16,0 0-7-16,3 69-7 0,-3-69-1 0,0 0-9 16,3 58-12-16,-3-58-4 0,0 0-5 0,0 0-4 15,8 45-8-15,-8-45-3 0,0 0-6 0,0 0-10 16,0 0 3-16,15 44-5 0,-15-44-2 0,0 0 0 16,0 0-10-16,0 0-1 0,0 0-6 0,0 0-19 15,0 0-20-15,0 0-26 0,0 0-30 0,0 0-40 16,0 0-40-16,0 0-58 0,0 0-58 0,0 0-55 15,0 0-53-15,0 0-55 0,0 0-292 0,0 0-792 16,0 0 350-16</inkml:trace>
        </inkml:traceGroup>
        <inkml:traceGroup>
          <inkml:annotationXML>
            <emma:emma xmlns:emma="http://www.w3.org/2003/04/emma" version="1.0">
              <emma:interpretation id="{E5713AD7-4C12-4653-8584-34126E9BC083}" emma:medium="tactile" emma:mode="ink">
                <msink:context xmlns:msink="http://schemas.microsoft.com/ink/2010/main" type="inkWord" rotatedBoundingBox="4305,834 8937,622 9109,4378 4477,4590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0" timeOffset="4396.1529">3256 207 231 0,'0'0'277'0,"0"0"-5"16,0 0-6-16,0 0-4 0,0 0-8 0,0 0-6 16,0 0-12-16,0 0-12 0,0 0-5 0,71-43-19 15,-71 43-25-15,0 0 10 0,60-26-19 0,-60 26-15 16,46-26-6-16,-46 26-15 0,49-23-12 0,-12 1-5 15,-37 22-5-15,64-46-18 0,-32 22-10 0,3 0-3 16,-35 24-7-16,42-39-6 0,-42 39-12 0,41-35-8 16,-41 35 1-16,42-36-1 0,-42 36-4 0,26-30-10 0,-26 30 1 15,0 0-3-15,0 0 0 0,29-40-1 16,-29 40 7-16,0 0 0 0,0 0 11 0,0 0-5 16,13-39 4-16,-13 39-5 0,0 0-1 0,0 0-8 15,0 0-10-15,0 0 6 0,0 0-1 0,0 0-7 0,0 0 3 16,0 0 1-16,0 0 5 0,0 0-8 0,0 0 8 15,0 0 6-15,0 0 7 0,0 0 2 16,-116 94 4-16,116-94 9 0,-25 55 1 0,7-17-1 16,1-1 3-16,17-37 14 0,-32 82 0 0,26-38 3 0,-14 18 3 15,10-20 6-15,-3 24-7 0,1-23 5 0,12-43 5 16,-14 92-3-16,-2-29 1 0,8-20 1 0,2 1-9 16,6-44-10-16,-16 84-2 0,13-46-5 0,3-38-10 15,-8 67 1-15,8-67-7 0,-13 51-10 0,13-51-5 16,-8 45-1-16,8-45-21 0,0 0-26 0,-6 62-38 15,6-62-39 17,0 0-40-32,0 0-44 0,0 0-33 0,-13 50-45 0,13-50-34 0,0 0-42 0,0 0-48 0,0 0-55 0,-22 36-332 0,22-36-834 0,0 0 369 15</inkml:trace>
          <inkml:trace contextRef="#ctx0" brushRef="#br0" timeOffset="4724.2679">2972 1217 193 0,'0'0'277'0,"0"0"-12"16,0 0-6-16,0 0-6 0,0 0-1 0,0 0-4 15,0 0-10-15,0 0-7 0,0 0 5 0,132 13-1 16,-132-13-11-16,0 0-8 0,83-9-6 0,-83 9-14 15,60-10-3-15,-60 10-1 0,87-10 3 0,-40 4-9 16,-47 6-4-16,90-15-13 0,-41 4-9 0,-49 11-11 16,89-11-6-16,-47 7-15 0,-42 4-13 0,70-11-10 15,-70 11-11-15,60-11-9 0,-60 11-7 0,52-5-8 16,-52 5-7-16,0 0-7 0,62-10-8 0,-62 10-16 16,0 0-21-16,0 0-24 0,50-9-30 0,-50 9-37 15,0 0-36-15,0 0-33 0,0 0-25 0,0 0-31 16,0 0-52-16,0 0-58 0,0 0-59 0,0 0-337 15,0 0-769-15,0 0 341 0</inkml:trace>
          <inkml:trace contextRef="#ctx0" brushRef="#br0" timeOffset="5489.9095">3580 1616 176 0,'0'0'316'0,"0"0"-11"15,0 0-7-15,0 0-15 0,0 0-10 0,0 0 4 16,0 0-15-16,0 0-5 0,0 0-14 0,0 0-9 16,0 0-27-16,0 0-13 0,0 0-14 0,0 0-17 15,-71-52-11-15,71 52-19 0,0 0-16 0,0 0-7 16,8-69-20-16,-8 69 9 0,0 0-11 0,0 0-11 15,38-75-6-15,-38 75-7 0,0 0 0 0,25-28-10 0,-25 28-6 16,0 0-2-16,0 0-6 0,0 0-7 16,46-19-4-16,-46 19-2 0,0 0 5 0,0 0 15 15,0 0 16-15,0 0-11 0,0 0 3 0,63 65 17 16,-63-65 5-16,18 58 2 0,-18-58-1 0,7 83 5 0,0-41-1 16,-7-42 2-16,0 86-2 0,0-43 2 0,0-43-6 15,-14 107 1-15,9-63-1 0,-1 0-2 16,6-44-2-16,-21 89-6 0,10-44 1 0,-3-5-2 15,-5 4-3-15,19-44-2 0,-30 75 6 0,12-42-6 0,18-33-5 16,-23 51 4-16,23-51-7 0,-32 44 0 0,32-44-1 16,-28 38-2-16,28-38-9 0,0 0-1 0,-38 31 0 15,38-31 0-15,0 0-18 0,-48 17 3 0,48-17 4 16,0 0-6-16,0 0-3 0,0 0-3 0,-88-30-3 16,88 30-1-16,0 0-4 0,-35-37-5 0,35 37 1 15,0 0-3-15,-21-53 1 0,21 53-8 0,0 0 5 16,4-59-7-16,-4 59-1 0,0 0-1 0,25-63 2 15,-25 63-2-15,24-36 1 0,-24 36-15 0,36-36 17 16,-36 36 1-16,35-27-2 0,-35 27-1 0,0 0 6 16,49-23-8-16,-49 23 3 0,0 0-2 0,55-6 1 15,-55 6 7-15,0 0 0 0,0 0-9 0,76 25 3 16,-76-25 2-16,0 0 1 0,50 35-8 0,-50-35 12 16,35 33-5-16,-35-33 5 0,27 32 0 0,-27-32 0 15,24 34 3-15,-24-34-6 0,0 0 5 0,25 46-5 16,-25-46 6-16,0 0 8 0,0 0-1 0,24 40 4 15,-24-40-7-15,0 0 3 0,0 0-4 0,0 0 3 16,0 0 8-16,27 37-1 0,-27-37-4 0,0 0 3 16,0 0 4-16,0 0 3 0,0 0 0 0,0 0 5 15,0 0-1-15,0 0-6 0,0 0-4 0,0 0-1 16,0 0 1-16,0 0-3 0,0 0-5 0,0 0-3 16,0 0-13-16,0 0-41 0,94-63-16 0,-94 63-22 15,0 0-28-15,32-41-33 0,-32 41-38 0,0 0-38 16,24-33-30-16,-24 33-63 0,0 0-47 0,0 0-59 15,31-27-51-15,-31 27-366 0,0 0-908 0,0 0 402 16</inkml:trace>
          <inkml:trace contextRef="#ctx0" brushRef="#br0" timeOffset="7224.3102">4320 1220 99 0,'0'0'162'0,"0"0"-1"16,0 0-9-16,0 0 3 0,0 0-3 16,0 0 5-16,0 0-2 0,0 0 6 0,0 0 2 0,0 0-2 15,0 0 12-15,0 0 3 0,0 0-2 0,0 0-7 16,0 0-7-16,0 0 3 0,0 0 3 0,0 0 7 16,0 0-4-16,0 0-21 0,0 0 7 0,153 12-9 15,-153-12-6-15,0 0-2 0,78-12 0 0,-36 6-1 16,-42 6 3-16,73-10-13 0,-73 10-6 0,71-16-8 15,-28 12 4-15,-43 4-4 0,71-10-5 0,-29-2-8 16,-42 12-6-16,62-8-8 0,-62 8-6 0,54-15-10 16,-54 15-10-16,47-10-4 0,-47 10-5 0,0 0-6 15,62-12-7-15,-62 12-13 0,0 0-21 0,0 0-25 16,0 0-24-16,0 0-40 0,0 0-18 0,0 0-34 16,49-11-28-16,-49 11-26 0,0 0-25 0,0 0-33 15,0 0-34-15,0 0-24 0,0 0-11 0,0 0-23 16,0 0-207-16,0 0-594 0,0 0 262 0</inkml:trace>
          <inkml:trace contextRef="#ctx0" brushRef="#br0" timeOffset="7552.4295">4890 863 155 0,'0'0'231'15,"0"0"-5"-15,0 0-3 0,0 0-9 0,0 0-5 16,0 0-11-16,0 0-13 0,0 0-5 0,0 0-5 16,0 0 8-16,0 0-1 0,0 0-6 0,0 0-2 15,0 0-4-15,-61 96 4 0,51-56-4 0,10-40 4 0,-9 70 4 16,9-70-6-16,-7 77 14 0,7-77-10 16,-6 67-2-16,4-29-9 0,2-38-8 0,-4 77-10 15,4-77-10-15,1 54-2 0,-1-54-13 0,-9 53-8 16,9-53-11-16,0 0-12 0,-5 74-9 0,5-74-9 0,0 0-9 15,0 0-4-15,8 58-7 0,-8-58-24 16,0 0-17-16,0 0-35 0,0 0-40 0,0 0-36 16,0 0-24-16,-2 53-47 0,2-53-27 0,0 0-23 15,0 0-39-15,0 0-40 0,0 0-34 0,0 0-34 0,0 0-246 16,0 0-664-16,0 0 294 0</inkml:trace>
          <inkml:trace contextRef="#ctx0" brushRef="#br0" timeOffset="9083.6926">5641 1183 95 0,'0'0'281'0,"0"0"-3"0,0 0-7 0,0 0-4 16,0 0-12-16,0 0 0 0,0 0-9 0,0 0-7 15,0 0-6-15,0 0-1 0,0 0-5 0,0 0-16 16,0 0 10-16,0 0-3 0,0 0-14 0,0 0-9 16,0 0-10-16,119 37 0 0,-119-37-4 0,0 0-6 15,93-3-5-15,-93 3-10 0,74-6 3 0,-74 6-7 16,87-2-3-16,-41 0 2 0,-46 2-4 0,91-5-8 16,-42 3 1-16,-49 2-7 0,100-3-6 0,-49 0 2 15,-51 3-9-15,124-3-2 0,-82 2-8 0,-42 1-14 16,82-10-5-16,-82 10-10 0,58-8-5 0,-58 8-11 15,71-7-1-15,-71 7 1 0,56-4-11 0,-56 4-11 16,0 0 4-16,69-3-8 0,-69 3-10 0,0 0 0 16,0 0 1-16,62 0-8 0,-62 0-2 0,0 0-11 15,0 0-11-15,0 0-19 0,0 0-25 0,0 0-22 16,0 0-33-16,0 0-36 0,0 0-45 0,0 0-48 0,0 0-53 16,0 0-37-16,0 0-38 0,0 0-27 0,0 0-33 15,0 0-39-15,0 0-345 0,0 0-864 16,0 0 382-16</inkml:trace>
          <inkml:trace contextRef="#ctx0" brushRef="#br0" timeOffset="9475.6251">6125 1456 162 0,'0'0'240'0,"0"0"-10"0,0 0-1 0,0 0 2 16,0 0-8-16,0 0-7 0,0 0-10 0,0 0-7 15,0 0-2-15,0 0 5 0,0 0 14 0,0 0 5 16,-35 109-6-16,35-109-9 0,-18 76-8 0,11-31-7 15,-3-4 0-15,-3 25 0 0,6-21 3 0,-6 22-4 16,-4-3-1-16,5-18-10 0,-3 18-16 0,4 2 1 16,6-25-10-16,5-41-7 0,-18 85-7 0,12-45-12 15,6-40-9-15,-13 67-9 0,13-67-10 0,-7 50-10 16,7-50-14-16,0 0-6 0,-4 65-11 0,4-65-24 16,0 0-27-16,0 0-34 0,0 0-37 0,-17 40-32 15,17-40-41-15,0 0-38 0,0 0-50 0,0 0-44 16,0 0-39-16,0 0-33 0,0 0-32 0,0 0-41 15,0 0-231-15,0 0-697 0,0 0 309 0</inkml:trace>
          <inkml:trace contextRef="#ctx0" brushRef="#br0" timeOffset="8630.5883">6498-41 244 0,'0'0'256'16,"0"0"-2"-16,0 0-9 0,0 0-7 0,0 0-9 16,0 0-5-16,0 0-13 0,0 0-5 0,0 0 1 15,-78 24-4-15,78-24-3 0,0 0 14 0,-25 35-14 16,25-35-16-16,-24 38 6 0,24-38 0 0,-25 37-11 16,25-37-7-16,-25 42-5 0,25-42-10 0,-26 45 0 15,26-45 4-15,-23 41-4 0,23-41-4 0,-21 45-19 16,21-45-3-16,-17 40-2 0,17-40-3 0,-21 42-10 15,21-42-4-15,0 0-1 0,-19 44-8 0,19-44-7 16,0 0-14-16,0 0-9 0,0 0-8 0,0 0 0 16,0 0-14-16,0 0-2 0,0 0 0 0,-19 37-10 15,19-37 2-15,0 0-7 0,0 0-2 0,0 0-4 16,0 0-3-16,0 0 1 0,0 0-4 0,0 0-5 16,0 0 3-16,0 0-5 0,0 0-4 0,0 0-9 0,0 0 10 15,0 0-2-15,0 0-4 0,138-62-1 0,-138 62-1 16,0 0 2-16,52-16-1 0,-52 16 0 15,0 0 0-15,0 0 0 0,61-5-1 0,-61 5 2 16,0 0-5-16,0 0 0 0,0 0 3 0,67 26-1 0,-67-26-2 16,0 0 2-16,36 32 0 0,-36-32-4 15,0 0 4-15,27 44-1 0,-27-44-1 0,0 0-1 16,11 59 7-16,-11-59-7 0,0 0-1 0,-11 66-9 16,11-66 14-16,-19 55 2 0,19-55 1 0,-38 64-1 0,38-64 5 15,-35 44-4-15,5-13 4 0,-1-1 4 0,31-30 2 16,-57 49-2-16,24-22 5 0,-4 3 0 0,6-5 8 15,31-25 4-15,-59 37 3 0,59-37 1 0,-50 20 1 16,50-20 4-16,-46 13 5 0,46-13-12 0,0 0 7 16,-62 3 11-16,62-3-1 0,0 0-10 0,0 0 0 15,0 0 1-15,-55-36-1 0,55 36-5 0,0 0 1 16,0 0 3-16,-11-48-8 0,11 48-1 0,0 0-6 16,0 0-2-16,0 0-4 0,0 0-5 0,36-85-20 15,-36 85-11-15,0 0-14 0,32-33-27 0,-32 33-24 16,0 0-31-16,0 0-34 0,33-36-32 0,-33 36-33 15,0 0-28-15,0 0-38 0,0 0-28 0,0 0-35 16,0 0-45-16,0 0-36 0,46-12-35 0,-46 12-312 16,0 0-833-16,0 0 370 0</inkml:trace>
          <inkml:trace contextRef="#ctx0" brushRef="#br0" timeOffset="10178.7912">6237 1918 30 0,'0'0'370'0,"0"0"-3"0,0 0 3 16,0 0 8-16,0 0-13 0,0 0-7 0,0 0-9 16,0 0-5-16,0 0-22 0,0 0-25 0,0 0-20 0,0 0-15 15,0 0-11-15,0 0-12 0,0 0-21 16,-35-87-12-16,35 87-18 0,0 0-19 0,0 0-17 16,8-68-14-16,-8 68-17 0,16-44-10 0,-16 44-10 15,22-38-12-15,-22 38-7 0,24-35-9 0,-24 35-10 0,0 0-7 16,33-41-4-16,-33 41-3 0,0 0-8 0,38-29-3 15,-38 29-7-15,0 0-5 0,0 0 2 0,0 0-6 16,46-18-2-16,-46 18 2 0,0 0-1 16,0 0 1-16,0 0 2 0,0 0 5 0,0 0 6 0,0 0 14 15,0 0-4-15,90 42 6 0,-90-42 7 0,17 40 6 16,-17-40 11-16,16 46-11 0,-16-46 13 0,14 63 2 16,-14-63 5-16,6 64-4 0,-6-64 0 15,7 82 0-15,-6-43-6 0,-1-39 4 0,-3 84 5 0,-2-39 1 16,5-45 8-16,-9 89-4 0,-2-24-88 0,3-25 0 15,8-40 0-15,-11 75 0 0,3-36 0 0,8-39 0 16,-14 74 0-16,1-38 0 0,13-36 0 0,-20 63 0 16,20-63 0-16,-23 47 0 0,23-47 0 0,-23 42 0 15,23-42 0-15,0 0 0 0,-35 37 0 0,35-37 0 16,0 0 0-16,-40 22 0 0,40-22 0 0,0 0 0 16,0 0 0-16,0 0 0 0,0 0 0 0,0 0 0 15,0 0 0-15,0 0 0 0,-94-48 0 0,94 48 0 16,0 0 0-16,-23-48 0 0,23 48 0 0,0 0 0 15,0 0 0-15,10-65 0 0,-10 65 0 0,0 0 0 16,0 0 0-16,0 0 0 0,32-75 0 0,-32 75 0 16,0 0 0-16,31-33 0 0,-31 33 0 0,0 0 0 15,35-19 0-15,-35 19 0 0,0 0 0 0,0 0 0 16,57-11 0-16,-57 11 0 0,0 0 0 0,0 0 0 16,0 0 0-16,85 7 0 0,-85-7 0 0,0 0 0 15,0 0 0-15,54 15 0 0,-54-15 0 0,0 0 0 16,0 0 0-16,49 22 0 0,-49-22 0 0,0 0 0 15,0 0 0-15,55 5 0 0,-55-5 0 0,0 0 0 16,0 0 0-16,0 0 0 0,73-13 0 0,-73 13 0 0,0 0 0 16,0 0 0-16,54-29 0 0,-54 29 0 15,36-26 0-15,-36 26 0 0,33-22 0 0,-33 22 0 16,0 0-122-16,44-39-218 0,-44 39-46 0,26-33-42 16,-26 33-37-16,0 0-37 0,36-46-29 0,-36 46-373 0,17-34-977 15,-17 34 433-15</inkml:trace>
          <inkml:trace contextRef="#ctx0" brushRef="#br0" timeOffset="7989.9433">6343 12 42 0,'0'0'264'0,"0"0"-1"15,0 0-5-15,0 0-5 0,0 0 18 16,0 0 3-16,0 0 1 0,77-27-7 0,-77 27 4 0,0 0-5 15,51-11 0-15,-51 11-2 0,0 0-13 0,61-12-13 16,-61 12-22-16,0 0-1 0,59-9-13 0,-59 9-12 16,50-12-12-16,-50 12-12 0,0 0-16 0,87-22-15 15,-87 22-11-15,46-15-16 0,-46 15-9 0,51-12-9 16,-51 12-12-16,0 0-7 0,47-10-10 0,-47 10-22 16,0 0-19-16,0 0-25 0,0 0-22 0,0 0-30 15,0 0-24-15,0 0-40 0,0 0-46 0,0 0-43 16,0 0-42-16,0 0-43 0,0 0-34 0,0 0-21 15,0 0-31-15,0 0-225 0,0 0-654 0,0 0 289 16</inkml:trace>
          <inkml:trace contextRef="#ctx0" brushRef="#br0" timeOffset="11085.0564">7343-398 21 0,'0'0'204'0,"0"0"-4"0,0 0 9 15,0 0-3-15,0 0 1 0,0 0-3 16,0 0-6-16,0 0 0 0,0 0-8 0,0 0 5 0,0 0 11 16,0 0-7-16,0 0-1 0,0 0 6 0,0 0 14 15,0 0-6-15,0 0-5 0,0 0 1 0,0 0-7 16,0 0 8-16,0 0-8 0,0 0-7 0,-13 128-7 15,13-128 3-15,16 59-4 0,-16-59-1 0,15 54-16 16,-15-54 8-16,12 61 2 0,-12-61-13 0,14 63 2 16,-7-24-22-16,-7-39 20 0,11 76-1 0,3-39 0 15,-14-37-8-15,14 82-3 0,-4-42 1 0,-10-40-5 16,12 88-8-16,-4-43 0 0,0 1-9 0,5 23-3 16,-2-23-8-16,0-2-5 0,-11-44-66 0,13 90-51 15,-1-27 0-15,-1-15 0 0,0 16 0 0,-1 2 0 16,-1-22 0-16,-9-44 0 0,13 88 0 0,-7-39 0 15,-3-2 0-15,7 19 0 0,-4-21 0 0,-6-45 0 16,8 91 0-16,-5-45 0 0,-3 18 0 0,0-64 0 16,-3 114 0-16,6-44 0 0,-6-25 0 0,3 25 0 15,-3-25 0-15,-3 23 0 0,-2-3 0 0,-2-20 0 16,2 21 0-16,2-18 0 0,-5 18 0 0,5-20 0 16,-9 19 0-16,9-20 0 0,6-45 0 0,-20 87 0 15,2-22 0-15,7-24 0 0,5 2 0 0,6-43 0 16,-21 85 0-16,7-43 0 0,0 2 0 0,1-3 0 15,13-41 0-15,-28 84 0 0,4-21 0 0,5-26 0 0,3-4 0 16,-6 6 0-16,22-39 0 0,-39 69 0 16,29-42 0-16,10-27 0 0,-36 69 0 0,36-69 0 15,-33 44 0-15,33-44 0 0,-34 42 0 0,34-42 0 16,-26 37 0-16,26-37 0 0,-29 25 0 0,29-25 0 0,0 0 0 16,-46 29-14-16,46-29-224 0,0 0-20 15,0 0-33-15,-49 16-49 0,49-16-55 0,0 0-58 16,0 0-84-16,-61 5-408 0,61-5-1022 0,0 0 452 15</inkml:trace>
        </inkml:traceGroup>
        <inkml:traceGroup>
          <inkml:annotationXML>
            <emma:emma xmlns:emma="http://www.w3.org/2003/04/emma" version="1.0">
              <emma:interpretation id="{59D2B3B7-9F47-478A-BCEB-616FF1DCA2D9}" emma:medium="tactile" emma:mode="ink">
                <msink:context xmlns:msink="http://schemas.microsoft.com/ink/2010/main" type="inkWord" rotatedBoundingBox="9756,1478 11169,1413 11227,2693 9815,2758"/>
              </emma:interpretation>
              <emma:one-of disjunction-type="recognition" id="oneOf2">
                <emma:interpretation id="interp2" emma:lang="" emma:confidence="1">
                  <emma:literal/>
                </emma:interpretation>
              </emma:one-of>
            </emma:emma>
          </inkml:annotationXML>
          <inkml:trace contextRef="#ctx0" brushRef="#br0" timeOffset="16633.8042">8391 1174 47 0,'0'0'123'0,"0"0"-4"0,0 0-4 16,0 0-6-16,0 0-9 0,0 0-2 15,0 0 9-15,0 0 0 0,0 0 7 0,0 0-3 16,0 0 5-16,0 0 3 0,0 0-2 0,0 0-1 0,0 0 3 15,0 0 1-15,0 0-9 0,0 0 1 0,0 0-2 16,0 0 6-16,0 0-5 0,0 0-3 0,0 0-3 16,0 0 0-16,0 0 2 0,0 0-10 15,0 0-10-15,0 0-8 0,0 0 3 0,0 0-6 0,0 0-8 16,0 0-9-16,0 0 8 0,0 0-14 0,0 0 2 16,0 0-1-16,0 0-3 0,0 0-3 0,0 0-4 15,0 0-2-15,0 0-11 0,0 0 0 0,0 0-2 16,0 0-1-16,0 0-4 0,0 0-8 0,0 0 2 15,0 0-1-15,0 0-5 0,0 0 13 0,0 0-14 16,0 0-2-16,0 0 2 0,0 0 9 0,0 0-16 16,0 0 0-16,0 0-1 0,100 9 3 0,-100-9-10 15,0 0 1-15,0 0-4 0,0 0 2 0,0 0-3 16,50-52-1-16,-50 52 1 0,0 0-2 0,21-36 5 16,-21 36 0-16,0 0-1 0,0 0 6 0,0 0-1 15,14-55-1-15,-14 55-2 0,0 0-3 0,0 0 6 16,0 0 6-16,0 0-4 0,0 0 7 0,0 0 1 15,0 0-1-15,0 0 3 0,0 0 5 0,0 0-1 16,0 0 4-16,0 0-1 0,0 0 4 0,-48-55 9 0,48 55-6 16,0 0 4-16,0 0-10 0,0 0 9 15,0 0 3-15,0 0 2 0,0 0 0 0,0 0 0 16,0 0-1-16,0 0-2 0,0 0-4 0,0 0 5 0,-79 97 0 16,79-97-8-16,0 0 0 0,0 0-8 0,-11 47 1 15,11-47 1-15,0 0 4 0,0 0-7 0,0 0-4 16,4 59 9-16,-4-59-1 0,0 0-2 0,0 0 1 15,0 0-8-15,0 0-1 0,0 0 3 0,0 0-9 16,28 55 5-16,-28-55 2 0,0 0 0 0,0 0-1 16,0 0-2-16,0 0-1 0,0 0-2 0,0 0-5 15,0 0-6-15,0 0 0 0,0 0-6 0,0 0-4 16,0 0 2-16,0 0-5 0,96-78 9 0,-96 78-5 16,0 0 4-16,0 0-4 0,21-45 8 0,-21 45-2 15,0 0 2-15,0 0 1 0,0 0 5 0,0 0 3 16,-3-58-5-16,3 58 4 0,0 0 1 0,0 0-5 15,0 0 2-15,0 0 6 0,0 0 14 0,0 0-4 16,0 0 11-16,0 0-11 0,0 0 13 0,-59-37-1 0,59 37-3 16,0 0 3-16,0 0 3 0,0 0-2 15,0 0 9-15,0 0-7 0,0 0 7 0,0 0 0 16,0 0-3-16,0 0 6 0,0 0 2 0,-85 72-1 16,85-72-1-16,0 0-9 0,0 0-4 0,0 0 1 0,-11 48-4 15,11-48-5-15,0 0 5 0,0 0-2 0,0 0-4 16,0 0-5-16,0 0-2 0,0 0 2 0,0 0 2 15,0 0-2-15,0 0 5 0,0 0-5 0,0 0-1 16,36 80-6-16,-36-80 2 0,0 0-5 0,0 0 3 16,0 0-2-16,0 0-5 0,0 0 0 0,0 0-7 15,0 0-5-15,0 0-5 0,0 0-2 0,0 0-6 16,0 0 0-16,108-82 3 0,-108 82-1 0,0 0 9 16,0 0-6-16,14-49-6 0,-14 49 5 0,0 0 5 15,0 0 2-15,0 0-5 0,0-54 7 0,0 54-1 16,0 0 2-16,0 0 10 0,0 0-6 0,0 0-3 15,0 0 22-15,0 0-1 0,-47-48 4 0,47 48-2 16,0 0-1-16,0 0 9 0,0 0-8 0,0 0 7 16,0 0 8-16,0 0-9 0,0 0 0 0,0 0-3 15,0 0-1-15,0 0 9 0,0 0-11 0,0 0 3 16,0 0 0-16,-100 67-3 0,100-67-1 0,0 0-1 16,0 0-4-16,0 0 10 0,0 0-12 0,-5 49 6 0,5-49-6 15,0 0 1-15,0 0-2 0,0 0 3 0,0 0-8 16,0 0 2-16,0 0-10 0,0 0-6 15,0 0 0-15,0 0 2 0,0 0-8 0,0 0 3 16,0 0-6-16,0 0 18 0,0 0-6 0,0 0 1 0,0 0 0 16,0 0-8-16,0 0 9 0,0 0 1 0,0 0 8 15,0 0-9-15,0 0 4 0,0 0 13 0,0 0-12 16,0 0 0-16,0 0 2 0,0 0 8 0,0 0-1 16,0 0 4-16,0 0 0 0,0 0 7 0,0 0-3 15,0 0 1-15,0 0 2 0,0 0-1 0,0 0-8 16,0 0 0-16,0 0-11 0,0 0-11 0,0 0-14 15,0 0-35-15,0 0-32 0,0 0-40 0,0 0-32 16,0 0-47-16,0 0-39 0,0 0-43 0,0 0-32 16,0 0-252-16,0 0-633 0,0 0 280 0</inkml:trace>
          <inkml:trace contextRef="#ctx0" brushRef="#br0" timeOffset="17258.806">9246 1113 201 0,'0'0'300'0,"0"0"8"0,0 0-24 15,0 0-7-15,0 0-7 0,0 0-13 0,0 0-15 16,0 0-16-16,62-45-11 0,-62 45-8 0,44-36-12 16,-16 12 7-16,-28 24-12 0,51-49-21 15,-27 29-10-15,-24 20-24 0,49-50-11 0,-23 26-11 0,-26 24-9 16,49-49-17-16,-22 17-5 0,-27 32-8 0,35-41-12 16,-8 8-7-16,-27 33-1 0,38-55-9 0,-38 55-3 15,24-41-8-15,-24 41-6 0,17-41-3 0,-17 41-5 16,14-45-9-16,-14 45 3 0,0 0-11 0,14-47 15 15,-14 47-5-15,0 0-14 0,0 0 11 0,0 0 1 16,0 0 7-16,0 0-7 0,-20-74-4 0,20 74 0 16,0 0 9-16,0 0 1 0,0 0 0 0,0 0-1 15,-32-29-10-15,32 29 14 0,0 0 8 0,0 0 0 16,0 0 0-16,0 0-6 0,0 0 7 0,0 0-2 16,0 0 0-16,-79 77 4 0,79-77 11 0,-17 40 9 15,17-40 10-15,-10 60 5 0,10-60 3 0,-8 66 2 16,8-66 0-16,-12 67 4 0,9-25 5 0,3-42 7 15,-8 83 3-15,5-38-1 0,3-45-1 0,-7 89 2 16,7-44-5-16,0-45 6 0,-8 88-7 0,2-47 3 0,6-41-11 16,-11 88 0-16,11-88 0 0,3 75-9 15,-3-75 6-15,-6 65-10 0,6-65-3 0,-3 54 2 16,3-54-11-16,-11 66-3 0,11-66-5 0,-7 51-5 16,7-51-8-16,0 0 1 0,-6 63-6 0,6-63-5 0,0 0-16 15,-8 44-22-15,8-44-19 0,0 0-14 0,0 0-25 16,0 0-28-16,0 0-34 0,0 0-25 15,0 0-39-15,0 0-36 0,0 0-34 0,-13 44-32 0,13-44-27 16,0 0-26-16,0 0-48 0,0 0 5 0,0 0-17 16,0 0-238-16,0 0-709 0,0 0 314 0</inkml:trace>
        </inkml:traceGroup>
        <inkml:traceGroup>
          <inkml:annotationXML>
            <emma:emma xmlns:emma="http://www.w3.org/2003/04/emma" version="1.0">
              <emma:interpretation id="{43966EF2-657D-45B2-A810-B2E5069B0A1C}" emma:medium="tactile" emma:mode="ink">
                <msink:context xmlns:msink="http://schemas.microsoft.com/ink/2010/main" type="inkWord" rotatedBoundingBox="11387,1365 13502,1268 13566,2674 11452,2771"/>
              </emma:interpretation>
            </emma:emma>
          </inkml:annotationXML>
          <inkml:trace contextRef="#ctx0" brushRef="#br0" timeOffset="17993.1943">10183 820 157 0,'0'0'310'15,"0"0"-9"-15,0 0-15 0,0 0 9 0,0 0 4 16,-44-81-16-16,44 81-13 0,0 0-2 0,0 0-26 16,-24-38-7-16,24 38-23 0,0 0 3 0,-3-47-8 15,3 47-12-15,0 0-7 0,-8-51-17 0,8 51-19 16,0 0-14-16,0 0-13 0,24-78-12 0,-24 78-10 15,20-41-9-15,-20 41-12 0,23-40-4 0,-23 40-10 16,33-40-7-16,-33 40-5 0,31-31-6 0,-31 31-4 16,27-29-8-16,-27 29-6 0,0 0 1 0,48-27-7 15,-48 27 4-15,0 0-9 0,0 0-4 0,55-7-1 16,-55 7-1-16,0 0 1 0,0 0 3 0,0 0 5 0,63 64 6 16,-63-64 3-16,24 51 1 0,-24-51 5 15,17 63 4-15,-7-20 8 0,1 4 5 0,-11-47 2 16,6 86 2-16,-9-40-3 0,3-46-5 0,-11 89-1 0,5-44-2 15,-2 1 8-15,-8 22 1 0,5-5 4 0,-3 3 3 16,1-26 3-16,-1 7 6 0,-1 19 1 0,-8-4 2 16,10-22 8-16,-7 0-5 0,5 6 2 15,1-5 3-15,14-41-2 0,-38 76 1 0,18-38-3 0,2-5-3 16,18-33-9-16,-30 45 0 0,30-45-7 0,-20 42 2 16,20-42-10-16,0 0-1 0,-38 27 4 0,38-27-15 15,0 0-11-15,0 0 7 0,0 0-11 0,0 0 0 16,0 0-10-16,0 0-5 0,0 0-5 0,0 0 2 15,0 0 9-15,-86-66-10 0,86 66 3 0,0 0-8 16,-1-62-3-16,1 62-1 0,0 0-2 0,0 0-7 16,28-89-1-16,-28 89-6 0,24-38 4 0,-24 38-6 15,27-32 1-15,-27 32 1 0,0 0-4 0,41-33 11 16,-41 33 2-16,0 0 5 0,43-19-11 0,-43 19-4 16,0 0 4-16,0 0 0 0,0 0 6 0,68 0 2 15,-68 0 6-15,0 0-8 0,0 0 3 0,0 0 10 16,79 33 8-16,-79-33 16 0,38 18-2 0,-38-18 8 15,0 0-11-15,52 34 9 0,-52-34-7 0,27 23 17 0,-27-23 0 16,0 0-11-16,44 32 3 0,-44-32-23 0,0 0-12 16,38 27 0-16,-38-27 0 0,0 0 0 15,0 0 0-15,31 21 0 0,-31-21 0 0,0 0 0 16,0 0 0-16,0 0 0 0,0 0 0 0,0 0 0 0,0 0 0 16,0 0 0-16,0 0 0 0,0 0 0 0,0 0 0 15,92-29-2-15,-92 29-112 0,0 0-23 0,0 0-24 16,41-35-26-16,-41 35-23 0,0 0-41 0,29-30-28 15,-29 30-23-15,0 0-19 0,34-31-33 0,-34 31-23 16,0 0-26-16,33-45-37 0,-33 45-14 0,21-30-247 16,-21 30-757-16,0 0 336 0</inkml:trace>
          <inkml:trace contextRef="#ctx0" brushRef="#br0" timeOffset="18305.6833">11255 834 318 0,'0'0'373'0,"0"0"-24"0,0 0-13 16,87-21 5-16,-87 21 4 0,47-13 11 0,-47 13-6 15,52-8-4-15,-52 8-17 0,59-13-23 0,-59 13-23 16,71-12-12-16,-71 12-13 0,69-12-15 0,-69 12-22 15,57-7-22-15,-57 7-23 0,57-11-18 0,-57 11-23 16,0 0-22-16,71-8-25 0,-71 8-23 0,0 0-27 16,0 0-29-16,59-4-23 0,-59 4-29 0,0 0-33 15,0 0-51-15,0 0-39 0,0 0-36 0,0 0-38 0,0 0-51 16,0 0-45-16,0 0-45 0,0 0-19 0,0 0-222 16,0 0-673-16,0 0 297 0</inkml:trace>
          <inkml:trace contextRef="#ctx0" brushRef="#br0" timeOffset="18540.1122">11348 1088 150 0,'0'0'399'0,"0"0"-56"16,0 0-23-16,0 0-20 0,0 0-7 0,0 0 22 0,0 0 12 16,0 0 12-16,0 0 1 0,0 0-3 0,0 0-19 15,0 0-18-15,106 25-18 0,-106-25-8 0,0 0-5 16,103-21-16-16,-58 10-23 0,-45 11-16 0,89-22-27 15,-42 8-11-15,-7 1-24 0,-40 13-18 0,85-22-22 16,-85 22-17-16,55-19-20 0,-15 5-22 0,-40 14-21 16,54-9-22-16,-54 9-33 0,0 0-41 0,66-3-46 15,-66 3-43-15,0 0-46 0,0 0-39 0,0 0-36 16,0 0-54-16,60 17-72 0,-60-17-79 0,0 0-249 16,0 0-786-16,0 0 347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3-05-21T06:12:25.35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B322C44-9F0C-41B0-A227-84BA88E1A385}" emma:medium="tactile" emma:mode="ink">
          <msink:context xmlns:msink="http://schemas.microsoft.com/ink/2010/main" type="inkDrawing" rotatedBoundingBox="733,4703 776,560 1259,564 1217,4708" semanticType="verticalRange" shapeName="Other">
            <msink:sourceLink direction="with" ref="{F86DE621-48AB-4AB8-BD06-1AA0147A88A6}"/>
          </msink:context>
        </emma:interpretation>
      </emma:emma>
    </inkml:annotationXML>
    <inkml:trace contextRef="#ctx0" brushRef="#br0">485 71 9 0,'0'0'157'0,"0"0"-8"0,0 0 5 16,0 0-1-16,0 0-8 0,0 0 0 0,0 0-2 15,0 0-4-15,0 0-4 0,11-75-6 16,-11 75 6-16,0 0-13 0,0 0 3 0,0 0 2 0,0 0-5 16,0 0 2-16,0 0-6 0,0 0 6 0,0 0 0 15,0 0-5-15,0 0 0 0,0 0-3 0,0 0-4 16,0 0-1-16,0 0 1 0,0 0-6 15,0 0 8-15,0 0-13 0,0 0 8 0,0 0-10 0,0 0 5 16,0 0 11-16,0 0-1 0,-98 85-12 0,98-85 0 16,-20 42-3-16,20-42-2 0,-22 46 7 0,22-46 6 15,-21 57-3-15,21-57-6 0,-14 50 4 0,14-50 11 16,-17 63-5-16,17-63-12 0,-19 49-3 0,19-49 0 16,-18 53-6-16,18-53-4 0,-19 47-2 0,19-47 0 15,-19 55-6-15,19-55 4 0,-19 61-6 0,19-61-4 16,-15 54-2-16,15-54-1 0,-16 52 1 0,5-15 1 15,11-37-7-15,-15 55-2 0,15-55-5 0,-18 74-4 16,8-39 1-16,10-35 2 0,-17 80 5 0,9-43-1 16,8-37-7-16,-13 77-1 0,13-77 2 0,-9 67 2 15,-1-27-7-15,10-40-5 0,-11 66 3 0,3-26-6 16,8-40-2-16,-11 65-6 0,11-65 0 0,-9 70-4 16,9-70 2-16,-11 74-6 0,11-74 2 0,-7 55-10 15,7-55 9-15,-6 67-3 0,6-67-1 0,-6 69 1 16,6-69 0-16,-5 54-5 0,5-54 3 0,6 66 1 15,-6-66-2-15,2 67-3 0,-2-67 4 0,3 63-1 16,-3-63-9-16,13 77 16 0,-13-77-6 0,-4 80 6 16,9-45-11-16,-5-35 5 0,10 68-8 0,-10-68 3 15,15 79-1-15,-8-42-1 0,-7-37 0 0,6 74-4 16,-6-74 3-16,10 66 4 0,-4-25-20 0,-6-41 10 16,16 78-10-16,-10-39 5 0,-6-39 9 0,8 76-8 15,-2-38-1-15,-6-38 8 0,11 63-2 0,-11-63-6 16,8 79 11-16,-5-40-5 0,-3-39-1 0,8 65 3 15,-8-65-11-15,8 74 3 0,-8-74 1 0,5 53 5 16,-5-53-16-16,8 55 8 0,-8-55 5 0,14 65-3 16,-14-65 2-16,9 53-6 0,-9-53 5 0,8 66 0 15,-8-66-3-15,8 53 0 0,-8-53 0 0,10 56-5 16,-10-56 4-16,6 53 3 0,-6-53-4 0,6 56 8 16,-6-56-6-16,10 64 0 0,-10-64-3 0,9 58 1 15,-9-58 1-15,10 63 4 0,-10-63-2 0,8 54 1 16,-8-54-2-16,3 66 0 0,-3-66 0 0,11 47 0 15,-11-47 0-15,8 48 0 0,-8-48 0 0,0 0 0 0,9 57 0 16,-9-57 0-16,0 0 0 0,0 0 0 16,11 49 0-16,-11-49 0 0,0 0 0 0,0 0 0 15,0 0 0-15,0 0-3 0,0 0-17 0,0 0-9 16,0 0-22-16,0 0 10 0,0 0-19 0,13 46-19 0,-13-46-27 16,0 0-34-16,0 0-28 0,0 0-33 15,0 0-19-15,0 0-29 0,0 0-51 0,0 0-36 16,0 0-29-16,0 0-40 0,0 0-42 0,0 0-382 15,0 0-898-15,0 0 398 0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4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4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25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2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9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3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5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46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52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F26E8-E8B8-44D1-B879-FF6A5267A7E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FAF8D-8052-409E-AE2E-1E74F25FB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94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customXml" Target="../ink/ink2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9.xml"/><Relationship Id="rId3" Type="http://schemas.openxmlformats.org/officeDocument/2006/relationships/image" Target="../media/image26.emf"/><Relationship Id="rId7" Type="http://schemas.openxmlformats.org/officeDocument/2006/relationships/image" Target="../media/image28.emf"/><Relationship Id="rId2" Type="http://schemas.openxmlformats.org/officeDocument/2006/relationships/customXml" Target="../ink/ink2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8.xml"/><Relationship Id="rId5" Type="http://schemas.openxmlformats.org/officeDocument/2006/relationships/image" Target="../media/image27.emf"/><Relationship Id="rId4" Type="http://schemas.openxmlformats.org/officeDocument/2006/relationships/customXml" Target="../ink/ink27.xml"/><Relationship Id="rId9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3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3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customXml" Target="../ink/ink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18.emf"/><Relationship Id="rId18" Type="http://schemas.openxmlformats.org/officeDocument/2006/relationships/customXml" Target="../ink/ink21.xml"/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12" Type="http://schemas.openxmlformats.org/officeDocument/2006/relationships/customXml" Target="../ink/ink18.xml"/><Relationship Id="rId17" Type="http://schemas.openxmlformats.org/officeDocument/2006/relationships/image" Target="../media/image20.emf"/><Relationship Id="rId2" Type="http://schemas.openxmlformats.org/officeDocument/2006/relationships/customXml" Target="../ink/ink13.xml"/><Relationship Id="rId16" Type="http://schemas.openxmlformats.org/officeDocument/2006/relationships/customXml" Target="../ink/ink20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5.xml"/><Relationship Id="rId11" Type="http://schemas.openxmlformats.org/officeDocument/2006/relationships/image" Target="../media/image17.emf"/><Relationship Id="rId5" Type="http://schemas.openxmlformats.org/officeDocument/2006/relationships/image" Target="../media/image14.emf"/><Relationship Id="rId15" Type="http://schemas.openxmlformats.org/officeDocument/2006/relationships/image" Target="../media/image19.emf"/><Relationship Id="rId10" Type="http://schemas.openxmlformats.org/officeDocument/2006/relationships/customXml" Target="../ink/ink17.xml"/><Relationship Id="rId19" Type="http://schemas.openxmlformats.org/officeDocument/2006/relationships/image" Target="../media/image21.emf"/><Relationship Id="rId4" Type="http://schemas.openxmlformats.org/officeDocument/2006/relationships/customXml" Target="../ink/ink14.xml"/><Relationship Id="rId9" Type="http://schemas.openxmlformats.org/officeDocument/2006/relationships/image" Target="../media/image16.emf"/><Relationship Id="rId14" Type="http://schemas.openxmlformats.org/officeDocument/2006/relationships/customXml" Target="../ink/ink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customXml" Target="../ink/ink2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customXml" Target="../ink/ink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7" name="Рукописный ввод 16"/>
              <p14:cNvContentPartPr/>
              <p14:nvPr/>
            </p14:nvContentPartPr>
            <p14:xfrm>
              <a:off x="424805" y="205162"/>
              <a:ext cx="2074320" cy="1340640"/>
            </p14:xfrm>
          </p:contentPart>
        </mc:Choice>
        <mc:Fallback>
          <p:pic>
            <p:nvPicPr>
              <p:cNvPr id="17" name="Рукописный ввод 1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7245" y="188602"/>
                <a:ext cx="2102760" cy="137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8" name="Рукописный ввод 17"/>
              <p14:cNvContentPartPr/>
              <p14:nvPr/>
            </p14:nvContentPartPr>
            <p14:xfrm>
              <a:off x="2610005" y="174562"/>
              <a:ext cx="379080" cy="1548360"/>
            </p14:xfrm>
          </p:contentPart>
        </mc:Choice>
        <mc:Fallback>
          <p:pic>
            <p:nvPicPr>
              <p:cNvPr id="18" name="Рукописный ввод 1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00285" y="164842"/>
                <a:ext cx="409680" cy="157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Рукописный ввод 19"/>
              <p14:cNvContentPartPr/>
              <p14:nvPr/>
            </p14:nvContentPartPr>
            <p14:xfrm>
              <a:off x="365045" y="262762"/>
              <a:ext cx="249120" cy="1556280"/>
            </p14:xfrm>
          </p:contentPart>
        </mc:Choice>
        <mc:Fallback>
          <p:pic>
            <p:nvPicPr>
              <p:cNvPr id="20" name="Рукописный ввод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9205" y="253042"/>
                <a:ext cx="285840" cy="158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3" name="Рукописный ввод 22"/>
              <p14:cNvContentPartPr/>
              <p14:nvPr/>
            </p14:nvContentPartPr>
            <p14:xfrm>
              <a:off x="3260525" y="477322"/>
              <a:ext cx="1109160" cy="548640"/>
            </p14:xfrm>
          </p:contentPart>
        </mc:Choice>
        <mc:Fallback>
          <p:pic>
            <p:nvPicPr>
              <p:cNvPr id="23" name="Рукописный ввод 2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45045" y="462562"/>
                <a:ext cx="1145160" cy="5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6" name="Рукописный ввод 25"/>
              <p14:cNvContentPartPr/>
              <p14:nvPr/>
            </p14:nvContentPartPr>
            <p14:xfrm>
              <a:off x="4612325" y="651202"/>
              <a:ext cx="241560" cy="37440"/>
            </p14:xfrm>
          </p:contentPart>
        </mc:Choice>
        <mc:Fallback>
          <p:pic>
            <p:nvPicPr>
              <p:cNvPr id="26" name="Рукописный ввод 2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03685" y="632842"/>
                <a:ext cx="265680" cy="6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7" name="Рукописный ввод 26"/>
              <p14:cNvContentPartPr/>
              <p14:nvPr/>
            </p14:nvContentPartPr>
            <p14:xfrm>
              <a:off x="4682885" y="779002"/>
              <a:ext cx="300600" cy="37800"/>
            </p14:xfrm>
          </p:contentPart>
        </mc:Choice>
        <mc:Fallback>
          <p:pic>
            <p:nvPicPr>
              <p:cNvPr id="27" name="Рукописный ввод 2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671725" y="759562"/>
                <a:ext cx="331200" cy="7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774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Рукописный ввод 7"/>
              <p14:cNvContentPartPr/>
              <p14:nvPr/>
            </p14:nvContentPartPr>
            <p14:xfrm>
              <a:off x="363654" y="140362"/>
              <a:ext cx="3139920" cy="1272960"/>
            </p14:xfrm>
          </p:contentPart>
        </mc:Choice>
        <mc:Fallback>
          <p:pic>
            <p:nvPicPr>
              <p:cNvPr id="8" name="Рукописный ввод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774" y="127046"/>
                <a:ext cx="3164400" cy="129815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3171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5" name="Рукописный ввод 14"/>
              <p14:cNvContentPartPr/>
              <p14:nvPr/>
            </p14:nvContentPartPr>
            <p14:xfrm>
              <a:off x="249894" y="156562"/>
              <a:ext cx="232920" cy="1732320"/>
            </p14:xfrm>
          </p:contentPart>
        </mc:Choice>
        <mc:Fallback>
          <p:pic>
            <p:nvPicPr>
              <p:cNvPr id="15" name="Рукописный ввод 1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1534" y="145762"/>
                <a:ext cx="256680" cy="174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9" name="Рукописный ввод 18"/>
              <p14:cNvContentPartPr/>
              <p14:nvPr/>
            </p14:nvContentPartPr>
            <p14:xfrm>
              <a:off x="2727774" y="244762"/>
              <a:ext cx="1388880" cy="1146600"/>
            </p14:xfrm>
          </p:contentPart>
        </mc:Choice>
        <mc:Fallback>
          <p:pic>
            <p:nvPicPr>
              <p:cNvPr id="19" name="Рукописный ввод 1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7334" y="232882"/>
                <a:ext cx="1412640" cy="117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Рукописный ввод 19"/>
              <p14:cNvContentPartPr/>
              <p14:nvPr/>
            </p14:nvContentPartPr>
            <p14:xfrm>
              <a:off x="1945494" y="178162"/>
              <a:ext cx="477720" cy="1593000"/>
            </p14:xfrm>
          </p:contentPart>
        </mc:Choice>
        <mc:Fallback>
          <p:pic>
            <p:nvPicPr>
              <p:cNvPr id="20" name="Рукописный ввод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0098" y="167362"/>
                <a:ext cx="503980" cy="160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4" name="Рукописный ввод 23"/>
              <p14:cNvContentPartPr/>
              <p14:nvPr/>
            </p14:nvContentPartPr>
            <p14:xfrm>
              <a:off x="369414" y="293362"/>
              <a:ext cx="1722600" cy="1428120"/>
            </p14:xfrm>
          </p:contentPart>
        </mc:Choice>
        <mc:Fallback>
          <p:pic>
            <p:nvPicPr>
              <p:cNvPr id="24" name="Рукописный ввод 2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8974" y="273207"/>
                <a:ext cx="1744200" cy="146915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7815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9" name="Рукописный ввод 38"/>
              <p14:cNvContentPartPr/>
              <p14:nvPr/>
            </p14:nvContentPartPr>
            <p14:xfrm>
              <a:off x="414774" y="84922"/>
              <a:ext cx="2947680" cy="1121760"/>
            </p14:xfrm>
          </p:contentPart>
        </mc:Choice>
        <mc:Fallback>
          <p:pic>
            <p:nvPicPr>
              <p:cNvPr id="39" name="Рукописный ввод 3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0014" y="71602"/>
                <a:ext cx="2976840" cy="115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8744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Рукописный ввод 6"/>
              <p14:cNvContentPartPr/>
              <p14:nvPr/>
            </p14:nvContentPartPr>
            <p14:xfrm>
              <a:off x="286974" y="185002"/>
              <a:ext cx="3170880" cy="987120"/>
            </p14:xfrm>
          </p:contentPart>
        </mc:Choice>
        <mc:Fallback>
          <p:pic>
            <p:nvPicPr>
              <p:cNvPr id="7" name="Рукописный ввод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7254" y="171322"/>
                <a:ext cx="3201480" cy="102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4713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796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09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Рукописный ввод 8"/>
              <p14:cNvContentPartPr/>
              <p14:nvPr/>
            </p14:nvContentPartPr>
            <p14:xfrm>
              <a:off x="448565" y="240442"/>
              <a:ext cx="2786760" cy="1224360"/>
            </p14:xfrm>
          </p:contentPart>
        </mc:Choice>
        <mc:Fallback>
          <p:pic>
            <p:nvPicPr>
              <p:cNvPr id="9" name="Рукописный ввод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9565" y="227842"/>
                <a:ext cx="2810160" cy="12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770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Рукописный ввод 3"/>
              <p14:cNvContentPartPr/>
              <p14:nvPr/>
            </p14:nvContentPartPr>
            <p14:xfrm>
              <a:off x="324005" y="230722"/>
              <a:ext cx="4549680" cy="1355400"/>
            </p14:xfrm>
          </p:contentPart>
        </mc:Choice>
        <mc:Fallback>
          <p:pic>
            <p:nvPicPr>
              <p:cNvPr id="4" name="Рукописный ввод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7165" y="217762"/>
                <a:ext cx="4570200" cy="138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1" name="Рукописный ввод 20"/>
              <p14:cNvContentPartPr/>
              <p14:nvPr/>
            </p14:nvContentPartPr>
            <p14:xfrm>
              <a:off x="275045" y="205162"/>
              <a:ext cx="177480" cy="1490040"/>
            </p14:xfrm>
          </p:contentPart>
        </mc:Choice>
        <mc:Fallback>
          <p:pic>
            <p:nvPicPr>
              <p:cNvPr id="21" name="Рукописный ввод 2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885" y="192922"/>
                <a:ext cx="209880" cy="152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250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Рукописный ввод 6"/>
              <p14:cNvContentPartPr/>
              <p14:nvPr/>
            </p14:nvContentPartPr>
            <p14:xfrm>
              <a:off x="551525" y="181762"/>
              <a:ext cx="6478920" cy="967320"/>
            </p14:xfrm>
          </p:contentPart>
        </mc:Choice>
        <mc:Fallback>
          <p:pic>
            <p:nvPicPr>
              <p:cNvPr id="7" name="Рукописный ввод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7125" y="169882"/>
                <a:ext cx="6507360" cy="99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346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Рукописный ввод 5"/>
              <p14:cNvContentPartPr/>
              <p14:nvPr/>
            </p14:nvContentPartPr>
            <p14:xfrm>
              <a:off x="374094" y="201562"/>
              <a:ext cx="6136920" cy="134208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4654" y="185362"/>
                <a:ext cx="6170760" cy="13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6600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Рукописный ввод 5"/>
              <p14:cNvContentPartPr/>
              <p14:nvPr/>
            </p14:nvContentPartPr>
            <p14:xfrm>
              <a:off x="420534" y="189682"/>
              <a:ext cx="6780600" cy="115812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454" y="171322"/>
                <a:ext cx="6806160" cy="11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88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Рукописный ввод 6"/>
              <p14:cNvContentPartPr/>
              <p14:nvPr/>
            </p14:nvContentPartPr>
            <p14:xfrm>
              <a:off x="2647494" y="266722"/>
              <a:ext cx="542880" cy="1140840"/>
            </p14:xfrm>
          </p:contentPart>
        </mc:Choice>
        <mc:Fallback>
          <p:pic>
            <p:nvPicPr>
              <p:cNvPr id="7" name="Рукописный ввод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37774" y="251602"/>
                <a:ext cx="570960" cy="117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4" name="Рукописный ввод 23"/>
              <p14:cNvContentPartPr/>
              <p14:nvPr/>
            </p14:nvContentPartPr>
            <p14:xfrm>
              <a:off x="1153854" y="367882"/>
              <a:ext cx="1344960" cy="911160"/>
            </p14:xfrm>
          </p:contentPart>
        </mc:Choice>
        <mc:Fallback>
          <p:pic>
            <p:nvPicPr>
              <p:cNvPr id="24" name="Рукописный ввод 2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9454" y="350602"/>
                <a:ext cx="1377720" cy="9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5" name="Рукописный ввод 24"/>
              <p14:cNvContentPartPr/>
              <p14:nvPr/>
            </p14:nvContentPartPr>
            <p14:xfrm>
              <a:off x="412974" y="360682"/>
              <a:ext cx="461520" cy="1238040"/>
            </p14:xfrm>
          </p:contentPart>
        </mc:Choice>
        <mc:Fallback>
          <p:pic>
            <p:nvPicPr>
              <p:cNvPr id="25" name="Рукописный ввод 2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2534" y="345562"/>
                <a:ext cx="491760" cy="12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7" name="Рукописный ввод 26"/>
              <p14:cNvContentPartPr/>
              <p14:nvPr/>
            </p14:nvContentPartPr>
            <p14:xfrm>
              <a:off x="3273174" y="131722"/>
              <a:ext cx="316800" cy="1587240"/>
            </p14:xfrm>
          </p:contentPart>
        </mc:Choice>
        <mc:Fallback>
          <p:pic>
            <p:nvPicPr>
              <p:cNvPr id="27" name="Рукописный ввод 2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62734" y="123442"/>
                <a:ext cx="348120" cy="160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9" name="Рукописный ввод 28"/>
              <p14:cNvContentPartPr/>
              <p14:nvPr/>
            </p14:nvContentPartPr>
            <p14:xfrm>
              <a:off x="284094" y="213082"/>
              <a:ext cx="122040" cy="1471320"/>
            </p14:xfrm>
          </p:contentPart>
        </mc:Choice>
        <mc:Fallback>
          <p:pic>
            <p:nvPicPr>
              <p:cNvPr id="29" name="Рукописный ввод 2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3214" y="203002"/>
                <a:ext cx="153000" cy="150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2" name="Рукописный ввод 41"/>
              <p14:cNvContentPartPr/>
              <p14:nvPr/>
            </p14:nvContentPartPr>
            <p14:xfrm>
              <a:off x="6668694" y="165922"/>
              <a:ext cx="510840" cy="1069200"/>
            </p14:xfrm>
          </p:contentPart>
        </mc:Choice>
        <mc:Fallback>
          <p:pic>
            <p:nvPicPr>
              <p:cNvPr id="42" name="Рукописный ввод 4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60414" y="149362"/>
                <a:ext cx="540000" cy="110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48" name="Рукописный ввод 47"/>
              <p14:cNvContentPartPr/>
              <p14:nvPr/>
            </p14:nvContentPartPr>
            <p14:xfrm>
              <a:off x="3836934" y="218122"/>
              <a:ext cx="2608560" cy="1085400"/>
            </p14:xfrm>
          </p:contentPart>
        </mc:Choice>
        <mc:Fallback>
          <p:pic>
            <p:nvPicPr>
              <p:cNvPr id="48" name="Рукописный ввод 4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20014" y="201202"/>
                <a:ext cx="2646360" cy="112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50" name="Рукописный ввод 49"/>
              <p14:cNvContentPartPr/>
              <p14:nvPr/>
            </p14:nvContentPartPr>
            <p14:xfrm>
              <a:off x="7278174" y="151882"/>
              <a:ext cx="208080" cy="1426320"/>
            </p14:xfrm>
          </p:contentPart>
        </mc:Choice>
        <mc:Fallback>
          <p:pic>
            <p:nvPicPr>
              <p:cNvPr id="50" name="Рукописный ввод 4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258734" y="140722"/>
                <a:ext cx="248400" cy="145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52" name="Рукописный ввод 51"/>
              <p14:cNvContentPartPr/>
              <p14:nvPr/>
            </p14:nvContentPartPr>
            <p14:xfrm>
              <a:off x="4052934" y="137482"/>
              <a:ext cx="192960" cy="1350720"/>
            </p14:xfrm>
          </p:contentPart>
        </mc:Choice>
        <mc:Fallback>
          <p:pic>
            <p:nvPicPr>
              <p:cNvPr id="52" name="Рукописный ввод 5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31694" y="122002"/>
                <a:ext cx="229680" cy="138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375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3" name="Рукописный ввод 22"/>
              <p14:cNvContentPartPr/>
              <p14:nvPr/>
            </p14:nvContentPartPr>
            <p14:xfrm>
              <a:off x="327294" y="96082"/>
              <a:ext cx="7422840" cy="1391760"/>
            </p14:xfrm>
          </p:contentPart>
        </mc:Choice>
        <mc:Fallback>
          <p:pic>
            <p:nvPicPr>
              <p:cNvPr id="23" name="Рукописный ввод 2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6134" y="85642"/>
                <a:ext cx="7454160" cy="142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922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Рукописный ввод 2"/>
              <p14:cNvContentPartPr/>
              <p14:nvPr/>
            </p14:nvContentPartPr>
            <p14:xfrm>
              <a:off x="1163214" y="126322"/>
              <a:ext cx="1301400" cy="1017000"/>
            </p14:xfrm>
          </p:contentPart>
        </mc:Choice>
        <mc:Fallback>
          <p:pic>
            <p:nvPicPr>
              <p:cNvPr id="3" name="Рукописный ввод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0614" y="109402"/>
                <a:ext cx="1327320" cy="10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5" name="Рукописный ввод 14"/>
              <p14:cNvContentPartPr/>
              <p14:nvPr/>
            </p14:nvContentPartPr>
            <p14:xfrm>
              <a:off x="432414" y="228202"/>
              <a:ext cx="430200" cy="1141560"/>
            </p14:xfrm>
          </p:contentPart>
        </mc:Choice>
        <mc:Fallback>
          <p:pic>
            <p:nvPicPr>
              <p:cNvPr id="15" name="Рукописный ввод 1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1974" y="217042"/>
                <a:ext cx="458640" cy="117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1746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</cp:revision>
  <dcterms:created xsi:type="dcterms:W3CDTF">2023-05-21T06:19:05Z</dcterms:created>
  <dcterms:modified xsi:type="dcterms:W3CDTF">2023-05-21T06:25:22Z</dcterms:modified>
</cp:coreProperties>
</file>