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9" autoAdjust="0"/>
    <p:restoredTop sz="94707" autoAdjust="0"/>
  </p:normalViewPr>
  <p:slideViewPr>
    <p:cSldViewPr>
      <p:cViewPr>
        <p:scale>
          <a:sx n="100" d="100"/>
          <a:sy n="100" d="100"/>
        </p:scale>
        <p:origin x="-132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55EF34-7217-45A1-B6F1-EE816B35FEB4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930508-8C9C-4CA7-8B88-13C8BBBBCC0F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80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46297-FDE6-4A3C-8EDC-CCA88E702A28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EE288-1209-446D-911E-2808EFBB553D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0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4157F-7969-48D6-8CBA-6A06A5B859CB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263D-934D-4C66-8374-B740D8AA3CC1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9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A2232-DB45-4A49-B5C2-44119FBCF446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3B8D3-40F8-42FB-B647-F7B70F96EADD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040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82E40F-2675-4B5F-8F33-01DB69419B9D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F2D3D5-EADE-4B92-9A6B-773AFFA75C89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4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5DA-51D4-45AA-A278-5599EB08650F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B67DA-32A8-448D-B97D-67A5931B6529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06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945D4-112C-44AB-B40A-40E0BA440A2A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3EA0-7CB8-4D51-A6AB-900B19414B18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31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4E2A-06DD-4FFA-ACDA-455FCFBA2295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0B67F-BA1C-41B4-884D-B4B5D45EBD8D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99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9C5E12-D0C9-4D70-9805-F8A18DC2B0F9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2A18C3-D232-45CB-B33E-00ADD48A3210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495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F2C35-E672-48AC-9B52-053DD2CCF008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FEE42-9B33-4DAF-BE77-963E58DA9E1B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55A9F8-639A-4929-9699-93CDD42C2660}" type="datetimeFigureOut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A0D742-A765-4B8E-9F01-E0CFF14A5AF2}" type="slidenum">
              <a:rPr lang="ru-RU">
                <a:solidFill>
                  <a:srgbClr val="D2D2D2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3230FF-43BA-42FF-9BE9-CC3712E21F6E}" type="datetimeFigureOut">
              <a:rPr lang="ru-RU">
                <a:solidFill>
                  <a:srgbClr val="D2D2D2">
                    <a:shade val="50000"/>
                  </a:srgb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22.01.2023</a:t>
            </a:fld>
            <a:endParaRPr lang="ru-RU">
              <a:solidFill>
                <a:srgbClr val="D2D2D2">
                  <a:shade val="50000"/>
                </a:srgbClr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2D2D2">
                  <a:shade val="50000"/>
                </a:srgb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CC5E2A-3B45-4422-98B9-874C250C53E1}" type="slidenum">
              <a:rPr lang="ru-RU">
                <a:solidFill>
                  <a:srgbClr val="D2D2D2">
                    <a:shade val="50000"/>
                  </a:srgb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2D2D2">
                  <a:shade val="50000"/>
                </a:srgb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353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4995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4995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FF004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FF004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EB31B4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772400" cy="1828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Урок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изобразительного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12465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2" descr="D:\Картинки для презентаций\Рисунок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0" y="3424292"/>
            <a:ext cx="2231703" cy="286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94130" y="1268760"/>
            <a:ext cx="728436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«</a:t>
            </a:r>
            <a:r>
              <a:rPr lang="en-US" sz="4000" b="1" dirty="0" err="1">
                <a:solidFill>
                  <a:srgbClr val="FF0000"/>
                </a:solidFill>
              </a:rPr>
              <a:t>Бабочки</a:t>
            </a:r>
            <a:r>
              <a:rPr lang="en-US" sz="4000" b="1" dirty="0">
                <a:solidFill>
                  <a:srgbClr val="FF0000"/>
                </a:solidFill>
              </a:rPr>
              <a:t>. 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Симметрия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вокруг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нас</a:t>
            </a:r>
            <a:r>
              <a:rPr lang="en-US" sz="4000" b="1" dirty="0">
                <a:solidFill>
                  <a:srgbClr val="FF0000"/>
                </a:solidFill>
              </a:rPr>
              <a:t>»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05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kartinkin.net/uploads/posts/2022-03/1647527149_4-kartinkin-net-p-kartinki-simmetrii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697019" cy="5787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668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apikpro.com/uploads/posts/2022-11/1669786171_papikpro-com-p-kak-poshagovo-sdelat-detskuyu-applikatsiyu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23520" cy="321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detkipodelki.ru/upload/027/u2754/9/a/459f2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32313"/>
            <a:ext cx="4248472" cy="343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detkipodelki.ru/upload/027/u2754/3/5/35aadda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027" y="4218358"/>
            <a:ext cx="2555938" cy="255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priyatnyemelochi.ru/wp-content/uploads/image1-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207" y="5301208"/>
            <a:ext cx="2238772" cy="147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sun9-48.userapi.com/impg/s_0LF6xgKIvI_zi4KqW72v7XjjKouiByOLiI5A/lVMZVWeT0mo.jpg?size=604x604&amp;quality=96&amp;sign=eb19118c293a1afabe193c9902f2b3ee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288979" cy="428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744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764704"/>
            <a:ext cx="5751381" cy="451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5445224"/>
            <a:ext cx="7984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асибо за работу!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357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7.userapi.com/impg/U1SCZirEDERSSyhKeI6_VpUNXkEYSI8_nFEy3A/zQsieHIb4Po.jpg?size=604x453&amp;quality=96&amp;sign=7cae63c781541c4ce285608cb898a754&amp;c_uniq_tag=xi1WUzzsoIiHFCsyXlIxxzr_wXjKvETpxMEtXVH9BT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66936"/>
            <a:ext cx="768085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228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vsegda-pomnim.com/uploads/posts/2022-04/1649693433_47-vsegda-pomnim-com-p-letnee-pole-s-tsvetami-foto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9928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60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840" y="1855806"/>
            <a:ext cx="5598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Шевелились у цветка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четыре лепестка.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сорвать его хотел,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вспорхнул и улетел.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48680"/>
            <a:ext cx="3706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00" y="1855806"/>
            <a:ext cx="5472286" cy="524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2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age.jimcdn.com/app/cms/image/transf/none/path/s08a3a2eb383945a9/image/i4599d3d86817926e/version/1589283138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26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81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ww.fonstola.ru/images/201508/fonstola.ru_198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2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38711"/>
            <a:ext cx="2095053" cy="177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5" y="410022"/>
            <a:ext cx="3132203" cy="208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 descr="https://fs3.fotoload.ru/f/0219/1549445618/c69f8a10f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671" y="3356992"/>
            <a:ext cx="3489384" cy="299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http://s2.fotokto.ru/photo/full/412/41224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671" y="410023"/>
            <a:ext cx="3489384" cy="265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http://babushkinadacha.ru/wp-content/uploads/2017/08/1618w-1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75" y="4637112"/>
            <a:ext cx="2220085" cy="166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9" name="Picture 13" descr="https://zooblog.ru/uploads/posts/2013-06/1371309642_nochnye-babochki-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316" y="2564904"/>
            <a:ext cx="2766846" cy="18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artinkin.net/uploads/posts/2022-03/1647450574_47-kartinkin-net-p-raznotsvetnie-babochki-kartinki-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" y="160337"/>
            <a:ext cx="4579936" cy="343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6" descr="https://cdn1.ozone.ru/s3/multimedia-s/635745968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5501680" cy="550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83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5854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s://media.tenor.com/WOktV5iq0W8AAAAC/butterfly-flyin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63" y="1477170"/>
            <a:ext cx="5154953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Чайковский – Вальс цвет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8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397</TotalTime>
  <Words>32</Words>
  <Application>Microsoft Office PowerPoint</Application>
  <PresentationFormat>Экран (4:3)</PresentationFormat>
  <Paragraphs>10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Урок  изобразительного искусства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user-pro</dc:creator>
  <cp:lastModifiedBy>Юлия</cp:lastModifiedBy>
  <cp:revision>48</cp:revision>
  <dcterms:created xsi:type="dcterms:W3CDTF">2010-11-11T15:27:19Z</dcterms:created>
  <dcterms:modified xsi:type="dcterms:W3CDTF">2023-01-22T10:34:21Z</dcterms:modified>
</cp:coreProperties>
</file>