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61" r:id="rId3"/>
    <p:sldId id="259" r:id="rId4"/>
    <p:sldId id="262" r:id="rId5"/>
    <p:sldId id="260" r:id="rId6"/>
    <p:sldId id="268" r:id="rId7"/>
    <p:sldId id="258" r:id="rId8"/>
    <p:sldId id="269" r:id="rId9"/>
    <p:sldId id="263" r:id="rId10"/>
    <p:sldId id="264" r:id="rId11"/>
    <p:sldId id="266" r:id="rId12"/>
    <p:sldId id="267" r:id="rId13"/>
    <p:sldId id="265" r:id="rId14"/>
    <p:sldId id="256" r:id="rId1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00"/>
    <a:srgbClr val="009900"/>
    <a:srgbClr val="80540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304" autoAdjust="0"/>
    <p:restoredTop sz="94660"/>
  </p:normalViewPr>
  <p:slideViewPr>
    <p:cSldViewPr snapToGrid="0">
      <p:cViewPr varScale="1">
        <p:scale>
          <a:sx n="87" d="100"/>
          <a:sy n="87" d="100"/>
        </p:scale>
        <p:origin x="726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59BA66-52E1-4B00-97A3-9DC85D856E23}" type="datetimeFigureOut">
              <a:rPr lang="ru-RU" smtClean="0"/>
              <a:t>12.07.2023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3BBEE3-7797-49CD-A51C-DBF1CBC96FE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239262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59BA66-52E1-4B00-97A3-9DC85D856E23}" type="datetimeFigureOut">
              <a:rPr lang="ru-RU" smtClean="0"/>
              <a:t>12.07.2023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3BBEE3-7797-49CD-A51C-DBF1CBC96FE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197872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59BA66-52E1-4B00-97A3-9DC85D856E23}" type="datetimeFigureOut">
              <a:rPr lang="ru-RU" smtClean="0"/>
              <a:t>12.07.2023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3BBEE3-7797-49CD-A51C-DBF1CBC96FE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703358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59BA66-52E1-4B00-97A3-9DC85D856E23}" type="datetimeFigureOut">
              <a:rPr lang="ru-RU" smtClean="0"/>
              <a:t>12.07.2023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3BBEE3-7797-49CD-A51C-DBF1CBC96FE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218495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59BA66-52E1-4B00-97A3-9DC85D856E23}" type="datetimeFigureOut">
              <a:rPr lang="ru-RU" smtClean="0"/>
              <a:t>12.07.2023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3BBEE3-7797-49CD-A51C-DBF1CBC96FE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42069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59BA66-52E1-4B00-97A3-9DC85D856E23}" type="datetimeFigureOut">
              <a:rPr lang="ru-RU" smtClean="0"/>
              <a:t>12.07.2023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3BBEE3-7797-49CD-A51C-DBF1CBC96FE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944810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59BA66-52E1-4B00-97A3-9DC85D856E23}" type="datetimeFigureOut">
              <a:rPr lang="ru-RU" smtClean="0"/>
              <a:t>12.07.2023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3BBEE3-7797-49CD-A51C-DBF1CBC96FE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673168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59BA66-52E1-4B00-97A3-9DC85D856E23}" type="datetimeFigureOut">
              <a:rPr lang="ru-RU" smtClean="0"/>
              <a:t>12.07.2023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3BBEE3-7797-49CD-A51C-DBF1CBC96FE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63694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59BA66-52E1-4B00-97A3-9DC85D856E23}" type="datetimeFigureOut">
              <a:rPr lang="ru-RU" smtClean="0"/>
              <a:t>12.07.2023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3BBEE3-7797-49CD-A51C-DBF1CBC96FE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602573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59BA66-52E1-4B00-97A3-9DC85D856E23}" type="datetimeFigureOut">
              <a:rPr lang="ru-RU" smtClean="0"/>
              <a:t>12.07.2023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3BBEE3-7797-49CD-A51C-DBF1CBC96FE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633024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59BA66-52E1-4B00-97A3-9DC85D856E23}" type="datetimeFigureOut">
              <a:rPr lang="ru-RU" smtClean="0"/>
              <a:t>12.07.2023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3BBEE3-7797-49CD-A51C-DBF1CBC96FE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033475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59BA66-52E1-4B00-97A3-9DC85D856E23}" type="datetimeFigureOut">
              <a:rPr lang="ru-RU" smtClean="0"/>
              <a:t>12.07.2023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3BBEE3-7797-49CD-A51C-DBF1CBC96FE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522900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8" Type="http://schemas.microsoft.com/office/2007/relationships/hdphoto" Target="../media/hdphoto13.wdp"/><Relationship Id="rId3" Type="http://schemas.openxmlformats.org/officeDocument/2006/relationships/image" Target="../media/image23.png"/><Relationship Id="rId7" Type="http://schemas.openxmlformats.org/officeDocument/2006/relationships/image" Target="../media/image25.png"/><Relationship Id="rId12" Type="http://schemas.microsoft.com/office/2007/relationships/hdphoto" Target="../media/hdphoto15.wdp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Relationship Id="rId6" Type="http://schemas.microsoft.com/office/2007/relationships/hdphoto" Target="../media/hdphoto12.wdp"/><Relationship Id="rId11" Type="http://schemas.openxmlformats.org/officeDocument/2006/relationships/image" Target="../media/image27.png"/><Relationship Id="rId5" Type="http://schemas.openxmlformats.org/officeDocument/2006/relationships/image" Target="../media/image24.png"/><Relationship Id="rId10" Type="http://schemas.microsoft.com/office/2007/relationships/hdphoto" Target="../media/hdphoto14.wdp"/><Relationship Id="rId4" Type="http://schemas.microsoft.com/office/2007/relationships/hdphoto" Target="../media/hdphoto11.wdp"/><Relationship Id="rId9" Type="http://schemas.openxmlformats.org/officeDocument/2006/relationships/image" Target="../media/image2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07/relationships/hdphoto" Target="../media/hdphoto4.wdp"/><Relationship Id="rId13" Type="http://schemas.microsoft.com/office/2007/relationships/hdphoto" Target="../media/hdphoto6.wdp"/><Relationship Id="rId3" Type="http://schemas.openxmlformats.org/officeDocument/2006/relationships/image" Target="../media/image6.png"/><Relationship Id="rId7" Type="http://schemas.openxmlformats.org/officeDocument/2006/relationships/image" Target="../media/image8.png"/><Relationship Id="rId12" Type="http://schemas.openxmlformats.org/officeDocument/2006/relationships/image" Target="../media/image11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microsoft.com/office/2007/relationships/hdphoto" Target="../media/hdphoto3.wdp"/><Relationship Id="rId11" Type="http://schemas.openxmlformats.org/officeDocument/2006/relationships/image" Target="../media/image10.png"/><Relationship Id="rId5" Type="http://schemas.openxmlformats.org/officeDocument/2006/relationships/image" Target="../media/image7.png"/><Relationship Id="rId10" Type="http://schemas.microsoft.com/office/2007/relationships/hdphoto" Target="../media/hdphoto5.wdp"/><Relationship Id="rId4" Type="http://schemas.microsoft.com/office/2007/relationships/hdphoto" Target="../media/hdphoto2.wdp"/><Relationship Id="rId9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jpeg"/><Relationship Id="rId5" Type="http://schemas.openxmlformats.org/officeDocument/2006/relationships/image" Target="../media/image14.png"/><Relationship Id="rId4" Type="http://schemas.microsoft.com/office/2007/relationships/hdphoto" Target="../media/hdphoto7.wdp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8" Type="http://schemas.microsoft.com/office/2007/relationships/hdphoto" Target="../media/hdphoto9.wdp"/><Relationship Id="rId3" Type="http://schemas.openxmlformats.org/officeDocument/2006/relationships/image" Target="../media/image17.png"/><Relationship Id="rId7" Type="http://schemas.openxmlformats.org/officeDocument/2006/relationships/image" Target="../media/image20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6" Type="http://schemas.microsoft.com/office/2007/relationships/hdphoto" Target="../media/hdphoto8.wdp"/><Relationship Id="rId5" Type="http://schemas.openxmlformats.org/officeDocument/2006/relationships/image" Target="../media/image19.png"/><Relationship Id="rId10" Type="http://schemas.microsoft.com/office/2007/relationships/hdphoto" Target="../media/hdphoto10.wdp"/><Relationship Id="rId4" Type="http://schemas.openxmlformats.org/officeDocument/2006/relationships/image" Target="../media/image18.png"/><Relationship Id="rId9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3674" b="100000" l="2839" r="98581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09321" y="79838"/>
            <a:ext cx="11481357" cy="6451782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184332" y="79838"/>
            <a:ext cx="7315785" cy="193899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ru-RU" sz="6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Овощи и фрукты</a:t>
            </a:r>
          </a:p>
          <a:p>
            <a:r>
              <a:rPr lang="ru-RU" sz="6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в питании человека</a:t>
            </a:r>
            <a:endParaRPr lang="ru-RU" sz="6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275032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71" y="320344"/>
            <a:ext cx="3971808" cy="2978856"/>
          </a:xfrm>
          <a:prstGeom prst="rect">
            <a:avLst/>
          </a:prstGeom>
        </p:spPr>
      </p:pic>
      <p:pic>
        <p:nvPicPr>
          <p:cNvPr id="2050" name="Picture 2" descr="https://avatars.mds.yandex.net/i?id=79546269d31f839c414d43b1eac5c6d4_l-5335602-images-thumbs&amp;n=13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4039" b="89984" l="5677" r="8412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1272" y="146182"/>
            <a:ext cx="4070233" cy="32509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000" b="94800" l="1600" r="99867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879049" y="0"/>
            <a:ext cx="4125031" cy="4125031"/>
          </a:xfrm>
          <a:prstGeom prst="rect">
            <a:avLst/>
          </a:prstGeom>
        </p:spPr>
      </p:pic>
      <p:pic>
        <p:nvPicPr>
          <p:cNvPr id="2054" name="Picture 6" descr="https://www.gastronom.ru/binfiles/images/20160622/bce53aa1.jpg"/>
          <p:cNvPicPr>
            <a:picLocks noChangeAspect="1" noChangeArrowheads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689" y="3150082"/>
            <a:ext cx="4407772" cy="3402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https://sportpitkrd.ru/image/cache/catalog/tovar/dobavki/aroma/aromatizator-vishnja-1000x1000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6800" b="91500" l="250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02573" y="3299200"/>
            <a:ext cx="3485036" cy="34850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8" name="Picture 10" descr="https://i.artfile.ru/2500x2500_841987_%5bwww.ArtFile.ru%5d.jp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2756" b="95801" l="3937" r="9750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76816" y="3851954"/>
            <a:ext cx="3167238" cy="31672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331066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2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s://myfamilydoctor.ru/wp-content/uploads/2017/11/ExternalLink_shutterstock_57239476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6924" y="102824"/>
            <a:ext cx="9525000" cy="6362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83033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s://22century.ru/wp-content/uploads/2016/10/microbes_hand-1640x131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04223" y="263089"/>
            <a:ext cx="8218582" cy="65949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17654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s://sauny-kaminy.ru/wp-content/uploads/6/f/b/6fb27d1ef1ba9d8de1fa43376d7ba432.jpe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3552" y="118645"/>
            <a:ext cx="9902467" cy="66016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564267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blipFill>
            <a:blip r:embed="rId2"/>
            <a:tile tx="0" ty="0" sx="100000" sy="100000" flip="none" algn="tl"/>
          </a:blipFill>
        </p:spPr>
        <p:txBody>
          <a:bodyPr/>
          <a:lstStyle/>
          <a:p>
            <a:endParaRPr lang="ru-RU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64761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399142" y="1068636"/>
            <a:ext cx="10366872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Придумайте </a:t>
            </a:r>
            <a:r>
              <a:rPr lang="ru-RU" sz="5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вопрос со словами:</a:t>
            </a:r>
          </a:p>
          <a:p>
            <a:r>
              <a:rPr lang="ru-RU" sz="5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endParaRPr lang="ru-RU" sz="5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1738239" y="2425033"/>
            <a:ext cx="8795741" cy="1107996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r>
              <a:rPr lang="ru-RU" sz="66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ДЛЯ ЧЕГО  НУЖНЫ  </a:t>
            </a:r>
            <a:r>
              <a:rPr lang="ru-RU" sz="6600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ru-RU" sz="6600" dirty="0">
              <a:solidFill>
                <a:schemeClr val="accent4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715534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 descr="https://impotencija.net/wp-content/uploads/2019/04/1555486632_5cb6d7a69d8f8.jpg"/>
          <p:cNvSpPr>
            <a:spLocks noChangeAspect="1" noChangeArrowheads="1"/>
          </p:cNvSpPr>
          <p:nvPr/>
        </p:nvSpPr>
        <p:spPr bwMode="auto">
          <a:xfrm flipH="1">
            <a:off x="460374" y="-144463"/>
            <a:ext cx="3428579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50" name="Picture 2" descr="https://i.artfile.ru/4500x3000_901013_%5bwww.ArtFile.ru%5d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1176" y="114271"/>
            <a:ext cx="9506837" cy="66280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873257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i.artfile.ru/4500x3000_901013_%5bwww.ArtFile.ru%5d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44659" y="-9403637"/>
            <a:ext cx="4436522" cy="29576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s://img2.goodfon.ru/wallpaper/nbig/f/ee/natyurmort-banki-zagotovki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6784" y="135467"/>
            <a:ext cx="10401927" cy="66378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525882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7124" y="192468"/>
            <a:ext cx="2684043" cy="3327094"/>
          </a:xfrm>
          <a:prstGeom prst="rect">
            <a:avLst/>
          </a:prstGeom>
        </p:spPr>
      </p:pic>
      <p:pic>
        <p:nvPicPr>
          <p:cNvPr id="3074" name="Picture 2" descr="https://eda-land.ru/images/article/orig/2018/07/kalorijnost-ogurca-i-ego-poleznye-svojstva-3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563" b="91667" l="9883" r="9172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8397" y="339806"/>
            <a:ext cx="4645828" cy="26120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4077" b="92086" l="7417" r="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923561" y="-16218"/>
            <a:ext cx="4782239" cy="3323656"/>
          </a:xfrm>
          <a:prstGeom prst="rect">
            <a:avLst/>
          </a:prstGeom>
        </p:spPr>
      </p:pic>
      <p:pic>
        <p:nvPicPr>
          <p:cNvPr id="3076" name="Picture 4" descr="https://suseky.com/wp-content/uploads/2016/10/CHesnok-glavnaya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6773" b="91368" l="9913" r="8882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24771" y="1870796"/>
            <a:ext cx="4030192" cy="29492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5660" b="91550" l="24822" r="81574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554225" y="3931204"/>
            <a:ext cx="5747904" cy="3556698"/>
          </a:xfrm>
          <a:prstGeom prst="rect">
            <a:avLst/>
          </a:prstGeom>
        </p:spPr>
      </p:pic>
      <p:sp>
        <p:nvSpPr>
          <p:cNvPr id="5" name="AutoShape 6" descr="https://www.tinydog.ru/wp-content/uploads/2016/05/Kartoshka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AutoShape 8" descr="https://www.tinydog.ru/wp-content/uploads/2016/05/Kartoshka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26" name="Picture 2" descr="https://catherineasquithgallery.com/uploads/posts/2021-02/1612626108_10-p-fon-kapusta-dlya-prezentatsii-19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72266" y="3122501"/>
            <a:ext cx="4703861" cy="35876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s://thumbs.dreamstime.com/b/%D1%81-%D0%B0-%D0%BE%D1%81%D1%82%D0%BD%D1%8B%D0%B5-%D1%8F%D0%B3%D0%BE-%D1%8B-43574616.jpg"/>
          <p:cNvPicPr>
            <a:picLocks noChangeAspect="1" noChangeArrowheads="1"/>
          </p:cNvPicPr>
          <p:nvPr/>
        </p:nvPicPr>
        <p:blipFill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16809" b="88936" l="5125" r="9312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7614" y="3201441"/>
            <a:ext cx="5966938" cy="35055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431230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0311" y="0"/>
            <a:ext cx="12512656" cy="62170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Растительные </a:t>
            </a:r>
            <a:r>
              <a:rPr lang="ru-RU" sz="5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продукты:</a:t>
            </a:r>
            <a:r>
              <a:rPr lang="ru-RU" sz="5400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овощи</a:t>
            </a:r>
            <a:r>
              <a:rPr lang="ru-RU" sz="54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 фрукты.</a:t>
            </a:r>
          </a:p>
          <a:p>
            <a:r>
              <a:rPr lang="ru-RU" sz="5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них очень много витаминов.</a:t>
            </a:r>
          </a:p>
          <a:p>
            <a:r>
              <a:rPr lang="ru-RU" sz="5800" dirty="0" smtClean="0">
                <a:solidFill>
                  <a:srgbClr val="80540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Морковь</a:t>
            </a:r>
            <a:r>
              <a:rPr lang="ru-RU" sz="5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 улучшает зрение. </a:t>
            </a:r>
          </a:p>
          <a:p>
            <a:r>
              <a:rPr lang="ru-RU" sz="5800" dirty="0" smtClean="0">
                <a:solidFill>
                  <a:srgbClr val="0099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Капуста</a:t>
            </a:r>
            <a:r>
              <a:rPr lang="ru-RU" sz="5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укрепляет зубы.</a:t>
            </a:r>
          </a:p>
          <a:p>
            <a:r>
              <a:rPr lang="ru-RU" sz="5800" dirty="0" smtClean="0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Помидоры</a:t>
            </a:r>
            <a:r>
              <a:rPr lang="ru-RU" sz="5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полезны для работы </a:t>
            </a:r>
            <a:endParaRPr lang="ru-RU" sz="5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5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сердца.</a:t>
            </a:r>
          </a:p>
          <a:p>
            <a:r>
              <a:rPr lang="ru-RU" sz="5800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5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891932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0372" y="2205431"/>
            <a:ext cx="2690481" cy="205201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2667" b="97000" l="3333" r="93778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17828" y="127616"/>
            <a:ext cx="2228861" cy="2228861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17828" y="4347303"/>
            <a:ext cx="1932033" cy="1888259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4070596" y="855402"/>
            <a:ext cx="7032978" cy="1015663"/>
          </a:xfrm>
          <a:prstGeom prst="rect">
            <a:avLst/>
          </a:prstGeom>
          <a:blipFill>
            <a:blip r:embed="rId6"/>
            <a:tile tx="0" ty="0" sx="100000" sy="100000" flip="none" algn="tl"/>
          </a:blipFill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6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улучшает зрение. </a:t>
            </a:r>
            <a:endParaRPr lang="ru-RU" sz="6000" dirty="0">
              <a:solidFill>
                <a:srgbClr val="00206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923840" y="2620567"/>
            <a:ext cx="7072490" cy="1015663"/>
          </a:xfrm>
          <a:prstGeom prst="rect">
            <a:avLst/>
          </a:prstGeom>
          <a:blipFill>
            <a:blip r:embed="rId6"/>
            <a:tile tx="0" ty="0" sx="100000" sy="100000" flip="none" algn="tl"/>
          </a:blipFill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6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укрепляет зубы</a:t>
            </a:r>
            <a:endParaRPr lang="ru-RU" sz="6000" dirty="0">
              <a:solidFill>
                <a:srgbClr val="00206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923840" y="4783602"/>
            <a:ext cx="7326490" cy="1015663"/>
          </a:xfrm>
          <a:prstGeom prst="rect">
            <a:avLst/>
          </a:prstGeom>
          <a:blipFill>
            <a:blip r:embed="rId6"/>
            <a:tile tx="0" ty="0" sx="100000" sy="100000" flip="none" algn="tl"/>
          </a:blipFill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6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полезны для </a:t>
            </a:r>
            <a:r>
              <a:rPr lang="ru-RU" sz="6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6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сердца</a:t>
            </a:r>
            <a:endParaRPr lang="ru-RU" sz="60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35668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527933" y="1322024"/>
            <a:ext cx="288194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Физминутка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369995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0555" y="356336"/>
            <a:ext cx="2961931" cy="2677298"/>
          </a:xfrm>
          <a:prstGeom prst="rect">
            <a:avLst/>
          </a:prstGeom>
        </p:spPr>
      </p:pic>
      <p:pic>
        <p:nvPicPr>
          <p:cNvPr id="1026" name="Picture 2" descr="https://i.pinimg.com/originals/66/fe/f8/66fef86a5e5e9aff6ddd5d416f247708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3354" y="356336"/>
            <a:ext cx="2611966" cy="2842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s://free-png.ru/wp-content/uploads/2022/02/free-png.ru-416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28778" y="0"/>
            <a:ext cx="4830874" cy="37282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s://avatars.mds.yandex.net/i?id=6be5976cca5ff694e1f01e5a0b05f7be-5878148-images-thumbs&amp;n=13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313" b="91563" l="5034" r="9865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229" y="3198688"/>
            <a:ext cx="2838450" cy="304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s://avatars.mds.yandex.net/i?id=12c33f0697688dfbe8bcdffa75ddfade_l-5432202-images-thumbs&amp;n=13"/>
          <p:cNvPicPr>
            <a:picLocks noChangeAspect="1" noChangeArrowheads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6500" b="89167" l="6111" r="91111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86191" y="3510957"/>
            <a:ext cx="4349076" cy="2899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s://evehealth.ru/wp-content/uploads/2014/11/337f4b3310c7a84003e1c42fc3d82265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9899" b="85264" l="4569" r="9602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28778" y="3298957"/>
            <a:ext cx="4732046" cy="35590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570441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521</TotalTime>
  <Words>56</Words>
  <Application>Microsoft Office PowerPoint</Application>
  <PresentationFormat>Широкоэкранный</PresentationFormat>
  <Paragraphs>16</Paragraphs>
  <Slides>14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9" baseType="lpstr">
      <vt:lpstr>Arial</vt:lpstr>
      <vt:lpstr>Calibri</vt:lpstr>
      <vt:lpstr>Calibri Light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Овощи и фрукты в питании человека</dc:title>
  <dc:creator>Пользователь</dc:creator>
  <cp:lastModifiedBy>Пользователь</cp:lastModifiedBy>
  <cp:revision>47</cp:revision>
  <dcterms:created xsi:type="dcterms:W3CDTF">2022-03-19T02:05:03Z</dcterms:created>
  <dcterms:modified xsi:type="dcterms:W3CDTF">2023-07-12T02:26:52Z</dcterms:modified>
</cp:coreProperties>
</file>