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29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9908C-2172-481D-A219-D86873D74806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783A-7108-448F-8268-88221001C4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760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9908C-2172-481D-A219-D86873D74806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783A-7108-448F-8268-88221001C4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022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9908C-2172-481D-A219-D86873D74806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783A-7108-448F-8268-88221001C4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002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9908C-2172-481D-A219-D86873D74806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783A-7108-448F-8268-88221001C4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666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9908C-2172-481D-A219-D86873D74806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783A-7108-448F-8268-88221001C4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447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9908C-2172-481D-A219-D86873D74806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783A-7108-448F-8268-88221001C4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283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9908C-2172-481D-A219-D86873D74806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783A-7108-448F-8268-88221001C4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94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9908C-2172-481D-A219-D86873D74806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783A-7108-448F-8268-88221001C4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6480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9908C-2172-481D-A219-D86873D74806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783A-7108-448F-8268-88221001C4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5200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9908C-2172-481D-A219-D86873D74806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783A-7108-448F-8268-88221001C4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1100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9908C-2172-481D-A219-D86873D74806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783A-7108-448F-8268-88221001C4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618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9908C-2172-481D-A219-D86873D74806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E783A-7108-448F-8268-88221001C4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5190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5613" y="0"/>
            <a:ext cx="12307614" cy="6858000"/>
          </a:xfrm>
          <a:prstGeom prst="rect">
            <a:avLst/>
          </a:prstGeom>
        </p:spPr>
      </p:pic>
      <p:grpSp>
        <p:nvGrpSpPr>
          <p:cNvPr id="12" name="Группа 11"/>
          <p:cNvGrpSpPr/>
          <p:nvPr/>
        </p:nvGrpSpPr>
        <p:grpSpPr>
          <a:xfrm>
            <a:off x="7899400" y="630766"/>
            <a:ext cx="3606800" cy="3014134"/>
            <a:chOff x="4508500" y="1443566"/>
            <a:chExt cx="3606800" cy="3014134"/>
          </a:xfrm>
        </p:grpSpPr>
        <p:pic>
          <p:nvPicPr>
            <p:cNvPr id="1028" name="Picture 4" descr="https://i.pinimg.com/originals/f4/27/f9/f427f9a668c4b3785f70b02a5585b804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823" b="7817"/>
            <a:stretch/>
          </p:blipFill>
          <p:spPr bwMode="auto">
            <a:xfrm>
              <a:off x="4508500" y="1443566"/>
              <a:ext cx="3606800" cy="30141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Прямоугольник 4"/>
            <p:cNvSpPr/>
            <p:nvPr/>
          </p:nvSpPr>
          <p:spPr>
            <a:xfrm>
              <a:off x="4749800" y="2146300"/>
              <a:ext cx="3251200" cy="825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4749800" y="2396066"/>
              <a:ext cx="3217011" cy="70273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DeflateBottom">
                <a:avLst/>
              </a:prstTxWarp>
              <a:spAutoFit/>
            </a:bodyPr>
            <a:lstStyle/>
            <a:p>
              <a:pPr algn="ctr"/>
              <a:r>
                <a:rPr lang="ru-RU" sz="3600" b="1" cap="none" spc="0" dirty="0" smtClean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accent5"/>
                  </a:solidFill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</a:rPr>
                <a:t>Мировое</a:t>
              </a:r>
              <a:r>
                <a:rPr lang="ru-RU" sz="5400" b="1" cap="none" spc="0" dirty="0" smtClean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accent5"/>
                  </a:solidFill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</a:rPr>
                <a:t> </a:t>
              </a:r>
              <a:r>
                <a:rPr lang="ru-RU" sz="3600" b="1" cap="none" spc="0" dirty="0" smtClean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accent5"/>
                  </a:solidFill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</a:rPr>
                <a:t>кафе</a:t>
              </a:r>
              <a:endParaRPr lang="ru-RU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endParaRPr>
            </a:p>
          </p:txBody>
        </p:sp>
      </p:grpSp>
      <p:sp>
        <p:nvSpPr>
          <p:cNvPr id="10" name="Овал 9"/>
          <p:cNvSpPr/>
          <p:nvPr/>
        </p:nvSpPr>
        <p:spPr>
          <a:xfrm>
            <a:off x="7945805" y="793750"/>
            <a:ext cx="3606800" cy="2984500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УРОК-КОНФЕРЕНЦИЯ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651000" y="2519362"/>
            <a:ext cx="3975100" cy="18192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7200" dirty="0" smtClean="0"/>
              <a:t>Тема ?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2994248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5613" y="0"/>
            <a:ext cx="12307614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ЦЕЛЕПОЛАГАНИЕ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Зачем? </a:t>
            </a:r>
          </a:p>
          <a:p>
            <a:pPr algn="ctr"/>
            <a:r>
              <a:rPr lang="ru-RU" sz="6000" dirty="0" smtClean="0"/>
              <a:t>Почему?</a:t>
            </a:r>
            <a:endParaRPr lang="ru-RU" sz="6000" dirty="0" smtClean="0"/>
          </a:p>
          <a:p>
            <a:pPr algn="ctr"/>
            <a:r>
              <a:rPr lang="ru-RU" sz="6000" dirty="0" smtClean="0"/>
              <a:t>Для чего?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556460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3413" y="0"/>
            <a:ext cx="12307614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ПРИНЦИП РАБОТЫ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805" y="1338956"/>
            <a:ext cx="5312530" cy="3870658"/>
          </a:xfrm>
        </p:spPr>
      </p:pic>
      <p:sp>
        <p:nvSpPr>
          <p:cNvPr id="6" name="Прямоугольник 5"/>
          <p:cNvSpPr/>
          <p:nvPr/>
        </p:nvSpPr>
        <p:spPr>
          <a:xfrm>
            <a:off x="5453994" y="1027906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800" dirty="0">
                <a:latin typeface="Monotype Corsiva" panose="03010101010201010101" pitchFamily="66" charset="0"/>
                <a:ea typeface="Calibri" panose="020F0502020204030204" pitchFamily="34" charset="0"/>
              </a:rPr>
              <a:t>Если заладились человеческие отношения, то и результат делового общения всегда будет </a:t>
            </a:r>
            <a:r>
              <a:rPr lang="ru-RU" sz="2800" dirty="0" smtClean="0">
                <a:latin typeface="Monotype Corsiva" panose="03010101010201010101" pitchFamily="66" charset="0"/>
                <a:ea typeface="Calibri" panose="020F0502020204030204" pitchFamily="34" charset="0"/>
              </a:rPr>
              <a:t>успешным.</a:t>
            </a:r>
            <a:endParaRPr lang="ru-RU" sz="2800" dirty="0">
              <a:latin typeface="Monotype Corsiva" panose="03010101010201010101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08050" y="5209614"/>
            <a:ext cx="10375900" cy="1339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 участников «Мирового кафе»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собрать по возможности максимальный объем информации: впечатлений, мнений и оценок по определённой проблеме.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765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3413" y="0"/>
            <a:ext cx="12307614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«КАРТА</a:t>
            </a:r>
            <a:r>
              <a:rPr lang="ru-RU" dirty="0" smtClean="0"/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МИРА» за короткое время («срез»)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03376"/>
            <a:ext cx="10515600" cy="4351338"/>
          </a:xfrm>
        </p:spPr>
        <p:txBody>
          <a:bodyPr>
            <a:noAutofit/>
          </a:bodyPr>
          <a:lstStyle/>
          <a:p>
            <a:r>
              <a:rPr lang="ru-RU" sz="4800" dirty="0" smtClean="0"/>
              <a:t>Начальный раунд </a:t>
            </a:r>
          </a:p>
          <a:p>
            <a:pPr marL="0" indent="0">
              <a:buNone/>
            </a:pPr>
            <a:endParaRPr lang="ru-RU" sz="4800" dirty="0" smtClean="0"/>
          </a:p>
          <a:p>
            <a:r>
              <a:rPr lang="ru-RU" sz="4800" dirty="0" smtClean="0"/>
              <a:t>Раунд путешествия </a:t>
            </a:r>
          </a:p>
          <a:p>
            <a:pPr marL="0" indent="0">
              <a:buNone/>
            </a:pPr>
            <a:endParaRPr lang="ru-RU" sz="4800" dirty="0"/>
          </a:p>
          <a:p>
            <a:r>
              <a:rPr lang="ru-RU" sz="4800" dirty="0" smtClean="0"/>
              <a:t>Раунд путешествия </a:t>
            </a:r>
          </a:p>
          <a:p>
            <a:endParaRPr lang="ru-RU" sz="4000" dirty="0"/>
          </a:p>
        </p:txBody>
      </p:sp>
      <p:sp>
        <p:nvSpPr>
          <p:cNvPr id="6" name="Выгнутая вправо стрелка 5"/>
          <p:cNvSpPr/>
          <p:nvPr/>
        </p:nvSpPr>
        <p:spPr>
          <a:xfrm>
            <a:off x="6057900" y="1819276"/>
            <a:ext cx="1117600" cy="1762124"/>
          </a:xfrm>
          <a:prstGeom prst="curvedLef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Выгнутая вправо стрелка 6"/>
          <p:cNvSpPr/>
          <p:nvPr/>
        </p:nvSpPr>
        <p:spPr>
          <a:xfrm>
            <a:off x="6515100" y="3429000"/>
            <a:ext cx="1066800" cy="2057400"/>
          </a:xfrm>
          <a:prstGeom prst="curvedLef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Выгнутая вниз стрелка 8"/>
          <p:cNvSpPr/>
          <p:nvPr/>
        </p:nvSpPr>
        <p:spPr>
          <a:xfrm rot="16200000">
            <a:off x="7220013" y="2816166"/>
            <a:ext cx="4351339" cy="1925759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92007" y="2712982"/>
            <a:ext cx="18054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i="1" dirty="0" smtClean="0"/>
              <a:t>переход</a:t>
            </a:r>
            <a:endParaRPr lang="ru-RU" sz="36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7437565" y="4467583"/>
            <a:ext cx="18054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i="1" dirty="0" smtClean="0"/>
              <a:t>переход</a:t>
            </a:r>
            <a:endParaRPr lang="ru-RU" sz="36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10041025" y="2282608"/>
            <a:ext cx="18054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i="1" dirty="0" smtClean="0"/>
              <a:t>переход</a:t>
            </a:r>
            <a:endParaRPr lang="ru-RU" sz="36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4582187" y="5291932"/>
            <a:ext cx="17043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5-7 минут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156081" y="2177118"/>
            <a:ext cx="17043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5-7 минут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85335" y="3792071"/>
            <a:ext cx="17043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5-7 минут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912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ГАЛЕРЕЯ ИДЕЙ («СБОР УРОЖАЯ»)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5614" y="47625"/>
            <a:ext cx="12307614" cy="6858000"/>
          </a:xfrm>
          <a:prstGeom prst="rect">
            <a:avLst/>
          </a:prstGeom>
        </p:spPr>
      </p:pic>
      <p:pic>
        <p:nvPicPr>
          <p:cNvPr id="1026" name="Picture 2" descr="https://gas-kvas.com/uploads/posts/2023-01/1673556825_gas-kvas-com-p-detskii-risunok-osennii-urozhai-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1860" y="1504950"/>
            <a:ext cx="5659240" cy="503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02100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5613" y="0"/>
            <a:ext cx="12307614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ОБРАТНАЯ</a:t>
            </a:r>
            <a:r>
              <a:rPr lang="ru-RU" sz="40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СВЯЗЬ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7899400" y="630766"/>
            <a:ext cx="3606800" cy="3014134"/>
            <a:chOff x="4508500" y="1443566"/>
            <a:chExt cx="3606800" cy="3014134"/>
          </a:xfrm>
        </p:grpSpPr>
        <p:pic>
          <p:nvPicPr>
            <p:cNvPr id="6" name="Picture 4" descr="https://i.pinimg.com/originals/f4/27/f9/f427f9a668c4b3785f70b02a5585b804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823" b="7817"/>
            <a:stretch/>
          </p:blipFill>
          <p:spPr bwMode="auto">
            <a:xfrm>
              <a:off x="4508500" y="1443566"/>
              <a:ext cx="3606800" cy="30141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Прямоугольник 6"/>
            <p:cNvSpPr/>
            <p:nvPr/>
          </p:nvSpPr>
          <p:spPr>
            <a:xfrm>
              <a:off x="4749800" y="2146300"/>
              <a:ext cx="3251200" cy="825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749800" y="2396066"/>
              <a:ext cx="3217011" cy="70273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DeflateBottom">
                <a:avLst/>
              </a:prstTxWarp>
              <a:spAutoFit/>
            </a:bodyPr>
            <a:lstStyle/>
            <a:p>
              <a:pPr algn="ctr"/>
              <a:r>
                <a:rPr lang="ru-RU" sz="3600" b="1" cap="none" spc="0" dirty="0" smtClean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accent5"/>
                  </a:solidFill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</a:rPr>
                <a:t>Мировое</a:t>
              </a:r>
              <a:r>
                <a:rPr lang="ru-RU" sz="5400" b="1" cap="none" spc="0" dirty="0" smtClean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accent5"/>
                  </a:solidFill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</a:rPr>
                <a:t> </a:t>
              </a:r>
              <a:r>
                <a:rPr lang="ru-RU" sz="3600" b="1" cap="none" spc="0" dirty="0" smtClean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accent5"/>
                  </a:solidFill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</a:rPr>
                <a:t>кафе</a:t>
              </a:r>
              <a:endParaRPr lang="ru-RU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endParaRPr>
            </a:p>
          </p:txBody>
        </p:sp>
      </p:grpSp>
      <p:sp>
        <p:nvSpPr>
          <p:cNvPr id="9" name="Овал 8"/>
          <p:cNvSpPr/>
          <p:nvPr/>
        </p:nvSpPr>
        <p:spPr>
          <a:xfrm>
            <a:off x="7945805" y="793750"/>
            <a:ext cx="3606800" cy="2984500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0619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87</Words>
  <Application>Microsoft Office PowerPoint</Application>
  <PresentationFormat>Широкоэкранный</PresentationFormat>
  <Paragraphs>25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Monotype Corsiva</vt:lpstr>
      <vt:lpstr>Times New Roman</vt:lpstr>
      <vt:lpstr>Тема Office</vt:lpstr>
      <vt:lpstr>УРОК-КОНФЕРЕНЦИЯ</vt:lpstr>
      <vt:lpstr>ЦЕЛЕПОЛАГАНИЕ</vt:lpstr>
      <vt:lpstr>ПРИНЦИП РАБОТЫ</vt:lpstr>
      <vt:lpstr>«КАРТА МИРА» за короткое время («срез»)</vt:lpstr>
      <vt:lpstr>ГАЛЕРЕЯ ИДЕЙ («СБОР УРОЖАЯ»)</vt:lpstr>
      <vt:lpstr>ОБРАТНАЯ СВЯЗЬ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10</cp:revision>
  <dcterms:created xsi:type="dcterms:W3CDTF">2023-04-04T05:55:56Z</dcterms:created>
  <dcterms:modified xsi:type="dcterms:W3CDTF">2023-04-05T08:56:09Z</dcterms:modified>
</cp:coreProperties>
</file>