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63" r:id="rId4"/>
    <p:sldId id="264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7" r:id="rId14"/>
    <p:sldId id="273" r:id="rId15"/>
    <p:sldId id="278" r:id="rId16"/>
    <p:sldId id="274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4E45C-B3A1-4ADF-AA6D-B1BC227BC77C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6B7C4-4734-425A-9521-442482FFE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5DBD5-896E-4EDB-9270-513CF38F5331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8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3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635" y="5108592"/>
            <a:ext cx="1677985" cy="3140089"/>
          </a:xfrm>
          <a:prstGeom prst="rect">
            <a:avLst/>
          </a:prstGeom>
          <a:noFill/>
        </p:spPr>
      </p:pic>
      <p:pic>
        <p:nvPicPr>
          <p:cNvPr id="4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96" y="5715008"/>
            <a:ext cx="1500198" cy="2442954"/>
          </a:xfrm>
          <a:prstGeom prst="rect">
            <a:avLst/>
          </a:prstGeom>
          <a:noFill/>
        </p:spPr>
      </p:pic>
      <p:pic>
        <p:nvPicPr>
          <p:cNvPr id="5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46" y="6286512"/>
            <a:ext cx="1071570" cy="17887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08720" y="2571736"/>
            <a:ext cx="498004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ПОРТФОЛИО</a:t>
            </a:r>
          </a:p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anose="02040502050405020303" pitchFamily="18" charset="0"/>
              </a:rPr>
              <a:t>ВОСПИТАТЕЛЯ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22" y="3071802"/>
            <a:ext cx="4572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ПУБЛИКАЦИИ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715008"/>
            <a:ext cx="1500198" cy="2504268"/>
          </a:xfrm>
          <a:prstGeom prst="rect">
            <a:avLst/>
          </a:prstGeom>
          <a:noFill/>
        </p:spPr>
      </p:pic>
      <p:pic>
        <p:nvPicPr>
          <p:cNvPr id="5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44" y="6429388"/>
            <a:ext cx="1000132" cy="16695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60" y="3000364"/>
            <a:ext cx="45945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ФОТОМАТЕРИАЛЫ</a:t>
            </a:r>
          </a:p>
        </p:txBody>
      </p:sp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3116" y="3000364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РАЗДЕЛ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 I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anose="02040502050405020303" pitchFamily="18" charset="0"/>
            </a:endParaRPr>
          </a:p>
        </p:txBody>
      </p:sp>
      <p:pic>
        <p:nvPicPr>
          <p:cNvPr id="8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8" y="5286380"/>
            <a:ext cx="1525286" cy="2854337"/>
          </a:xfrm>
          <a:prstGeom prst="rect">
            <a:avLst/>
          </a:prstGeom>
          <a:noFill/>
        </p:spPr>
      </p:pic>
      <p:pic>
        <p:nvPicPr>
          <p:cNvPr id="9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8" y="6143636"/>
            <a:ext cx="1068891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16" y="3000364"/>
            <a:ext cx="2603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РАЗДЕЛ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 II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anose="02040502050405020303" pitchFamily="18" charset="0"/>
            </a:endParaRPr>
          </a:p>
        </p:txBody>
      </p:sp>
      <p:pic>
        <p:nvPicPr>
          <p:cNvPr id="5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429256"/>
            <a:ext cx="1645706" cy="2679903"/>
          </a:xfrm>
          <a:prstGeom prst="rect">
            <a:avLst/>
          </a:prstGeom>
          <a:noFill/>
        </p:spPr>
      </p:pic>
      <p:pic>
        <p:nvPicPr>
          <p:cNvPr id="7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0" y="6500826"/>
            <a:ext cx="965128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8" y="2928926"/>
            <a:ext cx="2786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РАЗДЕЛ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 III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anose="02040502050405020303" pitchFamily="18" charset="0"/>
            </a:endParaRPr>
          </a:p>
        </p:txBody>
      </p:sp>
      <p:pic>
        <p:nvPicPr>
          <p:cNvPr id="7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715008"/>
            <a:ext cx="1500198" cy="2504268"/>
          </a:xfrm>
          <a:prstGeom prst="rect">
            <a:avLst/>
          </a:prstGeom>
          <a:noFill/>
        </p:spPr>
      </p:pic>
      <p:pic>
        <p:nvPicPr>
          <p:cNvPr id="8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44" y="6500826"/>
            <a:ext cx="1000132" cy="1669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16" y="2928926"/>
            <a:ext cx="27334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РАЗДЕЛ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 IV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anose="02040502050405020303" pitchFamily="18" charset="0"/>
            </a:endParaRPr>
          </a:p>
        </p:txBody>
      </p:sp>
      <p:pic>
        <p:nvPicPr>
          <p:cNvPr id="5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8" y="5286380"/>
            <a:ext cx="1525286" cy="2854337"/>
          </a:xfrm>
          <a:prstGeom prst="rect">
            <a:avLst/>
          </a:prstGeom>
          <a:noFill/>
        </p:spPr>
      </p:pic>
      <p:pic>
        <p:nvPicPr>
          <p:cNvPr id="7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0" y="6357950"/>
            <a:ext cx="949277" cy="1776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46" y="2714612"/>
            <a:ext cx="4857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ОБЩИЕ СВЕДЕНИЯ О ПЕДАГОГЕ</a:t>
            </a:r>
          </a:p>
        </p:txBody>
      </p:sp>
      <p:pic>
        <p:nvPicPr>
          <p:cNvPr id="7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8" y="6072198"/>
            <a:ext cx="1143008" cy="2138962"/>
          </a:xfrm>
          <a:prstGeom prst="rect">
            <a:avLst/>
          </a:prstGeom>
          <a:noFill/>
        </p:spPr>
      </p:pic>
      <p:pic>
        <p:nvPicPr>
          <p:cNvPr id="9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30" y="6715140"/>
            <a:ext cx="801668" cy="15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8" y="3143240"/>
            <a:ext cx="3429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ДОКУМЕНТЫ</a:t>
            </a:r>
          </a:p>
        </p:txBody>
      </p:sp>
      <p:pic>
        <p:nvPicPr>
          <p:cNvPr id="5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249683"/>
            <a:ext cx="1785950" cy="2908279"/>
          </a:xfrm>
          <a:prstGeom prst="rect">
            <a:avLst/>
          </a:prstGeom>
          <a:noFill/>
        </p:spPr>
      </p:pic>
      <p:pic>
        <p:nvPicPr>
          <p:cNvPr id="7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96" y="6572264"/>
            <a:ext cx="928694" cy="15123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84" y="2643174"/>
            <a:ext cx="47149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РАБОЧИЕ МАТЕРИАЛЫ</a:t>
            </a:r>
          </a:p>
        </p:txBody>
      </p:sp>
      <p:pic>
        <p:nvPicPr>
          <p:cNvPr id="5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715008"/>
            <a:ext cx="1500198" cy="2504268"/>
          </a:xfrm>
          <a:prstGeom prst="rect">
            <a:avLst/>
          </a:prstGeom>
          <a:noFill/>
        </p:spPr>
      </p:pic>
      <p:pic>
        <p:nvPicPr>
          <p:cNvPr id="7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2" y="6786578"/>
            <a:ext cx="813113" cy="1357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36" y="2786050"/>
            <a:ext cx="40719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РЕСУРСНОЕ ОБЕСПЕЧЕНИЕ</a:t>
            </a:r>
          </a:p>
        </p:txBody>
      </p:sp>
      <p:pic>
        <p:nvPicPr>
          <p:cNvPr id="5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8" y="5286380"/>
            <a:ext cx="1525286" cy="2854337"/>
          </a:xfrm>
          <a:prstGeom prst="rect">
            <a:avLst/>
          </a:prstGeom>
          <a:noFill/>
        </p:spPr>
      </p:pic>
      <p:pic>
        <p:nvPicPr>
          <p:cNvPr id="7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8" y="6215074"/>
            <a:ext cx="949456" cy="17767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84" y="3000364"/>
            <a:ext cx="464101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ПЕДАГОГИЧЕСКАЯ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  КОПИЛКА</a:t>
            </a:r>
          </a:p>
        </p:txBody>
      </p:sp>
      <p:pic>
        <p:nvPicPr>
          <p:cNvPr id="8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429256"/>
            <a:ext cx="1645706" cy="2679903"/>
          </a:xfrm>
          <a:prstGeom prst="rect">
            <a:avLst/>
          </a:prstGeom>
          <a:noFill/>
        </p:spPr>
      </p:pic>
      <p:pic>
        <p:nvPicPr>
          <p:cNvPr id="9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8630" y="6429389"/>
            <a:ext cx="1008998" cy="164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8" y="2928926"/>
            <a:ext cx="3914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ОПЫТ   РАБОТЫ</a:t>
            </a:r>
          </a:p>
        </p:txBody>
      </p:sp>
      <p:pic>
        <p:nvPicPr>
          <p:cNvPr id="5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715008"/>
            <a:ext cx="1500198" cy="2504268"/>
          </a:xfrm>
          <a:prstGeom prst="rect">
            <a:avLst/>
          </a:prstGeom>
          <a:noFill/>
        </p:spPr>
      </p:pic>
      <p:pic>
        <p:nvPicPr>
          <p:cNvPr id="7" name="Picture 3" descr="C:\Users\Воспитатель\Desktop\b8a242046d7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2" y="6429388"/>
            <a:ext cx="1027090" cy="1714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36" y="2857488"/>
            <a:ext cx="41434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МОИ ДОСТИЖЕНИЯ</a:t>
            </a:r>
          </a:p>
        </p:txBody>
      </p:sp>
      <p:pic>
        <p:nvPicPr>
          <p:cNvPr id="5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8" y="5286380"/>
            <a:ext cx="1525286" cy="2854337"/>
          </a:xfrm>
          <a:prstGeom prst="rect">
            <a:avLst/>
          </a:prstGeom>
          <a:noFill/>
        </p:spPr>
      </p:pic>
      <p:pic>
        <p:nvPicPr>
          <p:cNvPr id="7" name="Picture 4" descr="C:\Users\Воспитатель\Desktop\8707bf9459d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2" y="6286512"/>
            <a:ext cx="916192" cy="1714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1653012977_26-celes-club-p-fon-dlya-prezentatsii-patrioticheskoe-vosp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46" y="3071802"/>
            <a:ext cx="467467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ДОСТИЖЕНИЯ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 ВОСПИТАННИКОВ</a:t>
            </a:r>
          </a:p>
        </p:txBody>
      </p:sp>
      <p:pic>
        <p:nvPicPr>
          <p:cNvPr id="5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70" y="5429256"/>
            <a:ext cx="1645706" cy="2679903"/>
          </a:xfrm>
          <a:prstGeom prst="rect">
            <a:avLst/>
          </a:prstGeom>
          <a:noFill/>
        </p:spPr>
      </p:pic>
      <p:pic>
        <p:nvPicPr>
          <p:cNvPr id="7" name="Picture 3" descr="C:\Users\Воспитатель\Desktop\7785698b11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8" y="6357950"/>
            <a:ext cx="1074202" cy="1749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9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47</Words>
  <PresentationFormat>Экран (4:3)</PresentationFormat>
  <Paragraphs>34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5</cp:revision>
  <dcterms:created xsi:type="dcterms:W3CDTF">2023-07-12T03:54:25Z</dcterms:created>
  <dcterms:modified xsi:type="dcterms:W3CDTF">2023-07-12T04:28:11Z</dcterms:modified>
</cp:coreProperties>
</file>