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9" r:id="rId8"/>
    <p:sldId id="262" r:id="rId9"/>
    <p:sldId id="266" r:id="rId10"/>
    <p:sldId id="271" r:id="rId11"/>
    <p:sldId id="273" r:id="rId12"/>
    <p:sldId id="265" r:id="rId13"/>
    <p:sldId id="263" r:id="rId14"/>
    <p:sldId id="267" r:id="rId15"/>
    <p:sldId id="270" r:id="rId16"/>
    <p:sldId id="268" r:id="rId17"/>
    <p:sldId id="281" r:id="rId18"/>
    <p:sldId id="272" r:id="rId19"/>
    <p:sldId id="257" r:id="rId20"/>
    <p:sldId id="280" r:id="rId21"/>
    <p:sldId id="275" r:id="rId22"/>
    <p:sldId id="282" r:id="rId23"/>
    <p:sldId id="276" r:id="rId24"/>
    <p:sldId id="277" r:id="rId25"/>
    <p:sldId id="283" r:id="rId26"/>
    <p:sldId id="278" r:id="rId27"/>
    <p:sldId id="279" r:id="rId28"/>
    <p:sldId id="274" r:id="rId29"/>
    <p:sldId id="286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i="1" dirty="0" smtClean="0">
                <a:solidFill>
                  <a:srgbClr val="7030A0"/>
                </a:solidFill>
              </a:rPr>
              <a:t>Нижний Новгород</a:t>
            </a:r>
            <a:endParaRPr lang="ru-RU" sz="72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Виртуальная экскурсия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5" y="5877272"/>
            <a:ext cx="41520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Автор: Мартынова Г.Н.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0871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625" y="162545"/>
            <a:ext cx="878497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125" y="235024"/>
            <a:ext cx="89537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Главная улица Большая Покровская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5" y="1268760"/>
            <a:ext cx="888223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1526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07504"/>
            <a:ext cx="7632848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59842" y="298574"/>
            <a:ext cx="5785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Центральный банк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412776"/>
            <a:ext cx="5112567" cy="52565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682" y="1412776"/>
            <a:ext cx="36576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61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7504"/>
            <a:ext cx="878497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38635" y="307504"/>
            <a:ext cx="79378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Максиму Горькому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6984776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0967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50577"/>
            <a:ext cx="864096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5214" y="323056"/>
            <a:ext cx="65695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Главный ярмарочный дом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64096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369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7504"/>
            <a:ext cx="878497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6646" y="307504"/>
            <a:ext cx="82707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Драматический театр им </a:t>
            </a:r>
            <a:r>
              <a:rPr lang="ru-RU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М.Горького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60" y="1628800"/>
            <a:ext cx="4194384" cy="36724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782" y="1628800"/>
            <a:ext cx="4605527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69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07504"/>
            <a:ext cx="7056784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64128" y="298557"/>
            <a:ext cx="4671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Театр Комедии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28" y="1412776"/>
            <a:ext cx="4384880" cy="3528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24944"/>
            <a:ext cx="409691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73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07504"/>
            <a:ext cx="7416824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30538" y="307504"/>
            <a:ext cx="51389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Кукольный театр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14500"/>
            <a:ext cx="7416824" cy="452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7021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07504"/>
            <a:ext cx="792088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6604" y="316486"/>
            <a:ext cx="6286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Театр юного зрителя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8712968" cy="530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080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7504"/>
            <a:ext cx="878497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77920" y="379983"/>
            <a:ext cx="76441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Дом-усадьба Рукавишниковых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6792"/>
            <a:ext cx="878497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16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07504"/>
            <a:ext cx="8043191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40273" y="307504"/>
            <a:ext cx="77704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Вечный огонь на площади Жукова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043191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612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2952328" cy="30243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12776"/>
            <a:ext cx="5760640" cy="53285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504" y="307504"/>
            <a:ext cx="878497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11766" y="188640"/>
            <a:ext cx="7176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Нижегородский кремль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350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7504"/>
            <a:ext cx="878497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9692" y="188640"/>
            <a:ext cx="78005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Детская железная дорога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7344816" cy="511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08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7504"/>
            <a:ext cx="878497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9916" y="265419"/>
            <a:ext cx="804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Железнодорожный вокзал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80619"/>
            <a:ext cx="8784976" cy="525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083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7504"/>
            <a:ext cx="878497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7520" y="298574"/>
            <a:ext cx="2938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Аэропорт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84784"/>
            <a:ext cx="8784976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080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07504"/>
            <a:ext cx="770485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265419"/>
            <a:ext cx="4550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Речной вокзал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43074"/>
            <a:ext cx="7704856" cy="449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55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07504"/>
            <a:ext cx="590465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84147" y="283349"/>
            <a:ext cx="2575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Стрелка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8784976" cy="530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1549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243" y="307504"/>
            <a:ext cx="8492221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6243" y="298557"/>
            <a:ext cx="8631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тадион «Нижний Новгород»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3" y="1484784"/>
            <a:ext cx="8492221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15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07504"/>
            <a:ext cx="6336704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7785" y="316486"/>
            <a:ext cx="3483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Река Волга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633670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08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07504"/>
            <a:ext cx="7056784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5017" y="298574"/>
            <a:ext cx="29239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Река Ока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6792"/>
            <a:ext cx="7056784" cy="489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080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07504"/>
            <a:ext cx="734481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27438" y="307504"/>
            <a:ext cx="5545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Зоопарк Лимпопо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24000"/>
            <a:ext cx="8568952" cy="485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165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2984"/>
            <a:ext cx="9115444" cy="132343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2984"/>
            <a:ext cx="87199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Площадь Героев  в Московском районе . Мемориал Славы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1556792"/>
            <a:ext cx="8572500" cy="508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125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3768"/>
            <a:ext cx="8784976" cy="13849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3768"/>
            <a:ext cx="878781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Выставка военной техники,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выпускаемой на Горьковских заводах во время Великой Отечественной Войны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4104456" cy="26642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628800"/>
            <a:ext cx="4032448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365104"/>
            <a:ext cx="3744416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440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7265" y="1124744"/>
            <a:ext cx="4889480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Любимый </a:t>
            </a:r>
          </a:p>
          <a:p>
            <a:pPr algn="ctr"/>
            <a:r>
              <a:rPr lang="ru-RU" sz="8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Нижний</a:t>
            </a:r>
          </a:p>
          <a:p>
            <a:pPr algn="ctr"/>
            <a:r>
              <a:rPr lang="ru-RU" sz="8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Новгород!</a:t>
            </a:r>
            <a:endParaRPr lang="ru-RU" sz="80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3245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784976" cy="13849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1307" y="116632"/>
            <a:ext cx="7957370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основателю Нижнего Новгорода князю 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Юрию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Всеволодовичу 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его духовному наставнику Святителю Симону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00808"/>
            <a:ext cx="590465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10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4686"/>
            <a:ext cx="6984776" cy="10772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84989" y="144686"/>
            <a:ext cx="582826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архитектуры 17 века-</a:t>
            </a:r>
          </a:p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Михайло-Архангельский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собор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509120"/>
            <a:ext cx="5210944" cy="20501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90" y="4509121"/>
            <a:ext cx="2840457" cy="20501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12776"/>
            <a:ext cx="468052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397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43634"/>
            <a:ext cx="6408712" cy="107482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88415" y="18128"/>
            <a:ext cx="54231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</a:t>
            </a:r>
            <a:r>
              <a:rPr lang="ru-RU" sz="36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Козьме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Минину</a:t>
            </a:r>
          </a:p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Дмитрию Пожарскому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40768"/>
            <a:ext cx="6408712" cy="53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0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07504"/>
            <a:ext cx="7632848" cy="70788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65461" y="307504"/>
            <a:ext cx="54130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Вечный огонь в кремле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7632848" cy="511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0645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07504"/>
            <a:ext cx="7416824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75922" y="307503"/>
            <a:ext cx="58481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Чкаловская лестница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8784976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7504"/>
            <a:ext cx="8784976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36149" y="379982"/>
            <a:ext cx="899848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лётчику Валерию Чкалову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12776"/>
            <a:ext cx="6696744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451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156</TotalTime>
  <Words>122</Words>
  <Application>Microsoft Office PowerPoint</Application>
  <PresentationFormat>Экран (4:3)</PresentationFormat>
  <Paragraphs>39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Углы</vt:lpstr>
      <vt:lpstr>Нижний Новгород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Нижний Новгород</dc:title>
  <dc:creator>Галя</dc:creator>
  <cp:lastModifiedBy>Галя</cp:lastModifiedBy>
  <cp:revision>16</cp:revision>
  <dcterms:created xsi:type="dcterms:W3CDTF">2021-10-28T10:13:24Z</dcterms:created>
  <dcterms:modified xsi:type="dcterms:W3CDTF">2021-10-28T13:00:58Z</dcterms:modified>
</cp:coreProperties>
</file>