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37"/>
  </p:notesMasterIdLst>
  <p:sldIdLst>
    <p:sldId id="285" r:id="rId2"/>
    <p:sldId id="290" r:id="rId3"/>
    <p:sldId id="291" r:id="rId4"/>
    <p:sldId id="288" r:id="rId5"/>
    <p:sldId id="287" r:id="rId6"/>
    <p:sldId id="289" r:id="rId7"/>
    <p:sldId id="286" r:id="rId8"/>
    <p:sldId id="278" r:id="rId9"/>
    <p:sldId id="279" r:id="rId10"/>
    <p:sldId id="276" r:id="rId11"/>
    <p:sldId id="277" r:id="rId12"/>
    <p:sldId id="292" r:id="rId13"/>
    <p:sldId id="280" r:id="rId14"/>
    <p:sldId id="281" r:id="rId15"/>
    <p:sldId id="282" r:id="rId16"/>
    <p:sldId id="283" r:id="rId17"/>
    <p:sldId id="294" r:id="rId18"/>
    <p:sldId id="257" r:id="rId19"/>
    <p:sldId id="258" r:id="rId20"/>
    <p:sldId id="259" r:id="rId21"/>
    <p:sldId id="260" r:id="rId22"/>
    <p:sldId id="261" r:id="rId23"/>
    <p:sldId id="262" r:id="rId24"/>
    <p:sldId id="263" r:id="rId25"/>
    <p:sldId id="256" r:id="rId26"/>
    <p:sldId id="264" r:id="rId27"/>
    <p:sldId id="265" r:id="rId28"/>
    <p:sldId id="266" r:id="rId29"/>
    <p:sldId id="267" r:id="rId30"/>
    <p:sldId id="268" r:id="rId31"/>
    <p:sldId id="269" r:id="rId32"/>
    <p:sldId id="270" r:id="rId33"/>
    <p:sldId id="271" r:id="rId34"/>
    <p:sldId id="272" r:id="rId35"/>
    <p:sldId id="273" r:id="rId3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32C4"/>
    <a:srgbClr val="FFCC00"/>
    <a:srgbClr val="FF0000"/>
    <a:srgbClr val="FF3399"/>
    <a:srgbClr val="9933FF"/>
    <a:srgbClr val="009900"/>
    <a:srgbClr val="FF9900"/>
    <a:srgbClr val="FF6600"/>
    <a:srgbClr val="CC00FF"/>
    <a:srgbClr val="789E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51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66F60-A571-4BBB-866C-1E241868F588}" type="datetimeFigureOut">
              <a:rPr lang="ru-RU" smtClean="0"/>
              <a:pPr/>
              <a:t>12.07.2023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6348CE-1D65-4838-95B4-FE0CDD7F43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823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348CE-1D65-4838-95B4-FE0CDD7F432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718375" y="5029200"/>
            <a:ext cx="35365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>
                <a:latin typeface="Monotype Corsiva" pitchFamily="66" charset="0"/>
              </a:rPr>
              <a:t>Учитель Калуга Наталья Николаевна</a:t>
            </a:r>
          </a:p>
          <a:p>
            <a:pPr algn="r"/>
            <a:r>
              <a:rPr lang="ru-RU" dirty="0" smtClean="0">
                <a:latin typeface="Monotype Corsiva" pitchFamily="66" charset="0"/>
              </a:rPr>
              <a:t>Сахалинская область</a:t>
            </a:r>
          </a:p>
          <a:p>
            <a:pPr algn="r"/>
            <a:r>
              <a:rPr lang="ru-RU" dirty="0" smtClean="0">
                <a:latin typeface="Monotype Corsiva" pitchFamily="66" charset="0"/>
              </a:rPr>
              <a:t>с. Огоньки</a:t>
            </a:r>
            <a:r>
              <a:rPr lang="ru-RU" dirty="0" smtClean="0">
                <a:latin typeface="Monotype Corsiva" pitchFamily="66" charset="0"/>
              </a:rPr>
              <a:t>, </a:t>
            </a:r>
            <a:r>
              <a:rPr lang="ru-RU" dirty="0" err="1" smtClean="0">
                <a:latin typeface="Monotype Corsiva" pitchFamily="66" charset="0"/>
              </a:rPr>
              <a:t>Анивский</a:t>
            </a:r>
            <a:r>
              <a:rPr lang="ru-RU" dirty="0" smtClean="0">
                <a:latin typeface="Monotype Corsiva" pitchFamily="66" charset="0"/>
              </a:rPr>
              <a:t> район </a:t>
            </a:r>
          </a:p>
          <a:p>
            <a:pPr algn="r"/>
            <a:r>
              <a:rPr lang="ru-RU" smtClean="0">
                <a:latin typeface="Monotype Corsiva" pitchFamily="66" charset="0"/>
              </a:rPr>
              <a:t>МБОУ СОШ №3 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9800" y="1524000"/>
            <a:ext cx="300697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5400" dirty="0" smtClean="0"/>
          </a:p>
          <a:p>
            <a:endParaRPr lang="ru-RU" sz="5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9600" y="1066800"/>
            <a:ext cx="8200963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Окружающий мир </a:t>
            </a:r>
          </a:p>
          <a:p>
            <a:pPr algn="ctr"/>
            <a:r>
              <a:rPr lang="ru-RU" sz="7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класс</a:t>
            </a:r>
            <a:endParaRPr lang="ru-RU" sz="7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пп 012.jpg"/>
          <p:cNvPicPr>
            <a:picLocks noChangeAspect="1"/>
          </p:cNvPicPr>
          <p:nvPr/>
        </p:nvPicPr>
        <p:blipFill>
          <a:blip r:embed="rId2">
            <a:lum bright="-10000" contrast="10000"/>
          </a:blip>
          <a:srcRect l="3187" t="935" r="4467" b="5608"/>
          <a:stretch>
            <a:fillRect/>
          </a:stretch>
        </p:blipFill>
        <p:spPr>
          <a:xfrm rot="16200000">
            <a:off x="1825728" y="-489770"/>
            <a:ext cx="5486400" cy="8904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447800" y="533400"/>
            <a:ext cx="64107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66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Драматический театр им. А.П. Чехова</a:t>
            </a:r>
            <a:endParaRPr lang="ru-RU" sz="3200" dirty="0">
              <a:solidFill>
                <a:srgbClr val="FF66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пп 013.jpg"/>
          <p:cNvPicPr>
            <a:picLocks noChangeAspect="1"/>
          </p:cNvPicPr>
          <p:nvPr/>
        </p:nvPicPr>
        <p:blipFill>
          <a:blip r:embed="rId2">
            <a:lum bright="-10000" contrast="10000"/>
          </a:blip>
          <a:srcRect t="2839"/>
          <a:stretch>
            <a:fillRect/>
          </a:stretch>
        </p:blipFill>
        <p:spPr>
          <a:xfrm rot="16200000">
            <a:off x="1778000" y="-101599"/>
            <a:ext cx="5486400" cy="78231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66FF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905000" y="228600"/>
            <a:ext cx="4620176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FF66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Краеведческий музей</a:t>
            </a:r>
            <a:endParaRPr lang="ru-RU" sz="4400" b="1" dirty="0">
              <a:ln w="11430"/>
              <a:solidFill>
                <a:srgbClr val="FF66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533400"/>
            <a:ext cx="9731622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</a:rPr>
              <a:t>КУРИЛЬСКИЕ ОСТРОВА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r>
              <a:rPr lang="ru-RU" dirty="0" smtClean="0"/>
              <a:t>   Курилы поистине являются уникальным местом на земле. Наивысшая в мире насыщен-</a:t>
            </a:r>
          </a:p>
          <a:p>
            <a:r>
              <a:rPr lang="ru-RU" dirty="0" err="1" smtClean="0"/>
              <a:t>ность</a:t>
            </a:r>
            <a:r>
              <a:rPr lang="ru-RU" dirty="0" smtClean="0"/>
              <a:t>  реками. Поэтому основу хозяйства этого региона составляет рыбная </a:t>
            </a:r>
            <a:r>
              <a:rPr lang="ru-RU" dirty="0" err="1" smtClean="0"/>
              <a:t>промышлен</a:t>
            </a:r>
            <a:r>
              <a:rPr lang="ru-RU" dirty="0" smtClean="0"/>
              <a:t>- </a:t>
            </a:r>
          </a:p>
          <a:p>
            <a:r>
              <a:rPr lang="ru-RU" dirty="0" err="1" smtClean="0"/>
              <a:t>ность</a:t>
            </a:r>
            <a:r>
              <a:rPr lang="ru-RU" dirty="0" smtClean="0"/>
              <a:t>. </a:t>
            </a:r>
          </a:p>
          <a:p>
            <a:r>
              <a:rPr lang="ru-RU" dirty="0" smtClean="0"/>
              <a:t>     На острове </a:t>
            </a:r>
            <a:r>
              <a:rPr lang="ru-RU" dirty="0" err="1" smtClean="0"/>
              <a:t>Парамушир</a:t>
            </a:r>
            <a:r>
              <a:rPr lang="ru-RU" dirty="0" smtClean="0"/>
              <a:t> ( </a:t>
            </a:r>
            <a:r>
              <a:rPr lang="ru-RU" dirty="0" err="1" smtClean="0"/>
              <a:t>Северо</a:t>
            </a:r>
            <a:r>
              <a:rPr lang="ru-RU" dirty="0" smtClean="0"/>
              <a:t> – Курильский район) расположена База сейнерного </a:t>
            </a:r>
          </a:p>
          <a:p>
            <a:r>
              <a:rPr lang="ru-RU" dirty="0" smtClean="0"/>
              <a:t>флота. На о. Шикотан (Южно-Курильский район) - крупнейший в области рыбокомбинат «Островной».</a:t>
            </a:r>
          </a:p>
          <a:p>
            <a:r>
              <a:rPr lang="ru-RU" dirty="0" smtClean="0"/>
              <a:t>     Основной вид транспорта  на Курильских островах- морской, однако зимой </a:t>
            </a:r>
            <a:r>
              <a:rPr lang="ru-RU" dirty="0" err="1" smtClean="0"/>
              <a:t>регуляр</a:t>
            </a:r>
            <a:r>
              <a:rPr lang="ru-RU" dirty="0" smtClean="0"/>
              <a:t>-</a:t>
            </a:r>
          </a:p>
          <a:p>
            <a:r>
              <a:rPr lang="ru-RU" dirty="0" err="1" smtClean="0"/>
              <a:t>ное</a:t>
            </a:r>
            <a:r>
              <a:rPr lang="ru-RU" dirty="0" smtClean="0"/>
              <a:t> судоходство прекращается. Острова Итуруп и Кунашир имеют регулярное воздушное сообщение с Сахалином. </a:t>
            </a:r>
          </a:p>
          <a:p>
            <a:r>
              <a:rPr lang="ru-RU" dirty="0" smtClean="0"/>
              <a:t>      Курилы знамениты своими действующими вулканами и уникальными </a:t>
            </a:r>
            <a:r>
              <a:rPr lang="ru-RU" dirty="0" err="1" smtClean="0"/>
              <a:t>геотермаль</a:t>
            </a:r>
            <a:r>
              <a:rPr lang="ru-RU" dirty="0" smtClean="0"/>
              <a:t> –</a:t>
            </a:r>
          </a:p>
          <a:p>
            <a:r>
              <a:rPr lang="ru-RU" dirty="0" err="1" smtClean="0"/>
              <a:t>ными</a:t>
            </a:r>
            <a:r>
              <a:rPr lang="ru-RU" dirty="0" smtClean="0"/>
              <a:t> </a:t>
            </a:r>
            <a:r>
              <a:rPr lang="ru-RU" dirty="0" err="1" smtClean="0"/>
              <a:t>источникамм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пп 005.jpg"/>
          <p:cNvPicPr>
            <a:picLocks noChangeAspect="1"/>
          </p:cNvPicPr>
          <p:nvPr/>
        </p:nvPicPr>
        <p:blipFill>
          <a:blip r:embed="rId2">
            <a:lum bright="-10000" contrast="10000"/>
          </a:blip>
          <a:srcRect l="1864" t="4382" r="15165" b="15289"/>
          <a:stretch>
            <a:fillRect/>
          </a:stretch>
        </p:blipFill>
        <p:spPr>
          <a:xfrm>
            <a:off x="152400" y="914400"/>
            <a:ext cx="8839200" cy="54624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990600" y="152400"/>
            <a:ext cx="7164141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FFC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Мыс Столбчатый, остров Кунашир</a:t>
            </a:r>
            <a:endParaRPr lang="ru-RU" sz="4000" b="1" dirty="0">
              <a:ln w="11430"/>
              <a:solidFill>
                <a:srgbClr val="FFC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пп 008.jpg"/>
          <p:cNvPicPr>
            <a:picLocks noChangeAspect="1"/>
          </p:cNvPicPr>
          <p:nvPr/>
        </p:nvPicPr>
        <p:blipFill>
          <a:blip r:embed="rId3">
            <a:lum bright="-10000" contrast="20000"/>
          </a:blip>
          <a:srcRect l="4587" t="4167" r="2752" b="5556"/>
          <a:stretch>
            <a:fillRect/>
          </a:stretch>
        </p:blipFill>
        <p:spPr>
          <a:xfrm>
            <a:off x="152400" y="838201"/>
            <a:ext cx="8686800" cy="571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676400" y="152400"/>
            <a:ext cx="49407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ln>
                  <a:solidFill>
                    <a:srgbClr val="FF99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Посёлок  </a:t>
            </a:r>
            <a:r>
              <a:rPr lang="ru-RU" sz="4000" dirty="0" err="1" smtClean="0">
                <a:ln>
                  <a:solidFill>
                    <a:srgbClr val="FF99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Крабозаводское</a:t>
            </a:r>
            <a:endParaRPr lang="ru-RU" sz="4000" dirty="0">
              <a:ln>
                <a:solidFill>
                  <a:srgbClr val="FF9900"/>
                </a:solidFill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пп 007.jpg"/>
          <p:cNvPicPr>
            <a:picLocks noChangeAspect="1"/>
          </p:cNvPicPr>
          <p:nvPr/>
        </p:nvPicPr>
        <p:blipFill>
          <a:blip r:embed="rId2">
            <a:lum bright="-10000" contrast="30000"/>
          </a:blip>
          <a:srcRect l="5310" t="6849" r="1770" b="8219"/>
          <a:stretch>
            <a:fillRect/>
          </a:stretch>
        </p:blipFill>
        <p:spPr>
          <a:xfrm>
            <a:off x="152400" y="1295400"/>
            <a:ext cx="8839200" cy="5209177"/>
          </a:xfrm>
          <a:prstGeom prst="flowChartAlternateProcess">
            <a:avLst/>
          </a:prstGeom>
          <a:solidFill>
            <a:srgbClr val="FFFFFF">
              <a:shade val="85000"/>
            </a:srgbClr>
          </a:solidFill>
          <a:ln>
            <a:solidFill>
              <a:srgbClr val="FFCC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981200" y="228600"/>
            <a:ext cx="55402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>
                <a:ln>
                  <a:solidFill>
                    <a:srgbClr val="FF3399"/>
                  </a:solidFill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Рейд Южно-Курильска</a:t>
            </a:r>
            <a:endParaRPr lang="ru-RU" sz="4800" dirty="0">
              <a:ln>
                <a:solidFill>
                  <a:srgbClr val="FF3399"/>
                </a:solidFill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пп 016.jpg"/>
          <p:cNvPicPr>
            <a:picLocks noChangeAspect="1"/>
          </p:cNvPicPr>
          <p:nvPr/>
        </p:nvPicPr>
        <p:blipFill>
          <a:blip r:embed="rId2">
            <a:lum bright="-10000" contrast="30000"/>
          </a:blip>
          <a:srcRect l="6969" t="3887" r="7540" b="5088"/>
          <a:stretch>
            <a:fillRect/>
          </a:stretch>
        </p:blipFill>
        <p:spPr>
          <a:xfrm rot="5400000">
            <a:off x="1802608" y="-278606"/>
            <a:ext cx="5638801" cy="8329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9933FF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752600" y="152400"/>
            <a:ext cx="5791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>
                  <a:solidFill>
                    <a:srgbClr val="FF3399"/>
                  </a:solidFill>
                </a:ln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Горячий пляж о. Кунашир</a:t>
            </a:r>
            <a:endParaRPr lang="ru-RU" sz="4400" dirty="0">
              <a:ln>
                <a:solidFill>
                  <a:srgbClr val="FF3399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8200" y="1447800"/>
            <a:ext cx="74676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dirty="0" smtClean="0"/>
              <a:t> </a:t>
            </a:r>
            <a:r>
              <a:rPr lang="ru-RU" sz="6600" dirty="0" smtClean="0">
                <a:solidFill>
                  <a:srgbClr val="FFC000"/>
                </a:solidFill>
                <a:latin typeface="Monotype Corsiva" pitchFamily="66" charset="0"/>
              </a:rPr>
              <a:t>Растения и </a:t>
            </a:r>
            <a:endParaRPr lang="ru-RU" sz="6600" dirty="0" smtClean="0"/>
          </a:p>
          <a:p>
            <a:pPr algn="ctr"/>
            <a:r>
              <a:rPr lang="ru-RU" sz="6600" dirty="0" smtClean="0">
                <a:solidFill>
                  <a:srgbClr val="FFC000"/>
                </a:solidFill>
                <a:latin typeface="Monotype Corsiva" pitchFamily="66" charset="0"/>
              </a:rPr>
              <a:t>животные Сахалинской </a:t>
            </a:r>
            <a:r>
              <a:rPr lang="ru-RU" sz="6600" dirty="0" err="1" smtClean="0">
                <a:solidFill>
                  <a:srgbClr val="FFC000"/>
                </a:solidFill>
                <a:latin typeface="Monotype Corsiva" pitchFamily="66" charset="0"/>
              </a:rPr>
              <a:t>област</a:t>
            </a:r>
            <a:endParaRPr lang="ru-RU" sz="66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"/>
            <a:ext cx="9525000" cy="680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371600"/>
            <a:ext cx="861617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endParaRPr lang="ru-RU" sz="280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ru-RU" sz="28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Родина,</a:t>
            </a:r>
          </a:p>
          <a:p>
            <a:endParaRPr lang="ru-RU" sz="280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ru-RU" sz="28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Отечество,</a:t>
            </a:r>
          </a:p>
          <a:p>
            <a:endParaRPr lang="ru-RU" sz="280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ru-RU" sz="28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           родная сторона,</a:t>
            </a:r>
          </a:p>
          <a:p>
            <a:endParaRPr lang="ru-RU" sz="280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ru-RU" sz="28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                                родная страна,</a:t>
            </a:r>
          </a:p>
          <a:p>
            <a:endParaRPr lang="ru-RU" sz="280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ru-RU" sz="28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                                                        Отчизна </a:t>
            </a:r>
            <a:endParaRPr lang="ru-RU" sz="2800" dirty="0">
              <a:ln>
                <a:solidFill>
                  <a:srgbClr val="FFC000"/>
                </a:solidFill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1" y="533400"/>
            <a:ext cx="8229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Как вы думаете, эти слова похожи или различны по своему значению?</a:t>
            </a:r>
          </a:p>
          <a:p>
            <a:endParaRPr lang="ru-RU" sz="28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"/>
            <a:ext cx="9144000" cy="680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"/>
            <a:ext cx="9144000" cy="680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"/>
            <a:ext cx="9144000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"/>
            <a:ext cx="9144000" cy="680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"/>
            <a:ext cx="9144000" cy="680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21989"/>
          <a:stretch>
            <a:fillRect/>
          </a:stretch>
        </p:blipFill>
        <p:spPr bwMode="auto">
          <a:xfrm>
            <a:off x="0" y="28575"/>
            <a:ext cx="9144000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Средний кроншнеп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19200"/>
            <a:ext cx="8458200" cy="541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533400"/>
            <a:ext cx="86868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8382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1" y="152400"/>
            <a:ext cx="86106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762000"/>
            <a:ext cx="9121023" cy="4862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Родина, </a:t>
            </a:r>
          </a:p>
          <a:p>
            <a:endParaRPr lang="ru-RU" sz="6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</a:t>
            </a:r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Отчизна,</a:t>
            </a:r>
          </a:p>
          <a:p>
            <a:endParaRPr lang="ru-RU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     </a:t>
            </a:r>
            <a:r>
              <a:rPr lang="ru-RU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Отечество</a:t>
            </a:r>
            <a:endParaRPr lang="ru-RU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86106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8305800" cy="586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82296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81000"/>
            <a:ext cx="8763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86106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8229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990600"/>
            <a:ext cx="43604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CC00"/>
                </a:solidFill>
                <a:latin typeface="Monotype Corsiva" pitchFamily="66" charset="0"/>
              </a:rPr>
              <a:t>САХАЛИН,</a:t>
            </a:r>
            <a:endParaRPr lang="ru-RU" sz="7200" dirty="0">
              <a:solidFill>
                <a:srgbClr val="FFCC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33800" y="2471689"/>
            <a:ext cx="41687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solidFill>
                  <a:srgbClr val="FFC000"/>
                </a:solidFill>
                <a:latin typeface="Monotype Corsiva" pitchFamily="66" charset="0"/>
              </a:rPr>
              <a:t>КУРИЛЫ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Родной край-частица Родины</a:t>
            </a:r>
            <a:endParaRPr lang="ru-RU" dirty="0">
              <a:ln w="1143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Содержимое 3" descr="окр. 002.jpg"/>
          <p:cNvPicPr>
            <a:picLocks noGrp="1" noChangeAspect="1"/>
          </p:cNvPicPr>
          <p:nvPr>
            <p:ph idx="1"/>
          </p:nvPr>
        </p:nvPicPr>
        <p:blipFill>
          <a:blip r:embed="rId2"/>
          <a:srcRect l="22191" r="22633" b="25725"/>
          <a:stretch>
            <a:fillRect/>
          </a:stretch>
        </p:blipFill>
        <p:spPr>
          <a:xfrm rot="16200000">
            <a:off x="1790700" y="-266700"/>
            <a:ext cx="5257800" cy="853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3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686800" y="1371600"/>
            <a:ext cx="76200" cy="460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309359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0"/>
            <a:ext cx="8077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0"/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2209800" y="3505200"/>
            <a:ext cx="3886200" cy="32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1066800" y="304800"/>
            <a:ext cx="304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66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Герб Сахалинской области</a:t>
            </a:r>
            <a:endParaRPr lang="ru-RU" sz="2000" b="1" dirty="0">
              <a:solidFill>
                <a:srgbClr val="FF66FF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6800" y="304800"/>
            <a:ext cx="403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66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Флаг Сахалинской области</a:t>
            </a:r>
            <a:endParaRPr lang="ru-RU" sz="2000" b="1" dirty="0">
              <a:solidFill>
                <a:srgbClr val="FF66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76400" y="0"/>
            <a:ext cx="64008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3333CC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пп 014.jpg"/>
          <p:cNvPicPr>
            <a:picLocks noChangeAspect="1"/>
          </p:cNvPicPr>
          <p:nvPr/>
        </p:nvPicPr>
        <p:blipFill>
          <a:blip r:embed="rId2"/>
          <a:srcRect t="615" r="4297" b="1893"/>
          <a:stretch>
            <a:fillRect/>
          </a:stretch>
        </p:blipFill>
        <p:spPr>
          <a:xfrm rot="16200000">
            <a:off x="1790701" y="-114300"/>
            <a:ext cx="5486401" cy="78486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228600"/>
            <a:ext cx="7917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66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Центр Южно-Сахалинска, вид на гору Российская</a:t>
            </a:r>
            <a:endParaRPr lang="ru-RU" sz="3200" dirty="0">
              <a:solidFill>
                <a:srgbClr val="FF660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пп 015.jpg"/>
          <p:cNvPicPr>
            <a:picLocks noChangeAspect="1"/>
          </p:cNvPicPr>
          <p:nvPr/>
        </p:nvPicPr>
        <p:blipFill>
          <a:blip r:embed="rId2"/>
          <a:srcRect l="905" t="2715" r="4977" b="7692"/>
          <a:stretch>
            <a:fillRect/>
          </a:stretch>
        </p:blipFill>
        <p:spPr>
          <a:xfrm>
            <a:off x="457200" y="1447800"/>
            <a:ext cx="8229600" cy="5257800"/>
          </a:xfrm>
          <a:prstGeom prst="roundRect">
            <a:avLst>
              <a:gd name="adj" fmla="val 16667"/>
            </a:avLst>
          </a:prstGeom>
          <a:ln>
            <a:solidFill>
              <a:srgbClr val="FF9900"/>
            </a:solidFill>
            <a:prstDash val="solid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219200" y="304800"/>
            <a:ext cx="601980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n>
                  <a:solidFill>
                    <a:srgbClr val="789E22"/>
                  </a:solidFill>
                </a:ln>
                <a:solidFill>
                  <a:srgbClr val="FFC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Первый снег</a:t>
            </a:r>
            <a:endParaRPr lang="ru-RU" sz="6000" dirty="0">
              <a:ln>
                <a:solidFill>
                  <a:srgbClr val="789E22"/>
                </a:solidFill>
              </a:ln>
              <a:solidFill>
                <a:srgbClr val="FFC00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519</TotalTime>
  <Words>208</Words>
  <Application>Microsoft Office PowerPoint</Application>
  <PresentationFormat>Экран (4:3)</PresentationFormat>
  <Paragraphs>53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Родной край-частица Родины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Средний кроншнеп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cp:lastModifiedBy>UserOne</cp:lastModifiedBy>
  <cp:revision>51</cp:revision>
  <dcterms:modified xsi:type="dcterms:W3CDTF">2023-07-12T04:10:10Z</dcterms:modified>
</cp:coreProperties>
</file>