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7" r:id="rId5"/>
    <p:sldId id="260" r:id="rId6"/>
    <p:sldId id="261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3334" y="476672"/>
            <a:ext cx="8537337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Заповедники </a:t>
            </a:r>
          </a:p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Нижегородской </a:t>
            </a:r>
          </a:p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области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02215" y="6237312"/>
            <a:ext cx="49058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Подготовила : Мартынова Г.Н.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8239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-243408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-196481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0302D"/>
                </a:solidFill>
                <a:latin typeface="Arial"/>
              </a:rPr>
              <a:t>Заказник создан для восстановления и поддержания экологического равновесия в бассейне реки Пижма</a:t>
            </a:r>
            <a:endParaRPr lang="ru-RU" sz="2400" dirty="0"/>
          </a:p>
        </p:txBody>
      </p:sp>
      <p:pic>
        <p:nvPicPr>
          <p:cNvPr id="1028" name="Picture 4" descr="http://pavlovo-turist.ucoz.ru/_pu/0/s527160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95" y="732751"/>
            <a:ext cx="3724164" cy="280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фи • Красная книга Рязан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64704"/>
            <a:ext cx="403244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1769" y="2893204"/>
            <a:ext cx="28901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Серый журавль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2893203"/>
            <a:ext cx="1140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фифи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32" name="Picture 8" descr="Венерин башмачок Красная книга России: основная информац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4392488" cy="269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Княженика – ягода русских князей » &quot;Газета садовод&quot; - сетевое изд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няженика – ягода русских князей » &quot;Газета садовод&quot; - сетевое изда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Княженика — царская ягода уход, посадка, полив, фото, сорт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Княжени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89040"/>
            <a:ext cx="4032448" cy="279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59059" y="3789040"/>
            <a:ext cx="39743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Башмачок настоящий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36791" y="3789040"/>
            <a:ext cx="20926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княженика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AutoShape 2" descr="Личадеевский заказник – Личадеевский сельсовет, Ардатовский район,  Нижегородская область, Приволжский ФО, Россия. Рядом с Личадеево –  Фотографии на карте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Личадеевский заказник – Личадеевский сельсовет, Ардатовский район,  Нижегородская область, Приволжский ФО, Россия. Рядом с Личадеево –  Фотографии на карте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Личадеевский заказник | Личадеево (Ардатовский район) | Фотопланет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Личадеевский заказник | Личадеево (Ардатовский район) | Фотопланет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Личадеевский  заказник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Личадеевский  заказник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Личадеевский заказник – Личадеевский сельсовет, Ардатовский район,  Нижегородская область, Приволжский ФО, Россия. Рядом с Личадеево –  Фотографии на карте.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Личадеевский заказник | Личадеево (Ардатовский район) | Фотоплан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36912"/>
            <a:ext cx="470688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8" descr="Личадеевский заказник | Личадеево (Ардатовский район) | Фотопланета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20" descr="Личадеевский заказник | Личадеево (Ардатовский район) | Фотопланета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651" y="2636912"/>
            <a:ext cx="388843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70085" y="173458"/>
            <a:ext cx="84038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Личадеевский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0374" y="1096788"/>
            <a:ext cx="81440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/>
              </a:rPr>
              <a:t>Находится на территории </a:t>
            </a:r>
            <a:r>
              <a:rPr lang="ru-RU" sz="2400" dirty="0" err="1">
                <a:solidFill>
                  <a:srgbClr val="000000"/>
                </a:solidFill>
                <a:latin typeface="arial"/>
              </a:rPr>
              <a:t>Ардатовского</a:t>
            </a:r>
            <a:r>
              <a:rPr lang="ru-RU" sz="2400" dirty="0">
                <a:solidFill>
                  <a:srgbClr val="000000"/>
                </a:solidFill>
                <a:latin typeface="arial"/>
              </a:rPr>
              <a:t> района. </a:t>
            </a:r>
            <a:r>
              <a:rPr lang="ru-RU" sz="2400" b="1" dirty="0">
                <a:solidFill>
                  <a:srgbClr val="000000"/>
                </a:solidFill>
                <a:latin typeface="arial"/>
              </a:rPr>
              <a:t>Основная цель - охрана территории, подвергающейся </a:t>
            </a:r>
            <a:r>
              <a:rPr lang="ru-RU" sz="2400" b="1" dirty="0" smtClean="0">
                <a:solidFill>
                  <a:srgbClr val="000000"/>
                </a:solidFill>
                <a:latin typeface="arial"/>
              </a:rPr>
              <a:t>интенсивному развитию туризма и отдыха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4104456" cy="422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4250357" cy="422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188" y="908720"/>
            <a:ext cx="89289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000000"/>
                </a:solidFill>
                <a:latin typeface="arial"/>
              </a:rPr>
              <a:t>Мухтоловский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 заказник является государственным природным комплексом, располагающемся в </a:t>
            </a:r>
            <a:r>
              <a:rPr lang="ru-RU" sz="2000" dirty="0" err="1">
                <a:solidFill>
                  <a:srgbClr val="000000"/>
                </a:solidFill>
                <a:latin typeface="arial"/>
              </a:rPr>
              <a:t>Ардатовском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 районе. </a:t>
            </a:r>
            <a:r>
              <a:rPr lang="ru-RU" sz="2000" b="1" dirty="0">
                <a:solidFill>
                  <a:srgbClr val="000000"/>
                </a:solidFill>
                <a:latin typeface="arial"/>
              </a:rPr>
              <a:t>Целью создания такой охраняемой территории стала защита типичных для Нижегородской </a:t>
            </a:r>
            <a:r>
              <a:rPr lang="ru-RU" sz="2000" b="1" dirty="0" smtClean="0">
                <a:solidFill>
                  <a:srgbClr val="000000"/>
                </a:solidFill>
                <a:latin typeface="arial"/>
              </a:rPr>
              <a:t>области совокупностей редких растений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3012" y="116632"/>
            <a:ext cx="86093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Мухлотовский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04" y="30161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1531" y="188640"/>
            <a:ext cx="8100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Ичалковский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4276725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4320479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922632"/>
            <a:ext cx="8712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0302D"/>
                </a:solidFill>
                <a:latin typeface="Arial"/>
              </a:rPr>
              <a:t>Удивительный, почти сказочный вид открывается в одной из замысловатых излучин реки </a:t>
            </a:r>
            <a:r>
              <a:rPr lang="ru-RU" sz="2400" dirty="0" smtClean="0">
                <a:solidFill>
                  <a:srgbClr val="10302D"/>
                </a:solidFill>
                <a:latin typeface="Arial"/>
              </a:rPr>
              <a:t>Пьяны. Неожиданно </a:t>
            </a:r>
            <a:r>
              <a:rPr lang="ru-RU" sz="2400" dirty="0">
                <a:solidFill>
                  <a:srgbClr val="10302D"/>
                </a:solidFill>
                <a:latin typeface="Arial"/>
              </a:rPr>
              <a:t>посреди степи вздымаются горные массивы, на склонах которых раскинулся реликтовый горно-таежный бор. Лесная чаща изрезана скалистыми обнажениями известняка, карстовыми образованиями в форме воронок, провалов, гротов, некоторые из которых напоминают развалины средневековых замков.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29848"/>
            <a:ext cx="3960440" cy="3794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29849"/>
            <a:ext cx="4680520" cy="379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771" y="188640"/>
            <a:ext cx="7488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Уразовский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4485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Расположен в Краснооктябрьском районе к западу от с. Уразовка. Организован с целью сохранения европейского степного сурка - байбака.</a:t>
            </a: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4933" y="188640"/>
            <a:ext cx="8774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Михайловский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32" y="3012925"/>
            <a:ext cx="3522971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934" y="1160259"/>
            <a:ext cx="86355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Михайловский заказник – самый большой в Нижегородской области. Он расположен в левобережной части Воротынского </a:t>
            </a:r>
            <a:r>
              <a:rPr lang="ru-RU" sz="2400" dirty="0" err="1" smtClean="0"/>
              <a:t>района.Созданв</a:t>
            </a:r>
            <a:r>
              <a:rPr lang="ru-RU" sz="2400" dirty="0" smtClean="0"/>
              <a:t> </a:t>
            </a:r>
            <a:r>
              <a:rPr lang="ru-RU" sz="2400" dirty="0"/>
              <a:t>первую очередь </a:t>
            </a:r>
            <a:r>
              <a:rPr lang="ru-RU" sz="2400" dirty="0" smtClean="0"/>
              <a:t>для сохранение </a:t>
            </a:r>
            <a:r>
              <a:rPr lang="ru-RU" sz="2400" dirty="0"/>
              <a:t>охотничьих </a:t>
            </a:r>
            <a:r>
              <a:rPr lang="ru-RU" sz="2400" dirty="0" smtClean="0"/>
              <a:t>животных.</a:t>
            </a:r>
            <a:endParaRPr lang="ru-RU" sz="2400" dirty="0"/>
          </a:p>
        </p:txBody>
      </p:sp>
      <p:pic>
        <p:nvPicPr>
          <p:cNvPr id="7172" name="Picture 4" descr="Пустынский заказник описание и фото - Россия - Приволжье: Нижегородская  област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701" y="3013705"/>
            <a:ext cx="51435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4795" y="188640"/>
            <a:ext cx="8434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Ковернинский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20038"/>
            <a:ext cx="4104456" cy="326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020039"/>
            <a:ext cx="4392489" cy="326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4787" y="1081046"/>
            <a:ext cx="84344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Ковернинский</a:t>
            </a:r>
            <a:r>
              <a:rPr lang="ru-RU" sz="2400" dirty="0" smtClean="0"/>
              <a:t> </a:t>
            </a:r>
            <a:r>
              <a:rPr lang="ru-RU" sz="2400" dirty="0"/>
              <a:t>заказник занимает глухой участок южной тайги с елово-пихтовым лесом на водоразделе рек Черный </a:t>
            </a:r>
            <a:r>
              <a:rPr lang="ru-RU" sz="2400" dirty="0" err="1"/>
              <a:t>Лух</a:t>
            </a:r>
            <a:r>
              <a:rPr lang="ru-RU" sz="2400" dirty="0"/>
              <a:t> и </a:t>
            </a:r>
            <a:r>
              <a:rPr lang="ru-RU" sz="2400" dirty="0" err="1"/>
              <a:t>Лапшанга</a:t>
            </a:r>
            <a:r>
              <a:rPr lang="ru-RU" sz="2400" dirty="0"/>
              <a:t>. В заказнике обитают бобры и белая куропатка — реликт ледникового периода. Произрастают растения, занесенные в Красную книгу.</a:t>
            </a: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824536" cy="613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2657"/>
            <a:ext cx="37444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17032"/>
            <a:ext cx="3744416" cy="274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8818" y="188640"/>
            <a:ext cx="8306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Бутурлинский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12299"/>
            <a:ext cx="4176464" cy="426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12300"/>
            <a:ext cx="4248472" cy="426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11197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Расположен в </a:t>
            </a:r>
            <a:r>
              <a:rPr lang="ru-RU" sz="2400" dirty="0" err="1"/>
              <a:t>Бутурлинском</a:t>
            </a:r>
            <a:r>
              <a:rPr lang="ru-RU" sz="2400" dirty="0"/>
              <a:t> районе около поселка Бутурлино. </a:t>
            </a:r>
            <a:r>
              <a:rPr lang="ru-RU" sz="2400" dirty="0" smtClean="0"/>
              <a:t>Заказник </a:t>
            </a:r>
            <a:r>
              <a:rPr lang="ru-RU" sz="2400" dirty="0"/>
              <a:t>создан с целью сохранения и увеличения численности водоплавающих птиц и других ценных охотничьих </a:t>
            </a:r>
            <a:r>
              <a:rPr lang="ru-RU" sz="2400" dirty="0" smtClean="0"/>
              <a:t>животных.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324544" y="209643"/>
            <a:ext cx="928903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Заповедник-закрытая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посещения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Территория , где редкие растения и животные охраняются государством.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1253" y="188640"/>
            <a:ext cx="8339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Навашинский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584" y="980728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Навашинский</a:t>
            </a:r>
            <a:r>
              <a:rPr lang="ru-RU" sz="2400" dirty="0"/>
              <a:t> </a:t>
            </a:r>
            <a:r>
              <a:rPr lang="ru-RU" sz="2400" dirty="0" smtClean="0"/>
              <a:t>заказник</a:t>
            </a:r>
            <a:r>
              <a:rPr lang="ru-RU" sz="2400" dirty="0"/>
              <a:t>. Расположен в пойме реки Оки в </a:t>
            </a:r>
            <a:r>
              <a:rPr lang="ru-RU" sz="2400" dirty="0" err="1"/>
              <a:t>Навашинском</a:t>
            </a:r>
            <a:r>
              <a:rPr lang="ru-RU" sz="2400" dirty="0"/>
              <a:t> районе. Охраняются околоводные виды птиц, выхухоль. Здесь запрещен лов рыбы сетями, расчистка и вырубка деревьев и кустарников, сенокошение и выпас скота. </a:t>
            </a:r>
            <a:r>
              <a:rPr lang="ru-RU" sz="2400" dirty="0" err="1"/>
              <a:t>Навашинский</a:t>
            </a:r>
            <a:r>
              <a:rPr lang="ru-RU" sz="2400" dirty="0"/>
              <a:t> заказник имеет международное значение в Европе как место остановки водоплавающих птиц на пролете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57" y="3289053"/>
            <a:ext cx="4452243" cy="3427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9053"/>
            <a:ext cx="4203961" cy="342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3038" y="116632"/>
            <a:ext cx="8577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тумботинский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3038" y="1002506"/>
            <a:ext cx="8577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Тумботинский</a:t>
            </a:r>
            <a:r>
              <a:rPr lang="ru-RU" sz="2400" dirty="0"/>
              <a:t> государственный природный </a:t>
            </a:r>
            <a:r>
              <a:rPr lang="ru-RU" sz="2400" dirty="0" smtClean="0"/>
              <a:t> </a:t>
            </a:r>
            <a:r>
              <a:rPr lang="ru-RU" sz="2400" dirty="0"/>
              <a:t>заказник находится на территории Павловского </a:t>
            </a:r>
            <a:r>
              <a:rPr lang="ru-RU" sz="2400" dirty="0" err="1" smtClean="0"/>
              <a:t>района.В</a:t>
            </a:r>
            <a:r>
              <a:rPr lang="ru-RU" sz="2400" dirty="0" smtClean="0"/>
              <a:t> </a:t>
            </a:r>
            <a:r>
              <a:rPr lang="ru-RU" sz="2400" dirty="0"/>
              <a:t>этом месте располагаются сосновые леса. Их роль чрезвычайно важна в восстановлении и поддержании экологического </a:t>
            </a:r>
            <a:r>
              <a:rPr lang="ru-RU" sz="2400" dirty="0" smtClean="0"/>
              <a:t>равновесия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38" y="2780928"/>
            <a:ext cx="4504986" cy="383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80928"/>
            <a:ext cx="4059535" cy="383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86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4248472" cy="375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44" y="2852936"/>
            <a:ext cx="4406032" cy="375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7620" y="188640"/>
            <a:ext cx="7668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Пустынский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11970"/>
            <a:ext cx="88120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Заповедный уголок природы находится в бассейне реки Сережи, между деревней </a:t>
            </a:r>
            <a:r>
              <a:rPr lang="ru-RU" sz="2400" dirty="0" err="1"/>
              <a:t>Меньшиково</a:t>
            </a:r>
            <a:r>
              <a:rPr lang="ru-RU" sz="2400" dirty="0"/>
              <a:t> и селом Старая </a:t>
            </a:r>
            <a:r>
              <a:rPr lang="ru-RU" sz="2400" dirty="0" err="1"/>
              <a:t>ПустыньЗдесь</a:t>
            </a:r>
            <a:r>
              <a:rPr lang="ru-RU" sz="2400" dirty="0"/>
              <a:t> взяты под охрану как памятники природы восемь карстовых озер и два торфяных </a:t>
            </a:r>
            <a:r>
              <a:rPr lang="ru-RU" sz="2400" dirty="0" smtClean="0"/>
              <a:t>болота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86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92899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86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AutoShape 2" descr="Заповедники нижегород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Заповедники нижегородской област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2564904"/>
            <a:ext cx="4128393" cy="4176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564904"/>
            <a:ext cx="4591794" cy="41764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199" y="160338"/>
            <a:ext cx="8563242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Керженский заповедник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Расположен в Борском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районе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7" y="188640"/>
            <a:ext cx="4457263" cy="2952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7" y="3284984"/>
            <a:ext cx="4457263" cy="33123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7503" y="2221414"/>
            <a:ext cx="22276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барсук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8565" y="5717783"/>
            <a:ext cx="44096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Норка европейская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8640"/>
            <a:ext cx="4283968" cy="29523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724287" y="2221414"/>
            <a:ext cx="2985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осомаха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286" y="3284984"/>
            <a:ext cx="4267705" cy="331236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776757" y="5719524"/>
            <a:ext cx="41624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Северные олени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2" y="-10304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104456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888" y="188641"/>
            <a:ext cx="4445928" cy="28803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52977"/>
            <a:ext cx="4104456" cy="324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888" y="3172683"/>
            <a:ext cx="4445928" cy="32480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68344" y="2378095"/>
            <a:ext cx="104067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рысь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2321004"/>
            <a:ext cx="13272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кабан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5805264"/>
            <a:ext cx="17058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медведь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02554" y="5800799"/>
            <a:ext cx="9765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лось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946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3923928" cy="3024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88640"/>
            <a:ext cx="4536504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3923928" cy="31059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429000"/>
            <a:ext cx="4536504" cy="31059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11162" y="2492896"/>
            <a:ext cx="23551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ёрный аист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9054" y="2492895"/>
            <a:ext cx="14909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глухарь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69054" y="5805264"/>
            <a:ext cx="13580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беркут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3097" y="5846519"/>
            <a:ext cx="13580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сапсан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464496" cy="31430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7369" y="2674947"/>
            <a:ext cx="352929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Пальцеголовник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красный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6632"/>
            <a:ext cx="4278252" cy="32014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19449" y="2736502"/>
            <a:ext cx="31527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Неотиана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клобучковая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73016"/>
            <a:ext cx="4464496" cy="302433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34225" y="6021288"/>
            <a:ext cx="29472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Качим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мельчатый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73016"/>
            <a:ext cx="4256156" cy="302433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999779" y="6021288"/>
            <a:ext cx="17107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Сон-трава</a:t>
            </a: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5652" y="117693"/>
            <a:ext cx="8672695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Заказник-ценный 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Природный комплекс 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участков суши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водного пространства,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Созданный для сохранения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Или восстановления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определённых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видов животных и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растений.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3960440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12776"/>
            <a:ext cx="4320480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437112"/>
            <a:ext cx="6353100" cy="2286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1223" y="260648"/>
            <a:ext cx="7581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Пижемский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заказник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351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384</Words>
  <Application>Microsoft Office PowerPoint</Application>
  <PresentationFormat>Экран (4:3)</PresentationFormat>
  <Paragraphs>61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Галя</dc:creator>
  <cp:lastModifiedBy>Галя</cp:lastModifiedBy>
  <cp:revision>22</cp:revision>
  <dcterms:created xsi:type="dcterms:W3CDTF">2021-11-01T13:20:43Z</dcterms:created>
  <dcterms:modified xsi:type="dcterms:W3CDTF">2021-11-02T11:20:39Z</dcterms:modified>
</cp:coreProperties>
</file>