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6" autoAdjust="0"/>
    <p:restoredTop sz="94660"/>
  </p:normalViewPr>
  <p:slideViewPr>
    <p:cSldViewPr>
      <p:cViewPr varScale="1">
        <p:scale>
          <a:sx n="74" d="100"/>
          <a:sy n="74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40252" y="1124744"/>
            <a:ext cx="7463517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B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Гербы населённых </a:t>
            </a:r>
          </a:p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B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пунктов </a:t>
            </a:r>
          </a:p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B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Нижегородской </a:t>
            </a:r>
          </a:p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B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области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B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3924" y="5228028"/>
            <a:ext cx="35460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Подготовила: воспитатель</a:t>
            </a:r>
          </a:p>
          <a:p>
            <a:pPr algn="ctr"/>
            <a:r>
              <a:rPr lang="ru-RU" sz="16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Мартынова </a:t>
            </a:r>
            <a:r>
              <a:rPr lang="ru-RU" sz="16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Г.Н.</a:t>
            </a:r>
            <a:endParaRPr lang="ru-RU" sz="16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1557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mages.vector-images.com/52/semenov_city_coa_201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7"/>
            <a:ext cx="2232248" cy="328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07551" y="938513"/>
            <a:ext cx="3728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семёнов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20486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Геральдический щит, окаймленный красной полосой, состоящий их двух частей: в верхней части - идущий в серебряном поле червленый олень, имеющий рога с шестью отростками и черные копыта, указывающий на принадлежность к Нижегородской области, на территории которой расположен город Семенов - столица Золотой Хохломы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334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images.vector-images.com/52/shahunia_city_co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178861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6200" y="938513"/>
            <a:ext cx="3840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шахунья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9028" y="1861843"/>
            <a:ext cx="56703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серебряном поле фигура, образованная правой половиной колеса и выходящим влево концом крыла, сопровожденная слева возникающей елью, все фигуры зеленые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Обоснование символики: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Verdana"/>
              </a:rPr>
              <a:t>Возникновение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и развитие городского округа связано со строительством станции на железнодорожной магистрали Нижний Новгород - Котельнич. Строительство паровозного депо и других железнодорожных предприятий превратили город в крупный железнодорожный узел на Горьковской железной дороге.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852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s://images.vector-images.com/52/ardatov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2060848"/>
            <a:ext cx="214282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38124" y="938513"/>
            <a:ext cx="3423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ардатов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41875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железные два молота в зеленом поле, положенные крестообразно, означающие находящиеся в окрестностях города железные заводы.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31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s://images.vector-images.com/52/balakhna_city_coa_2006_n23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19830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938513"/>
            <a:ext cx="3585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балахна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82672" y="238096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/>
              </a:rPr>
              <a:t>Герб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города Балахны имеет в основе историческое изображение герба города Балахны и выполнен в виде щита серебряного цвета, в верхнем поле которого помещаются элементы герба Нижегородской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965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s://images.vector-images.com/52/bogoroditsk_city_coa_20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23042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78843" y="912496"/>
            <a:ext cx="4586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богородск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Verdana"/>
              </a:rPr>
              <a:t>В зеленом поле с серебряными краями серебряный с золотыми крышей, куполом и крестом высокий православный храм об одной главе, сопровождаемый внизу тремя золотыми шкурами (две и одна)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42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4940" y="1124744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Обоснование символики: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Плоскость щита разделена на три вертикальные части.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Две крайние полосы серебряного цвета обозначают две реки – Оку и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Кудьму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между которыми расположена историческая местность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Березополье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 Её символизирует широкая центральная зеленая полоса.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На зеленой полосе в центре вверху помещено изображение православного храма (цвет серебряный, глава, крыша и крест - золотые), символизирующие православную суть названия города.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В нижней части зеленой полосы симметрично расположены три изображения кожи (золото), как символ кожевенного ремесла – исконного занятия жителей Богородска, которое стало основой благосостояния города и отличает его от других городов Нижегородской Губернии.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031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s://images.vector-images.com/52/varnavin_city_coa_177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3"/>
            <a:ext cx="216024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7728" y="979768"/>
            <a:ext cx="4748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варнавино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4208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герб костромской (только галера изображена с кормы с фонарями и опущенными лестницами), внизу в червленом поле выходящая из облака рука, держащая камень, изъявляющая, что апостол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Варнава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по имени которого и город сей наименован, убит был каменьями.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0429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s://images.vector-images.com/52/vetluga1779_city_coa_n534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64" y="2132856"/>
            <a:ext cx="20641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267721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герб костромской (только галера изображена с кормы с фонарями и опущенными лестницами), внизу в серебряном поле куст дерева ветлы, означающий имя сего города.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79580" y="912496"/>
            <a:ext cx="3184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ветлуга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8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s://images.vector-images.com/52/volodarsk_city_coa_2011_n234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2520280" cy="307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1594" y="938513"/>
            <a:ext cx="4620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володарск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8392" y="255972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/>
              </a:rPr>
              <a:t>Герб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города Володарска представляет собой геральдический щит с золотистой окантовкой, состоящий из двух горизонтальных цветовых поля лазоревого (голубого) и червленого (красного) цветов, разделенных волнистой голубой линией с белой </a:t>
            </a:r>
            <a:r>
              <a:rPr lang="ru-RU" dirty="0" err="1" smtClean="0">
                <a:solidFill>
                  <a:srgbClr val="000000"/>
                </a:solidFill>
                <a:latin typeface="Verdana"/>
              </a:rPr>
              <a:t>окантовкой.На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 территории района построены мукомольные заводы и птицефабрики.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21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s://images.vector-images.com/52/gorbatov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221741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37049" y="947441"/>
            <a:ext cx="3869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горбатов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5649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яблоня с плодами в золотом поле в знак изобилия сего рода плодами.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7287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050699"/>
            <a:ext cx="44229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Актуальность</a:t>
            </a:r>
            <a:endParaRPr lang="ru-RU" sz="4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62023" y="1838095"/>
            <a:ext cx="6619953" cy="39087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е  только крупные города , но и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Небольшие  Деревни и посёлки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имеют гербы , флаги и Символику .</a:t>
            </a:r>
          </a:p>
          <a:p>
            <a:pPr algn="ctr"/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Г</a:t>
            </a:r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ерб-это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«визитная карточка»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Населённого пункта , он отражает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Историю , природу , растения.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Животных или хозяйственную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деятельность </a:t>
            </a:r>
          </a:p>
          <a:p>
            <a:pPr algn="ctr"/>
            <a:r>
              <a:rPr lang="ru-RU" sz="2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человека этого места</a:t>
            </a:r>
            <a:endParaRPr lang="ru-RU" sz="2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36560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images.vector-images.com/52/gorode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244827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84427" y="947441"/>
            <a:ext cx="3575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городец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11624" y="20608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"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В червленом поле с </a:t>
            </a:r>
            <a:r>
              <a:rPr lang="ru-RU" i="1" dirty="0" err="1">
                <a:solidFill>
                  <a:srgbClr val="000000"/>
                </a:solidFill>
                <a:latin typeface="Verdana"/>
              </a:rPr>
              <a:t>лазуревой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 оконечностью окаймленной серебром, золотая ладья на вздымающейся волне. В </a:t>
            </a:r>
            <a:r>
              <a:rPr lang="ru-RU" i="1" dirty="0" err="1">
                <a:solidFill>
                  <a:srgbClr val="000000"/>
                </a:solidFill>
                <a:latin typeface="Verdana"/>
              </a:rPr>
              <a:t>вершинеи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 щита название города золотом. В оконечности золотые цифры года основания города - 1152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".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 Обоснование символики: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Чешуйчатое поле напоминает Городецкую роспись. Серебряный шлем напоминает о князе Александре 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Невском.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images.vector-images.com/52/zavolzhye_city_coa_1984_n23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2856"/>
            <a:ext cx="1800199" cy="267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6974" y="973456"/>
            <a:ext cx="4170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заволжье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060848"/>
            <a:ext cx="59584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0000"/>
                </a:solidFill>
                <a:latin typeface="Verdana"/>
              </a:rPr>
              <a:t>Герб города представляет собой </a:t>
            </a:r>
            <a:r>
              <a:rPr lang="ru-RU" sz="1600" i="1" dirty="0" smtClean="0">
                <a:solidFill>
                  <a:srgbClr val="000000"/>
                </a:solidFill>
                <a:latin typeface="Verdana"/>
              </a:rPr>
              <a:t>щит</a:t>
            </a:r>
            <a:r>
              <a:rPr lang="ru-RU" sz="1600" i="1" dirty="0">
                <a:solidFill>
                  <a:srgbClr val="000000"/>
                </a:solidFill>
                <a:latin typeface="Verdana"/>
              </a:rPr>
              <a:t>, разделенный на две части - верхнее и нижнее поле. В верхнем поле герба на серебряном фоне изображен красный олень, символизирующий принадлежность города Заволжья к Нижегородской области. В нижнем поле герба на голубом фоне изображены 2 серебряных символа: сверху - </a:t>
            </a:r>
            <a:r>
              <a:rPr lang="ru-RU" sz="1600" i="1" dirty="0" smtClean="0">
                <a:solidFill>
                  <a:srgbClr val="000000"/>
                </a:solidFill>
                <a:latin typeface="Verdana"/>
              </a:rPr>
              <a:t>изображение </a:t>
            </a:r>
            <a:r>
              <a:rPr lang="ru-RU" sz="1600" i="1" dirty="0">
                <a:solidFill>
                  <a:srgbClr val="000000"/>
                </a:solidFill>
                <a:latin typeface="Verdana"/>
              </a:rPr>
              <a:t>плотины Нижегородской ГЭС, символизирующее начало строительства города, внизу - стилизованное изображение чайки над V-образным двигателем - эмблема ОАО "ЗМЗ"</a:t>
            </a:r>
            <a:r>
              <a:rPr lang="ru-RU" sz="1600" dirty="0">
                <a:solidFill>
                  <a:srgbClr val="000000"/>
                </a:solidFill>
                <a:latin typeface="Verdana"/>
              </a:rPr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34107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images.vector-images.com/52/kniaginin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208823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50882" y="958216"/>
            <a:ext cx="4442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княгинин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6527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золотые отрезы в зеленом поле в знак изобилия хлебопашества в окрестностях 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7991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s://images.vector-images.com/52/kstovo_city_coa20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220926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02181" y="947441"/>
            <a:ext cx="31396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кстово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36853" y="242088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/>
              </a:rPr>
              <a:t>На серебряном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поле, с завышенным лазоревым волнистым поясом куст земляники о трех зеленых листах, направленных по сторонам вниз, в сердце серебряный цветок о пяти лепестках с золотыми тычинками и сердцевиной, из-за которого на зеленых стеблях веерообразно три червленые ягоды. В главе шествующий червленый олень с черными рогами и копытами.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8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s://images.vector-images.com/52/lukojanov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56" y="2132856"/>
            <a:ext cx="231220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34912" y="947441"/>
            <a:ext cx="4274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Лукоянов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8392" y="26984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два золотых лемеха в зеленом поле, означающих изобильное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хлебородье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тамошних мест.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7174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images.vector-images.com/52/lyskovo_city_coa_200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184103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9446" y="947441"/>
            <a:ext cx="3905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лысково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19446" y="2348880"/>
            <a:ext cx="58143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Поле волнисто пересечено; вверху в золоте - выходящая слева червленая стена без зубцов; справа стена завершена башней с двухъярусной шатровой кровлей и флюгером-флажком об одной косице; внизу - волнисто пересечено серебром и червленью; в серебряной части - червленая парусная ладья с медвежьей головой на носу, под золотыми четырехугольным парусом и вымпелом об одной косице, переходящими в верхнюю часть щита.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22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s://images.vector-images.com/52/pavlovo_city_coa_n52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20162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86162" y="947441"/>
            <a:ext cx="3771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павлово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988840"/>
            <a:ext cx="52565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Verdana"/>
              </a:rPr>
              <a:t>В 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рассеченном червленью и лазурью щите серебряная ладья, обремененная на парусе молотом с высеченной искрой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</a:t>
            </a:r>
          </a:p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Обоснование символики: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/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r>
              <a:rPr lang="ru-RU" dirty="0">
                <a:solidFill>
                  <a:srgbClr val="000000"/>
                </a:solidFill>
                <a:latin typeface="Verdana"/>
              </a:rPr>
              <a:t>На щите графическое изображение ладьи белого цвета - символизирует значимость Павлова, как перевоза через реку Оку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Синий цвет символизирует нахождение города на реке Оке, красный – основное направление занятия населения – металлообработку, что всегда было связано с огнем и присущим этому красным 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цветом.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40541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s://images.vector-images.com/52/sergach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244827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19899" y="947441"/>
            <a:ext cx="2704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сергач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8101" y="26831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черный медведь в золотом поле, означающий, что того рода зверей в окрестностях довольно.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827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s://images.vector-images.com/52/chkalovsk_city_coa20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23042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8740" y="947441"/>
            <a:ext cx="4166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чкаловск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63031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лазоревом поле под включенной червленой главой, обремененной серебряным, летящим вправо с воздетыми крыльями и подобранными лапами, соколом - золотая ладья с таковыми же мачтой и флюгером и с серебряным парусом, плывущая по серебряным волнам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endParaRPr lang="ru-RU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534187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https://images.vector-images.com/52/pochinki_city_coa_17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223224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2411" y="973456"/>
            <a:ext cx="4039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починки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верхнем поле нижегородский герб, в нижнем - золотой конь в зеленом поле, означающий знатные конные заводы, находящиеся в окрестностях сего 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973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1. Отражение хозяйственной деятельности людей на гербах обла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1. Отражение хозяйственной деятельности людей на гербах област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Герб города Бор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images.vector-images.com/52/g463_arzamas_cit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149713"/>
            <a:ext cx="2304257" cy="300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212010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золотом поле два стропила – опрокинутое червленое и зеленое, соединенные остриями в сердце </a:t>
            </a:r>
            <a:r>
              <a:rPr lang="ru-RU" dirty="0" err="1" smtClean="0">
                <a:solidFill>
                  <a:srgbClr val="000000"/>
                </a:solidFill>
                <a:latin typeface="Verdana"/>
              </a:rPr>
              <a:t>щита.В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 городе много храмов.</a:t>
            </a:r>
            <a:endParaRPr lang="ru-RU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938513"/>
            <a:ext cx="3503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арзамас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367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8524" y="1690062"/>
            <a:ext cx="694696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</a:t>
            </a:r>
          </a:p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внимание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4525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images.vector-images.com/52/bor_n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7"/>
            <a:ext cx="2736304" cy="370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947441"/>
            <a:ext cx="1661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бор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5592" y="207480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Герб города Бор: "В золотом щите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лазуревый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круг со стилизованным серебряным парусником, корпус которого составляют литеры: БОР. Круг обрамлен зелеными стилизованными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полушестерней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колосом и хвойной ветвью. Щит обрамлен рассеченной лазурью и червленью каймой, в правом верхнем углу которой в серебряном поле идущий червленый олень из нижегородского герба". 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Город расположен на </a:t>
            </a:r>
            <a:r>
              <a:rPr lang="ru-RU" dirty="0" err="1" smtClean="0">
                <a:solidFill>
                  <a:srgbClr val="000000"/>
                </a:solidFill>
                <a:latin typeface="Verdana"/>
              </a:rPr>
              <a:t>р.Волга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1073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images.vector-images.com/52/vyksa_city_coa_n232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25268"/>
            <a:ext cx="2447862" cy="359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96073" y="947441"/>
            <a:ext cx="2707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выкса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454" y="1925267"/>
            <a:ext cx="51125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четверочастном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червленом, зеленом, лазоревом и червленом поле – восстающий серебряный единорог.</a:t>
            </a:r>
          </a:p>
          <a:p>
            <a:r>
              <a:rPr lang="ru-RU" dirty="0">
                <a:solidFill>
                  <a:srgbClr val="000000"/>
                </a:solidFill>
                <a:latin typeface="Verdana"/>
              </a:rPr>
              <a:t>Обоснование символики:</a:t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r>
              <a:rPr lang="ru-RU" dirty="0">
                <a:solidFill>
                  <a:srgbClr val="000000"/>
                </a:solidFill>
                <a:latin typeface="Verdana"/>
              </a:rPr>
              <a:t>Герб городского округа отражает местные особенности, связанные с историей развития металлургической промышленности в городском округе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r>
              <a:rPr lang="ru-RU" dirty="0" smtClean="0">
                <a:solidFill>
                  <a:srgbClr val="202122"/>
                </a:solidFill>
                <a:latin typeface="Arial"/>
              </a:rPr>
              <a:t> </a:t>
            </a:r>
            <a:r>
              <a:rPr lang="ru-RU" dirty="0">
                <a:solidFill>
                  <a:srgbClr val="202122"/>
                </a:solidFill>
                <a:latin typeface="Arial"/>
              </a:rPr>
              <a:t>Символика отражает местные особенности, связанные с историей развития металлургической промышленности в Выксе.</a:t>
            </a:r>
            <a:endParaRPr lang="ru-RU" dirty="0" smtClean="0">
              <a:solidFill>
                <a:srgbClr val="000000"/>
              </a:solidFill>
              <a:latin typeface="Verdana"/>
            </a:endParaRPr>
          </a:p>
          <a:p>
            <a:endParaRPr lang="ru-RU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5743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images.vector-images.com/52/dzerzhins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252028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1880268"/>
            <a:ext cx="4961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Verdana"/>
              </a:rPr>
              <a:t>Прямоугольный, с закругленными краями, заостренный в оконечности красный геральдический щит</a:t>
            </a:r>
            <a:r>
              <a:rPr lang="ru-RU" i="1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в центре расположена эмблема золотого цвета - </a:t>
            </a:r>
            <a:r>
              <a:rPr lang="ru-RU" i="1" dirty="0" smtClean="0">
                <a:solidFill>
                  <a:srgbClr val="000000"/>
                </a:solidFill>
                <a:latin typeface="Verdana"/>
              </a:rPr>
              <a:t>снизу дата 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основания города «1930», сверху эмблема венчается серпом и молотом, внизу щита - контур волн синего цвета с пятью гребнями. Щит, название города и контур волн обрамляются кантом золотого цвета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r>
              <a:rPr lang="ru-RU" i="1" dirty="0" smtClean="0">
                <a:solidFill>
                  <a:srgbClr val="000000"/>
                </a:solidFill>
                <a:latin typeface="Verdana"/>
              </a:rPr>
              <a:t>В центре-символ развития химической промышленности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60575" y="938513"/>
            <a:ext cx="4810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дзержинск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74349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s.vector-images.com/52/pervomaiskiii_city_co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97840"/>
            <a:ext cx="2160240" cy="323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с двумя вырезанными противолежащими углами 2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65434" y="938513"/>
            <a:ext cx="5277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первомайск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997839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 рассеченном червленом и зеленом поле - окруженный расторгнутым вверху венком из двух колосьев обод зубчатого колеса, внутри которого - выходящая ель, вверху показанная поверх обода; все фигуры золотые. В вольной части – фигуры из герба Нижегородской области.</a:t>
            </a:r>
          </a:p>
          <a:p>
            <a:r>
              <a:rPr lang="ru-RU" dirty="0">
                <a:solidFill>
                  <a:srgbClr val="000000"/>
                </a:solidFill>
                <a:latin typeface="Verdana"/>
              </a:rPr>
              <a:t>Обоснование </a:t>
            </a:r>
            <a:r>
              <a:rPr lang="ru-RU" dirty="0" err="1" smtClean="0">
                <a:solidFill>
                  <a:srgbClr val="000000"/>
                </a:solidFill>
                <a:latin typeface="Verdana"/>
              </a:rPr>
              <a:t>символики: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Был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основан как рабочий посёлок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Ташино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при чугунолитейном заводе,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37825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противолежащими углами 1"/>
          <p:cNvSpPr/>
          <p:nvPr/>
        </p:nvSpPr>
        <p:spPr>
          <a:xfrm rot="16200000">
            <a:off x="4114800" y="-2123750"/>
            <a:ext cx="914400" cy="705678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images.vector-images.com/52/sarov_city_coa_2004_n225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132856"/>
            <a:ext cx="223096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4569" y="958216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саров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2953" y="198884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 dirty="0">
                <a:solidFill>
                  <a:srgbClr val="000000"/>
                </a:solidFill>
                <a:latin typeface="Verdana"/>
              </a:rPr>
              <a:t>Герб города Сарова представляет собой четырехугольный с закругленными нижними углами, заостренный в оконечности геральдический щит с изображением:</a:t>
            </a:r>
            <a:br>
              <a:rPr lang="ru-RU" sz="1600" i="1" dirty="0">
                <a:solidFill>
                  <a:srgbClr val="000000"/>
                </a:solidFill>
                <a:latin typeface="Verdana"/>
              </a:rPr>
            </a:br>
            <a:r>
              <a:rPr lang="ru-RU" sz="1600" i="1" dirty="0">
                <a:solidFill>
                  <a:srgbClr val="000000"/>
                </a:solidFill>
                <a:latin typeface="Verdana"/>
              </a:rPr>
              <a:t>- оленя из Герба Нижегородской области на серебристом поле треугольника, образованном нисходящими линиями из верхних углов щита в его центр;</a:t>
            </a:r>
            <a:br>
              <a:rPr lang="ru-RU" sz="1600" i="1" dirty="0">
                <a:solidFill>
                  <a:srgbClr val="000000"/>
                </a:solidFill>
                <a:latin typeface="Verdana"/>
              </a:rPr>
            </a:br>
            <a:r>
              <a:rPr lang="ru-RU" sz="1600" i="1" dirty="0">
                <a:solidFill>
                  <a:srgbClr val="000000"/>
                </a:solidFill>
                <a:latin typeface="Verdana"/>
              </a:rPr>
              <a:t>- символического изображения атомного ядра на левом </a:t>
            </a:r>
            <a:r>
              <a:rPr lang="ru-RU" sz="1600" i="1" dirty="0" err="1">
                <a:solidFill>
                  <a:srgbClr val="000000"/>
                </a:solidFill>
                <a:latin typeface="Verdana"/>
              </a:rPr>
              <a:t>червленном</a:t>
            </a:r>
            <a:r>
              <a:rPr lang="ru-RU" sz="1600" i="1" dirty="0">
                <a:solidFill>
                  <a:srgbClr val="000000"/>
                </a:solidFill>
                <a:latin typeface="Verdana"/>
              </a:rPr>
              <a:t> поле щита;</a:t>
            </a:r>
            <a:br>
              <a:rPr lang="ru-RU" sz="1600" i="1" dirty="0">
                <a:solidFill>
                  <a:srgbClr val="000000"/>
                </a:solidFill>
                <a:latin typeface="Verdana"/>
              </a:rPr>
            </a:br>
            <a:r>
              <a:rPr lang="ru-RU" sz="1600" i="1" dirty="0">
                <a:solidFill>
                  <a:srgbClr val="000000"/>
                </a:solidFill>
                <a:latin typeface="Verdana"/>
              </a:rPr>
              <a:t>- стилизованного изображения колокольни Саровского монастыря на правом зеленом поле щита.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0751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1412776"/>
            <a:ext cx="5598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Обоснование символики: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Саровский монастырь - один из духовных центров православия, зеленый цвет считают цветом Преподобного Серафима - Саровского Чудотворца; этот цвет также символизирует леса.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Символ атомного ядра символизирует вклад Сарова в науку, а также "символизирует силу интеллекта специалистов Российского Федерального Ядерного Центра, сумевших покорить ядерную энергию. Модель атома символизирует значение ВНИИЭФ как научного ядерного центра мирового значения".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40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144</TotalTime>
  <Words>1009</Words>
  <Application>Microsoft Office PowerPoint</Application>
  <PresentationFormat>Экран (4:3)</PresentationFormat>
  <Paragraphs>77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Галя</dc:creator>
  <cp:lastModifiedBy>Галя</cp:lastModifiedBy>
  <cp:revision>15</cp:revision>
  <dcterms:created xsi:type="dcterms:W3CDTF">2021-10-29T05:31:32Z</dcterms:created>
  <dcterms:modified xsi:type="dcterms:W3CDTF">2021-10-29T08:32:12Z</dcterms:modified>
</cp:coreProperties>
</file>