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6" r:id="rId9"/>
    <p:sldId id="270" r:id="rId10"/>
    <p:sldId id="267" r:id="rId11"/>
    <p:sldId id="268" r:id="rId12"/>
    <p:sldId id="269" r:id="rId13"/>
    <p:sldId id="265" r:id="rId14"/>
    <p:sldId id="264" r:id="rId15"/>
    <p:sldId id="276" r:id="rId16"/>
    <p:sldId id="277" r:id="rId17"/>
    <p:sldId id="275" r:id="rId18"/>
    <p:sldId id="271" r:id="rId19"/>
    <p:sldId id="272" r:id="rId20"/>
    <p:sldId id="274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4825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954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5587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8594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3108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1775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5366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8393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6594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475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7545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42F33-958C-484E-9FDC-8732DFDA17D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1237F-B982-431E-A80D-2036A4C563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940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kjh\Downloads\Bh2IS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39" y="-7438"/>
            <a:ext cx="9168273" cy="687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-171400"/>
            <a:ext cx="7772400" cy="1902073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ru-RU" sz="5400" dirty="0">
                <a:solidFill>
                  <a:srgbClr val="002060"/>
                </a:solidFill>
                <a:latin typeface="Book Antiqua" panose="02040602050305030304" pitchFamily="18" charset="0"/>
              </a:rPr>
              <a:t/>
            </a:r>
            <a:br>
              <a:rPr lang="ru-RU" sz="54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Мой дедушка – </a:t>
            </a:r>
            <a:br>
              <a:rPr lang="ru-RU" sz="5400" dirty="0" smtClean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ru-RU" sz="6600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Николай Иванович Чубенко</a:t>
            </a:r>
            <a:endParaRPr lang="ru-RU" sz="6600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861048"/>
            <a:ext cx="3888499" cy="2880319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ru-RU" sz="4200" dirty="0" smtClean="0">
                <a:solidFill>
                  <a:srgbClr val="002060"/>
                </a:solidFill>
              </a:rPr>
              <a:t>Работу выполнила:</a:t>
            </a:r>
          </a:p>
          <a:p>
            <a:pPr algn="l"/>
            <a:r>
              <a:rPr lang="ru-RU" sz="4200" b="1" dirty="0" smtClean="0">
                <a:solidFill>
                  <a:srgbClr val="002060"/>
                </a:solidFill>
              </a:rPr>
              <a:t>Чубенко Марианна,</a:t>
            </a:r>
          </a:p>
          <a:p>
            <a:pPr algn="l"/>
            <a:r>
              <a:rPr lang="ru-RU" sz="4200" dirty="0" smtClean="0">
                <a:solidFill>
                  <a:srgbClr val="002060"/>
                </a:solidFill>
              </a:rPr>
              <a:t>Ученица 4 класса</a:t>
            </a:r>
          </a:p>
          <a:p>
            <a:pPr algn="l"/>
            <a:r>
              <a:rPr lang="ru-RU" sz="4200" dirty="0" smtClean="0">
                <a:solidFill>
                  <a:srgbClr val="002060"/>
                </a:solidFill>
              </a:rPr>
              <a:t>МКОУ СОШ№ 20 </a:t>
            </a:r>
          </a:p>
          <a:p>
            <a:pPr algn="l"/>
            <a:r>
              <a:rPr lang="ru-RU" sz="4200" dirty="0" err="1" smtClean="0">
                <a:solidFill>
                  <a:srgbClr val="002060"/>
                </a:solidFill>
              </a:rPr>
              <a:t>с.Новая</a:t>
            </a:r>
            <a:r>
              <a:rPr lang="ru-RU" sz="4200" dirty="0" smtClean="0">
                <a:solidFill>
                  <a:srgbClr val="002060"/>
                </a:solidFill>
              </a:rPr>
              <a:t> Деревня</a:t>
            </a:r>
          </a:p>
          <a:p>
            <a:pPr algn="l"/>
            <a:r>
              <a:rPr lang="ru-RU" sz="4200" dirty="0" smtClean="0">
                <a:solidFill>
                  <a:srgbClr val="002060"/>
                </a:solidFill>
              </a:rPr>
              <a:t>Руководитель: </a:t>
            </a:r>
          </a:p>
          <a:p>
            <a:pPr algn="l"/>
            <a:r>
              <a:rPr lang="ru-RU" sz="4200" dirty="0" err="1" smtClean="0">
                <a:solidFill>
                  <a:srgbClr val="002060"/>
                </a:solidFill>
              </a:rPr>
              <a:t>Касакова</a:t>
            </a:r>
            <a:r>
              <a:rPr lang="ru-RU" sz="4200" dirty="0" smtClean="0">
                <a:solidFill>
                  <a:srgbClr val="002060"/>
                </a:solidFill>
              </a:rPr>
              <a:t> Н.В.,</a:t>
            </a:r>
          </a:p>
          <a:p>
            <a:pPr algn="l"/>
            <a:r>
              <a:rPr lang="ru-RU" sz="4200" dirty="0" smtClean="0">
                <a:solidFill>
                  <a:srgbClr val="002060"/>
                </a:solidFill>
              </a:rPr>
              <a:t>учитель начальных классов </a:t>
            </a:r>
          </a:p>
          <a:p>
            <a:pPr algn="l"/>
            <a:r>
              <a:rPr lang="ru-RU" sz="4200" dirty="0" smtClean="0">
                <a:solidFill>
                  <a:srgbClr val="002060"/>
                </a:solidFill>
              </a:rPr>
              <a:t>МКОУ СОШ № 20</a:t>
            </a:r>
          </a:p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844860"/>
            <a:ext cx="3060944" cy="40771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0474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87375"/>
            <a:ext cx="9144000" cy="568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4030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-16836"/>
            <a:ext cx="7323708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3499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8924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191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" y="0"/>
            <a:ext cx="9143189" cy="686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206"/>
            <a:ext cx="745093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4778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700" y="-12700"/>
            <a:ext cx="91694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21028"/>
            <a:ext cx="8600843" cy="6879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5749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Чубенко\WhatsApp Image 2021-03-19 at 21.09.38.jpeg"/>
          <p:cNvPicPr>
            <a:picLocks noChangeAspect="1" noChangeArrowheads="1"/>
          </p:cNvPicPr>
          <p:nvPr/>
        </p:nvPicPr>
        <p:blipFill>
          <a:blip r:embed="rId3" cstate="print"/>
          <a:srcRect l="2751" t="8647" r="2751" b="9939"/>
          <a:stretch>
            <a:fillRect/>
          </a:stretch>
        </p:blipFill>
        <p:spPr bwMode="auto">
          <a:xfrm>
            <a:off x="251520" y="1124744"/>
            <a:ext cx="8640960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Чубенко\WhatsApp Image 2021-03-19 at 21.09.36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054" t="5405" r="5054" b="8681"/>
          <a:stretch>
            <a:fillRect/>
          </a:stretch>
        </p:blipFill>
        <p:spPr bwMode="auto">
          <a:xfrm>
            <a:off x="323528" y="476672"/>
            <a:ext cx="8640960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Чубенко\WhatsApp Image 2021-03-19 at 21.10.23.jpeg"/>
          <p:cNvPicPr>
            <a:picLocks noChangeAspect="1" noChangeArrowheads="1"/>
          </p:cNvPicPr>
          <p:nvPr/>
        </p:nvPicPr>
        <p:blipFill>
          <a:blip r:embed="rId3" cstate="print"/>
          <a:srcRect l="4638" t="3845" r="6307" b="7265"/>
          <a:stretch>
            <a:fillRect/>
          </a:stretch>
        </p:blipFill>
        <p:spPr bwMode="auto">
          <a:xfrm>
            <a:off x="827584" y="260648"/>
            <a:ext cx="7595511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6949" y="3238737"/>
            <a:ext cx="5447051" cy="36192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90" y="-3175"/>
            <a:ext cx="5411164" cy="40643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6464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0086" y="-3919"/>
            <a:ext cx="5193914" cy="412050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02830"/>
            <a:ext cx="4427984" cy="46339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2068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kjh\Downloads\Bh2IS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438"/>
            <a:ext cx="9168273" cy="687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332656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8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Цель:</a:t>
            </a:r>
            <a:endParaRPr lang="ru-RU" sz="2800" dirty="0">
              <a:solidFill>
                <a:srgbClr val="C00000"/>
              </a:solidFill>
              <a:latin typeface="Book Antiqua" panose="02040602050305030304" pitchFamily="18" charset="0"/>
            </a:endParaRP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рассказать </a:t>
            </a:r>
            <a:r>
              <a:rPr lang="ru-RU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о моём дедушке;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изучить </a:t>
            </a:r>
            <a:r>
              <a:rPr lang="ru-RU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особенности его творчества.</a:t>
            </a:r>
          </a:p>
          <a:p>
            <a:pPr lvl="0" fontAlgn="base"/>
            <a:endParaRPr lang="ru-RU" sz="2800" b="1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 lvl="0" fontAlgn="base"/>
            <a:r>
              <a:rPr lang="ru-RU" sz="28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Методы </a:t>
            </a:r>
            <a:r>
              <a:rPr lang="ru-RU" sz="2800" b="1" dirty="0">
                <a:solidFill>
                  <a:srgbClr val="C00000"/>
                </a:solidFill>
                <a:latin typeface="Book Antiqua" panose="02040602050305030304" pitchFamily="18" charset="0"/>
              </a:rPr>
              <a:t>исследования:</a:t>
            </a:r>
            <a:endParaRPr lang="ru-RU" sz="2800" dirty="0">
              <a:solidFill>
                <a:srgbClr val="C00000"/>
              </a:solidFill>
              <a:latin typeface="Book Antiqua" panose="02040602050305030304" pitchFamily="18" charset="0"/>
            </a:endParaRPr>
          </a:p>
          <a:p>
            <a:pPr lvl="0" fontAlgn="base"/>
            <a:r>
              <a:rPr lang="ru-RU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·        метод поиска и переработки </a:t>
            </a:r>
            <a:r>
              <a:rPr lang="ru-RU" sz="28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информации.</a:t>
            </a:r>
            <a:endParaRPr lang="ru-RU" sz="28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 lvl="0" fontAlgn="base"/>
            <a:endParaRPr lang="ru-RU" sz="2800" b="1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 lvl="0" fontAlgn="base"/>
            <a:r>
              <a:rPr lang="ru-RU" sz="28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Задачи</a:t>
            </a:r>
            <a:r>
              <a:rPr lang="ru-RU" sz="2800" b="1" dirty="0">
                <a:solidFill>
                  <a:srgbClr val="C00000"/>
                </a:solidFill>
                <a:latin typeface="Book Antiqua" panose="02040602050305030304" pitchFamily="18" charset="0"/>
              </a:rPr>
              <a:t>:</a:t>
            </a:r>
            <a:endParaRPr lang="ru-RU" sz="2800" dirty="0">
              <a:solidFill>
                <a:srgbClr val="C00000"/>
              </a:solidFill>
              <a:latin typeface="Book Antiqua" panose="02040602050305030304" pitchFamily="18" charset="0"/>
            </a:endParaRP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с</a:t>
            </a:r>
            <a:r>
              <a:rPr lang="ru-RU" sz="28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обрать и проанализировать воспоминания людей, знавших деда;</a:t>
            </a:r>
            <a:r>
              <a:rPr lang="ru-RU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       </a:t>
            </a:r>
            <a:endParaRPr lang="ru-RU" sz="28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изучить </a:t>
            </a:r>
            <a:r>
              <a:rPr lang="ru-RU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документы дедушки;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познакомить </a:t>
            </a:r>
            <a:r>
              <a:rPr lang="ru-RU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с результатами работы своих одноклассников, друзей, </a:t>
            </a:r>
            <a:r>
              <a:rPr lang="ru-RU" sz="28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родных.</a:t>
            </a:r>
            <a:endParaRPr lang="ru-RU" sz="2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493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-6350"/>
            <a:ext cx="6443990" cy="36247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8" y="2925232"/>
            <a:ext cx="5220072" cy="391505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3868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1191863">
            <a:off x="235836" y="4487366"/>
            <a:ext cx="8229600" cy="144016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«С глубокой благодарностью человеку – хранителю красоты российской природы и духа России»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0700" y="0"/>
            <a:ext cx="6582600" cy="43737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396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1664" y="3815950"/>
            <a:ext cx="4022824" cy="3052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Николай Иванович Чубенко</a:t>
            </a:r>
          </a:p>
          <a:p>
            <a:pPr marL="0" indent="0" algn="ctr">
              <a:buNone/>
            </a:pPr>
            <a:r>
              <a:rPr lang="ru-RU" sz="2800" b="1" i="1" dirty="0" smtClean="0">
                <a:solidFill>
                  <a:srgbClr val="002060"/>
                </a:solidFill>
              </a:rPr>
              <a:t>23 сентября 1951 г. р. 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24128" y="0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0" i="0" dirty="0" smtClean="0">
                <a:solidFill>
                  <a:srgbClr val="333333"/>
                </a:solidFill>
                <a:effectLst/>
                <a:latin typeface="Helvetica Neue"/>
              </a:rPr>
              <a:t>.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967"/>
            <a:ext cx="5121176" cy="683655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2860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573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8104" y="2297080"/>
            <a:ext cx="302433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Павел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Моисеевич </a:t>
            </a:r>
          </a:p>
          <a:p>
            <a:pPr marL="0" indent="0" algn="ctr">
              <a:buNone/>
            </a:pPr>
            <a:r>
              <a:rPr lang="ru-RU" sz="4000" b="1" dirty="0" err="1" smtClean="0">
                <a:solidFill>
                  <a:srgbClr val="C00000"/>
                </a:solidFill>
              </a:rPr>
              <a:t>Гречишкин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94201" cy="685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1024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3061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680" y="11764"/>
            <a:ext cx="9260836" cy="6945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4654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700" y="-9525"/>
            <a:ext cx="91694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66523" cy="5955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6505" y="885599"/>
            <a:ext cx="4459727" cy="594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690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207" y="188640"/>
            <a:ext cx="9179259" cy="6254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205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25246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1233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71</Words>
  <Application>Microsoft Office PowerPoint</Application>
  <PresentationFormat>Экран (4:3)</PresentationFormat>
  <Paragraphs>28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 Мой дедушка –  Николай Иванович Чубенко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lkjh</dc:creator>
  <cp:lastModifiedBy>Школа</cp:lastModifiedBy>
  <cp:revision>22</cp:revision>
  <dcterms:created xsi:type="dcterms:W3CDTF">2021-03-24T20:40:46Z</dcterms:created>
  <dcterms:modified xsi:type="dcterms:W3CDTF">2021-03-25T14:30:27Z</dcterms:modified>
</cp:coreProperties>
</file>