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9" r:id="rId13"/>
    <p:sldId id="266" r:id="rId14"/>
    <p:sldId id="268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463E36-991C-4848-ACA5-C76B1156E49C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A9F5DFB-B3D1-4BCB-8579-FE4656C422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463E36-991C-4848-ACA5-C76B1156E49C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9F5DFB-B3D1-4BCB-8579-FE4656C422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463E36-991C-4848-ACA5-C76B1156E49C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9F5DFB-B3D1-4BCB-8579-FE4656C422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463E36-991C-4848-ACA5-C76B1156E49C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9F5DFB-B3D1-4BCB-8579-FE4656C422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463E36-991C-4848-ACA5-C76B1156E49C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9F5DFB-B3D1-4BCB-8579-FE4656C422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463E36-991C-4848-ACA5-C76B1156E49C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9F5DFB-B3D1-4BCB-8579-FE4656C422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463E36-991C-4848-ACA5-C76B1156E49C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9F5DFB-B3D1-4BCB-8579-FE4656C422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463E36-991C-4848-ACA5-C76B1156E49C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9F5DFB-B3D1-4BCB-8579-FE4656C422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463E36-991C-4848-ACA5-C76B1156E49C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9F5DFB-B3D1-4BCB-8579-FE4656C422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9463E36-991C-4848-ACA5-C76B1156E49C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9F5DFB-B3D1-4BCB-8579-FE4656C422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463E36-991C-4848-ACA5-C76B1156E49C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A9F5DFB-B3D1-4BCB-8579-FE4656C422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9463E36-991C-4848-ACA5-C76B1156E49C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A9F5DFB-B3D1-4BCB-8579-FE4656C422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82976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Основы логики: логические величины и формулы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51500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Пример 2: 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		Вычислить значение логической формулы </a:t>
            </a:r>
          </a:p>
          <a:p>
            <a:pPr algn="ctr">
              <a:buNone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не (А и В) или С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А=ложь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В=истина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С=ложь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51500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Пример 2: 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		Вычислить значение логической формулы </a:t>
            </a:r>
          </a:p>
          <a:p>
            <a:pPr algn="ctr">
              <a:buNone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не (А и В) или С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А=ложь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В=истина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С=ложь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Решение.</a:t>
            </a:r>
          </a:p>
          <a:p>
            <a:pPr>
              <a:buNone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 2      1        3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не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(А и В) или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С</a:t>
            </a:r>
          </a:p>
          <a:p>
            <a:pPr marL="566928" indent="-457200">
              <a:buAutoNum type="arabicParenR"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А * В = 0 * 1 = 0</a:t>
            </a:r>
          </a:p>
          <a:p>
            <a:pPr marL="566928" indent="-457200">
              <a:buAutoNum type="arabicParenR"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Не (1действие) = не 0 = 1</a:t>
            </a:r>
          </a:p>
          <a:p>
            <a:pPr marL="566928" indent="-457200">
              <a:buAutoNum type="arabicParenR"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(2действие) + С = 1 + 0 = 1</a:t>
            </a:r>
          </a:p>
          <a:p>
            <a:pPr marL="566928" indent="-457200">
              <a:buAutoNum type="arabicParenR"/>
            </a:pPr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 marL="566928" indent="-457200">
              <a:buNone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Ответ: 1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Вычислить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значение логической формулы </a:t>
            </a:r>
          </a:p>
          <a:p>
            <a:pPr algn="ctr">
              <a:buNone/>
            </a:pP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Не А 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или С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А=истина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В=истина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С=ложь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dirty="0" smtClean="0"/>
              <a:t>2.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Вычислить значение логической формулы </a:t>
            </a:r>
          </a:p>
          <a:p>
            <a:pPr algn="ctr">
              <a:buNone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не В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или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не С</a:t>
            </a:r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А=истина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В=ложь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С=ложь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00100" y="357166"/>
            <a:ext cx="6858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Выполнить задания</a:t>
            </a:r>
            <a:endParaRPr lang="ru-RU" sz="28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1500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Пример 3: 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		Построить таблицу истинности для</a:t>
            </a:r>
          </a:p>
          <a:p>
            <a:pPr algn="ctr">
              <a:buNone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не (А и В) или С</a:t>
            </a:r>
          </a:p>
          <a:p>
            <a:pPr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51500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		Построить таблицу истинности для</a:t>
            </a:r>
          </a:p>
          <a:p>
            <a:pPr marL="624078" indent="-514350">
              <a:buAutoNum type="arabicPeriod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Не А и В или С</a:t>
            </a:r>
          </a:p>
          <a:p>
            <a:pPr marL="624078" indent="-514350">
              <a:buAutoNum type="arabicPeriod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А или не В и С</a:t>
            </a:r>
          </a:p>
          <a:p>
            <a:pPr marL="624078" indent="-514350">
              <a:buAutoNum type="arabicPeriod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А или не (В или С)</a:t>
            </a:r>
          </a:p>
          <a:p>
            <a:pPr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285860"/>
            <a:ext cx="86868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П. 13, письменно после параграфа </a:t>
            </a:r>
          </a:p>
          <a:p>
            <a:pPr algn="ctr">
              <a:buNone/>
            </a:pPr>
            <a:r>
              <a:rPr lang="ru-RU" dirty="0" smtClean="0"/>
              <a:t>задание №5, №6 (7,8)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332037"/>
            <a:ext cx="8229600" cy="2311409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Земля – планета солнечной системы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2+2=5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Всякий квадрат есть параллелограмм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Всякий параллелограмм есть квадрат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314" y="285728"/>
            <a:ext cx="8715404" cy="171451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Высказывание – </a:t>
            </a:r>
            <a:r>
              <a:rPr lang="ru-RU" sz="2800" b="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утверждение, которое может быть истинным, либо ложным.</a:t>
            </a:r>
            <a:endParaRPr lang="ru-RU" sz="2800" b="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29454" y="335756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Истина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16" y="2428868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Истина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00892" y="378619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Ложь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71670" y="285749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Ложь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нимо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714356"/>
            <a:ext cx="7458221" cy="51347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207170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Основные понятия алгебры логики: 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200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логическая величина, логическая операция, логическая формула</a:t>
            </a:r>
            <a:endParaRPr lang="ru-RU" sz="3200" b="0" i="1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6380" y="5643578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П. 13 (стр.95 внизу) Логические величины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438120" y="509566"/>
            <a:ext cx="8229600" cy="207170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Логическая величина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может быть константой (истина или ложь) или переменной</a:t>
            </a:r>
            <a:r>
              <a:rPr kumimoji="0" lang="ru-RU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(А,</a:t>
            </a:r>
            <a:r>
              <a:rPr kumimoji="0" lang="en-US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B, Z, N)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85804" y="1285860"/>
            <a:ext cx="8229600" cy="4525963"/>
          </a:xfrm>
        </p:spPr>
        <p:txBody>
          <a:bodyPr>
            <a:normAutofit lnSpcReduction="10000"/>
          </a:bodyPr>
          <a:lstStyle/>
          <a:p>
            <a:pPr marL="624078" indent="-514350"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Отрицание (инверсия):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не А, ¬А, А</a:t>
            </a:r>
          </a:p>
          <a:p>
            <a:pPr marL="624078" indent="-51435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А = «Сегодня светит солнце»</a:t>
            </a:r>
          </a:p>
          <a:p>
            <a:pPr marL="624078" indent="-51435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не А = «Сегодня солнце не светит»</a:t>
            </a:r>
          </a:p>
          <a:p>
            <a:pPr marL="624078" indent="-514350"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624078" indent="-514350"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624078" indent="-514350"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624078" indent="-514350"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624078" indent="-51435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Логическое отрицание изменяет значение логической переменной на противоположное.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Логические операции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929454" y="1357298"/>
            <a:ext cx="21431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00430" y="2786058"/>
          <a:ext cx="1857388" cy="1500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918"/>
                <a:gridCol w="884470"/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¬А</a:t>
                      </a:r>
                      <a:endParaRPr lang="ru-RU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428604"/>
            <a:ext cx="8429684" cy="60722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2. Логическое умножение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(конъюнкция): и, /\, *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А = «Сегодня светит солнце»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В = «Сегодня идет дождь»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А*В=«Сегодня светит солнце и идет дождь»</a:t>
            </a:r>
          </a:p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Конъюнкция высказываний истинна, тогда и только тогда, когда истинны все входящие в нее высказывания.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71736" y="2428868"/>
          <a:ext cx="392908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9696"/>
                <a:gridCol w="1309696"/>
                <a:gridCol w="13096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 и 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428604"/>
            <a:ext cx="8858280" cy="55721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2. Логическое сложение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(дизъюнкция): или, \/, +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А = «На стоянке находится Жигули»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В = «На стоянке находится Мерседес»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А+В=«На стоянке находится Жигули или Мерседес»</a:t>
            </a:r>
          </a:p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Дизъюнкция высказываний ложна, когда ложны все входящие в нее высказывания и истинна, тогда когда истинно хотя бы одно входящие в нее высказывание.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71736" y="2428868"/>
          <a:ext cx="392908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9696"/>
                <a:gridCol w="1309696"/>
                <a:gridCol w="13096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 или 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rabicParenR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Отрицание</a:t>
            </a:r>
          </a:p>
          <a:p>
            <a:pPr marL="624078" indent="-514350">
              <a:buFont typeface="+mj-lt"/>
              <a:buAutoNum type="arabicParenR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Конъюнкция</a:t>
            </a:r>
          </a:p>
          <a:p>
            <a:pPr marL="624078" indent="-514350">
              <a:buFont typeface="+mj-lt"/>
              <a:buAutoNum type="arabicParenR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Дизъюнкция</a:t>
            </a:r>
          </a:p>
          <a:p>
            <a:pPr marL="624078" indent="-514350">
              <a:buFont typeface="+mj-lt"/>
              <a:buAutoNum type="arabicParenR"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624078" indent="-51435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Пример 1: расставить последовательность выполнения</a:t>
            </a:r>
          </a:p>
          <a:p>
            <a:pPr marL="624078" indent="-51435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логических операций</a:t>
            </a:r>
          </a:p>
          <a:p>
            <a:pPr marL="624078" indent="-514350"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624078" indent="-51435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не А и В,   А или В и С,  А и В или не С, (А или В) и 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Порядок выполнения логических операций: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450057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86116" y="450057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643570" y="450057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58016" y="4488428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285852" y="450057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71736" y="450057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86248" y="450057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643834" y="450057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929190" y="450057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135</TotalTime>
  <Words>383</Words>
  <Application>Microsoft Office PowerPoint</Application>
  <PresentationFormat>Экран (4:3)</PresentationFormat>
  <Paragraphs>131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Основы логики: логические величины и формулы</vt:lpstr>
      <vt:lpstr>Высказывание – утверждение, которое может быть истинным, либо ложным.</vt:lpstr>
      <vt:lpstr>Слайд 3</vt:lpstr>
      <vt:lpstr>Основные понятия алгебры логики:  логическая величина, логическая операция, логическая формула</vt:lpstr>
      <vt:lpstr>Слайд 5</vt:lpstr>
      <vt:lpstr>Логические операции</vt:lpstr>
      <vt:lpstr>Слайд 7</vt:lpstr>
      <vt:lpstr>Слайд 8</vt:lpstr>
      <vt:lpstr>Порядок выполнения логических операций:</vt:lpstr>
      <vt:lpstr>Слайд 10</vt:lpstr>
      <vt:lpstr>Слайд 11</vt:lpstr>
      <vt:lpstr>Слайд 12</vt:lpstr>
      <vt:lpstr>Слайд 13</vt:lpstr>
      <vt:lpstr>Слайд 14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логики: логические величины и формулы</dc:title>
  <dc:creator>Екатерина</dc:creator>
  <cp:lastModifiedBy>Екатерина</cp:lastModifiedBy>
  <cp:revision>16</cp:revision>
  <dcterms:created xsi:type="dcterms:W3CDTF">2023-01-05T12:34:12Z</dcterms:created>
  <dcterms:modified xsi:type="dcterms:W3CDTF">2023-01-13T10:24:05Z</dcterms:modified>
</cp:coreProperties>
</file>