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56" r:id="rId2"/>
    <p:sldId id="261" r:id="rId3"/>
    <p:sldId id="257" r:id="rId4"/>
    <p:sldId id="258" r:id="rId5"/>
    <p:sldId id="259" r:id="rId6"/>
    <p:sldId id="262" r:id="rId7"/>
    <p:sldId id="263" r:id="rId8"/>
    <p:sldId id="264" r:id="rId9"/>
    <p:sldId id="265" r:id="rId10"/>
    <p:sldId id="260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1" d="100"/>
          <a:sy n="91" d="100"/>
        </p:scale>
        <p:origin x="-588" y="10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5671A6A-9422-4D36-8E7F-C28D980C1418}" type="datetimeFigureOut">
              <a:rPr lang="ru-RU"/>
              <a:pPr>
                <a:defRPr/>
              </a:pPr>
              <a:t>11.07.2023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9385757-C54A-4741-BE3A-3648983C05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80616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4340" name="Номер слайда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27DFFA-B2DA-4C18-89BF-C95CACD3186E}" type="slidenum">
              <a:rPr lang="ru-RU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ru-RU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756CE-CF61-42C4-8B5B-A73FF781A4B3}" type="datetimeFigureOut">
              <a:rPr lang="ru-RU"/>
              <a:pPr>
                <a:defRPr/>
              </a:pPr>
              <a:t>11.07.2023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A8A34F-3C41-42FA-804B-20E3D2C98D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6448019"/>
      </p:ext>
    </p:extLst>
  </p:cSld>
  <p:clrMapOvr>
    <a:masterClrMapping/>
  </p:clrMapOvr>
  <p:transition spd="med">
    <p:wheel spokes="3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063752-D948-47BA-84C5-9282948D7607}" type="datetimeFigureOut">
              <a:rPr lang="ru-RU"/>
              <a:pPr>
                <a:defRPr/>
              </a:pPr>
              <a:t>11.07.2023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822F09-85F9-40E3-9CAD-02C0EFAC99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816168"/>
      </p:ext>
    </p:extLst>
  </p:cSld>
  <p:clrMapOvr>
    <a:masterClrMapping/>
  </p:clrMapOvr>
  <p:transition spd="med">
    <p:wheel spokes="3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743A3E-2763-4BEA-8FDF-FBD99B6DC4C9}" type="datetimeFigureOut">
              <a:rPr lang="ru-RU"/>
              <a:pPr>
                <a:defRPr/>
              </a:pPr>
              <a:t>11.07.2023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0B0270-3220-47D0-9991-D33A62E290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2531453"/>
      </p:ext>
    </p:extLst>
  </p:cSld>
  <p:clrMapOvr>
    <a:masterClrMapping/>
  </p:clrMapOvr>
  <p:transition spd="med">
    <p:wheel spokes="3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6C59F9-E38D-47B9-AA49-A604A0A9F0DD}" type="datetimeFigureOut">
              <a:rPr lang="ru-RU"/>
              <a:pPr>
                <a:defRPr/>
              </a:pPr>
              <a:t>11.07.2023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D99C0A-B5D6-4153-AE21-FAC050FEA5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9857186"/>
      </p:ext>
    </p:extLst>
  </p:cSld>
  <p:clrMapOvr>
    <a:masterClrMapping/>
  </p:clrMapOvr>
  <p:transition spd="med">
    <p:wheel spokes="3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402042-B597-4F70-9E4D-BED68944778B}" type="datetimeFigureOut">
              <a:rPr lang="ru-RU"/>
              <a:pPr>
                <a:defRPr/>
              </a:pPr>
              <a:t>11.07.2023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0D63EF-8426-4CA3-9D17-A301F9CF55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198751"/>
      </p:ext>
    </p:extLst>
  </p:cSld>
  <p:clrMapOvr>
    <a:masterClrMapping/>
  </p:clrMapOvr>
  <p:transition spd="med">
    <p:wheel spokes="3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169883-B610-47B3-9F14-90A3931E2167}" type="datetimeFigureOut">
              <a:rPr lang="ru-RU"/>
              <a:pPr>
                <a:defRPr/>
              </a:pPr>
              <a:t>11.07.2023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F8842-6EF6-4254-BF4D-FD26E60F36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4927288"/>
      </p:ext>
    </p:extLst>
  </p:cSld>
  <p:clrMapOvr>
    <a:masterClrMapping/>
  </p:clrMapOvr>
  <p:transition spd="med">
    <p:wheel spokes="3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00A3B4-0D1A-45D5-8207-C73E7283E708}" type="datetimeFigureOut">
              <a:rPr lang="ru-RU"/>
              <a:pPr>
                <a:defRPr/>
              </a:pPr>
              <a:t>11.07.2023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8067E4-86E9-482A-AF4C-6D80A6B416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8270891"/>
      </p:ext>
    </p:extLst>
  </p:cSld>
  <p:clrMapOvr>
    <a:masterClrMapping/>
  </p:clrMapOvr>
  <p:transition spd="med">
    <p:wheel spokes="3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852C34-21C4-4F89-9927-AAD55E684697}" type="datetimeFigureOut">
              <a:rPr lang="ru-RU"/>
              <a:pPr>
                <a:defRPr/>
              </a:pPr>
              <a:t>11.07.2023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F0D50A-44DF-4E9A-8ECA-8A4A3EA508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9320648"/>
      </p:ext>
    </p:extLst>
  </p:cSld>
  <p:clrMapOvr>
    <a:masterClrMapping/>
  </p:clrMapOvr>
  <p:transition spd="med">
    <p:wheel spokes="3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FC7D2A-B8D3-4090-BC13-C819BFBC7F36}" type="datetimeFigureOut">
              <a:rPr lang="ru-RU"/>
              <a:pPr>
                <a:defRPr/>
              </a:pPr>
              <a:t>11.07.2023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F3A14B-BA99-4C0B-9754-D6203C81D7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9660913"/>
      </p:ext>
    </p:extLst>
  </p:cSld>
  <p:clrMapOvr>
    <a:masterClrMapping/>
  </p:clrMapOvr>
  <p:transition spd="med">
    <p:wheel spokes="3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ABC58D-60BE-4EC1-B2A8-B0A7C13E99E5}" type="datetimeFigureOut">
              <a:rPr lang="ru-RU"/>
              <a:pPr>
                <a:defRPr/>
              </a:pPr>
              <a:t>11.07.2023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A3EE75-1533-4B40-8AF5-B17ADE1130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3577839"/>
      </p:ext>
    </p:extLst>
  </p:cSld>
  <p:clrMapOvr>
    <a:masterClrMapping/>
  </p:clrMapOvr>
  <p:transition spd="med">
    <p:wheel spokes="3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624AE4-7AEE-4DB7-87DC-005722CFF3B3}" type="datetimeFigureOut">
              <a:rPr lang="ru-RU"/>
              <a:pPr>
                <a:defRPr/>
              </a:pPr>
              <a:t>11.07.2023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58946E-590F-4E95-9D1C-6004434B6A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5827038"/>
      </p:ext>
    </p:extLst>
  </p:cSld>
  <p:clrMapOvr>
    <a:masterClrMapping/>
  </p:clrMapOvr>
  <p:transition spd="med">
    <p:wheel spokes="3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BC4C501-A7AF-4A97-8934-363D74941614}" type="datetimeFigureOut">
              <a:rPr lang="ru-RU"/>
              <a:pPr>
                <a:defRPr/>
              </a:pPr>
              <a:t>11.07.2023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AB81DD4-D5A8-42C3-A66B-F7513951C2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7" r:id="rId9"/>
    <p:sldLayoutId id="2147483705" r:id="rId10"/>
    <p:sldLayoutId id="2147483706" r:id="rId11"/>
  </p:sldLayoutIdLst>
  <p:transition spd="med">
    <p:wheel spokes="3"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857232"/>
            <a:ext cx="7783258" cy="289560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 marR="0" algn="ctr" eaLnBrk="1" hangingPunct="1">
              <a:defRPr/>
            </a:pP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Презентация дар </a:t>
            </a:r>
            <a:r>
              <a:rPr lang="ru-RU" sz="28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бораи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ашеи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хониш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барои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синфи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1 </a:t>
            </a:r>
            <a:b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Дар </a:t>
            </a:r>
            <a:r>
              <a:rPr lang="ru-RU" sz="28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мавзуи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28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Ашёхои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хониш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 smtClean="0">
              <a:solidFill>
                <a:srgbClr val="06686D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143375" y="4786313"/>
            <a:ext cx="18473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nstantia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nstantia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nstantia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nstantia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nstantia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  <a:cs typeface="Arial" charset="0"/>
              </a:defRPr>
            </a:lvl9pPr>
          </a:lstStyle>
          <a:p>
            <a:pPr eaLnBrk="1" hangingPunct="1"/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8" name="Рисунок 5" descr="image.php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4186298"/>
            <a:ext cx="3944466" cy="2339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1785938" y="571500"/>
            <a:ext cx="5257800" cy="723900"/>
          </a:xfrm>
        </p:spPr>
        <p:txBody>
          <a:bodyPr/>
          <a:lstStyle/>
          <a:p>
            <a:pPr eaLnBrk="1" hangingPunct="1"/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91" name="Содержимое 2"/>
          <p:cNvSpPr>
            <a:spLocks noGrp="1"/>
          </p:cNvSpPr>
          <p:nvPr>
            <p:ph idx="1"/>
          </p:nvPr>
        </p:nvSpPr>
        <p:spPr>
          <a:xfrm>
            <a:off x="1979997" y="1412776"/>
            <a:ext cx="5112568" cy="4389438"/>
          </a:xfrm>
        </p:spPr>
        <p:txBody>
          <a:bodyPr/>
          <a:lstStyle/>
          <a:p>
            <a:pPr marL="0" indent="0" eaLnBrk="1" hangingPunct="1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Агар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мактаб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бихони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бахтиери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Нахони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дар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пушаймони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бимони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eaLnBrk="1" hangingPunct="1"/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Бихон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эй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гунчаи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боги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чавони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eaLnBrk="1" hangingPunct="1"/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Агар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хони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ту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шодмони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2292" name="Прямоугольник 4"/>
          <p:cNvSpPr>
            <a:spLocks noChangeArrowheads="1"/>
          </p:cNvSpPr>
          <p:nvPr/>
        </p:nvSpPr>
        <p:spPr bwMode="auto">
          <a:xfrm>
            <a:off x="785813" y="2857500"/>
            <a:ext cx="442912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00232" y="928670"/>
            <a:ext cx="5786478" cy="1323439"/>
          </a:xfrm>
          <a:prstGeom prst="rect">
            <a:avLst/>
          </a:prstGeom>
          <a:ln>
            <a:solidFill>
              <a:srgbClr val="00CCFF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9050">
                  <a:noFill/>
                </a:ln>
                <a:solidFill>
                  <a:srgbClr val="0000CC"/>
                </a:solidFill>
              </a:rPr>
              <a:t>                    </a:t>
            </a:r>
            <a:r>
              <a:rPr lang="ru-RU" sz="3600" b="1" dirty="0" err="1" smtClean="0">
                <a:ln w="19050">
                  <a:noFill/>
                </a:ln>
                <a:solidFill>
                  <a:srgbClr val="0000CC"/>
                </a:solidFill>
              </a:rPr>
              <a:t>Мавзуъ</a:t>
            </a:r>
            <a:r>
              <a:rPr lang="ru-RU" sz="3600" b="1" dirty="0">
                <a:ln w="19050">
                  <a:noFill/>
                </a:ln>
                <a:solidFill>
                  <a:srgbClr val="0000CC"/>
                </a:solidFill>
              </a:rPr>
              <a:t>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 smtClean="0">
                <a:solidFill>
                  <a:srgbClr val="0066FF"/>
                </a:solidFill>
              </a:rPr>
              <a:t>    </a:t>
            </a:r>
            <a:r>
              <a:rPr lang="ru-RU" sz="3600" b="1" i="1" dirty="0" smtClean="0">
                <a:solidFill>
                  <a:srgbClr val="C00000"/>
                </a:solidFill>
              </a:rPr>
              <a:t>«</a:t>
            </a:r>
            <a:r>
              <a:rPr lang="ru-RU" sz="3600" b="1" i="1" dirty="0" err="1" smtClean="0">
                <a:ln w="76200">
                  <a:noFill/>
                </a:ln>
                <a:solidFill>
                  <a:srgbClr val="C00000"/>
                </a:solidFill>
              </a:rPr>
              <a:t>Ашёхои</a:t>
            </a:r>
            <a:r>
              <a:rPr lang="ru-RU" sz="3600" b="1" i="1" dirty="0" smtClean="0">
                <a:ln w="76200">
                  <a:noFill/>
                </a:ln>
                <a:solidFill>
                  <a:srgbClr val="C00000"/>
                </a:solidFill>
              </a:rPr>
              <a:t> </a:t>
            </a:r>
            <a:r>
              <a:rPr lang="ru-RU" sz="3600" b="1" i="1" dirty="0" err="1" smtClean="0">
                <a:ln w="76200">
                  <a:noFill/>
                </a:ln>
                <a:solidFill>
                  <a:srgbClr val="C00000"/>
                </a:solidFill>
              </a:rPr>
              <a:t>мактаби</a:t>
            </a:r>
            <a:r>
              <a:rPr lang="ru-RU" sz="3600" b="1" i="1" dirty="0" smtClean="0">
                <a:solidFill>
                  <a:srgbClr val="C00000"/>
                </a:solidFill>
              </a:rPr>
              <a:t>»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" dirty="0">
              <a:solidFill>
                <a:srgbClr val="0066FF"/>
              </a:solidFill>
            </a:endParaRPr>
          </a:p>
        </p:txBody>
      </p:sp>
      <p:pic>
        <p:nvPicPr>
          <p:cNvPr id="4101" name="Рисунок 4" descr="stock-vector-back-to-school-composition-of-the-student-subjects-34881877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500" y="3286125"/>
            <a:ext cx="3332163" cy="330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2" descr="C:\Users\Учитель\Desktop\Оля\63e88de767d6637a447f6d35f1be6d75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0" y="4071938"/>
            <a:ext cx="1857375" cy="174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1259632" y="285750"/>
            <a:ext cx="6336704" cy="2214563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400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Сандукчаи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бебахо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sz="2400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Дорад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бачаи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доно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sz="2400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Китобу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дафтар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дар он,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sz="2400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Хомаву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чадвал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дар он.</a:t>
            </a:r>
            <a:endParaRPr lang="ru-RU" sz="24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shop_items_catalog_image479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034" y="2714620"/>
            <a:ext cx="3722611" cy="392909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 descr="32184-1344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0628" y="2714620"/>
            <a:ext cx="3429024" cy="392906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57250" y="857250"/>
            <a:ext cx="3286125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Харфхоро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намедонам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аммо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тамоми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умр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менависам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0008-008-SHarikovaja-ruchk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3000375"/>
            <a:ext cx="3905250" cy="292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4572000" y="942553"/>
            <a:ext cx="421481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Ман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дар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катак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баъд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дар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саф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Метони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дар он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навишт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тетрадь_Т120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25" y="2286000"/>
            <a:ext cx="3171825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824569" y="3164616"/>
            <a:ext cx="2850654" cy="36004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Хома</a:t>
            </a:r>
            <a:r>
              <a:rPr lang="ru-RU" dirty="0" smtClean="0"/>
              <a:t> </a:t>
            </a:r>
            <a:r>
              <a:rPr lang="ru-RU" dirty="0" err="1" smtClean="0"/>
              <a:t>барои</a:t>
            </a:r>
            <a:r>
              <a:rPr lang="ru-RU" dirty="0" smtClean="0"/>
              <a:t> </a:t>
            </a:r>
            <a:r>
              <a:rPr lang="ru-RU" dirty="0" err="1" smtClean="0"/>
              <a:t>навиштан</a:t>
            </a:r>
            <a:endParaRPr lang="ru-RU" dirty="0"/>
          </a:p>
        </p:txBody>
      </p:sp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214313" y="357188"/>
            <a:ext cx="4214812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Агар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онро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тароши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Кашида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метавони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хама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чиро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!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Офтоб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мохтоб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замину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осмонро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Чи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бошад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ин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ашё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?..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4429125" y="285750"/>
            <a:ext cx="4247331" cy="2492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2400" dirty="0"/>
              <a:t>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Мисли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тарбуз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лӯндаву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аммо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нарӯяд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аз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замин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замин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аммо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намешуд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шакли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тарбуз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барин.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Гар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ту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ҳастӣ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бохабар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аз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илму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олам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чист он?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ҳамон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ҳаргиз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надонӣ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рӯйи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олам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инчунин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16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8" y="2571750"/>
            <a:ext cx="2840037" cy="3786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C:\Users\user\Desktop\7 в класс\45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8667" y="3501008"/>
            <a:ext cx="3649122" cy="2688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428625" y="428625"/>
            <a:ext cx="4143375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Дар як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хонаи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танг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Бародарони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рангоранг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Хохи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расмхоят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бошанд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зебо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Ёри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диханд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бародархо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5000625" y="714375"/>
            <a:ext cx="3747839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Он чист 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мехнати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каламро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ночиз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мегардонад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toy_83_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2786063"/>
            <a:ext cx="3524250" cy="3595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7" descr="2816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75" y="2714625"/>
            <a:ext cx="3643313" cy="3643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285750" y="571500"/>
            <a:ext cx="457200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Дар ин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куттии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танг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Меёби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чизи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ба худ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писанд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Хома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чазвал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хаткуркунак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Каламу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каламтаршак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11075223_1_200x18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2857500"/>
            <a:ext cx="3629025" cy="330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4929188" y="500063"/>
            <a:ext cx="3571875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Хохи гули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кагази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Ё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хонаи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рангоранг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Дар дарси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мехнат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он,</a:t>
            </a:r>
          </a:p>
          <a:p>
            <a:pPr algn="ctr"/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Сози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шавки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баланд.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1225414476_avosedn008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5238" y="2786063"/>
            <a:ext cx="3290887" cy="335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2357438" y="357188"/>
            <a:ext cx="4572000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Сахифаи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рангоранг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Дилгир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мешаванд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об.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Амаки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чубини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хароб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риш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мекашонад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об.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0_93677_cab413e9_X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2500313"/>
            <a:ext cx="4197350" cy="357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7" descr="Kraska_008_big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9250" y="2714625"/>
            <a:ext cx="2667000" cy="312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179512" y="571500"/>
            <a:ext cx="8208912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Надорад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лабу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дахон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/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Надорад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кому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забон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Аммо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хар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чиро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ба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хам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Харфу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сухан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гуянд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он. </a:t>
            </a:r>
          </a:p>
        </p:txBody>
      </p:sp>
      <p:pic>
        <p:nvPicPr>
          <p:cNvPr id="7" name="Рисунок 6" descr="E8E868A473D14FCBB86C3E49CAA71E7C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2636912"/>
            <a:ext cx="3529013" cy="335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266</TotalTime>
  <Words>146</Words>
  <Application>Microsoft Office PowerPoint</Application>
  <PresentationFormat>Экран (4:3)</PresentationFormat>
  <Paragraphs>32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МБОУ Духовщинская средняя   общеобразовательная школа                                                  им. П. К. Козлова</dc:title>
  <dc:creator>Катя</dc:creator>
  <cp:lastModifiedBy>Пользователь</cp:lastModifiedBy>
  <cp:revision>35</cp:revision>
  <dcterms:created xsi:type="dcterms:W3CDTF">2012-02-27T14:15:34Z</dcterms:created>
  <dcterms:modified xsi:type="dcterms:W3CDTF">2023-07-11T11:09:30Z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524752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