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0" r:id="rId7"/>
    <p:sldId id="263" r:id="rId8"/>
    <p:sldId id="261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E2A77-F038-4297-8FD3-FA184C902CC4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828E1-1EE2-4068-BE26-D5FFEA55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84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828E1-1EE2-4068-BE26-D5FFEA5585E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761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75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604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7326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717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3830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336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666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66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710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997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281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525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941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35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996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01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F57BF-059D-4FC5-A097-62060165F452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7B6B4E9-65C1-44F7-A8FF-69111F0C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03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351129"/>
            <a:ext cx="8915399" cy="25111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написанию сочинения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драме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А.Н. Островского «Гроза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053385"/>
            <a:ext cx="8915399" cy="64144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написанию итогового сочинения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89212" y="5882186"/>
            <a:ext cx="7619999" cy="750626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 МАОУ СОШ №1 им.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Н.И.Кондратенко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Базыльская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Ж.А.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47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сочинения: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тема «отцов и детей» часто присутствует во многих произведениях литературы?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люди не летают?»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«нравы» можно назвать «жестокими»?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старшее поколение так редко бывает довольно молодёжью?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настоящая любовь?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53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263" y="365125"/>
            <a:ext cx="10821537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написания литературного сочинения (итогового)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1.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Вступление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Литературные аргументы (рекомендовано не менее 1-2)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Заключение.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049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2825" y="1392072"/>
            <a:ext cx="9662614" cy="52407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начала сочинения: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вопросительного предложения. А дальше…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Конечно, каждый человек по-своему ответит на этот вопрос. На мой взгляд, …(порассуждать по вопросу, дать свои предположения этому).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 повествовательного предложения. Например:</a:t>
            </a:r>
          </a:p>
          <a:p>
            <a:pPr marL="0" indent="0" algn="just"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Проблема «отцов и детей» волнует человечество на протяжении многих десятилетий. И я не исключение. Люди обязаны жить будущим. Полагаю, что новое поколение выдвигает свои идеи, с которыми не всегда может согласиться старшее. На этой почве и происходит противостояние «отцов и детей». Эта проблема отражена во многих литературных трудах. Так как же можно объяснить актуальность проблемы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ответить на этот вопрос, обратимся к художественной литературе.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157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вступления к основной части сочинения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206" y="1583140"/>
            <a:ext cx="10780594" cy="495413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правильности такой точки зрения меня убеждает художественная литература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вспомним произведения художественной литературы, в которых раскрывается тема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Правильность своей точки зрения могу доказать, обратившись к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Обратимся к произведениям художественной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примерами давайте обратимся к произведениям художественной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Размышляя о ..., я не могу не обратиться к произведению ФИО, в котором...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Размышляя над этими вопросами, нельзя не прийти к ответу: ...(ответ на вопрос, заданный во вступлении)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989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часть. Литературные аргументы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491" y="1825625"/>
            <a:ext cx="11436822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Так, в драме А.Н. Островского «Гроза» мы видим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вечный конфликт поколений. Представители «отцов» в пьесе – это Дикой и Кабаниха. Они пытаются подчинить себе всех живущих в небольшом городке Калинове. (характеристика персонажей). ругой (подвести к тому, что они хозяева жизни). К другой категории действующих лиц относятся (перечислить «жертв»), (описать их), (выделить Катерину, которая пытается противостоять старшим. Чем? Как и в чём это выражается?)</a:t>
            </a:r>
          </a:p>
          <a:p>
            <a:pPr marL="0" indent="0" algn="just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Завершить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микровыводом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Например, (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герои «тёмного царства», осознают обречённость своего существования и поэтому готовы на всё ради удержания власти. Постоянно высказывая недовольство поведением молодёжи, «самодуры» идут на самые жестокие поступки. Противостояние накаляется до трагического исхода. И от этого становится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страшно.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44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785" y="136479"/>
            <a:ext cx="10958015" cy="98263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Интерпретация литературных произведений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1504" y="900752"/>
            <a:ext cx="9552296" cy="527621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повествует о…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описывает…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 показывает…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размышляет о…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обращает наше внимание…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заостряет наше внимание на …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акцентирует внимание читателя на…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поступок героя говорит о ...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видим, что герой поступил так потому...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показывает, к каким последствиям привело...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Этому герою/поступку автор противопоставляет...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осуждает…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ставит нам в пример…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подчеркивает…</a:t>
            </a:r>
          </a:p>
          <a:p>
            <a:pPr>
              <a:lnSpc>
                <a:spcPct val="10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утверждает…</a:t>
            </a:r>
          </a:p>
        </p:txBody>
      </p:sp>
    </p:spTree>
    <p:extLst>
      <p:ext uri="{BB962C8B-B14F-4D97-AF65-F5344CB8AC3E}">
        <p14:creationId xmlns:p14="http://schemas.microsoft.com/office/powerpoint/2010/main" val="1958767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8365"/>
            <a:ext cx="10515600" cy="106452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сочинения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4460" y="955343"/>
            <a:ext cx="9279340" cy="580029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заключение хочу добавить, что …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 итоги сказанному, можно сделать вывод…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Невольно напрашивается вывод…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мы приходим к выводу: …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можно сделать вывод, что…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заключение хочется призвать людей к…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не забывать о …! Будем помнить о…!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заключение хочется выразить надежду на то, что…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Хочется верить, что…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 итоги сказанному, хочется выразить надежду на то, что …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Обобщая сказанное, хочу сказать, что…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приведенные мной аргументы, основанные на читательском опыте, убеждают нас в том, что...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Заканчивая рассуждение на тему «...», нельзя не сказать, что люди должны…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6802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0126"/>
            <a:ext cx="10515600" cy="117370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написанию сочинения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7606"/>
            <a:ext cx="10515600" cy="504967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Соответствие теме.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Наличие литературных аргументов.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Логика изложения соответствует норме.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Объём сочинения не менее 250 слов.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Грамотность (орфография, пунктуация, грамматика)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27645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</TotalTime>
  <Words>639</Words>
  <Application>Microsoft Office PowerPoint</Application>
  <PresentationFormat>Широкоэкранный</PresentationFormat>
  <Paragraphs>69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Легкий дым</vt:lpstr>
      <vt:lpstr>Подготовка к написанию сочинения  по драме  А.Н. Островского «Гроза»</vt:lpstr>
      <vt:lpstr>Темы сочинения:</vt:lpstr>
      <vt:lpstr>Структура написания литературного сочинения (итогового)</vt:lpstr>
      <vt:lpstr>Вступление</vt:lpstr>
      <vt:lpstr>Переход от вступления к основной части сочинения</vt:lpstr>
      <vt:lpstr>Основная часть. Литературные аргументы</vt:lpstr>
      <vt:lpstr>Интерпретация литературных произведений</vt:lpstr>
      <vt:lpstr>Заключение сочинения</vt:lpstr>
      <vt:lpstr>Требования к написанию сочинения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 по драме  А.Н. Островского «Гроза»</dc:title>
  <dc:creator>RePack by Diakov</dc:creator>
  <cp:lastModifiedBy>RePack by Diakov</cp:lastModifiedBy>
  <cp:revision>12</cp:revision>
  <dcterms:created xsi:type="dcterms:W3CDTF">2022-09-21T18:16:29Z</dcterms:created>
  <dcterms:modified xsi:type="dcterms:W3CDTF">2023-07-11T17:57:02Z</dcterms:modified>
</cp:coreProperties>
</file>