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5"/>
  </p:notesMasterIdLst>
  <p:sldIdLst>
    <p:sldId id="257" r:id="rId2"/>
    <p:sldId id="256" r:id="rId3"/>
    <p:sldId id="258" r:id="rId4"/>
    <p:sldId id="260" r:id="rId5"/>
    <p:sldId id="259" r:id="rId6"/>
    <p:sldId id="261" r:id="rId7"/>
    <p:sldId id="300" r:id="rId8"/>
    <p:sldId id="262" r:id="rId9"/>
    <p:sldId id="276" r:id="rId10"/>
    <p:sldId id="264" r:id="rId11"/>
    <p:sldId id="277" r:id="rId12"/>
    <p:sldId id="273" r:id="rId13"/>
    <p:sldId id="278" r:id="rId14"/>
    <p:sldId id="268" r:id="rId15"/>
    <p:sldId id="305" r:id="rId16"/>
    <p:sldId id="270" r:id="rId17"/>
    <p:sldId id="304" r:id="rId18"/>
    <p:sldId id="271" r:id="rId19"/>
    <p:sldId id="306" r:id="rId20"/>
    <p:sldId id="303" r:id="rId21"/>
    <p:sldId id="307" r:id="rId22"/>
    <p:sldId id="274" r:id="rId23"/>
    <p:sldId id="308" r:id="rId24"/>
    <p:sldId id="275" r:id="rId25"/>
    <p:sldId id="265" r:id="rId26"/>
    <p:sldId id="269" r:id="rId27"/>
    <p:sldId id="272" r:id="rId28"/>
    <p:sldId id="301" r:id="rId29"/>
    <p:sldId id="292" r:id="rId30"/>
    <p:sldId id="279" r:id="rId31"/>
    <p:sldId id="281" r:id="rId32"/>
    <p:sldId id="280" r:id="rId33"/>
    <p:sldId id="282" r:id="rId34"/>
    <p:sldId id="283" r:id="rId35"/>
    <p:sldId id="284" r:id="rId36"/>
    <p:sldId id="285" r:id="rId37"/>
    <p:sldId id="299" r:id="rId38"/>
    <p:sldId id="286" r:id="rId39"/>
    <p:sldId id="287" r:id="rId40"/>
    <p:sldId id="288" r:id="rId41"/>
    <p:sldId id="289" r:id="rId42"/>
    <p:sldId id="290" r:id="rId43"/>
    <p:sldId id="291" r:id="rId44"/>
    <p:sldId id="293" r:id="rId45"/>
    <p:sldId id="294" r:id="rId46"/>
    <p:sldId id="297" r:id="rId47"/>
    <p:sldId id="295" r:id="rId48"/>
    <p:sldId id="296" r:id="rId49"/>
    <p:sldId id="298" r:id="rId50"/>
    <p:sldId id="309" r:id="rId51"/>
    <p:sldId id="310" r:id="rId52"/>
    <p:sldId id="311" r:id="rId53"/>
    <p:sldId id="302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A1BAB-1B04-4B59-AAB9-55ACE1C54008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A57D5-BEFB-490B-9B5B-CE212BD97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A57D5-BEFB-490B-9B5B-CE212BD9711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Тема  занятия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заданий на множественный выбор раздела «Грамматика и лексика»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ЕГЭ по английскому языку</a:t>
            </a:r>
          </a:p>
          <a:p>
            <a:pPr algn="ctr">
              <a:buNone/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МБОУ «Гимназия № 44» </a:t>
            </a:r>
          </a:p>
          <a:p>
            <a:pPr algn="ctr">
              <a:buNone/>
            </a:pP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Колусовская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Олеся Юрьевна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Синонимы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373616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look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взглянуть мельком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gaze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смотреть пристально, уставиться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stare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мельком увидеть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peep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смотреть с яростью 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glare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вглядываться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peer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подглядывать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glance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смотреть внимательно, часто с 	 		    интересом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glimpse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 смотреть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Грамматическое употребление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35480"/>
            <a:ext cx="8291264" cy="492252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look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                               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gaze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stare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peep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glare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peer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glance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   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Лексическая сочетаемость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35480"/>
            <a:ext cx="8291264" cy="4733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catch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cast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look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glance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glimpse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ave/take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look</a:t>
            </a:r>
          </a:p>
          <a:p>
            <a:pPr>
              <a:buNone/>
            </a:pPr>
            <a:endPara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have/take/cast a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glance</a:t>
            </a:r>
          </a:p>
          <a:p>
            <a:pPr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catch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glimpse of</a:t>
            </a:r>
          </a:p>
          <a:p>
            <a:pPr>
              <a:buNone/>
            </a:pPr>
            <a:endPara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2132856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separate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share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	divide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Let me  _______ a secret with you.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I’d like to______ the cake into seven parts.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two brothers were ________ in childhood.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234888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separate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share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	divide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Let me 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secret with you.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I’d like to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divide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cake into seven parts.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two brothers were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separated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 childhood.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728192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keep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               hold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		maintain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48880"/>
            <a:ext cx="8075240" cy="3975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fun to  ______  pets at home.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fun to _____ competitions.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difficult to ______ a house.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728192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keep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               hold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		maintain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48880"/>
            <a:ext cx="8075240" cy="3975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fun to 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pets at home.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fun to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hold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competitions.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difficult to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maintain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house.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get    	achieve     reach    approach   obtain  arrive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______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station…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_______ the station….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______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station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_____ her aim/the desired results….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____ the document ….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get    	achieve     reach    approach   obtain  arrive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arrived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at the station…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reached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station….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got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the station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achieved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her aim/the desired results….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she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obtained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document ….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6494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Цель занятия: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отработка стратегий решения заданий на множественный выбор раздела  «Грамматика и лексика»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 1) познакомиться с основными стратегиями выполнения заданий 32-38 ЕГЭ по английскому языку;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2) выполнить тренировочные упражнения на отработку лексико-грамматических навыков;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     3) выполнить и проанализировать практические задания в формате ЕГЭ. 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priceless    worthy   worthless   valuable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 mother has a lot of __________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numerous ________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artefacts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the museum.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ring is _______ but is has sentimental value to me.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bank manager decides who is ______ of a loan.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priceless    worthy   worthless   valuable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 mother has a lot of 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valuable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numerous 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priceless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artefacts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the museum.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ring is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worthless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but is has sentimental value to me.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bank manager decides who is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worthy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a loan.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Сочетаемость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your time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не спешить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for granted                         ____ (no) notice of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 a trip				  ____care of	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a decision                                 _____ place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a cold				   _____ a train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 an exam			   ____ advantage of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 pride in			   _____ a visit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a look                                       ______ attention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it easy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______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interest in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notes                                         _______ pleasure in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Сочетаемость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your time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не спешить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for granted                          take  (no) notice of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 a trip				  take care of	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take/make a decision                        take place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have/catch a cold		            take/catch/get on   a train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  an exam			              take  advantage of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 pride in	                                    pay a visit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have  a look                                       pay/draw attention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 it easy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interest in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make notes                                         take pleasure in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5973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 or Make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 research			____ 	 the most of		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___the washing/the laundry        ____ an impression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___one’s duty		        ____ a journey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  one’s best		        ____  a mistake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a tour		                   ____  a fuss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good/harm	                   ____ a profit	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favour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____ progress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 one’s hair                               ___ a call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good/bad turn                  ____ a career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 wonders                                  ____ a suggestion/offer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____ a choice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_____ fun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sb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______ the bed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____ friends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Грамматические конструкции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844824"/>
            <a:ext cx="7653536" cy="4389120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Инфинитив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Герундий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manage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		succeed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can’t wait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		look forward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offer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		suggest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19256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Although/Even though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However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Despite/In spite of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276872"/>
            <a:ext cx="8075240" cy="4047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_________ he was hungry he did not eat the cake.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_________ hunger/being hungry, he did not eat the cake.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was hungry, _______, he did not eat the cake.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easily confused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rise  - rose – risen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подниматься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arise – arose – arisen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возникать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raise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поднимать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arouse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будить, пробуждать, вызывать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ПРАКТИКУМ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The long-standing tradition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sarafans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made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 for European fashion.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1) place    2) room    3) way    4) road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435280" cy="583264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</a:t>
            </a:r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Задания 32-38 повышенного уровня сложности тестируют умение использовать лексические единицы в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связном тексте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учетом их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сочетаемости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грамматических особенностей.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London is about 70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kilometres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up the Thames from the North Sea, and sea mammals have not once shown their face outside the Houses of Parliament, having lost their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___________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1) road      2) route    3) way    4) direction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4878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solidFill>
                  <a:srgbClr val="0070C0"/>
                </a:solidFill>
              </a:rPr>
              <a:t>  		</a:t>
            </a:r>
            <a:r>
              <a:rPr lang="en-US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felt sorry  he had not pulled up at the opposite side of the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______ when he saw a shadow on his windscreen.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The wilderness in the middle of nowhere opened to us hundreds of walking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a lot of rivers and lakes, many mountain peaks, to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 nothing of the legendary hot springs.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road        2) route     3) way         4) direction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1) roads    2) routes    3) ways      4) directions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1) tell       2) talk       3) say       4) speak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None/>
            </a:pPr>
            <a:r>
              <a:rPr lang="en-US" dirty="0" smtClean="0"/>
              <a:t>       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Just 50 years ago, the Thames was described as “biologically  extinct” and too bad for marine life to survive, it is now a relief to say that those times are over for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______ .</a:t>
            </a:r>
          </a:p>
          <a:p>
            <a:pPr marL="514350" indent="-514350">
              <a:buAutoNum type="arabicPlain" startAt="38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1) bad         2) good         3)  ever        4) now</a:t>
            </a:r>
          </a:p>
          <a:p>
            <a:pPr marL="514350" indent="-514350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839816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   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Evidence about language origin  can be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 through the analysis of the global language families such as Indo-European. 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The criteria are that they descend from a 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ancestor, and the linguists trace it through time.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1) discovered    2) opened    3) recovered    4) covered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general     2) family     3) mutual   4) common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Eventually, in 1962  NASA 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_______ its first spacecraft on the moon.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1) sent     2) placed    3) made    4) launched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271864"/>
          </a:xfrm>
        </p:spPr>
        <p:txBody>
          <a:bodyPr/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The old woman in her red shawl muttered something and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____ for the farmhouse.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“Would you like porridge for breakfast? It will be ready soon,” said the mother. “I could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 with a glass of milk,” answered Ann.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1)  took   2) made     3) moved    4) stepped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make    2) do    3) have    4) be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34387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Over the past 20 years, astronomers have made remarkable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in discovering planets around other stars. 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Maybe alien intelligence will 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a visit to us.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The paradox is that theoretically alien civilizations should be common, yet we’ve seen no sign of them though they may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 up eventually.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1) progress     2) success    3) results    4) findings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 give      2) take    3) do       4) pay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1) get     2) make   3) show    4) come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2718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“When I found out about this program, my mother  told me she would help me to get 34 _____ it. The school even provided bus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 so I could attend,” she said.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“It was hard for me to adjust but taking the classes on the computer gave me the  chance to study at my own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pace,” said Christina.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1) charge    2) fare    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tuition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4) expense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step    2) walk   3) speed   4) pace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363272" cy="4911824"/>
          </a:xfrm>
        </p:spPr>
        <p:txBody>
          <a:bodyPr/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At the age of twenty she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 down a marriage proposal.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One morning Ann saw four small children who might have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out of the blue.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sent   2) refused   3) turned    4) put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appeared    2) come    3) fallen    4) walked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lain" startAt="34"/>
            </a:pP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703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Like many of the Grimm’s tales, it is believed to have been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 down from generation to generation through word of mouth over the centuries.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Her mother ordered a hunter to kill Snow White because she was envious of her beauty, but the hunter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the girl free.  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Snow White and the dwarfs were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_______ on very well. 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sent    2) given    3) passed    4) told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let      2) allowed   3) permitted    4) made</a:t>
            </a:r>
          </a:p>
          <a:p>
            <a:pPr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1) going     2) moving   3) getting   4) walking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62373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Алгоритм выполнения заданий 32-38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Желателен предварительный просмотр текста, определение его общего содержания и логики</a:t>
            </a: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Шаг первый 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Прочитайте фрагмент с тестовым заданием и самостоятельно попробуйте подобрать правильный ответ, сравнив его с предложенными вариантами.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363272" cy="570391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The winter sun was moving down and the lights in the house were already </a:t>
            </a: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________ . Away from the building was a big park with leafless oaks and firs that stood </a:t>
            </a: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______ against the dark trees. </a:t>
            </a:r>
          </a:p>
          <a:p>
            <a:pPr algn="just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The offer  came  all of a </a:t>
            </a: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_____ both for the boy and his relatives.</a:t>
            </a:r>
          </a:p>
          <a:p>
            <a:pPr algn="just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In the hall stood a marble statue, which was both expensive and good for </a:t>
            </a: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______ .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1) off    2) out      3) on     4) in</a:t>
            </a:r>
          </a:p>
          <a:p>
            <a:pPr marL="514350" indent="-514350">
              <a:buNone/>
            </a:pP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1) out    2) forward     3) on    4) at</a:t>
            </a:r>
          </a:p>
          <a:p>
            <a:pPr marL="514350" indent="-514350">
              <a:buNone/>
            </a:pP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1) surprise     2) shock    3) joy      4) sudden</a:t>
            </a:r>
          </a:p>
          <a:p>
            <a:pPr marL="514350" indent="-51435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14350" indent="-514350">
              <a:buNone/>
            </a:pPr>
            <a:endParaRPr lang="en-US" sz="3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63190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Seemingly easy, origami is not a piece of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 at all.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In general the designs begin with a square sheet of paper with the sides in different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colours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catching one’s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Traditional Japanese origami has been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since the period of 1603-1867.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candy    2) cookie     3) pudding   4) cake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ear    2) eye    3) sight   4) attention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1) shown   2) trained 3 learned   4)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practised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633670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Jenny was sitting on her bed  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up a hole in her father’s old shirt with a needle.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Laughter came from her brother and sister who were playing on the floor and it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 a smile to her face.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Jenny knew that her parents worked hard without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a break. 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Jenny remembered her mother smiling and telling jokes at one time but that was before life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apart.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He rose from the sewing machine and began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 the table for dinner as her husband relaxed in a chair by the fireplace.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sewing   2) repairing   3) mending   4) stitching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caused    2) brought    3) made    4) put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making   2) fixing   3) performing    4) taking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broke    2) went    3) fell  4) moved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making    2) doing    3) laying   4) lying</a:t>
            </a:r>
          </a:p>
          <a:p>
            <a:pPr marL="514350" indent="-514350">
              <a:buAutoNum type="arabicPlain" startAt="32"/>
            </a:pP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487888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The assembly line  reduced the time it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______ to build a car.  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The lines were driven by motors and moved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___ a speed of two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per minute.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That’s how business of making an automobile for everyone took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1) had   2) used 3) took    4) needed</a:t>
            </a:r>
          </a:p>
          <a:p>
            <a:pPr marL="514350" indent="-51435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1) on   2) for    3) into   4) at</a:t>
            </a:r>
          </a:p>
          <a:p>
            <a:pPr marL="514350" indent="-51435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1) off    2) up   3) down   4)in</a:t>
            </a:r>
          </a:p>
          <a:p>
            <a:pPr marL="514350" indent="-514350" algn="just">
              <a:buAutoNum type="arabicPlain" startAt="33"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40871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Alexander Fleming noticed that no bacteria were growing around the mold. Straight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 he saw that this might be important. He worked hard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his discovery.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couldn’t get penicillin from the fold, it didn’t keep even in the fridge. By 1934 Fleming gave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 on penicillin.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the World War II I Britain all the big laboratories and factories were busy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this research.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USA some of the big chemical  companies helped make penicillin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 a large scale.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on  2) up   3) down   4) away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 for   2) with    3) on    4) over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up   2) in   3) over   4) about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1) at   2) with   3 ) in   4) on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1) in   2) at   3) for    4) on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6192688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The first know British person to visit Moscow was Richard Chancellor. He wanted to work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 a route to India via the North Sea.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This trip was immediately reported to Ivan IV, who paid his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  to the visitor and invited him to Moscow.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Englishmen and Scotsmen worked in Moscow as merchants, doctors and craftsmen Their skills were  in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in the 17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century.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The Scottish architect and engineer Christopher Galloway assembled a clock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Spasskaya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Tower. The clock was unusual: the dial-plate moved and its only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 stood still.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1) in   2)out   3) off    4) for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1) money   2) time   3) notice   4) respects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1)   want    2) need   3) demand    4) fame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1) finger    2) hand    3) arm   4) shoulder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507288" cy="630932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Early in the morning , she stopped at a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______ agency and reserved and suite on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Queen Elizabeth II.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On deck, a steward looked at her ticket and 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 her to her stateroom.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On board she felt a sudden ache of loneliness. There was no one to see her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_______ , no one for her to care about.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She stood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 the passengers on the bat deck, watching the Statue of Liberty slide out of  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journey   2) trip   3) travel   4) tourist</a:t>
            </a:r>
          </a:p>
          <a:p>
            <a:pPr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1) set   2) came   3) headed   4) directed</a:t>
            </a:r>
          </a:p>
          <a:p>
            <a:pPr marL="514350" indent="-51435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  in    2) off     3) out    4) after</a:t>
            </a:r>
          </a:p>
          <a:p>
            <a:pPr marL="514350" indent="-51435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 among    2) along   3) between   4) besides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1) glance    2) stare    3) look    4) sight</a:t>
            </a:r>
          </a:p>
          <a:p>
            <a:pPr marL="514350" indent="-514350">
              <a:buAutoNum type="arabicPlain" startAt="34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127848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  		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was April and John was studying  for an important examination. As the date of the exam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 nearer, he decided to find a quiet , little town and work there undisturbed.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There was only one place that he liked.  It would be hard to imagine a more unwelcoming place. But it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him perfectly. 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1) appeared     2) drew    3) moved    4) entered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1) fitted     2) matched    3) fitted   4) fixed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34387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The beautiful old church was rebuilt  several times, but some of its parts, including the foundations, are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_____.</a:t>
            </a: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We got really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______, as we had heard stories an old passage leading from a crypt below the church to the castle in the nearest city. It was twelve miles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_____ 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1) original    2) natural   3) genuine    4) real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1) amazed     2) annoyed    3) excited  4) animated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1) away    2) far    3) off  4) about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435280" cy="59766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Christina was determined  to graduate from high school. She faced numerous hurdles leading to frustration.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At  that point, a school administrator told Christina about a new public schooling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_______ - Virtual High School – that could be a path for graduation.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Christina chose the combination of Virtual High School’s online instruction coupled with the support from classroom teachers. This hybrid education model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 her to take online courses at home and attend some lessons at school.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1) chance    2) advantage    3) option    4) preference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1) allowed    2) let    3) provided    4) gave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</a:p>
          <a:p>
            <a:pPr algn="ctr">
              <a:buNone/>
            </a:pPr>
            <a:r>
              <a:rPr lang="ru-RU" sz="3200" b="1" dirty="0" smtClean="0"/>
              <a:t>Шаг второй</a:t>
            </a:r>
          </a:p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dirty="0" smtClean="0"/>
              <a:t>.                                                                                       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Шаг третий. 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052736"/>
          <a:ext cx="8784976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1654"/>
                <a:gridCol w="4183322"/>
              </a:tblGrid>
              <a:tr h="5805264">
                <a:tc>
                  <a:txBody>
                    <a:bodyPr/>
                    <a:lstStyle/>
                    <a:p>
                      <a:pPr algn="just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Если ваш вариант совпадает  с одним из предложенных, проверьте лексическую единицу на соответствие по смыслу, лексической и грамматической сочетаемости.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Если ваш вариант не совпадает ни с одним из предложенных  или вы не можете предложить свой вариант, вдумайтесь в смысл предложения, мысленно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подставьте в предложение варианты ответа. П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роанализируйте    и отбросьте  не подходящие по смыслу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7759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Olivia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I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never took Olivia to the theatre, but it was there I met her. I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32 ______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habit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now of going every Saturday night, usually alone, sometimes with George.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was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George who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33 ______ me to Olivia Nelson. She was an only child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whose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father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 cotton merchant, had died and left her all he had. She was not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very beautiful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but she was tall, very graceful, smartly dressed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34 ______ me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33     1) formed   2)  felt    3)  used     4)  kept</a:t>
            </a: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34     1) represented   2 ) acquainted   3) introduced  4)  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familiarised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35     1) engaged  2) involved   3) attracted   4) appealed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703912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Olivia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got interested when George said that I was a novelist. Novelists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were not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too common in Cornwell then, though I believe they are now as numerous as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knights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Olivia adored famous people. She was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delighted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meet me. 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turned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______ that Olivia had read my books, at least some of them and she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liked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She could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36 ______ intelligently about them. She praised them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criticized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them with a good deal of common sense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35 1) up   2) down  3) on   4) out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36  1) tell   2) talk   3) say  4) discuss</a:t>
            </a:r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7759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She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discussed new plays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 new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books with me. She developed a habit of being wherever I was to be found.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had a few meals together at restaurants, and I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37 ______ that I was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dressing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unusual care.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She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was so excited and happy, so full of good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conversation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that I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was charmed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captivated by her company. But I couldn’t help thinking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that something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was wrong. There was no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38 ______ to think the worst. However,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couldn’t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make myself propose to her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37   1) discovered   2) disclosed   3) revealed   4) determined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38   1) account   2) reason   3) matter   4) cause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5598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РЕКОМЕНДУЕМ:</a:t>
            </a:r>
          </a:p>
          <a:p>
            <a:pPr algn="just">
              <a:buNone/>
            </a:pPr>
            <a:endParaRPr lang="ru-RU" sz="3200" dirty="0" smtClean="0">
              <a:solidFill>
                <a:srgbClr val="002060"/>
              </a:solidFill>
            </a:endParaRPr>
          </a:p>
          <a:p>
            <a:pPr marL="514350" indent="-514350" algn="just">
              <a:buAutoNum type="arabicPeriod"/>
            </a:pPr>
            <a:r>
              <a:rPr lang="ru-RU" sz="3200" dirty="0" smtClean="0"/>
              <a:t>М.В.Вербицкая, К.С.Махмурян, Е.Н.Нечаева «Английский язык. ЕГЭ. Типовые задания». Серия «Я сдам ЕГЭ». М., «Просвещение», 2018.</a:t>
            </a:r>
          </a:p>
          <a:p>
            <a:pPr marL="514350" indent="-514350" algn="just">
              <a:buAutoNum type="arabicPeriod"/>
            </a:pPr>
            <a:r>
              <a:rPr lang="ru-RU" sz="3200" dirty="0" err="1" smtClean="0"/>
              <a:t>Р.П.Мильруд</a:t>
            </a:r>
            <a:r>
              <a:rPr lang="ru-RU" sz="3200" dirty="0" smtClean="0"/>
              <a:t> «Английский язык. Единый государственный экзамен. Грамматика и лексика». М., «Просвещение», 2018.</a:t>
            </a:r>
          </a:p>
          <a:p>
            <a:pPr marL="514350" indent="-514350" algn="just">
              <a:buAutoNum type="arabicPeriod"/>
            </a:pPr>
            <a:r>
              <a:rPr lang="ru-RU" sz="3200" dirty="0" err="1" smtClean="0"/>
              <a:t>Е.С.Музланова</a:t>
            </a:r>
            <a:r>
              <a:rPr lang="ru-RU" sz="3200" dirty="0" smtClean="0"/>
              <a:t> «Английский язык. Новый полный справочник для подготовки к ЕГЭ». М., «АСТ», 2017.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/>
          </a:bodyPr>
          <a:lstStyle/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19256" cy="68580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Шаг третий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Проанализируйте и отбросьте варианты, не подходящие по грамматической и лексической сочетаемости (проверьте, сочетается ли слово с предшествующим и последующим словами).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Bill Gates hoped to ___________ more and more people to have access to _______ facilities.</a:t>
            </a:r>
          </a:p>
          <a:p>
            <a:pPr algn="just">
              <a:buNone/>
            </a:pPr>
            <a:endParaRPr lang="en-US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 unable   B enable   C   let    D  make</a:t>
            </a:r>
          </a:p>
          <a:p>
            <a:pPr algn="just">
              <a:buNone/>
            </a:pPr>
            <a:endParaRPr lang="en-US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visible    B   vivid     C vital    D  vigorous</a:t>
            </a:r>
          </a:p>
          <a:p>
            <a:pPr algn="just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54878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Шаг четвертый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Если слова являются синонимами и имеют одинаковое грамматическое употребление, их в большинстве случаев можно отбросить как неправильные варианты. 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He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 really _____ me of my elder brother.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A remembered     B recalled  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C reminded  D recollected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5631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пятый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В случае затруднения выберите ответ, который кажется наиболее вероятным.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шестой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После выполнения задания, проверьте, все ли ответы внесены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бланк.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04088"/>
            <a:ext cx="7715200" cy="2940936"/>
          </a:xfrm>
        </p:spPr>
        <p:txBody>
          <a:bodyPr/>
          <a:lstStyle/>
          <a:p>
            <a:pPr algn="ctr"/>
            <a:r>
              <a:rPr lang="ru-RU" dirty="0" smtClean="0"/>
              <a:t>Тренировочные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688</TotalTime>
  <Words>820</Words>
  <Application>Microsoft Office PowerPoint</Application>
  <PresentationFormat>Экран (4:3)</PresentationFormat>
  <Paragraphs>355</Paragraphs>
  <Slides>53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Поток</vt:lpstr>
      <vt:lpstr>Тема  занятия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Тренировочные задания</vt:lpstr>
      <vt:lpstr>Синонимы</vt:lpstr>
      <vt:lpstr>Грамматическое употребление</vt:lpstr>
      <vt:lpstr>Лексическая сочетаемость</vt:lpstr>
      <vt:lpstr>Слайд 13</vt:lpstr>
      <vt:lpstr>        separate    share     divide </vt:lpstr>
      <vt:lpstr>    separate    share     divide </vt:lpstr>
      <vt:lpstr>  keep                  hold      maintain </vt:lpstr>
      <vt:lpstr>  keep                  hold      maintain </vt:lpstr>
      <vt:lpstr>get     achieve     reach    approach   obtain  arrive </vt:lpstr>
      <vt:lpstr>get     achieve     reach    approach   obtain  arrive </vt:lpstr>
      <vt:lpstr>priceless    worthy   worthless   valuable</vt:lpstr>
      <vt:lpstr>priceless    worthy   worthless   valuable</vt:lpstr>
      <vt:lpstr>Сочетаемость</vt:lpstr>
      <vt:lpstr>Сочетаемость</vt:lpstr>
      <vt:lpstr>Слайд 24</vt:lpstr>
      <vt:lpstr>Грамматические конструкции</vt:lpstr>
      <vt:lpstr>Although/Even though However Despite/In spite of </vt:lpstr>
      <vt:lpstr>Words easily confused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37</vt:lpstr>
      <vt:lpstr>Слайд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</dc:creator>
  <cp:lastModifiedBy>Adm</cp:lastModifiedBy>
  <cp:revision>131</cp:revision>
  <dcterms:created xsi:type="dcterms:W3CDTF">2019-01-04T11:45:08Z</dcterms:created>
  <dcterms:modified xsi:type="dcterms:W3CDTF">2019-02-07T08:18:46Z</dcterms:modified>
</cp:coreProperties>
</file>