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67" r:id="rId3"/>
    <p:sldId id="281" r:id="rId4"/>
    <p:sldId id="282" r:id="rId5"/>
    <p:sldId id="256" r:id="rId6"/>
    <p:sldId id="261" r:id="rId7"/>
    <p:sldId id="271" r:id="rId8"/>
    <p:sldId id="262" r:id="rId9"/>
    <p:sldId id="278" r:id="rId10"/>
    <p:sldId id="283" r:id="rId11"/>
    <p:sldId id="284" r:id="rId12"/>
    <p:sldId id="270" r:id="rId13"/>
    <p:sldId id="285" r:id="rId14"/>
    <p:sldId id="275" r:id="rId15"/>
    <p:sldId id="273" r:id="rId16"/>
    <p:sldId id="279" r:id="rId17"/>
    <p:sldId id="269" r:id="rId18"/>
    <p:sldId id="277" r:id="rId19"/>
    <p:sldId id="280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0FD27E-BA0A-4860-ADCA-9BFBFB6941B3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A1552-0325-40CF-8E17-D979B24DDC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A1552-0325-40CF-8E17-D979B24DDCE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58981-657F-4E91-B209-09CFD3E1D473}" type="datetimeFigureOut">
              <a:rPr lang="ru-RU" smtClean="0"/>
              <a:pPr/>
              <a:t>11.07.2023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17F07-2803-40E9-8DE8-B4F7A9F1EF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0%BE%D1%81%D1%81%D0%B8%D0%B9%D1%81%D0%BA%D0%B0%D1%8F_%D0%A4%D0%B5%D0%B4%D0%B5%D1%80%D0%B0%D1%86%D0%B8%D1%8F" TargetMode="External"/><Relationship Id="rId3" Type="http://schemas.openxmlformats.org/officeDocument/2006/relationships/hyperlink" Target="https://ru.wikipedia.org/wiki/%D0%9F%D1%80%D0%B0%D0%B7%D0%B4%D0%BD%D0%B8%D0%BA" TargetMode="External"/><Relationship Id="rId7" Type="http://schemas.openxmlformats.org/officeDocument/2006/relationships/hyperlink" Target="https://ru.wikipedia.org/wiki/%D0%A4%D0%BB%D0%B0%D0%B3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22_%D0%B0%D0%B2%D0%B3%D1%83%D1%81%D1%82%D0%B0" TargetMode="External"/><Relationship Id="rId5" Type="http://schemas.openxmlformats.org/officeDocument/2006/relationships/hyperlink" Target="https://ru.wikipedia.org/wiki/%D0%A3%D0%BA%D0%B0%D0%B7_%D0%BF%D1%80%D0%B5%D0%B7%D0%B8%D0%B4%D0%B5%D0%BD%D1%82%D0%B0_%D0%A0%D0%BE%D1%81%D1%81%D0%B8%D0%B9%D1%81%D0%BA%D0%BE%D0%B9_%D0%A4%D0%B5%D0%B4%D0%B5%D1%80%D0%B0%D1%86%D0%B8%D0%B8" TargetMode="External"/><Relationship Id="rId4" Type="http://schemas.openxmlformats.org/officeDocument/2006/relationships/hyperlink" Target="https://ru.wikipedia.org/wiki/1994_%D0%B3%D0%BE%D0%B4" TargetMode="External"/><Relationship Id="rId9" Type="http://schemas.openxmlformats.org/officeDocument/2006/relationships/hyperlink" Target="https://ru.wikipedia.org/wiki/%D0%A4%D0%BB%D0%B0%D0%B3_%D0%A0%D0%BE%D1%81%D1%81%D0%B8%D0%B8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212d.ru/site_ds/files/28/images/805-fca69e841bd256f7cce1fadee5bee521.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857892"/>
            <a:ext cx="35004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Презентацию  подготовила</a:t>
            </a:r>
          </a:p>
          <a:p>
            <a:r>
              <a:rPr lang="ru-RU" dirty="0" smtClean="0"/>
              <a:t>Панкова О.С., </a:t>
            </a:r>
          </a:p>
          <a:p>
            <a:r>
              <a:rPr lang="ru-RU" dirty="0" smtClean="0"/>
              <a:t>у</a:t>
            </a:r>
            <a:r>
              <a:rPr lang="ru-RU" dirty="0" smtClean="0"/>
              <a:t>читель ОБЖ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s://catherineasquithgallery.com/uploads/posts/2021-03/1614632314_5-p-rossiya-fon-dlya-fotoshop-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857356" y="857232"/>
            <a:ext cx="72863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Впервые бело-сине-красный флаг был поднят </a:t>
            </a:r>
          </a:p>
          <a:p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в царствование  Алексея Михайловича на первом русском в</a:t>
            </a:r>
          </a:p>
          <a:p>
            <a:r>
              <a:rPr lang="ru-RU" sz="2400" b="1" dirty="0" err="1" smtClean="0">
                <a:solidFill>
                  <a:srgbClr val="0000CC"/>
                </a:solidFill>
                <a:latin typeface="Monotype Corsiva" pitchFamily="66" charset="0"/>
              </a:rPr>
              <a:t>оенном</a:t>
            </a: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 корабле «Орёл», Построенном в 1668 году </a:t>
            </a:r>
          </a:p>
          <a:p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голландским инженером Давидом </a:t>
            </a:r>
            <a:r>
              <a:rPr lang="ru-RU" sz="2400" b="1" dirty="0" err="1" smtClean="0">
                <a:solidFill>
                  <a:srgbClr val="0000CC"/>
                </a:solidFill>
                <a:latin typeface="Monotype Corsiva" pitchFamily="66" charset="0"/>
              </a:rPr>
              <a:t>Бутлером</a:t>
            </a: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. </a:t>
            </a:r>
          </a:p>
          <a:p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«Орёл» недолго плавал под новым знаменем: </a:t>
            </a:r>
          </a:p>
          <a:p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спустившись по Волге до Астрахани, он был там сожжен </a:t>
            </a:r>
          </a:p>
          <a:p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Сподвижниками Степана Разина.</a:t>
            </a:r>
            <a:endParaRPr lang="ru-RU" sz="24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8" name="Picture 2" descr="http://playcast.ru/uploads/2014/08/21/957725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184528"/>
            <a:ext cx="8786842" cy="3292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3/1614632314_5-p-rossiya-fon-dlya-fotoshop-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0592" cy="6858000"/>
          </a:xfrm>
          <a:prstGeom prst="rect">
            <a:avLst/>
          </a:prstGeom>
          <a:noFill/>
        </p:spPr>
      </p:pic>
      <p:pic>
        <p:nvPicPr>
          <p:cNvPr id="40962" name="Picture 2" descr="C:\Users\Ольга\Desktop\slide-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136" y="500042"/>
            <a:ext cx="7343864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http://www.playcast.ru/uploads/2015/08/22/1477449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357562"/>
          </a:xfrm>
          <a:prstGeom prst="rect">
            <a:avLst/>
          </a:prstGeom>
          <a:noFill/>
        </p:spPr>
      </p:pic>
      <p:pic>
        <p:nvPicPr>
          <p:cNvPr id="5" name="Picture 2" descr="http://playcast.ru/uploads/2014/08/21/957725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8900" y="4500570"/>
            <a:ext cx="6515100" cy="31908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00232" y="1643050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Впервые триста лет назад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Был поднят гордо русский флаг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Над кораблем с названием “Орёл”,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Затем был утвержден Царём!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Сменилась власть, сменился цвет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На многие десятки лет,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Но вот прошли те времена,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И в девяностые года,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Когда страна прошла сквозь мрак,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Поднялся вновь трехцветный флаг!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Пусть он хранит страну родную,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Приносит славу мировую!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endParaRPr lang="ru-RU" sz="24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85918" y="500042"/>
            <a:ext cx="471490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00CC"/>
                </a:solidFill>
                <a:latin typeface="Monotype Corsiva" pitchFamily="66" charset="0"/>
              </a:rPr>
              <a:t>Законным же «отцом» </a:t>
            </a:r>
            <a:r>
              <a:rPr lang="ru-RU" sz="2200" b="1" dirty="0" err="1" smtClean="0">
                <a:solidFill>
                  <a:srgbClr val="0000CC"/>
                </a:solidFill>
                <a:latin typeface="Monotype Corsiva" pitchFamily="66" charset="0"/>
              </a:rPr>
              <a:t>триколора</a:t>
            </a:r>
            <a:r>
              <a:rPr lang="ru-RU" sz="2200" b="1" dirty="0" smtClean="0">
                <a:solidFill>
                  <a:srgbClr val="0000CC"/>
                </a:solidFill>
                <a:latin typeface="Monotype Corsiva" pitchFamily="66" charset="0"/>
              </a:rPr>
              <a:t> признан Петр </a:t>
            </a:r>
            <a:r>
              <a:rPr lang="en-US" sz="2200" b="1" dirty="0" smtClean="0">
                <a:solidFill>
                  <a:srgbClr val="0000CC"/>
                </a:solidFill>
                <a:latin typeface="Monotype Corsiva" pitchFamily="66" charset="0"/>
              </a:rPr>
              <a:t>I</a:t>
            </a:r>
            <a:r>
              <a:rPr lang="ru-RU" sz="2200" b="1" dirty="0" smtClean="0">
                <a:solidFill>
                  <a:srgbClr val="0000CC"/>
                </a:solidFill>
                <a:latin typeface="Monotype Corsiva" pitchFamily="66" charset="0"/>
              </a:rPr>
              <a:t>.(20) 31 января  1705 года он издал Указ, согласно которому «на торговых всяких  суднах» должны поднимать бело-сине-красный флаг, сам начертал  образец и определил порядок горизонтальных полос. Кстати, чем руководствовался Петр, подбирая цвета, осталось загадкой. Существует версия, что цвета российского флага, возможно, были  подсказаны тем самым голландцем, который построил «Орёл», а  потом рассказал, что на его родине, в Голландии, на кораблях  поднимают </a:t>
            </a:r>
            <a:r>
              <a:rPr lang="ru-RU" sz="2200" b="1" dirty="0" err="1" smtClean="0">
                <a:solidFill>
                  <a:srgbClr val="0000CC"/>
                </a:solidFill>
                <a:latin typeface="Monotype Corsiva" pitchFamily="66" charset="0"/>
              </a:rPr>
              <a:t>трехполосный</a:t>
            </a:r>
            <a:r>
              <a:rPr lang="ru-RU" sz="2200" b="1" dirty="0" smtClean="0">
                <a:solidFill>
                  <a:srgbClr val="0000CC"/>
                </a:solidFill>
                <a:latin typeface="Monotype Corsiva" pitchFamily="66" charset="0"/>
              </a:rPr>
              <a:t> красно-бело-синий флаг.</a:t>
            </a:r>
            <a:endParaRPr lang="ru-RU" sz="22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41991" name="Picture 7" descr="C:\Users\Ольга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0935" y="3500438"/>
            <a:ext cx="2683065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www.beesona.ru/upload/290/3d3f38d13f47e707f25ed24e17033ce0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urprisse.com/i/img/imag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7412" name="Picture 4" descr="http://surprisse.com/i/img/imag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7414" name="Picture 6" descr="http://surprisse.com/i/img/imag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7416" name="Picture 8" descr="ÐÐµÐ½Ñ ÑÐ»Ð°Ð³Ð° Ð Ð¾ÑÑÐ¸Ð¸ ÑÐ¾ÑÐ¾ ÐºÐ°ÑÑÐ¸Ð½Ðº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011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6" descr="http://alllergiya.ru/images/allergija-na-romashku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-1" y="0"/>
            <a:ext cx="4114867" cy="2857520"/>
          </a:xfrm>
          <a:prstGeom prst="rect">
            <a:avLst/>
          </a:prstGeom>
          <a:noFill/>
        </p:spPr>
      </p:pic>
      <p:pic>
        <p:nvPicPr>
          <p:cNvPr id="5" name="Picture 2" descr="http://playcast.ru/uploads/2014/08/21/957725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786322"/>
            <a:ext cx="6300818" cy="22860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00430" y="1643050"/>
            <a:ext cx="55007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В нём вся Россия, в нём вся страна,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В нём воплотилась России судьба.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Ярких три цвета- символ кричащий,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О ярких победах нам говорящий,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О муках и крови пролившейся в войнах,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О людях отважных, России достойных.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Всех поздравляем с Днём флага страны!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Будут пусть яркими в жизни все дни!</a:t>
            </a:r>
            <a:endParaRPr lang="ru-RU" sz="24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ÐÐµÐ½Ñ Ð³Ð¾ÑÑÐ´Ð°ÑÑÑÐ²ÐµÐ½Ð½Ð¾Ð³Ð¾ ÑÐ»Ð°Ð³Ð° Ð Ð¾ÑÑÐ¸Ð¹ÑÐºÐ¾Ð¹ Ð¤ÐµÐ´ÐµÑÐ°ÑÐ¸Ð¸ ÐºÐ°ÑÑÐ¸Ð½Ðº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6" descr="http://alllergiya.ru/images/allergija-na-romashku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580934"/>
            <a:ext cx="3643306" cy="227706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28860" y="500042"/>
            <a:ext cx="52149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Триколор России –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Это наша гордость!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Символ нашей силы,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Мужества и твердости!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Зорко смотрит с флага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Наш орел двуглавый,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Под его защитой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Вся наша держава!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playcast.ru/uploads/2017/02/22/217498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900igr.net/datas/okruzhajuschij-mir/Gosudarstvennye-simvoly-Rossii/0015-015-Gosudarstvennyj-flag-Ross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6" descr="http://alllergiya.ru/images/allergija-na-romashku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772182"/>
            <a:ext cx="3000364" cy="2085817"/>
          </a:xfrm>
          <a:prstGeom prst="rect">
            <a:avLst/>
          </a:prstGeom>
          <a:noFill/>
        </p:spPr>
      </p:pic>
      <p:pic>
        <p:nvPicPr>
          <p:cNvPr id="27650" name="Picture 2" descr="http://static3.depositphotos.com/1000559/139/i/950/depositphotos_1390787-stock-photo-chamomile-with-green-leaf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14678" cy="236014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1857364"/>
            <a:ext cx="742863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9600" b="1" cap="none" spc="0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Благодарю</a:t>
            </a:r>
            <a:r>
              <a:rPr lang="ru-RU" sz="5400" b="1" cap="none" spc="0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9600" b="1" cap="none" spc="0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внимание!</a:t>
            </a:r>
            <a:endParaRPr lang="ru-RU" sz="9600" b="1" cap="none" spc="0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857357" y="285728"/>
            <a:ext cx="7286644" cy="676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22 августа 1991 года над Белым домом в Москве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Впервые был официально поднят трехцветный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российский флаг, заменивший в качестве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государственного символа красное полотнище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с серпом и молотом. В этот день на Чрезвычайной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сессии Верховного Совета РСФСР было принято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Постановление считать «полотнище из… белой,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лазоревой, алой полос» официальным  национальным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флагом России.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И сегодня государственный флаг РФ представляет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собой прямоугольное полотнище из трёх равновеликих горизонтальных полос: верхней – белого, средней – синего и нижней – красного цвета.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Отношение ширины флага к его длине составляет 2:3</a:t>
            </a:r>
            <a:endParaRPr lang="ru-RU" sz="2800" b="1" dirty="0">
              <a:solidFill>
                <a:srgbClr val="0000CC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785794"/>
            <a:ext cx="72152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День Государственного флага Российской Федерации — один из официально  установленных 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hlinkClick r:id="rId3" tooltip="Праздник"/>
              </a:rPr>
              <a:t>праздников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  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России; установлен в 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hlinkClick r:id="rId4" tooltip="1994 год"/>
              </a:rPr>
              <a:t>1994 году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 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hlinkClick r:id="rId5" tooltip="Указ президента Российской Федерации"/>
              </a:rPr>
              <a:t>указом президента Российской Федерации</a:t>
            </a:r>
            <a:r>
              <a:rPr lang="ru-RU" sz="2800" b="1" baseline="30000" dirty="0" smtClean="0">
                <a:solidFill>
                  <a:srgbClr val="0000CC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 и отмечается 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hlinkClick r:id="rId6" tooltip="22 августа"/>
              </a:rPr>
              <a:t>22 августа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, не является выходным днём.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Посвящён возрождённому 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hlinkClick r:id="rId7" tooltip="Флаг"/>
              </a:rPr>
              <a:t>флагу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 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hlinkClick r:id="rId8" tooltip="Российская Федерация"/>
              </a:rPr>
              <a:t>Российской Федерации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 — России — «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hlinkClick r:id="rId9" tooltip="Флаг России"/>
              </a:rPr>
              <a:t>национальному </a:t>
            </a:r>
            <a:r>
              <a:rPr lang="ru-RU" sz="2800" b="1" dirty="0" err="1" smtClean="0">
                <a:solidFill>
                  <a:srgbClr val="0000CC"/>
                </a:solidFill>
                <a:latin typeface="Monotype Corsiva" pitchFamily="66" charset="0"/>
                <a:hlinkClick r:id="rId9" tooltip="Флаг России"/>
              </a:rPr>
              <a:t>триколору</a:t>
            </a: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».</a:t>
            </a:r>
            <a:endParaRPr lang="ru-RU" sz="28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otcrytki.com/wp-content/uploads/2018/08/flag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www.playcast.ru/uploads/2015/08/22/1477449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357562"/>
          </a:xfrm>
          <a:prstGeom prst="rect">
            <a:avLst/>
          </a:prstGeom>
          <a:noFill/>
        </p:spPr>
      </p:pic>
      <p:pic>
        <p:nvPicPr>
          <p:cNvPr id="13314" name="Picture 2" descr="http://img1.picmix.com/output/stamp/thumb/7/0/5/4/164507_db13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7409" y="4071942"/>
            <a:ext cx="2471368" cy="228601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5984" y="2214554"/>
            <a:ext cx="52149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Белый как мир, совершенство.</a:t>
            </a:r>
            <a:b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Синий как вера и верность.</a:t>
            </a:r>
            <a:b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Красный как сила, главенство.</a:t>
            </a:r>
            <a:b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Флаг — это мощь и нетленность.</a:t>
            </a:r>
            <a:b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С днем Флага России —</a:t>
            </a:r>
            <a:b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Символом на веки и годы,</a:t>
            </a:r>
            <a:b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С полотнищем красивым,</a:t>
            </a:r>
            <a:b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</a:rPr>
              <a:t>Объединившим народы.</a:t>
            </a:r>
            <a:endParaRPr lang="ru-RU" sz="28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28572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http://playcast.ru/uploads/2014/08/21/957725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256"/>
            <a:ext cx="8515364" cy="31908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71670" y="428604"/>
            <a:ext cx="48577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Величаво над страною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Реет флаг родной земли,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Триколор моей России,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Символ веры и любви.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Белый – символ благородства,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Синий – означает честь,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Красный – цвет пролитой крови,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И орел на флаге есть!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Пусть все символы России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Охраняют наш покой,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Доблесть, мужество и сила</a:t>
            </a:r>
            <a:b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Monotype Corsiva" pitchFamily="66" charset="0"/>
              </a:rPr>
              <a:t>Защищают край родной!</a:t>
            </a:r>
            <a:endParaRPr lang="ru-RU" sz="24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19460" name="Picture 4" descr="http://uho-gorlo-nos.com/wp-content/uploads/2015/01/romashka1-300x2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0"/>
            <a:ext cx="2857488" cy="2057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020.radikal.ru/i702/1505/15/a1c91397b6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4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32314_5-p-rossiya-fon-dlya-fotosho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6" descr="http://alllergiya.ru/images/allergija-na-romashku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268392"/>
            <a:ext cx="4143372" cy="258960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428605"/>
            <a:ext cx="550071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Пусть Родина процветает.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Подъема, достатка и силы!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Торжественно поздравляю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С Днем госфлага  России! </a:t>
            </a:r>
          </a:p>
          <a:p>
            <a:pPr fontAlgn="base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Пусть белою будет дорога,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Как жизни твоей полоса,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А сердце любовью от Бога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Сияет, как синь в небесах!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287</Words>
  <Application>Microsoft Office PowerPoint</Application>
  <PresentationFormat>Экран (4:3)</PresentationFormat>
  <Paragraphs>36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Ольга</cp:lastModifiedBy>
  <cp:revision>12</cp:revision>
  <dcterms:created xsi:type="dcterms:W3CDTF">2018-08-21T15:25:15Z</dcterms:created>
  <dcterms:modified xsi:type="dcterms:W3CDTF">2023-07-11T18:46:48Z</dcterms:modified>
</cp:coreProperties>
</file>