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7" r:id="rId8"/>
    <p:sldId id="268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3497-6637-45FE-A083-85CA0A90601A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E36718F-E4C9-40AA-B0D7-277ED5F0F0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3497-6637-45FE-A083-85CA0A90601A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18F-E4C9-40AA-B0D7-277ED5F0F0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3497-6637-45FE-A083-85CA0A90601A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18F-E4C9-40AA-B0D7-277ED5F0F0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3497-6637-45FE-A083-85CA0A90601A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E36718F-E4C9-40AA-B0D7-277ED5F0F0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3497-6637-45FE-A083-85CA0A90601A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18F-E4C9-40AA-B0D7-277ED5F0F0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3497-6637-45FE-A083-85CA0A90601A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18F-E4C9-40AA-B0D7-277ED5F0F0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3497-6637-45FE-A083-85CA0A90601A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E36718F-E4C9-40AA-B0D7-277ED5F0F0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3497-6637-45FE-A083-85CA0A90601A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18F-E4C9-40AA-B0D7-277ED5F0F0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3497-6637-45FE-A083-85CA0A90601A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18F-E4C9-40AA-B0D7-277ED5F0F0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3497-6637-45FE-A083-85CA0A90601A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18F-E4C9-40AA-B0D7-277ED5F0F0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3497-6637-45FE-A083-85CA0A90601A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718F-E4C9-40AA-B0D7-277ED5F0F0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903497-6637-45FE-A083-85CA0A90601A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36718F-E4C9-40AA-B0D7-277ED5F0F0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4"/>
            <a:ext cx="7772400" cy="250033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 НАШЕЙ БЕЗОПАСНОСТИ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Экстремизм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приверженность к крайним взглядам и, в особенности, мерам.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Виды экстремизма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 проявляться на уровне личности, группы, государства (общества):</a:t>
            </a:r>
          </a:p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этнический;</a:t>
            </a:r>
          </a:p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политический;</a:t>
            </a:r>
          </a:p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религиозный;</a:t>
            </a:r>
          </a:p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экономический;</a:t>
            </a:r>
          </a:p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сексуальный; </a:t>
            </a:r>
          </a:p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межличностный; </a:t>
            </a:r>
          </a:p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иные виды экстремизма.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Терроризм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проявляться в различных видах: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националистический – основывается на межнациональных конфликтах;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политический – который выступает против социально политической системы государства;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криминальный – который осуществляется криминальными элементами;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религиозный – использующий религиозные мотивы, которые проявляются в крайней нетерпимости и насилии между людьми различного вероисповедания;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технологический – заключается в применении или угрозе применения ядерного, химического или биологического оружия.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Ответственность за экстремистскую деятельность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осуществление экстремистской деятельности граждане Российской Федерации, иностранные граждане и лица без гражданства несут: уголовную, административную, гражданско-правовую ответственность в установленном законодательством  РФ порядке.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Правила безопасности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открывайте двери дома незнакомым людям;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принимайте из рук незнакомцев пакетов, сумок, каких-либо предметов;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случае обнаружения подозрительных предметов не пытайтесь их вскрывать, переносить;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вас приглашают незнакомые люди посетить их собрания, откажитесь, иначе вы делаете шаг в неизвестность;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оставляйте незнакомым людям свой адрес, телефон, данные о себе. Помните, что это секретная информация.</a:t>
            </a:r>
          </a:p>
          <a:p>
            <a:pPr>
              <a:buFont typeface="Symbol" pitchFamily="18" charset="2"/>
              <a:buChar char="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ПРИЗНАКИ НАЛИЧИЯ ВЗРЫВНЫХ УСТРОЙСТВ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припаркованные вблизи домов автомашины, неизвестные жильцам (бесхозные);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присутствие проводов, небольшой антенны,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изоленты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шум из обнаруженного предмета (тиканье часов, щелчки);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наличие на найденном предмете источников питания (батарейки);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растяжка из проволоки, шпагата, веревки;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необычное размещение обнаруженного предмета;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специфический, не свойственный окружающей местности запах;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бесхозные портфели, чемоданы, сумки, свертки, мешки, ящики, коробки.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ДЕЙСТВИЯ ПРИ ОБНАРУЖЕНИИ ВЗРЫВНОГО УСТРОЙСТВА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00660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Немедленно сообщить об обнаруженном подозрительном предмете взрослым, а они сообщат в дежурные службы органов внутренних дел, ФСБ, ГО и ЧС.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подходите к обнаруженному предмету, не трогайте его руками. 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Исключите использование средств радиосвязи, мобильных телефонов, других радиосредств, способных вызвать срабатывание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радиовзрывателя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Укажите место нахождения подозрительного предмета представителям правоохранительных органов.</a:t>
            </a:r>
          </a:p>
          <a:p>
            <a:pPr algn="just">
              <a:buFont typeface="Symbol" pitchFamily="18" charset="2"/>
              <a:buChar char="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Внимание!!!  Обезвреживание взрывоопасного предмета на месте его обнаружения производится только специалистами МВД, ФСБ, МЧС.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проблемных ситуаций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Проблемные ситуации </a:t>
            </a:r>
          </a:p>
          <a:p>
            <a:pPr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обнаружили на улице подозрительный предмет. Как вы будете действовать?</a:t>
            </a:r>
          </a:p>
          <a:p>
            <a:pPr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звонит по телефону неизвестный человек  и приглашает встретиться, чтобы  пообщаться. Как вы поступите?</a:t>
            </a:r>
          </a:p>
          <a:p>
            <a:pPr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Незнакомец просит  тебя отнести пакет в соседний магазин, ссылаясь на то, что сам не 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успевает отнести.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вы будете делать?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247</TotalTime>
  <Words>422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ПРАВИЛА НАШЕЙ БЕЗОПАСНОСТИ</vt:lpstr>
      <vt:lpstr>Экстремизм</vt:lpstr>
      <vt:lpstr>Виды экстремизма</vt:lpstr>
      <vt:lpstr>Терроризм</vt:lpstr>
      <vt:lpstr> Ответственность за экстремистскую деятельность </vt:lpstr>
      <vt:lpstr>Правила безопасности</vt:lpstr>
      <vt:lpstr> ПРИЗНАКИ НАЛИЧИЯ ВЗРЫВНЫХ УСТРОЙСТВ </vt:lpstr>
      <vt:lpstr> ДЕЙСТВИЯ ПРИ ОБНАРУЖЕНИИ ВЗРЫВНОГО УСТРОЙСТВА </vt:lpstr>
      <vt:lpstr>Решение проблемных ситуаций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39</cp:revision>
  <dcterms:created xsi:type="dcterms:W3CDTF">2023-07-10T14:48:16Z</dcterms:created>
  <dcterms:modified xsi:type="dcterms:W3CDTF">2023-07-11T19:09:48Z</dcterms:modified>
</cp:coreProperties>
</file>