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83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7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88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96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53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6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7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5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26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8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75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9EB66-8D3F-404E-A7BB-4D5ECE24FF7A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5F091-AD48-41E4-AFD3-F0354158C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4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MEETING # 3.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MY HOME IS MY CASTLE.</a:t>
            </a:r>
          </a:p>
          <a:p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EAST OR WEST HOME IS BEST.</a:t>
            </a:r>
          </a:p>
          <a:p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HOME, SWEET HOME.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140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KIND OF HOUSE WOULD YOU LIKE TO LIVE IN?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EXPLAIN YOUR CHOICE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66602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THANKS </a:t>
            </a:r>
            <a:r>
              <a:rPr lang="en-US" b="1" smtClean="0"/>
              <a:t>FOR COOPERATION!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HOME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?</a:t>
            </a:r>
            <a:endParaRPr lang="ru-RU" sz="6600" b="1" dirty="0" smtClean="0"/>
          </a:p>
          <a:p>
            <a:r>
              <a:rPr lang="en-US" sz="6600" b="1" dirty="0" smtClean="0"/>
              <a:t>?</a:t>
            </a:r>
          </a:p>
          <a:p>
            <a:r>
              <a:rPr lang="en-US" sz="6600" b="1" dirty="0"/>
              <a:t>?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974868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1620457731_61-p-zagorodnii-dom-snaruzhi-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3" y="0"/>
            <a:ext cx="8964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7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Desktop\1617568319_21-p-kvartira-vnutri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71160" y="-17830800"/>
            <a:ext cx="53492401" cy="3566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11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HOUSES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LENOVO\Desktop\34f860a6763ff91ddc583c051e3e0c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903649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42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Desktop\Types+of+houses+detached+Semi-detached+flat+tipee+bungalow+iglo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" y="15807"/>
            <a:ext cx="9144001" cy="685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20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" y="20143"/>
            <a:ext cx="91171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856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COMMENT ON THE FOLLOWING STATEMENT: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LOW-RISE BUILDINGS </a:t>
            </a:r>
            <a:r>
              <a:rPr lang="en-US" sz="4400" b="1" dirty="0" smtClean="0"/>
              <a:t>ARE BETTER FOR LIVING THAN </a:t>
            </a:r>
            <a:r>
              <a:rPr lang="en-US" sz="4400" b="1" dirty="0" smtClean="0">
                <a:solidFill>
                  <a:srgbClr val="C00000"/>
                </a:solidFill>
              </a:rPr>
              <a:t>SKYSCRAPERS</a:t>
            </a:r>
            <a:r>
              <a:rPr lang="en-US" sz="4400" dirty="0" smtClean="0"/>
              <a:t>.</a:t>
            </a:r>
          </a:p>
          <a:p>
            <a:r>
              <a:rPr lang="en-US" sz="4400" b="1" dirty="0" smtClean="0"/>
              <a:t>1 -AGREE</a:t>
            </a:r>
          </a:p>
          <a:p>
            <a:r>
              <a:rPr lang="en-US" sz="4400" b="1" dirty="0" smtClean="0"/>
              <a:t>2-DISAGREE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59126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SPEAK ABOUT HOMES/ DESCRIBE THE PICTURES.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THERE IS…</a:t>
            </a:r>
          </a:p>
          <a:p>
            <a:r>
              <a:rPr lang="en-US" b="1" dirty="0" smtClean="0"/>
              <a:t>THERE ARE…</a:t>
            </a:r>
          </a:p>
          <a:p>
            <a:r>
              <a:rPr lang="en-US" b="1" dirty="0" smtClean="0"/>
              <a:t>WHY IS IT COMFORTABLE FOR LIVING?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77905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87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MEETING # 3.</vt:lpstr>
      <vt:lpstr>HOME</vt:lpstr>
      <vt:lpstr>Презентация PowerPoint</vt:lpstr>
      <vt:lpstr>Презентация PowerPoint</vt:lpstr>
      <vt:lpstr>TYPES OF HOUSES</vt:lpstr>
      <vt:lpstr>Презентация PowerPoint</vt:lpstr>
      <vt:lpstr>Презентация PowerPoint</vt:lpstr>
      <vt:lpstr>COMMENT ON THE FOLLOWING STATEMENT:</vt:lpstr>
      <vt:lpstr>SPEAK ABOUT HOMES/ DESCRIBE THE PICTURES.</vt:lpstr>
      <vt:lpstr>WHAT KIND OF HOUSE WOULD YOU LIKE TO LIVE IN?</vt:lpstr>
      <vt:lpstr>THANKS FOR COOPERATION!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# 3.</dc:title>
  <dc:creator>LENOVO</dc:creator>
  <cp:lastModifiedBy>LENOVO</cp:lastModifiedBy>
  <cp:revision>12</cp:revision>
  <dcterms:created xsi:type="dcterms:W3CDTF">2022-03-18T01:12:35Z</dcterms:created>
  <dcterms:modified xsi:type="dcterms:W3CDTF">2022-03-18T11:19:33Z</dcterms:modified>
</cp:coreProperties>
</file>