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302" r:id="rId4"/>
    <p:sldId id="258" r:id="rId5"/>
    <p:sldId id="313" r:id="rId6"/>
    <p:sldId id="259" r:id="rId7"/>
    <p:sldId id="300" r:id="rId8"/>
    <p:sldId id="296" r:id="rId9"/>
    <p:sldId id="299" r:id="rId10"/>
    <p:sldId id="297" r:id="rId11"/>
    <p:sldId id="298" r:id="rId12"/>
    <p:sldId id="301" r:id="rId13"/>
    <p:sldId id="260" r:id="rId14"/>
    <p:sldId id="307" r:id="rId15"/>
    <p:sldId id="308" r:id="rId16"/>
    <p:sldId id="309" r:id="rId17"/>
    <p:sldId id="311" r:id="rId18"/>
    <p:sldId id="312" r:id="rId19"/>
    <p:sldId id="261" r:id="rId20"/>
    <p:sldId id="303" r:id="rId21"/>
    <p:sldId id="305" r:id="rId22"/>
    <p:sldId id="306" r:id="rId23"/>
    <p:sldId id="304" r:id="rId24"/>
    <p:sldId id="310" r:id="rId25"/>
    <p:sldId id="262" r:id="rId26"/>
    <p:sldId id="263" r:id="rId27"/>
    <p:sldId id="264" r:id="rId28"/>
    <p:sldId id="314" r:id="rId29"/>
    <p:sldId id="315" r:id="rId30"/>
    <p:sldId id="316" r:id="rId31"/>
    <p:sldId id="317" r:id="rId32"/>
    <p:sldId id="318" r:id="rId33"/>
    <p:sldId id="265" r:id="rId34"/>
    <p:sldId id="319" r:id="rId35"/>
    <p:sldId id="266" r:id="rId36"/>
    <p:sldId id="267" r:id="rId37"/>
    <p:sldId id="268" r:id="rId38"/>
    <p:sldId id="269" r:id="rId39"/>
    <p:sldId id="320" r:id="rId40"/>
    <p:sldId id="321" r:id="rId41"/>
    <p:sldId id="322" r:id="rId42"/>
    <p:sldId id="324" r:id="rId43"/>
    <p:sldId id="325" r:id="rId44"/>
    <p:sldId id="326" r:id="rId45"/>
    <p:sldId id="327" r:id="rId46"/>
    <p:sldId id="328" r:id="rId47"/>
    <p:sldId id="329" r:id="rId48"/>
    <p:sldId id="330" r:id="rId49"/>
    <p:sldId id="331" r:id="rId50"/>
    <p:sldId id="332" r:id="rId51"/>
    <p:sldId id="333" r:id="rId52"/>
    <p:sldId id="334" r:id="rId53"/>
    <p:sldId id="335" r:id="rId54"/>
    <p:sldId id="336" r:id="rId55"/>
    <p:sldId id="337" r:id="rId56"/>
    <p:sldId id="338" r:id="rId57"/>
    <p:sldId id="339" r:id="rId58"/>
    <p:sldId id="270" r:id="rId59"/>
    <p:sldId id="271" r:id="rId60"/>
    <p:sldId id="272" r:id="rId61"/>
    <p:sldId id="273" r:id="rId62"/>
    <p:sldId id="274" r:id="rId63"/>
    <p:sldId id="275" r:id="rId64"/>
    <p:sldId id="276" r:id="rId65"/>
    <p:sldId id="277" r:id="rId66"/>
    <p:sldId id="278" r:id="rId67"/>
    <p:sldId id="279" r:id="rId68"/>
    <p:sldId id="280" r:id="rId69"/>
    <p:sldId id="281" r:id="rId70"/>
    <p:sldId id="282" r:id="rId71"/>
    <p:sldId id="283" r:id="rId72"/>
    <p:sldId id="284" r:id="rId73"/>
    <p:sldId id="285" r:id="rId74"/>
    <p:sldId id="286" r:id="rId75"/>
    <p:sldId id="287" r:id="rId76"/>
    <p:sldId id="288" r:id="rId77"/>
    <p:sldId id="289" r:id="rId78"/>
    <p:sldId id="290" r:id="rId79"/>
    <p:sldId id="291" r:id="rId80"/>
    <p:sldId id="292" r:id="rId81"/>
    <p:sldId id="293" r:id="rId82"/>
    <p:sldId id="294" r:id="rId83"/>
    <p:sldId id="295" r:id="rId84"/>
    <p:sldId id="340" r:id="rId85"/>
    <p:sldId id="341" r:id="rId8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54" d="100"/>
          <a:sy n="54" d="100"/>
        </p:scale>
        <p:origin x="-10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tableStyles" Target="tableStyle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hyperlink" Target="http://interesnyefakty.org/tajny-i-zagadki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hyperlink" Target="https://nz1.ru/eto-interesno/interesnye-fakty" TargetMode="Externa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ru-RU" b="1" dirty="0" smtClean="0"/>
              <a:t>СТРАНИЧКИ ГЕОГРАФИЧЕСКОГО КЛУБА 2018-2019</a:t>
            </a:r>
            <a:endParaRPr lang="ru-RU" b="1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u="sng" dirty="0">
                <a:solidFill>
                  <a:schemeClr val="accent4">
                    <a:lumMod val="75000"/>
                  </a:schemeClr>
                </a:solidFill>
              </a:rPr>
              <a:t>ТЕМАТИКА   КЛУБА </a:t>
            </a:r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: 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ru-RU" b="1" dirty="0"/>
              <a:t>САМЫЕ </a:t>
            </a:r>
            <a:r>
              <a:rPr lang="ru-RU" b="1" u="sng" dirty="0"/>
              <a:t>ВЕЛИКИЕ</a:t>
            </a:r>
            <a:r>
              <a:rPr lang="ru-RU" b="1" dirty="0"/>
              <a:t>  И  </a:t>
            </a:r>
            <a:r>
              <a:rPr lang="ru-RU" b="1" u="sng" dirty="0"/>
              <a:t>НЕВЕРОЯТНЫЕ   </a:t>
            </a:r>
            <a:r>
              <a:rPr lang="ru-RU" b="1" dirty="0"/>
              <a:t> </a:t>
            </a:r>
            <a:r>
              <a:rPr lang="ru-RU" b="1" dirty="0" smtClean="0"/>
              <a:t>АРХИТЕКТУРНЫЕ  СООРУЖЕНИЯ  </a:t>
            </a:r>
            <a:r>
              <a:rPr lang="ru-RU" b="1" dirty="0"/>
              <a:t>МИРА.</a:t>
            </a:r>
            <a:endParaRPr lang="ru-RU" dirty="0"/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4" y="3500438"/>
            <a:ext cx="3312641" cy="2376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795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Юля\Desktop\КЛУБ-ЗАНЯТИЕ 1\ФОТО АППЛИКАЦИИ 1 КЛУБА\20181020_1936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528374" y="-12412760"/>
            <a:ext cx="39319201" cy="2211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5613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7" name="Picture 3" descr="C:\Users\Юля\Desktop\КЛУБ-ЗАНЯТИЕ 1\ФОТО АППЛИКАЦИИ 1 КЛУБА\20181020_1936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238312" y="-6940152"/>
            <a:ext cx="39319201" cy="22117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5504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Юля\Desktop\КЛУБ-ЗАНЯТИЕ 1\ФОТО АППЛИКАЦИИ 1 КЛУБА\20181020_1945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197388" y="-7699375"/>
            <a:ext cx="39319201" cy="2211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8131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ru-RU" b="1" dirty="0"/>
              <a:t>1 ЗАНЯТИЕ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7 Чудес Света.</a:t>
            </a:r>
            <a:endParaRPr lang="ru-RU" dirty="0"/>
          </a:p>
          <a:p>
            <a:r>
              <a:rPr lang="ru-RU" b="1" dirty="0"/>
              <a:t>Моделирование. Лепка.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9667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Юля\Desktop\КЛУБ-ЗАНЯТИЕ 1\image-0-02-04-da63b93dc1f507b93a931ba1c74118a741bc8d0792394891a6bf11cba448f772-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5663" y="-1811338"/>
            <a:ext cx="12192001" cy="914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0045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Юля\Desktop\КЛУБ-ЗАНЯТИЕ 1\image-0-02-04-c8d917a04a5dedabf4bc8858c2db4c1c55492747c573888fd572008109b3804f-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52600" y="-1284288"/>
            <a:ext cx="12192000" cy="914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5964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Юля\Desktop\КЛУБ-ЗАНЯТИЕ 1\image-0-02-04-e1bdc60736fb07d2c2106b1fc66ca65b7d4c3e97c68b5b642a6ff081a7d80f29-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8720" y="0"/>
            <a:ext cx="12192000" cy="914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9272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Юля\Desktop\КЛУБ-ЗАНЯТИЕ 1\image-0-02-05-0aa2f620d12b9d86213ba11084d6ad1b11fc4cae44e746d12a343c28d1d537ba-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12776" y="-1354138"/>
            <a:ext cx="12192000" cy="914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2744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Юля\Desktop\КЛУБ-ЗАНЯТИЕ 1\image-0-02-04-fb41df58cd89274f6fdd100b47f2905e0be0dd208405832f469fc01013b6cfac-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6632" y="-1251520"/>
            <a:ext cx="12192000" cy="914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05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en-US" b="1" u="sng" dirty="0"/>
              <a:t>ENGLISH</a:t>
            </a:r>
            <a:r>
              <a:rPr lang="ru-RU" b="1" u="sng" dirty="0"/>
              <a:t> 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SUPER </a:t>
            </a:r>
            <a:r>
              <a:rPr lang="en-US" b="1" dirty="0"/>
              <a:t>STRUCTURES </a:t>
            </a:r>
            <a:endParaRPr lang="ru-RU" dirty="0"/>
          </a:p>
          <a:p>
            <a:r>
              <a:rPr lang="ru-RU" b="1" dirty="0"/>
              <a:t>@ </a:t>
            </a:r>
            <a:endParaRPr lang="ru-RU" dirty="0"/>
          </a:p>
          <a:p>
            <a:r>
              <a:rPr lang="en-US" b="1" dirty="0"/>
              <a:t>GREAT BUILDINGS 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9464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19256" cy="1772816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ru-RU" b="1" dirty="0"/>
              <a:t>РАСПИСАНИЕ </a:t>
            </a:r>
            <a:r>
              <a:rPr lang="ru-RU" b="1" u="sng" dirty="0"/>
              <a:t>ПЕРВОГО  ЗАНЯТИЯ</a:t>
            </a:r>
            <a:r>
              <a:rPr lang="ru-RU" b="1" dirty="0"/>
              <a:t> В ГЕОГРАФИЧЕСКОМ КЛУБЕ 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1 группа</a:t>
            </a:r>
            <a:r>
              <a:rPr lang="en-US" b="1" dirty="0"/>
              <a:t>: </a:t>
            </a:r>
            <a:r>
              <a:rPr lang="ru-RU" b="1" dirty="0"/>
              <a:t>(1-5 классы)</a:t>
            </a:r>
            <a:r>
              <a:rPr lang="en-US" b="1" dirty="0"/>
              <a:t> ; 2 </a:t>
            </a:r>
            <a:r>
              <a:rPr lang="ru-RU" b="1" dirty="0"/>
              <a:t>группа </a:t>
            </a:r>
            <a:r>
              <a:rPr lang="en-US" b="1" dirty="0"/>
              <a:t>: (</a:t>
            </a:r>
            <a:r>
              <a:rPr lang="ru-RU" b="1" dirty="0"/>
              <a:t>6 </a:t>
            </a:r>
            <a:r>
              <a:rPr lang="en-US" b="1" dirty="0"/>
              <a:t>-11 </a:t>
            </a:r>
            <a:r>
              <a:rPr lang="ru-RU" b="1" dirty="0"/>
              <a:t>классы)</a:t>
            </a:r>
            <a:endParaRPr lang="ru-RU" dirty="0"/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7105141"/>
              </p:ext>
            </p:extLst>
          </p:nvPr>
        </p:nvGraphicFramePr>
        <p:xfrm>
          <a:off x="683568" y="3212976"/>
          <a:ext cx="6191567" cy="27134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191567"/>
              </a:tblGrid>
              <a:tr h="6783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ОТВЕТСТВЕННЫЕ ПЕДАГОГИ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350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Смолина Александра Васильевна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</a:rPr>
                        <a:t>Левенкова</a:t>
                      </a:r>
                      <a:r>
                        <a:rPr lang="ru-RU" sz="1200" dirty="0">
                          <a:effectLst/>
                        </a:rPr>
                        <a:t> Юлия Аркадьевна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5565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Юля\Desktop\КЛУБ-ЗАНЯТИЕ 1\1 ЗАНЯТИЕ АНГЛ ЯЗЫК\С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576" y="-914401"/>
            <a:ext cx="10687050" cy="7772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9942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Юля\Desktop\КЛУБ-ЗАНЯТИЕ 1\1 ЗАНЯТИЕ АНГЛ ЯЗЫК\С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-928646"/>
            <a:ext cx="10687051" cy="777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203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Users\Юля\Desktop\КЛУБ-ЗАНЯТИЕ 1\1 ЗАНЯТИЕ АНГЛ ЯЗЫК\С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-668339"/>
            <a:ext cx="10687050" cy="7772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4257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Юля\Desktop\КЛУБ-ЗАНЯТИЕ 1\ФОТО АППЛИКАЦИИ 1 КЛУБА\20181020_1918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25344" y="-5932040"/>
            <a:ext cx="39319200" cy="2211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5535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Юля\Desktop\КЛУБ-ЗАНЯТИЕ 1\img19РЕФЛ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" y="116632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443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/>
          <a:lstStyle/>
          <a:p>
            <a:r>
              <a:rPr lang="ru-RU" b="1" dirty="0" smtClean="0"/>
              <a:t>2 ЗАНЯТИЕ КЛУБА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u="sng" dirty="0"/>
              <a:t>Тематика занятия № 2 </a:t>
            </a:r>
            <a:r>
              <a:rPr lang="ru-RU" b="1" dirty="0"/>
              <a:t> :  Самые известные Кремли и соборы России.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0589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u="sng" dirty="0"/>
              <a:t>Экскурсия</a:t>
            </a:r>
            <a:r>
              <a:rPr lang="ru-RU" b="1" dirty="0"/>
              <a:t> по самым известным Кремлям России.</a:t>
            </a:r>
            <a:endParaRPr lang="ru-RU" dirty="0"/>
          </a:p>
          <a:p>
            <a:r>
              <a:rPr lang="ru-RU" b="1" dirty="0"/>
              <a:t>1. Московский Кремль.</a:t>
            </a:r>
            <a:endParaRPr lang="ru-RU" dirty="0"/>
          </a:p>
          <a:p>
            <a:r>
              <a:rPr lang="ru-RU" b="1" dirty="0"/>
              <a:t>2. Астраханский Кремль.</a:t>
            </a:r>
            <a:endParaRPr lang="ru-RU" dirty="0"/>
          </a:p>
          <a:p>
            <a:r>
              <a:rPr lang="ru-RU" b="1" dirty="0"/>
              <a:t>3. Кремль Великого Новгорода.</a:t>
            </a:r>
            <a:endParaRPr lang="ru-RU" dirty="0"/>
          </a:p>
          <a:p>
            <a:r>
              <a:rPr lang="ru-RU" b="1" dirty="0"/>
              <a:t>4.Псковский Кремль.</a:t>
            </a:r>
            <a:endParaRPr lang="ru-RU" dirty="0"/>
          </a:p>
          <a:p>
            <a:r>
              <a:rPr lang="ru-RU" b="1" dirty="0"/>
              <a:t>5.Казанский Кремль.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4686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 Бумажное моделирование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5325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Юля\Desktop\КЛУБ-2 ЗАНЯТИЕ\ФОТО 2 КЛУБ\20181110_1637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791040" y="-8164288"/>
            <a:ext cx="39319201" cy="2211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7626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Юля\Desktop\КЛУБ-2 ЗАНЯТИЕ\ФОТО 2 КЛУБ\20181110_1611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655136" y="-7084169"/>
            <a:ext cx="39319200" cy="22117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6687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Юля\Desktop\КЛУБ-ЗАНЯТИЕ 1\ФОТО АППЛИКАЦИИ 1 КЛУБА\20180901_1332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238312" y="-6148064"/>
            <a:ext cx="39319201" cy="22117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8992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Юля\Desktop\КЛУБ-2 ЗАНЯТИЕ\ФОТО 2 КЛУБ\20181110_1827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676446" y="-4200525"/>
            <a:ext cx="39319200" cy="2211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8572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Юля\Desktop\КЛУБ-2 ЗАНЯТИЕ\ФОТО 2 КЛУБ\20181110_1827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654136" y="-3843808"/>
            <a:ext cx="39319201" cy="22117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0782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Юля\Desktop\КЛУБ-2 ЗАНЯТИЕ\ФОТО 2 КЛУБ\20181110_18274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98152" y="-2384175"/>
            <a:ext cx="39319201" cy="2211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1180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История России в храмах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b="1" dirty="0"/>
              <a:t>Рельеф собора .</a:t>
            </a:r>
            <a:endParaRPr lang="ru-RU" sz="3600" dirty="0"/>
          </a:p>
          <a:p>
            <a:r>
              <a:rPr lang="ru-RU" sz="3600" b="1" dirty="0"/>
              <a:t>Моделирование. Серый скульптурный пластилин .</a:t>
            </a:r>
            <a:endParaRPr lang="ru-RU" sz="36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3706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C:\Users\Юля\Desktop\КЛУБ№3 18-19\image-0-02-04-a955f9d1eec2e36168a3669f363faee63aec4b8a7630c769754ea6f81793e650-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830" y="-1467544"/>
            <a:ext cx="9144000" cy="12192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692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Юля\Desktop\КЛУБ-2 ЗАНЯТИЕ\ФОТО 2 КЛУБ\20181110_1905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30400" y="-7012160"/>
            <a:ext cx="39319201" cy="22117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3697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Юля\Desktop\КЛУБ-2 ЗАНЯТИЕ\ФОТО 2 КЛУБ\20181110_1935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223088" y="-7084168"/>
            <a:ext cx="39319200" cy="2211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4185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Юля\Desktop\КЛУБ-2 ЗАНЯТИЕ\ФОТО 2 КЛУБ\20181110_1935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89640" y="-2259632"/>
            <a:ext cx="39319201" cy="2211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1210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0000"/>
          </a:solidFill>
        </p:spPr>
        <p:txBody>
          <a:bodyPr/>
          <a:lstStyle/>
          <a:p>
            <a:r>
              <a:rPr lang="ru-RU" b="1" dirty="0" smtClean="0"/>
              <a:t>ЗАНЯТИЕ 3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u="sng" dirty="0"/>
              <a:t>Тематика занятия № 3  </a:t>
            </a:r>
            <a:r>
              <a:rPr lang="ru-RU" b="1" dirty="0"/>
              <a:t> :  КРУГОСВЕТНЫЙ  ДЕД  МОРОЗ.</a:t>
            </a:r>
            <a:endParaRPr lang="ru-RU" dirty="0"/>
          </a:p>
          <a:p>
            <a:r>
              <a:rPr lang="ru-RU" b="1" dirty="0"/>
              <a:t>МАСТЕР-КЛАСС  ПО ИЗГОТОВЛЕНИЮ  символичного имбирного  печенья в канун Нового года 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7508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Юля\Desktop\КЛУБ№3 18-19\image-0-02-04-26160c9b9f9d9e05bf11232590e6c74267d0f992d0147dbb1d9373b8408351ab-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" y="-891480"/>
            <a:ext cx="9144001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8255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ru-RU" b="1" dirty="0" smtClean="0"/>
              <a:t>1 ЗАНЯТИЕ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Самые </a:t>
            </a:r>
            <a:r>
              <a:rPr lang="ru-RU" b="1" u="sng" dirty="0"/>
              <a:t>великие </a:t>
            </a:r>
            <a:r>
              <a:rPr lang="ru-RU" b="1" dirty="0"/>
              <a:t>сооружения мира.</a:t>
            </a:r>
            <a:endParaRPr lang="ru-RU" dirty="0"/>
          </a:p>
          <a:p>
            <a:r>
              <a:rPr lang="ru-RU" b="1" dirty="0"/>
              <a:t>1. Карта мира.</a:t>
            </a:r>
            <a:endParaRPr lang="ru-RU" dirty="0"/>
          </a:p>
          <a:p>
            <a:r>
              <a:rPr lang="ru-RU" b="1" dirty="0"/>
              <a:t>2. Россия «Падающие </a:t>
            </a:r>
            <a:endParaRPr lang="ru-RU" dirty="0"/>
          </a:p>
          <a:p>
            <a:r>
              <a:rPr lang="ru-RU" b="1" dirty="0"/>
              <a:t>башни »:</a:t>
            </a:r>
            <a:endParaRPr lang="ru-RU" dirty="0"/>
          </a:p>
          <a:p>
            <a:r>
              <a:rPr lang="ru-RU" b="1" dirty="0"/>
              <a:t>Пизанская,</a:t>
            </a:r>
            <a:endParaRPr lang="ru-RU" dirty="0"/>
          </a:p>
          <a:p>
            <a:r>
              <a:rPr lang="ru-RU" b="1" dirty="0"/>
              <a:t>Невьянская,</a:t>
            </a:r>
            <a:endParaRPr lang="ru-RU" dirty="0"/>
          </a:p>
          <a:p>
            <a:r>
              <a:rPr lang="ru-RU" b="1" dirty="0"/>
              <a:t>Казанская 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9225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u="sng" dirty="0"/>
              <a:t>РОЖДЕСТВЕНСКИЙ  КВЕСТ</a:t>
            </a:r>
            <a:r>
              <a:rPr lang="ru-RU" b="1" dirty="0"/>
              <a:t> </a:t>
            </a:r>
            <a:endParaRPr lang="ru-RU" dirty="0"/>
          </a:p>
          <a:p>
            <a:r>
              <a:rPr lang="ru-RU" b="1" dirty="0"/>
              <a:t>« ЗАБАВЫ ДЛЯ ДЕТЕЙ НА НОВЫЙ 2019 ГОД»-</a:t>
            </a:r>
            <a:endParaRPr lang="ru-RU" dirty="0"/>
          </a:p>
          <a:p>
            <a:r>
              <a:rPr lang="ru-RU" b="1" dirty="0"/>
              <a:t>1) Деление на группы. Прохождение станций.</a:t>
            </a:r>
            <a:endParaRPr lang="ru-RU" dirty="0"/>
          </a:p>
          <a:p>
            <a:r>
              <a:rPr lang="ru-RU" b="1" dirty="0"/>
              <a:t>2) Разучивание английской новогодней песни.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4821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02665638"/>
              </p:ext>
            </p:extLst>
          </p:nvPr>
        </p:nvGraphicFramePr>
        <p:xfrm>
          <a:off x="395536" y="1700808"/>
          <a:ext cx="7704856" cy="321315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704856"/>
              </a:tblGrid>
              <a:tr h="19278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СКАЗОЧНОЕ И УДИВИТЕЛЬНОЕ ПУТЕШЕСТВИЕ В  ВЕЛИКИЙ УСТЮГ. ГОРОДСКАЯ РЕЗИДЕНЦИЯ ДЕДА МОРОЗА. ВОТЧИНА ДЕДА МОРОЗА 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( аппликация ).  ЛЮБОПЫТНЫЕ ФАКТЫ.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2852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sng" dirty="0">
                          <a:effectLst/>
                        </a:rPr>
                        <a:t>ДЕД МОРОЗ –</a:t>
                      </a:r>
                      <a:r>
                        <a:rPr lang="ru-RU" sz="1400" dirty="0">
                          <a:effectLst/>
                        </a:rPr>
                        <a:t>ПОЧЕТНЫЙ ГРАЖДАНИН РОССИИ. МОРОЗ ИВАНОВИЧ. ПРАВИЛЬНЫЙ КОСТЮМ. СКУЛЬПТУРА ДЕДА МОРОЗА.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4747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u="sng" dirty="0"/>
              <a:t>ДЕД МОРОЗ –</a:t>
            </a:r>
            <a:r>
              <a:rPr lang="ru-RU" b="1" dirty="0"/>
              <a:t>ПОЧЕТНЫЙ ГРАЖДАНИН РОССИИ. МОРОЗ ИВАНОВИЧ. ПРАВИЛЬНЫЙ КОСТЮМ. СКУЛЬПТУРА ДЕДА МОРОЗА</a:t>
            </a:r>
            <a:r>
              <a:rPr lang="ru-RU" b="1" dirty="0" smtClean="0"/>
              <a:t>.</a:t>
            </a:r>
          </a:p>
          <a:p>
            <a:r>
              <a:rPr lang="ru-RU" b="1" u="sng" dirty="0"/>
              <a:t>КРУГОСВЕТНЫЙ    ДЕД МОРОЗ.</a:t>
            </a:r>
            <a:endParaRPr lang="ru-RU" dirty="0"/>
          </a:p>
          <a:p>
            <a:r>
              <a:rPr lang="ru-RU" b="1" dirty="0"/>
              <a:t>Великобритания. Германия. США. Канада. Австралия. Практикум. Рождественский тест. </a:t>
            </a:r>
            <a:r>
              <a:rPr lang="en-US" b="1" dirty="0"/>
              <a:t>Jingle Bells</a:t>
            </a:r>
            <a:r>
              <a:rPr lang="ru-RU" b="1" dirty="0"/>
              <a:t>. Олени Санта-Клауса. День подарков…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703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u="sng" dirty="0"/>
              <a:t>КРУГОСВЕТНЫЙ    ДЕД МОРОЗ.</a:t>
            </a:r>
            <a:endParaRPr lang="ru-RU" dirty="0"/>
          </a:p>
          <a:p>
            <a:r>
              <a:rPr lang="ru-RU" b="1" dirty="0"/>
              <a:t> МАСТЕР-КЛАСС  ПО  </a:t>
            </a:r>
            <a:r>
              <a:rPr lang="ru-RU" b="1" dirty="0" smtClean="0"/>
              <a:t>ИЗГОТОВЛЕНИЮ  </a:t>
            </a:r>
            <a:r>
              <a:rPr lang="ru-RU" b="1" dirty="0"/>
              <a:t>символичного имбирного  печенья в канун Нового года . </a:t>
            </a:r>
            <a:endParaRPr lang="ru-RU" dirty="0"/>
          </a:p>
          <a:p>
            <a:r>
              <a:rPr lang="ru-RU" b="1" dirty="0"/>
              <a:t>Китай. Финляндия .Франция. Китайский календарь. Как писать письмо </a:t>
            </a:r>
            <a:r>
              <a:rPr lang="ru-RU" b="1" dirty="0" err="1"/>
              <a:t>Йолупукки</a:t>
            </a:r>
            <a:r>
              <a:rPr lang="ru-RU" b="1" dirty="0"/>
              <a:t> .  Пер </a:t>
            </a:r>
            <a:r>
              <a:rPr lang="ru-RU" b="1" dirty="0" err="1"/>
              <a:t>Ноэль</a:t>
            </a:r>
            <a:r>
              <a:rPr lang="ru-RU" b="1" dirty="0"/>
              <a:t>. Имбирные пряники  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4780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Юля\Desktop\КЛУБ№3 18-19\20181208_1819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398552" y="-9820472"/>
            <a:ext cx="39319201" cy="22117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9978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8" name="Picture 2" descr="C:\Users\Юля\Desktop\КЛУБ№3 18-19\image-0-02-04-b1f2fe0f56a8944d18071a98b2ee5b995a43a2c790788f058b0d58188c8c3836-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-3411760"/>
            <a:ext cx="9144000" cy="12192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4684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:\Users\Юля\Desktop\КЛУБ№3 18-19\image-0-02-04-fe19801d0fdd5e0dbbf107e2a7c4b75571db7c5bbc3eb593b42ed94d6f21d129-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16357" y="-1971600"/>
            <a:ext cx="12192000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9533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Users\Юля\Desktop\КЛУБ№3 18-19\ВЕЛ УСТ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548680"/>
            <a:ext cx="8316416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5311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</p:spPr>
        <p:txBody>
          <a:bodyPr/>
          <a:lstStyle/>
          <a:p>
            <a:r>
              <a:rPr lang="ru-RU" b="1" dirty="0" smtClean="0"/>
              <a:t>4 ЗАНЯТИЕ КЛУБА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800" b="1" u="sng" dirty="0"/>
              <a:t>Тематика занятия № 4 </a:t>
            </a:r>
            <a:r>
              <a:rPr lang="ru-RU" sz="4800" b="1" dirty="0"/>
              <a:t> :  Самые известные архитектурные сооружения Англии .</a:t>
            </a:r>
            <a:endParaRPr lang="ru-RU" sz="48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337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sz="4000" b="1" dirty="0">
                <a:latin typeface="Arial Black" pitchFamily="34" charset="0"/>
              </a:rPr>
              <a:t>Стоунхендж    </a:t>
            </a:r>
            <a:r>
              <a:rPr lang="ru-RU" sz="4000" u="sng" dirty="0">
                <a:latin typeface="Arial Black" pitchFamily="34" charset="0"/>
                <a:hlinkClick r:id="rId2"/>
              </a:rPr>
              <a:t>Тайны и загадки</a:t>
            </a:r>
            <a:r>
              <a:rPr lang="ru-RU" sz="4000" u="sng" dirty="0">
                <a:latin typeface="Arial Black" pitchFamily="34" charset="0"/>
              </a:rPr>
              <a:t>.</a:t>
            </a:r>
            <a:endParaRPr lang="ru-RU" sz="4000" dirty="0">
              <a:latin typeface="Arial Black" pitchFamily="34" charset="0"/>
            </a:endParaRPr>
          </a:p>
          <a:p>
            <a:r>
              <a:rPr lang="ru-RU" sz="4000" dirty="0">
                <a:latin typeface="Arial Black" pitchFamily="34" charset="0"/>
              </a:rPr>
              <a:t>Мир Стоунхенджа.</a:t>
            </a:r>
          </a:p>
          <a:p>
            <a:r>
              <a:rPr lang="ru-RU" sz="4000" dirty="0">
                <a:latin typeface="Arial Black" pitchFamily="34" charset="0"/>
              </a:rPr>
              <a:t>Легенды Стоунхенджа.</a:t>
            </a:r>
          </a:p>
          <a:p>
            <a:r>
              <a:rPr lang="ru-RU" sz="4000" dirty="0">
                <a:latin typeface="Arial Black" pitchFamily="34" charset="0"/>
              </a:rPr>
              <a:t> </a:t>
            </a:r>
          </a:p>
          <a:p>
            <a:r>
              <a:rPr lang="ru-RU" sz="4000" dirty="0">
                <a:latin typeface="Arial Black" pitchFamily="34" charset="0"/>
              </a:rPr>
              <a:t>Инженерное чудо.</a:t>
            </a:r>
          </a:p>
          <a:p>
            <a:r>
              <a:rPr lang="ru-RU" sz="4000" dirty="0">
                <a:latin typeface="Arial Black" pitchFamily="34" charset="0"/>
              </a:rPr>
              <a:t> </a:t>
            </a:r>
          </a:p>
          <a:p>
            <a:r>
              <a:rPr lang="ru-RU" sz="4000" dirty="0">
                <a:latin typeface="Arial Black" pitchFamily="34" charset="0"/>
              </a:rPr>
              <a:t>Предназначение.</a:t>
            </a:r>
          </a:p>
          <a:p>
            <a:r>
              <a:rPr lang="ru-RU" sz="4000" dirty="0">
                <a:latin typeface="Arial Black" pitchFamily="34" charset="0"/>
              </a:rPr>
              <a:t> </a:t>
            </a:r>
          </a:p>
          <a:p>
            <a:r>
              <a:rPr lang="ru-RU" sz="4000" dirty="0">
                <a:latin typeface="Arial Black" pitchFamily="34" charset="0"/>
              </a:rPr>
              <a:t>Интересные факты.</a:t>
            </a:r>
          </a:p>
          <a:p>
            <a:r>
              <a:rPr lang="ru-RU" sz="4000" b="1" dirty="0">
                <a:latin typeface="Arial Black" pitchFamily="34" charset="0"/>
              </a:rPr>
              <a:t> </a:t>
            </a:r>
            <a:endParaRPr lang="ru-RU" sz="4000" dirty="0">
              <a:latin typeface="Arial Black" pitchFamily="34" charset="0"/>
            </a:endParaRPr>
          </a:p>
          <a:p>
            <a:r>
              <a:rPr lang="ru-RU" sz="4000" b="1" dirty="0">
                <a:latin typeface="Arial Black" pitchFamily="34" charset="0"/>
              </a:rPr>
              <a:t>Бумажное моделирование  </a:t>
            </a:r>
            <a:endParaRPr lang="ru-RU" sz="4000" dirty="0">
              <a:latin typeface="Arial Black" pitchFamily="34" charset="0"/>
            </a:endParaRPr>
          </a:p>
          <a:p>
            <a:r>
              <a:rPr lang="ru-RU" sz="4000" b="1" u="sng" dirty="0">
                <a:latin typeface="Arial Black" pitchFamily="34" charset="0"/>
              </a:rPr>
              <a:t>Стоунхенджа.</a:t>
            </a:r>
            <a:endParaRPr lang="ru-RU" sz="4000" dirty="0">
              <a:latin typeface="Arial Black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2798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Юля\Desktop\КЛУБ-ЗАНЯТИЕ 1\20181020_1708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84784" y="-10612560"/>
            <a:ext cx="22117050" cy="393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026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fontAlgn="base"/>
            <a:r>
              <a:rPr lang="ru-RU" sz="4800" b="1" dirty="0" err="1"/>
              <a:t>Тауэрский</a:t>
            </a:r>
            <a:r>
              <a:rPr lang="ru-RU" sz="4800" b="1" dirty="0"/>
              <a:t> мост в Англии. Визитная карточка Лондона: 10 интересных фактов о </a:t>
            </a:r>
            <a:r>
              <a:rPr lang="ru-RU" sz="4800" b="1" dirty="0" err="1"/>
              <a:t>Тауэрском</a:t>
            </a:r>
            <a:r>
              <a:rPr lang="ru-RU" sz="4800" b="1" dirty="0"/>
              <a:t>  мосте. </a:t>
            </a:r>
          </a:p>
          <a:p>
            <a:r>
              <a:rPr lang="ru-RU" sz="4800" b="1" dirty="0"/>
              <a:t>Моделирование. Серый скульптурный пластилин .</a:t>
            </a:r>
            <a:endParaRPr lang="ru-RU" sz="48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088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4400" b="1" u="sng" dirty="0"/>
              <a:t>БИГ БЕН</a:t>
            </a:r>
            <a:r>
              <a:rPr lang="en-US" sz="4400" b="1" u="sng" dirty="0"/>
              <a:t>.</a:t>
            </a:r>
            <a:endParaRPr lang="ru-RU" sz="4400" b="1" dirty="0"/>
          </a:p>
          <a:p>
            <a:r>
              <a:rPr lang="en-US" sz="4400" b="1" dirty="0"/>
              <a:t>"Clock Tower"- </a:t>
            </a:r>
            <a:r>
              <a:rPr lang="ru-RU" sz="4400" b="1" dirty="0"/>
              <a:t>Биг</a:t>
            </a:r>
            <a:r>
              <a:rPr lang="en-US" sz="4400" b="1" dirty="0"/>
              <a:t>-</a:t>
            </a:r>
            <a:r>
              <a:rPr lang="ru-RU" sz="4400" b="1" dirty="0"/>
              <a:t>Бен</a:t>
            </a:r>
            <a:r>
              <a:rPr lang="en-US" sz="4400" b="1" dirty="0"/>
              <a:t>.</a:t>
            </a:r>
            <a:endParaRPr lang="ru-RU" sz="4400" b="1" dirty="0"/>
          </a:p>
          <a:p>
            <a:r>
              <a:rPr lang="ru-RU" sz="4400" b="1" u="sng" dirty="0">
                <a:hlinkClick r:id="rId2"/>
              </a:rPr>
              <a:t>Интересные факты</a:t>
            </a:r>
            <a:r>
              <a:rPr lang="ru-RU" sz="4400" b="1" dirty="0"/>
              <a:t> о Биг-Бен.</a:t>
            </a:r>
          </a:p>
          <a:p>
            <a:r>
              <a:rPr lang="ru-RU" sz="4400" b="1" dirty="0"/>
              <a:t>Бумажное моделирование  </a:t>
            </a:r>
          </a:p>
          <a:p>
            <a:r>
              <a:rPr lang="ru-RU" sz="4400" b="1" dirty="0"/>
              <a:t>"</a:t>
            </a:r>
            <a:r>
              <a:rPr lang="ru-RU" sz="4400" b="1" dirty="0" err="1"/>
              <a:t>Clock</a:t>
            </a:r>
            <a:r>
              <a:rPr lang="ru-RU" sz="4400" b="1" dirty="0"/>
              <a:t> </a:t>
            </a:r>
            <a:r>
              <a:rPr lang="ru-RU" sz="4400" b="1" dirty="0" err="1"/>
              <a:t>Tower</a:t>
            </a:r>
            <a:r>
              <a:rPr lang="ru-RU" sz="4400" b="1" dirty="0"/>
              <a:t>"- Биг-Бен.</a:t>
            </a:r>
          </a:p>
          <a:p>
            <a:pPr marL="0" indent="0">
              <a:buNone/>
            </a:pPr>
            <a:r>
              <a:rPr lang="ru-RU" sz="4400" b="1" dirty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3984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base"/>
            <a:r>
              <a:rPr lang="ru-RU" b="1" dirty="0"/>
              <a:t>ЛОНДОНСКИЙ ТАУЭР- символ Лондона.</a:t>
            </a:r>
          </a:p>
          <a:p>
            <a:pPr fontAlgn="base"/>
            <a:r>
              <a:rPr lang="ru-RU" b="1" dirty="0"/>
              <a:t>Тауэр — тюрьма.</a:t>
            </a:r>
          </a:p>
          <a:p>
            <a:pPr fontAlgn="base"/>
            <a:r>
              <a:rPr lang="ru-RU" b="1" dirty="0"/>
              <a:t>Мирные функции Тауэра.</a:t>
            </a:r>
          </a:p>
          <a:p>
            <a:pPr fontAlgn="base"/>
            <a:r>
              <a:rPr lang="ru-RU" b="1" dirty="0"/>
              <a:t>Королевский зверинец.</a:t>
            </a:r>
          </a:p>
          <a:p>
            <a:pPr fontAlgn="base"/>
            <a:r>
              <a:rPr lang="ru-RU" b="1" dirty="0"/>
              <a:t>Сокровищница Тауэра. Где находится Тауэр?</a:t>
            </a:r>
          </a:p>
          <a:p>
            <a:pPr fontAlgn="base"/>
            <a:r>
              <a:rPr lang="ru-RU" b="1" u="sng" dirty="0"/>
              <a:t>Путешествие в Тауэр.</a:t>
            </a:r>
            <a:endParaRPr lang="ru-RU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1375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="1" u="sng" dirty="0"/>
              <a:t>ENGLISH :</a:t>
            </a:r>
            <a:endParaRPr lang="ru-RU" dirty="0"/>
          </a:p>
          <a:p>
            <a:r>
              <a:rPr lang="en-US" b="1" dirty="0"/>
              <a:t>SUPER STRUCTURES </a:t>
            </a:r>
            <a:endParaRPr lang="ru-RU" dirty="0"/>
          </a:p>
          <a:p>
            <a:r>
              <a:rPr lang="en-US" b="1" dirty="0"/>
              <a:t>@ GREAT BUILDINGS </a:t>
            </a:r>
            <a:endParaRPr lang="ru-RU" dirty="0"/>
          </a:p>
          <a:p>
            <a:r>
              <a:rPr lang="en-US" b="1" u="sng" dirty="0"/>
              <a:t>PART4:</a:t>
            </a:r>
            <a:endParaRPr lang="ru-RU" dirty="0"/>
          </a:p>
          <a:p>
            <a:r>
              <a:rPr lang="en-US" b="1" dirty="0"/>
              <a:t>ROPE BRIDGE IN PERU</a:t>
            </a:r>
            <a:r>
              <a:rPr lang="ru-RU" b="1" dirty="0"/>
              <a:t>. (ВЕРЕВОЧНЫЙ МОСТ В ПЕРУ)</a:t>
            </a:r>
            <a:endParaRPr lang="ru-RU" dirty="0"/>
          </a:p>
          <a:p>
            <a:r>
              <a:rPr lang="en-US" b="1" dirty="0"/>
              <a:t>TOWER BRIDGE IN LONDON. </a:t>
            </a:r>
            <a:r>
              <a:rPr lang="ru-RU" b="1" dirty="0"/>
              <a:t>РАЗДВИЖНЫЕ МОСТЫ</a:t>
            </a:r>
            <a:r>
              <a:rPr lang="en-US" b="1" dirty="0"/>
              <a:t> .</a:t>
            </a:r>
            <a:endParaRPr lang="ru-RU" dirty="0"/>
          </a:p>
          <a:p>
            <a:r>
              <a:rPr lang="en-US" b="1" dirty="0"/>
              <a:t>OTHER FAMOUS BRIDGES</a:t>
            </a:r>
            <a:r>
              <a:rPr lang="ru-RU" b="1" dirty="0"/>
              <a:t>.</a:t>
            </a:r>
            <a:endParaRPr lang="ru-RU" dirty="0"/>
          </a:p>
          <a:p>
            <a:r>
              <a:rPr lang="ru-RU" b="1" dirty="0"/>
              <a:t>ДРУГИЕ ЗНАМЕНИТЫЕ МОСТЫ В МИРЕ.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521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7410" name="Picture 2" descr="C:\Users\Юля\Desktop\КЛУБ№3 18-19\4 КЛУБ\Tower-of-Lond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9688" y="0"/>
            <a:ext cx="4826768" cy="6080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3" descr="C:\Users\Юля\Desktop\КЛУБ№3 18-19\4 КЛУБ\stounhedzh-stonehenge-angliya_0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-1539552"/>
            <a:ext cx="3238128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2364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C:\Users\Юля\Desktop\КЛУБ№3 18-19\4 КЛУБ\kechva-chak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088" y="1216025"/>
            <a:ext cx="8374384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322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C:\Users\Юля\Desktop\КЛУБ№3 18-19\4 КЛУБ\anglia-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332656"/>
            <a:ext cx="7920880" cy="5688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3117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МОСТЫ МИРА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C:\Users\Юля\Desktop\КЛУБ №5\IMG_3114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576" y="-2331641"/>
            <a:ext cx="9756576" cy="12192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667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/>
          </a:solidFill>
        </p:spPr>
        <p:txBody>
          <a:bodyPr/>
          <a:lstStyle/>
          <a:p>
            <a:r>
              <a:rPr lang="ru-RU" dirty="0" smtClean="0"/>
              <a:t>5 ЗАНЯТИЕ КЛУБА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u="sng" dirty="0"/>
              <a:t>Тематика занятия № 5  </a:t>
            </a:r>
            <a:r>
              <a:rPr lang="ru-RU" b="1" dirty="0"/>
              <a:t> :  КИТАЙ. ПЕКИН. ВСЕ ТОНКОСТИ </a:t>
            </a:r>
            <a:r>
              <a:rPr lang="ru-RU" b="1" dirty="0" smtClean="0"/>
              <a:t>КИТАЯ.</a:t>
            </a:r>
          </a:p>
          <a:p>
            <a:r>
              <a:rPr lang="ru-RU" b="1" dirty="0"/>
              <a:t>КИТАЙСКИЙ НОВЫЙ ГОД. </a:t>
            </a:r>
            <a:endParaRPr lang="ru-RU" b="1" dirty="0" smtClean="0"/>
          </a:p>
          <a:p>
            <a:endParaRPr lang="ru-RU" dirty="0"/>
          </a:p>
        </p:txBody>
      </p:sp>
      <p:pic>
        <p:nvPicPr>
          <p:cNvPr id="1026" name="Picture 2" descr="C:\Users\Юля\Desktop\КЛУБ №5\Kitayskiy-novyiy-g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140969"/>
            <a:ext cx="6408712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121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/>
              <a:t>Великая Китайская  стена. Факты. Моделирование.</a:t>
            </a:r>
            <a:endParaRPr lang="ru-RU" dirty="0"/>
          </a:p>
          <a:p>
            <a:r>
              <a:rPr lang="ru-RU" b="1" dirty="0"/>
              <a:t>Чайная пена и иероглифы.</a:t>
            </a:r>
            <a:endParaRPr lang="ru-RU" dirty="0"/>
          </a:p>
          <a:p>
            <a:r>
              <a:rPr lang="ru-RU" b="1" dirty="0"/>
              <a:t>Первый компас.</a:t>
            </a:r>
            <a:endParaRPr lang="ru-RU" dirty="0"/>
          </a:p>
          <a:p>
            <a:r>
              <a:rPr lang="ru-RU" b="1" dirty="0"/>
              <a:t>Бумага и книгопечатание</a:t>
            </a:r>
            <a:endParaRPr lang="ru-RU" dirty="0"/>
          </a:p>
          <a:p>
            <a:r>
              <a:rPr lang="ru-RU" b="1" dirty="0"/>
              <a:t>Порох и его значение.</a:t>
            </a:r>
            <a:endParaRPr lang="ru-RU" dirty="0"/>
          </a:p>
          <a:p>
            <a:r>
              <a:rPr lang="ru-RU" b="1" dirty="0"/>
              <a:t>Секрет китайского фарфора.</a:t>
            </a:r>
            <a:endParaRPr lang="ru-RU" dirty="0"/>
          </a:p>
          <a:p>
            <a:r>
              <a:rPr lang="ru-RU" b="1" u="sng" dirty="0"/>
              <a:t>Английский: Путешествие в Китай.</a:t>
            </a:r>
            <a:endParaRPr lang="ru-RU" dirty="0"/>
          </a:p>
          <a:p>
            <a:r>
              <a:rPr lang="ru-RU" b="1" dirty="0"/>
              <a:t>Все тонкости Китая. Интересные факты о Китае и китайцах.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2766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ru-RU" b="1" dirty="0"/>
              <a:t>1 ЗАНЯТИЕ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Моделирование «Падающих башен».</a:t>
            </a:r>
            <a:endParaRPr lang="ru-RU" dirty="0"/>
          </a:p>
          <a:p>
            <a:r>
              <a:rPr lang="ru-RU" b="1" dirty="0"/>
              <a:t>АППЛИКАЦИЯ.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8630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C000"/>
          </a:solidFill>
        </p:spPr>
        <p:txBody>
          <a:bodyPr>
            <a:normAutofit fontScale="90000"/>
          </a:bodyPr>
          <a:lstStyle/>
          <a:p>
            <a:r>
              <a:rPr lang="ru-RU" b="1" dirty="0"/>
              <a:t>Символика Китая. Символ удачи.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/>
              <a:t>Введение в китайскую иероглифику.</a:t>
            </a:r>
            <a:endParaRPr lang="ru-RU" dirty="0"/>
          </a:p>
          <a:p>
            <a:r>
              <a:rPr lang="ru-RU" b="1" dirty="0"/>
              <a:t>Гость из Древнего Китая.</a:t>
            </a:r>
            <a:endParaRPr lang="ru-RU" dirty="0"/>
          </a:p>
          <a:p>
            <a:r>
              <a:rPr lang="ru-RU" b="1" dirty="0"/>
              <a:t>Застывший дракон</a:t>
            </a:r>
            <a:r>
              <a:rPr lang="ru-RU" b="1" dirty="0" smtClean="0"/>
              <a:t>.</a:t>
            </a:r>
          </a:p>
          <a:p>
            <a:r>
              <a:rPr lang="ru-RU" b="1" u="sng" dirty="0" smtClean="0"/>
              <a:t>ПРАЗДНИК  </a:t>
            </a:r>
            <a:r>
              <a:rPr lang="ru-RU" b="1" u="sng" dirty="0"/>
              <a:t>В ХОЛЛЕ </a:t>
            </a:r>
            <a:r>
              <a:rPr lang="ru-RU" b="1" u="sng" dirty="0" smtClean="0"/>
              <a:t>НА  ВТОРОМ </a:t>
            </a:r>
            <a:r>
              <a:rPr lang="ru-RU" b="1" u="sng" dirty="0"/>
              <a:t>ЭТАЖЕ.</a:t>
            </a:r>
            <a:endParaRPr lang="ru-RU" dirty="0"/>
          </a:p>
          <a:p>
            <a:r>
              <a:rPr lang="ru-RU" b="1" u="sng" dirty="0"/>
              <a:t>( ВСЕ УЧАСТНИКИ КЛУБА)</a:t>
            </a:r>
            <a:endParaRPr lang="ru-RU" dirty="0"/>
          </a:p>
          <a:p>
            <a:r>
              <a:rPr lang="ru-RU" b="1" dirty="0"/>
              <a:t> </a:t>
            </a:r>
            <a:r>
              <a:rPr lang="ru-RU" b="1" u="sng" dirty="0" smtClean="0"/>
              <a:t>ПОМОЩНИКИ</a:t>
            </a:r>
            <a:r>
              <a:rPr lang="en-US" b="1" u="sng" dirty="0"/>
              <a:t>: </a:t>
            </a:r>
            <a:r>
              <a:rPr lang="ru-RU" b="1" u="sng" dirty="0"/>
              <a:t>УЧАЩИЕСЯ </a:t>
            </a:r>
            <a:endParaRPr lang="ru-RU" dirty="0"/>
          </a:p>
          <a:p>
            <a:r>
              <a:rPr lang="ru-RU" b="1" u="sng" dirty="0"/>
              <a:t>9-1</a:t>
            </a:r>
            <a:r>
              <a:rPr lang="en-US" b="1" u="sng" dirty="0"/>
              <a:t>1</a:t>
            </a:r>
            <a:r>
              <a:rPr lang="ru-RU" b="1" u="sng" dirty="0"/>
              <a:t> КЛАССОВ</a:t>
            </a:r>
            <a:endParaRPr lang="ru-RU" dirty="0"/>
          </a:p>
          <a:p>
            <a:r>
              <a:rPr lang="ru-RU" b="1" dirty="0"/>
              <a:t> </a:t>
            </a:r>
            <a:r>
              <a:rPr lang="ru-RU" b="1" dirty="0" err="1" smtClean="0"/>
              <a:t>过年好</a:t>
            </a:r>
            <a:r>
              <a:rPr lang="ru-RU" b="1" dirty="0" smtClean="0"/>
              <a:t> </a:t>
            </a:r>
            <a:r>
              <a:rPr lang="ru-RU" b="1" dirty="0"/>
              <a:t>(</a:t>
            </a:r>
            <a:r>
              <a:rPr lang="ru-RU" b="1" dirty="0" err="1"/>
              <a:t>guò</a:t>
            </a:r>
            <a:r>
              <a:rPr lang="ru-RU" b="1" dirty="0"/>
              <a:t> </a:t>
            </a:r>
            <a:r>
              <a:rPr lang="ru-RU" b="1" dirty="0" err="1"/>
              <a:t>nián</a:t>
            </a:r>
            <a:r>
              <a:rPr lang="ru-RU" b="1" dirty="0"/>
              <a:t> </a:t>
            </a:r>
            <a:r>
              <a:rPr lang="ru-RU" b="1" dirty="0" err="1"/>
              <a:t>hǎo</a:t>
            </a:r>
            <a:r>
              <a:rPr lang="ru-RU" b="1" dirty="0"/>
              <a:t>) С Новым годом!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2058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Юля\Desktop\КЛУБ №5\IMG_311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44824" y="-1693260"/>
            <a:ext cx="12192001" cy="914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2512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Юля\Desktop\КЛУБ №5\IMG_3110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165" y="-3555776"/>
            <a:ext cx="9144000" cy="12192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7085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Юля\Desktop\КЛУБ №5\ki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48680"/>
            <a:ext cx="7810500" cy="501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7610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Юля\Desktop\КЛУБ №5\IMG_3104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76425" y="-681038"/>
            <a:ext cx="12192000" cy="6848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7398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Юля\Desktop\КЛУБ №5\IMG_3103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22488" y="-1038225"/>
            <a:ext cx="12192001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5286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Юля\Desktop\КЛУБ №5\IMG_3100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46294" y="-315416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2906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Юля\Desktop\КЛУБ №5\IMG_3098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24744" y="-17140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3347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Юля\Desktop\КЛУБ №5\IMG_3090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-5334001"/>
            <a:ext cx="7920880" cy="12192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8681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Юля\Desktop\КЛУБ №5\IMG_3085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97113" y="-176213"/>
            <a:ext cx="12192001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257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Юля\Desktop\КЛУБ-ЗАНЯТИЕ 1\ФОТО АППЛИКАЦИИ 1 КЛУБА\20181020_1939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65704" y="-13708904"/>
            <a:ext cx="39319201" cy="2211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7830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Юля\Desktop\КЛУБ №5\DSC0604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33656" y="-3699792"/>
            <a:ext cx="24688800" cy="1851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8506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Юля\Desktop\КЛУБ №5\DSC060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61263" y="-5389563"/>
            <a:ext cx="24688801" cy="18516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8320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Юля\Desktop\КЛУБ №5\DSC060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86600" y="-5372100"/>
            <a:ext cx="24688800" cy="1851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0828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Users\Юля\Desktop\КЛУБ №5\DSC060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029400" y="-2400300"/>
            <a:ext cx="24688800" cy="1851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7557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:\Users\Юля\Desktop\КЛУБ №5\IMG_3079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82913" y="474663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7697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Users\Юля\Desktop\КЛУБ №5\IMG_3092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1656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325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C:\Users\Юля\Desktop\КЛУБ №5\interesnye-fakty-o-kitae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576" y="7458"/>
            <a:ext cx="9361040" cy="679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2586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C:\Users\Юля\Desktop\КЛУБ №5\IMG_310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28800" y="23124"/>
            <a:ext cx="12192001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4453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C:\Users\Юля\Desktop\КЛУБ №5\IMG_3105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91" y="-1611560"/>
            <a:ext cx="9144000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0224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C:\Users\Юля\Desktop\КЛУБ №5\IMG_3089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11560"/>
            <a:ext cx="8837713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9558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Юля\Desktop\КЛУБ-ЗАНЯТИЕ 1\ФОТО АППЛИКАЦИИ 1 КЛУБА\20181020_19395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022288" y="-7986818"/>
            <a:ext cx="39319200" cy="2211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5980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C:\Users\Юля\Desktop\КЛУБ №5\IMG_308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1" y="1217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54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C:\Users\Юля\Desktop\КЛУБ №5\IMG_3077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949"/>
            <a:ext cx="941918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0211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C:\Users\Юля\Desktop\КЛУБ №5\IMG_3087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-19254"/>
            <a:ext cx="946854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555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50000"/>
            </a:schemeClr>
          </a:solidFill>
        </p:spPr>
        <p:txBody>
          <a:bodyPr/>
          <a:lstStyle/>
          <a:p>
            <a:r>
              <a:rPr lang="ru-RU" b="1" dirty="0" smtClean="0"/>
              <a:t>6 </a:t>
            </a:r>
            <a:r>
              <a:rPr lang="ru-RU" b="1" dirty="0" smtClean="0"/>
              <a:t> ЗАНЯТИЕ КЛУБА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u="sng" dirty="0" smtClean="0">
                <a:solidFill>
                  <a:schemeClr val="accent4">
                    <a:lumMod val="75000"/>
                  </a:schemeClr>
                </a:solidFill>
              </a:rPr>
              <a:t>ТЕМАТИКА</a:t>
            </a:r>
            <a:r>
              <a:rPr lang="en-US" b="1" u="sng" dirty="0" smtClean="0">
                <a:solidFill>
                  <a:schemeClr val="accent4">
                    <a:lumMod val="75000"/>
                  </a:schemeClr>
                </a:solidFill>
              </a:rPr>
              <a:t>:</a:t>
            </a:r>
          </a:p>
          <a:p>
            <a:r>
              <a:rPr lang="ru-RU" b="1" dirty="0" smtClean="0"/>
              <a:t>АВСТРАЛИЯ И ОКЕАНИЯ.</a:t>
            </a:r>
          </a:p>
          <a:p>
            <a:r>
              <a:rPr lang="ru-RU" b="1" dirty="0" smtClean="0"/>
              <a:t>НАЦИОНАЛЬНЫЕ ПАРКИ АВСТРАЛИИ.</a:t>
            </a:r>
          </a:p>
          <a:p>
            <a:r>
              <a:rPr lang="ru-RU" b="1" dirty="0" smtClean="0"/>
              <a:t>ДОСТОПРИМЕЧАТЕЛЬНОСТИ АВСТРАЛИИ.</a:t>
            </a:r>
          </a:p>
          <a:p>
            <a:r>
              <a:rPr lang="ru-RU" b="1" dirty="0" smtClean="0"/>
              <a:t>СИДНЕЙСКИЙ ОПЕРНЫЙ ТЕАТР.</a:t>
            </a:r>
          </a:p>
          <a:p>
            <a:r>
              <a:rPr lang="ru-RU" b="1" dirty="0" smtClean="0"/>
              <a:t>МОДЕЛИРОВАНИЕ</a:t>
            </a:r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135955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ЯПОНИЯ. ЦВЕТУЩАЯ ВЕТКА САКУРЫ.</a:t>
            </a:r>
          </a:p>
          <a:p>
            <a:r>
              <a:rPr lang="ru-RU" b="1" dirty="0" smtClean="0"/>
              <a:t>ПРАЗДНИК СО СТАРШЕКЛАССНИКАМИ.</a:t>
            </a:r>
          </a:p>
          <a:p>
            <a:r>
              <a:rPr lang="ru-RU" b="1" dirty="0" smtClean="0"/>
              <a:t>ТРАДИЦИИ И ОБЫЧАИ ЯПОНИИ.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44023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ru-RU" sz="8000" b="1" dirty="0" smtClean="0"/>
              <a:t>СПАСИБО ЗА ВНИМАНИЕ!</a:t>
            </a:r>
            <a:endParaRPr lang="ru-RU" sz="8000" b="1" dirty="0"/>
          </a:p>
        </p:txBody>
      </p:sp>
    </p:spTree>
    <p:extLst>
      <p:ext uri="{BB962C8B-B14F-4D97-AF65-F5344CB8AC3E}">
        <p14:creationId xmlns:p14="http://schemas.microsoft.com/office/powerpoint/2010/main" val="2934635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Юля\Desktop\КЛУБ-ЗАНЯТИЕ 1\ФОТО АППЛИКАЦИИ 1 КЛУБА\20181020_1941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661248" y="-5572000"/>
            <a:ext cx="39319201" cy="22117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5196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587</Words>
  <Application>Microsoft Office PowerPoint</Application>
  <PresentationFormat>Экран (4:3)</PresentationFormat>
  <Paragraphs>123</Paragraphs>
  <Slides>85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85</vt:i4>
      </vt:variant>
    </vt:vector>
  </HeadingPairs>
  <TitlesOfParts>
    <vt:vector size="86" baseType="lpstr">
      <vt:lpstr>Тема Office</vt:lpstr>
      <vt:lpstr>СТРАНИЧКИ ГЕОГРАФИЧЕСКОГО КЛУБА 2018-2019</vt:lpstr>
      <vt:lpstr>РАСПИСАНИЕ ПЕРВОГО  ЗАНЯТИЯ В ГЕОГРАФИЧЕСКОМ КЛУБЕ : </vt:lpstr>
      <vt:lpstr>Презентация PowerPoint</vt:lpstr>
      <vt:lpstr>1 ЗАНЯТИЕ</vt:lpstr>
      <vt:lpstr>Презентация PowerPoint</vt:lpstr>
      <vt:lpstr>1 ЗАНЯТИЕ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1 ЗАНЯТИЕ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ENGLISH 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2 ЗАНЯТИЕ КЛУБА</vt:lpstr>
      <vt:lpstr>Презентация PowerPoint</vt:lpstr>
      <vt:lpstr> Бумажное моделирование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История России в храмах</vt:lpstr>
      <vt:lpstr>Презентация PowerPoint</vt:lpstr>
      <vt:lpstr>Презентация PowerPoint</vt:lpstr>
      <vt:lpstr>Презентация PowerPoint</vt:lpstr>
      <vt:lpstr>Презентация PowerPoint</vt:lpstr>
      <vt:lpstr>ЗАНЯТИЕ 3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4 ЗАНЯТИЕ КЛУБА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МОСТЫ МИРА</vt:lpstr>
      <vt:lpstr>5 ЗАНЯТИЕ КЛУБА</vt:lpstr>
      <vt:lpstr>Презентация PowerPoint</vt:lpstr>
      <vt:lpstr>Символика Китая. Символ удачи.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6  ЗАНЯТИЕ КЛУБА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СТРАНИЧКИ ГЕОГРАФИЧЕСКОГО КЛУБА 2018-2019</dc:title>
  <dc:creator>Юля</dc:creator>
  <cp:lastModifiedBy>Юля</cp:lastModifiedBy>
  <cp:revision>23</cp:revision>
  <dcterms:created xsi:type="dcterms:W3CDTF">2019-03-01T16:45:01Z</dcterms:created>
  <dcterms:modified xsi:type="dcterms:W3CDTF">2019-03-01T20:36:27Z</dcterms:modified>
</cp:coreProperties>
</file>