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42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66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275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9096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55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6217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931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009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601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61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30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2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64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8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208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992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9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D3D46-2505-4B34-8946-C45FC6165311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3581A52-FDB1-4A34-A010-060C82026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933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  <p:sldLayoutId id="214748380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Проектные задачи    </a:t>
            </a:r>
            <a:br>
              <a:rPr lang="ru-RU" dirty="0"/>
            </a:br>
            <a:r>
              <a:rPr lang="ru-RU" sz="4400" dirty="0"/>
              <a:t>при обучении иностранному языку в начальной школе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Презентацию составила: </a:t>
            </a:r>
          </a:p>
          <a:p>
            <a:r>
              <a:rPr lang="ru-RU" dirty="0"/>
              <a:t>Ракишева Оксана Александровна</a:t>
            </a:r>
          </a:p>
          <a:p>
            <a:r>
              <a:rPr lang="ru-RU" dirty="0"/>
              <a:t>Учитель английского языка МАОУ Лицей № 10 г. Перми</a:t>
            </a:r>
          </a:p>
        </p:txBody>
      </p:sp>
    </p:spTree>
    <p:extLst>
      <p:ext uri="{BB962C8B-B14F-4D97-AF65-F5344CB8AC3E}">
        <p14:creationId xmlns:p14="http://schemas.microsoft.com/office/powerpoint/2010/main" val="3413262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Проектная</a:t>
            </a:r>
            <a:r>
              <a:rPr lang="en-US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</a:t>
            </a:r>
            <a:r>
              <a:rPr lang="en-US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World of the animals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br>
              <a:rPr lang="ru-RU" altLang="ru-RU" sz="4400" dirty="0">
                <a:ln>
                  <a:noFill/>
                </a:ln>
              </a:rPr>
            </a:br>
            <a:endParaRPr lang="ru-R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7990" y="104504"/>
            <a:ext cx="10481247" cy="596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894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7829" y="404949"/>
            <a:ext cx="8164285" cy="43088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/>
              <a:t>Замысел проектной задачи</a:t>
            </a:r>
          </a:p>
          <a:p>
            <a:r>
              <a:rPr lang="ru-RU" sz="3200" dirty="0"/>
              <a:t>Проблемной ситуацией данной проектной задачи является то, что к обучающимся обращается за помощью разработчик сайтов и просит помочь. Обучающимся предлагается создать буклеты, содержащие всю необходимую информацию о животных мира.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726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300" y="248195"/>
            <a:ext cx="10334168" cy="581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38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157" y="522515"/>
            <a:ext cx="9939380" cy="559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998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480" y="200840"/>
            <a:ext cx="10280469" cy="578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775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057" y="255541"/>
            <a:ext cx="10344332" cy="581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43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433" y="714096"/>
            <a:ext cx="8582297" cy="535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58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rizontal Scroll 1"/>
          <p:cNvSpPr/>
          <p:nvPr/>
        </p:nvSpPr>
        <p:spPr>
          <a:xfrm rot="10800000" flipH="1" flipV="1">
            <a:off x="2316479" y="345439"/>
            <a:ext cx="9164320" cy="532383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 , что дети могут сделать вместе сегодня, завтра каждый из них сделает самостоятельно.</a:t>
            </a:r>
          </a:p>
        </p:txBody>
      </p:sp>
    </p:spTree>
    <p:extLst>
      <p:ext uri="{BB962C8B-B14F-4D97-AF65-F5344CB8AC3E}">
        <p14:creationId xmlns:p14="http://schemas.microsoft.com/office/powerpoint/2010/main" val="597436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2960" y="568960"/>
            <a:ext cx="9489440" cy="5509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      С введением государственного образовательного стандарта начального общего образования основной задачей и критерием оценки выступает овладение учеником  универсальных учебных действий.</a:t>
            </a:r>
          </a:p>
          <a:p>
            <a:r>
              <a:rPr lang="ru-RU" sz="3200" dirty="0"/>
              <a:t>     В условиях классно-урочной формы обучения, характерной для решения традиционных задач, достижение новых образовательных результатов становится проблематичным.</a:t>
            </a:r>
          </a:p>
          <a:p>
            <a:r>
              <a:rPr lang="ru-RU" sz="3200" dirty="0"/>
              <a:t>     Один из возможных вариантов решения данной проблемы – организация проектной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723322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442720"/>
            <a:ext cx="5426158" cy="1681479"/>
          </a:xfrm>
        </p:spPr>
        <p:txBody>
          <a:bodyPr>
            <a:normAutofit fontScale="90000"/>
          </a:bodyPr>
          <a:lstStyle/>
          <a:p>
            <a:r>
              <a:rPr lang="ru-RU" dirty="0"/>
              <a:t>А.Б.Воронцов</a:t>
            </a:r>
            <a:br>
              <a:rPr lang="ru-RU" dirty="0"/>
            </a:br>
            <a:r>
              <a:rPr lang="ru-RU" sz="2000" dirty="0"/>
              <a:t>Генеральный директор Открытого института «Развивающее образование», председатель правления Ассоциации специалистов развивающего обучения "МАРО"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5" b="2910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8"/>
            <a:ext cx="5812156" cy="2829562"/>
          </a:xfrm>
        </p:spPr>
        <p:txBody>
          <a:bodyPr>
            <a:noAutofit/>
          </a:bodyPr>
          <a:lstStyle/>
          <a:p>
            <a:r>
              <a:rPr lang="ru-RU" sz="2800" dirty="0"/>
              <a:t>... Для младших школьников проектная деятельность не соответствует возрастным возможностям. Прообразом проектной деятельности в основной школе у младших школьников могут стать проектные задачи.</a:t>
            </a:r>
          </a:p>
        </p:txBody>
      </p:sp>
    </p:spTree>
    <p:extLst>
      <p:ext uri="{BB962C8B-B14F-4D97-AF65-F5344CB8AC3E}">
        <p14:creationId xmlns:p14="http://schemas.microsoft.com/office/powerpoint/2010/main" val="1943771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899160"/>
          </a:xfrm>
        </p:spPr>
        <p:txBody>
          <a:bodyPr/>
          <a:lstStyle/>
          <a:p>
            <a:r>
              <a:rPr lang="ru-RU" dirty="0"/>
              <a:t>Проект и проектная задача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1788160"/>
            <a:ext cx="4895055" cy="2946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Проект</a:t>
            </a:r>
          </a:p>
          <a:p>
            <a:pPr marL="0" indent="0">
              <a:buNone/>
            </a:pPr>
            <a:r>
              <a:rPr lang="ru-RU" sz="2400" dirty="0"/>
              <a:t> это форма исследовательской работы, в процессе которой ученик самостоятельно находит информацию по теме работы, изучает ее, делает выводы и предоставляет материал на всеобщее обозрение в виде презентации.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6879" y="1788160"/>
            <a:ext cx="4716143" cy="40030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/>
              <a:t>Проектная задача</a:t>
            </a:r>
          </a:p>
          <a:p>
            <a:pPr marL="0" indent="0">
              <a:buNone/>
            </a:pPr>
            <a:r>
              <a:rPr lang="ru-RU" sz="2400" dirty="0"/>
              <a:t> это задача в которой через систему или набор заданий целенаправленно стимулируется система детских действий, направленных на получение еще никогда не существовавшего в практике ребенка результата («продукта»), и в ходе решения которой происходит качественное изменение группы детей.</a:t>
            </a:r>
          </a:p>
        </p:txBody>
      </p:sp>
    </p:spTree>
    <p:extLst>
      <p:ext uri="{BB962C8B-B14F-4D97-AF65-F5344CB8AC3E}">
        <p14:creationId xmlns:p14="http://schemas.microsoft.com/office/powerpoint/2010/main" val="3369284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880" y="406400"/>
            <a:ext cx="9204960" cy="56630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600" b="1" dirty="0"/>
              <a:t>Проектная задача: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Задает реальную возможность организации взаимодействия (сотрудничества) детей между собой при решении поставленной ими самими задачи;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Учит (без явного указания на это) способу проектирования через специально разработанные задания;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Дает возможность посмотреть как группа детей осуществляет «перенос» известных  им предметных способов действий в заданную ситуацию.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Решение проектной задачи принципиально требует коллективно-распределенной деятельности учащихся. 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6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0400" y="467360"/>
            <a:ext cx="1001776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Алгоритм разработки проектной задачи: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Определить вид и место проектной задачи: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Стартовая, текущая или итоговая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Монопредметная или межпредметная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Одновозрастная или межвозрастная</a:t>
            </a:r>
          </a:p>
          <a:p>
            <a:pPr lvl="0"/>
            <a:r>
              <a:rPr lang="ru-RU" sz="2400" dirty="0"/>
              <a:t>2. Сформулировать (для себя) диагностическую цель проектной задачи.</a:t>
            </a:r>
          </a:p>
          <a:p>
            <a:pPr lvl="0"/>
            <a:r>
              <a:rPr lang="ru-RU" sz="2400" dirty="0"/>
              <a:t>3. Сформулировать проблему (условие задачи). Проблема должна быть максимально схожей с реальной жизненной ситуацией.</a:t>
            </a:r>
          </a:p>
          <a:p>
            <a:pPr lvl="0"/>
            <a:r>
              <a:rPr lang="ru-RU" sz="2400" dirty="0"/>
              <a:t>4. Составить систему взаимосвязанных заданий (инструкцию). Движение от задания к заданию может быть как последовательным так и выборочным (зависит от подготовленности группы). Составить заключительное «ключевое» задание так, чтобы оно подвело группу к созданию готового к презентации продукта.</a:t>
            </a:r>
          </a:p>
          <a:p>
            <a:pPr lvl="0"/>
            <a:r>
              <a:rPr lang="ru-RU" sz="2400" dirty="0"/>
              <a:t>5. Продумать форму представления готового продукта.</a:t>
            </a:r>
          </a:p>
          <a:p>
            <a:pPr lvl="0"/>
            <a:r>
              <a:rPr lang="ru-RU" sz="2400" dirty="0"/>
              <a:t>6. Продумать форму рефлексии.</a:t>
            </a:r>
          </a:p>
          <a:p>
            <a:pPr lvl="0"/>
            <a:r>
              <a:rPr lang="ru-RU" sz="2400" dirty="0"/>
              <a:t>7. Продумать форму оценки (кто, когда и как оценивает).</a:t>
            </a:r>
          </a:p>
        </p:txBody>
      </p:sp>
    </p:spTree>
    <p:extLst>
      <p:ext uri="{BB962C8B-B14F-4D97-AF65-F5344CB8AC3E}">
        <p14:creationId xmlns:p14="http://schemas.microsoft.com/office/powerpoint/2010/main" val="3751191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2960" y="447040"/>
            <a:ext cx="95504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Структура проектной задачи</a:t>
            </a:r>
            <a:r>
              <a:rPr lang="ru-RU" sz="2400" dirty="0"/>
              <a:t>.</a:t>
            </a:r>
          </a:p>
          <a:p>
            <a:r>
              <a:rPr lang="ru-RU" sz="2400" dirty="0"/>
              <a:t> Структура проектной задачи состоит из следующих этапов:  </a:t>
            </a:r>
          </a:p>
          <a:p>
            <a:r>
              <a:rPr lang="ru-RU" sz="2400" dirty="0"/>
              <a:t> 1. Описание проблемной (квазиреальной) ситуации. Постановка задачи. Задача должна быть сформулирована самими детьми по результатам разбора проблемной ситуации (формулировка задачи скрыта в описании проблемной ситуации). </a:t>
            </a:r>
          </a:p>
          <a:p>
            <a:r>
              <a:rPr lang="ru-RU" sz="2400" dirty="0"/>
              <a:t>2. Система заданий, которые должны быть выполнены группой детей. Количество заданий в проектной задаче – это количество действий, которые необходимо совершить, чтобы задача была решена (создан какой-то реальный «продукт», который можно представить публично и оценить). </a:t>
            </a:r>
          </a:p>
          <a:p>
            <a:r>
              <a:rPr lang="ru-RU" sz="2400" dirty="0"/>
              <a:t> 3. Итоговое задание. Место сборки «продукта», оформление, создание итогового результата. Что значит «задача решена»? Это означает, что создан какой-то реальный продукт, который можно представить публично и оценить</a:t>
            </a:r>
          </a:p>
        </p:txBody>
      </p:sp>
    </p:spTree>
    <p:extLst>
      <p:ext uri="{BB962C8B-B14F-4D97-AF65-F5344CB8AC3E}">
        <p14:creationId xmlns:p14="http://schemas.microsoft.com/office/powerpoint/2010/main" val="842001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07526" y="2220686"/>
            <a:ext cx="497694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400" dirty="0"/>
              <a:t>Проектная задача </a:t>
            </a:r>
          </a:p>
          <a:p>
            <a:r>
              <a:rPr lang="ru-RU" sz="4400" dirty="0"/>
              <a:t>«В мире животных»</a:t>
            </a:r>
          </a:p>
        </p:txBody>
      </p:sp>
    </p:spTree>
    <p:extLst>
      <p:ext uri="{BB962C8B-B14F-4D97-AF65-F5344CB8AC3E}">
        <p14:creationId xmlns:p14="http://schemas.microsoft.com/office/powerpoint/2010/main" val="236339100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152</TotalTime>
  <Words>594</Words>
  <Application>Microsoft Office PowerPoint</Application>
  <PresentationFormat>Широкоэкранный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Аспект</vt:lpstr>
      <vt:lpstr>Проектные задачи     при обучении иностранному языку в начальной школе</vt:lpstr>
      <vt:lpstr>Презентация PowerPoint</vt:lpstr>
      <vt:lpstr>Презентация PowerPoint</vt:lpstr>
      <vt:lpstr>А.Б.Воронцов Генеральный директор Открытого института «Развивающее образование», председатель правления Ассоциации специалистов развивающего обучения "МАРО"</vt:lpstr>
      <vt:lpstr>Проект и проектная задача</vt:lpstr>
      <vt:lpstr>Презентация PowerPoint</vt:lpstr>
      <vt:lpstr>Презентация PowerPoint</vt:lpstr>
      <vt:lpstr>Презентация PowerPoint</vt:lpstr>
      <vt:lpstr>Презентация PowerPoint</vt:lpstr>
      <vt:lpstr>Проектная задача “World of the animals”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Проектные задачи     при обучении иностранному языку в начальной школе</dc:title>
  <dc:creator>Naty Bessonova</dc:creator>
  <cp:lastModifiedBy>Оксана</cp:lastModifiedBy>
  <cp:revision>15</cp:revision>
  <dcterms:created xsi:type="dcterms:W3CDTF">2021-03-18T12:28:42Z</dcterms:created>
  <dcterms:modified xsi:type="dcterms:W3CDTF">2023-07-11T14:42:27Z</dcterms:modified>
</cp:coreProperties>
</file>