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5"/>
  </p:notesMasterIdLst>
  <p:handoutMasterIdLst>
    <p:handoutMasterId r:id="rId56"/>
  </p:handoutMasterIdLst>
  <p:sldIdLst>
    <p:sldId id="395" r:id="rId5"/>
    <p:sldId id="379" r:id="rId6"/>
    <p:sldId id="361" r:id="rId7"/>
    <p:sldId id="329" r:id="rId8"/>
    <p:sldId id="428" r:id="rId9"/>
    <p:sldId id="362" r:id="rId10"/>
    <p:sldId id="384" r:id="rId11"/>
    <p:sldId id="385" r:id="rId12"/>
    <p:sldId id="387" r:id="rId13"/>
    <p:sldId id="386" r:id="rId14"/>
    <p:sldId id="388" r:id="rId15"/>
    <p:sldId id="389" r:id="rId16"/>
    <p:sldId id="390" r:id="rId17"/>
    <p:sldId id="391" r:id="rId18"/>
    <p:sldId id="393" r:id="rId19"/>
    <p:sldId id="392" r:id="rId20"/>
    <p:sldId id="394" r:id="rId21"/>
    <p:sldId id="418" r:id="rId22"/>
    <p:sldId id="397" r:id="rId23"/>
    <p:sldId id="398" r:id="rId24"/>
    <p:sldId id="419" r:id="rId25"/>
    <p:sldId id="399" r:id="rId26"/>
    <p:sldId id="400" r:id="rId27"/>
    <p:sldId id="420" r:id="rId28"/>
    <p:sldId id="401" r:id="rId29"/>
    <p:sldId id="402" r:id="rId30"/>
    <p:sldId id="421" r:id="rId31"/>
    <p:sldId id="403" r:id="rId32"/>
    <p:sldId id="404" r:id="rId33"/>
    <p:sldId id="422" r:id="rId34"/>
    <p:sldId id="405" r:id="rId35"/>
    <p:sldId id="406" r:id="rId36"/>
    <p:sldId id="423" r:id="rId37"/>
    <p:sldId id="407" r:id="rId38"/>
    <p:sldId id="408" r:id="rId39"/>
    <p:sldId id="409" r:id="rId40"/>
    <p:sldId id="424" r:id="rId41"/>
    <p:sldId id="410" r:id="rId42"/>
    <p:sldId id="411" r:id="rId43"/>
    <p:sldId id="425" r:id="rId44"/>
    <p:sldId id="412" r:id="rId45"/>
    <p:sldId id="413" r:id="rId46"/>
    <p:sldId id="426" r:id="rId47"/>
    <p:sldId id="414" r:id="rId48"/>
    <p:sldId id="415" r:id="rId49"/>
    <p:sldId id="427" r:id="rId50"/>
    <p:sldId id="416" r:id="rId51"/>
    <p:sldId id="417" r:id="rId52"/>
    <p:sldId id="429" r:id="rId53"/>
    <p:sldId id="396" r:id="rId54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НСТРУКЦИИ" id="{BB928E10-A69C-42F6-8B07-A2FEAC067766}">
          <p14:sldIdLst/>
        </p14:section>
        <p14:section name="ЭЛЕМЕНТЫ НАЧАЛА СЛАЙДОВ" id="{ACC24B29-0CC7-491A-A98A-CF7CBDBE501E}">
          <p14:sldIdLst>
            <p14:sldId id="395"/>
            <p14:sldId id="379"/>
            <p14:sldId id="361"/>
            <p14:sldId id="329"/>
            <p14:sldId id="428"/>
            <p14:sldId id="362"/>
            <p14:sldId id="384"/>
            <p14:sldId id="385"/>
            <p14:sldId id="387"/>
            <p14:sldId id="386"/>
            <p14:sldId id="388"/>
            <p14:sldId id="389"/>
            <p14:sldId id="390"/>
            <p14:sldId id="391"/>
            <p14:sldId id="393"/>
            <p14:sldId id="392"/>
            <p14:sldId id="394"/>
            <p14:sldId id="418"/>
            <p14:sldId id="397"/>
            <p14:sldId id="398"/>
            <p14:sldId id="419"/>
            <p14:sldId id="399"/>
            <p14:sldId id="400"/>
            <p14:sldId id="420"/>
            <p14:sldId id="401"/>
            <p14:sldId id="402"/>
            <p14:sldId id="421"/>
            <p14:sldId id="403"/>
            <p14:sldId id="404"/>
            <p14:sldId id="422"/>
            <p14:sldId id="405"/>
            <p14:sldId id="406"/>
            <p14:sldId id="423"/>
            <p14:sldId id="407"/>
            <p14:sldId id="408"/>
            <p14:sldId id="409"/>
            <p14:sldId id="424"/>
            <p14:sldId id="410"/>
            <p14:sldId id="411"/>
            <p14:sldId id="425"/>
            <p14:sldId id="412"/>
            <p14:sldId id="413"/>
            <p14:sldId id="426"/>
            <p14:sldId id="414"/>
            <p14:sldId id="415"/>
            <p14:sldId id="427"/>
            <p14:sldId id="416"/>
            <p14:sldId id="417"/>
            <p14:sldId id="429"/>
          </p14:sldIdLst>
        </p14:section>
        <p14:section name="СПАСИБО" id="{6CD91DAB-8EC3-4802-89E9-0F1C7022FB28}">
          <p14:sldIdLst>
            <p14:sldId id="3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61C"/>
    <a:srgbClr val="E6E6E6"/>
    <a:srgbClr val="DC5924"/>
    <a:srgbClr val="B7472A"/>
    <a:srgbClr val="000000"/>
    <a:srgbClr val="FFFFFF"/>
    <a:srgbClr val="75D1FF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217D3D-2713-44F5-AC92-100338EF08EA}" v="3899" dt="2023-07-09T11:58:21.7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84972" autoAdjust="0"/>
  </p:normalViewPr>
  <p:slideViewPr>
    <p:cSldViewPr snapToGrid="0">
      <p:cViewPr varScale="1">
        <p:scale>
          <a:sx n="58" d="100"/>
          <a:sy n="58" d="100"/>
        </p:scale>
        <p:origin x="90" y="1074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6/11/relationships/changesInfo" Target="changesInfos/changesInfo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andr Kozherkov" userId="829d3cf7ad270f62" providerId="LiveId" clId="{B1217D3D-2713-44F5-AC92-100338EF08EA}"/>
    <pc:docChg chg="undo redo custSel addSld delSld modSld sldOrd addSection delSection modSection">
      <pc:chgData name="Aleksandr Kozherkov" userId="829d3cf7ad270f62" providerId="LiveId" clId="{B1217D3D-2713-44F5-AC92-100338EF08EA}" dt="2023-07-09T11:58:48.158" v="20551" actId="2696"/>
      <pc:docMkLst>
        <pc:docMk/>
      </pc:docMkLst>
      <pc:sldChg chg="addSp delSp modSp add del mod">
        <pc:chgData name="Aleksandr Kozherkov" userId="829d3cf7ad270f62" providerId="LiveId" clId="{B1217D3D-2713-44F5-AC92-100338EF08EA}" dt="2023-07-05T06:54:05.916" v="68" actId="2696"/>
        <pc:sldMkLst>
          <pc:docMk/>
          <pc:sldMk cId="3446085288" sldId="258"/>
        </pc:sldMkLst>
        <pc:spChg chg="del">
          <ac:chgData name="Aleksandr Kozherkov" userId="829d3cf7ad270f62" providerId="LiveId" clId="{B1217D3D-2713-44F5-AC92-100338EF08EA}" dt="2023-07-05T06:47:15.018" v="34" actId="21"/>
          <ac:spMkLst>
            <pc:docMk/>
            <pc:sldMk cId="3446085288" sldId="258"/>
            <ac:spMk id="2" creationId="{00000000-0000-0000-0000-000000000000}"/>
          </ac:spMkLst>
        </pc:spChg>
        <pc:spChg chg="del mod">
          <ac:chgData name="Aleksandr Kozherkov" userId="829d3cf7ad270f62" providerId="LiveId" clId="{B1217D3D-2713-44F5-AC92-100338EF08EA}" dt="2023-07-05T06:47:51.749" v="40" actId="21"/>
          <ac:spMkLst>
            <pc:docMk/>
            <pc:sldMk cId="3446085288" sldId="258"/>
            <ac:spMk id="3" creationId="{00000000-0000-0000-0000-000000000000}"/>
          </ac:spMkLst>
        </pc:spChg>
        <pc:spChg chg="add mod">
          <ac:chgData name="Aleksandr Kozherkov" userId="829d3cf7ad270f62" providerId="LiveId" clId="{B1217D3D-2713-44F5-AC92-100338EF08EA}" dt="2023-07-05T06:47:15.018" v="34" actId="21"/>
          <ac:spMkLst>
            <pc:docMk/>
            <pc:sldMk cId="3446085288" sldId="258"/>
            <ac:spMk id="6" creationId="{6D6654E6-B646-73FA-E33D-1F0F27D90E43}"/>
          </ac:spMkLst>
        </pc:spChg>
        <pc:spChg chg="add mod">
          <ac:chgData name="Aleksandr Kozherkov" userId="829d3cf7ad270f62" providerId="LiveId" clId="{B1217D3D-2713-44F5-AC92-100338EF08EA}" dt="2023-07-05T06:47:51.749" v="40" actId="21"/>
          <ac:spMkLst>
            <pc:docMk/>
            <pc:sldMk cId="3446085288" sldId="258"/>
            <ac:spMk id="8" creationId="{7CF3AC73-FC36-96CB-8773-C2E2055233BF}"/>
          </ac:spMkLst>
        </pc:spChg>
        <pc:picChg chg="del mod">
          <ac:chgData name="Aleksandr Kozherkov" userId="829d3cf7ad270f62" providerId="LiveId" clId="{B1217D3D-2713-44F5-AC92-100338EF08EA}" dt="2023-07-05T06:46:56.388" v="32" actId="21"/>
          <ac:picMkLst>
            <pc:docMk/>
            <pc:sldMk cId="3446085288" sldId="258"/>
            <ac:picMk id="5" creationId="{1AF7A428-EF91-ED6F-F24D-496AB7DDD71A}"/>
          </ac:picMkLst>
        </pc:picChg>
      </pc:sldChg>
      <pc:sldChg chg="delSp modSp add del mod">
        <pc:chgData name="Aleksandr Kozherkov" userId="829d3cf7ad270f62" providerId="LiveId" clId="{B1217D3D-2713-44F5-AC92-100338EF08EA}" dt="2023-07-05T07:28:23.387" v="655" actId="2696"/>
        <pc:sldMkLst>
          <pc:docMk/>
          <pc:sldMk cId="3210789441" sldId="259"/>
        </pc:sldMkLst>
        <pc:picChg chg="del mod">
          <ac:chgData name="Aleksandr Kozherkov" userId="829d3cf7ad270f62" providerId="LiveId" clId="{B1217D3D-2713-44F5-AC92-100338EF08EA}" dt="2023-07-05T07:07:29.586" v="93" actId="21"/>
          <ac:picMkLst>
            <pc:docMk/>
            <pc:sldMk cId="3210789441" sldId="259"/>
            <ac:picMk id="5" creationId="{E4DF4E8F-BFC2-1040-CBBD-DDF197F02760}"/>
          </ac:picMkLst>
        </pc:picChg>
      </pc:sldChg>
      <pc:sldChg chg="addSp delSp modSp add del mod">
        <pc:chgData name="Aleksandr Kozherkov" userId="829d3cf7ad270f62" providerId="LiveId" clId="{B1217D3D-2713-44F5-AC92-100338EF08EA}" dt="2023-07-09T11:58:48.158" v="20551" actId="2696"/>
        <pc:sldMkLst>
          <pc:docMk/>
          <pc:sldMk cId="3785719137" sldId="260"/>
        </pc:sldMkLst>
        <pc:spChg chg="add mod">
          <ac:chgData name="Aleksandr Kozherkov" userId="829d3cf7ad270f62" providerId="LiveId" clId="{B1217D3D-2713-44F5-AC92-100338EF08EA}" dt="2023-07-05T07:54:28.783" v="1136" actId="1076"/>
          <ac:spMkLst>
            <pc:docMk/>
            <pc:sldMk cId="3785719137" sldId="260"/>
            <ac:spMk id="2" creationId="{2274F88B-6EF7-30B5-B50E-FCF81CAF3C9C}"/>
          </ac:spMkLst>
        </pc:spChg>
        <pc:spChg chg="mod">
          <ac:chgData name="Aleksandr Kozherkov" userId="829d3cf7ad270f62" providerId="LiveId" clId="{B1217D3D-2713-44F5-AC92-100338EF08EA}" dt="2023-07-05T07:52:31.679" v="1129" actId="1076"/>
          <ac:spMkLst>
            <pc:docMk/>
            <pc:sldMk cId="3785719137" sldId="260"/>
            <ac:spMk id="3" creationId="{00000000-0000-0000-0000-000000000000}"/>
          </ac:spMkLst>
        </pc:spChg>
        <pc:picChg chg="del">
          <ac:chgData name="Aleksandr Kozherkov" userId="829d3cf7ad270f62" providerId="LiveId" clId="{B1217D3D-2713-44F5-AC92-100338EF08EA}" dt="2023-07-09T11:57:19.084" v="20521" actId="21"/>
          <ac:picMkLst>
            <pc:docMk/>
            <pc:sldMk cId="3785719137" sldId="260"/>
            <ac:picMk id="5" creationId="{5D89CC2F-BCC7-8E26-4D33-81C6DDD7CE94}"/>
          </ac:picMkLst>
        </pc:picChg>
        <pc:picChg chg="add del">
          <ac:chgData name="Aleksandr Kozherkov" userId="829d3cf7ad270f62" providerId="LiveId" clId="{B1217D3D-2713-44F5-AC92-100338EF08EA}" dt="2023-07-05T08:11:06.224" v="1422"/>
          <ac:picMkLst>
            <pc:docMk/>
            <pc:sldMk cId="3785719137" sldId="260"/>
            <ac:picMk id="6" creationId="{13B3F87F-0405-7A23-29F6-73A6E28DE46B}"/>
          </ac:picMkLst>
        </pc:picChg>
      </pc:sldChg>
      <pc:sldChg chg="addSp delSp modSp add del mod">
        <pc:chgData name="Aleksandr Kozherkov" userId="829d3cf7ad270f62" providerId="LiveId" clId="{B1217D3D-2713-44F5-AC92-100338EF08EA}" dt="2023-07-05T09:46:03.348" v="2897" actId="2696"/>
        <pc:sldMkLst>
          <pc:docMk/>
          <pc:sldMk cId="3789177428" sldId="262"/>
        </pc:sldMkLst>
        <pc:spChg chg="mod">
          <ac:chgData name="Aleksandr Kozherkov" userId="829d3cf7ad270f62" providerId="LiveId" clId="{B1217D3D-2713-44F5-AC92-100338EF08EA}" dt="2023-07-05T09:38:54.768" v="2868" actId="14100"/>
          <ac:spMkLst>
            <pc:docMk/>
            <pc:sldMk cId="3789177428" sldId="262"/>
            <ac:spMk id="3" creationId="{00000000-0000-0000-0000-000000000000}"/>
          </ac:spMkLst>
        </pc:spChg>
        <pc:picChg chg="add del mod">
          <ac:chgData name="Aleksandr Kozherkov" userId="829d3cf7ad270f62" providerId="LiveId" clId="{B1217D3D-2713-44F5-AC92-100338EF08EA}" dt="2023-07-05T09:37:17.730" v="2854"/>
          <ac:picMkLst>
            <pc:docMk/>
            <pc:sldMk cId="3789177428" sldId="262"/>
            <ac:picMk id="2" creationId="{578A40E3-1747-EA63-4656-4E32520B757D}"/>
          </ac:picMkLst>
        </pc:picChg>
        <pc:picChg chg="del mod">
          <ac:chgData name="Aleksandr Kozherkov" userId="829d3cf7ad270f62" providerId="LiveId" clId="{B1217D3D-2713-44F5-AC92-100338EF08EA}" dt="2023-07-05T09:38:43.640" v="2867" actId="21"/>
          <ac:picMkLst>
            <pc:docMk/>
            <pc:sldMk cId="3789177428" sldId="262"/>
            <ac:picMk id="5" creationId="{E47C1985-ADAF-9227-8EA4-05A1D93EC6D7}"/>
          </ac:picMkLst>
        </pc:picChg>
        <pc:picChg chg="add del mod">
          <ac:chgData name="Aleksandr Kozherkov" userId="829d3cf7ad270f62" providerId="LiveId" clId="{B1217D3D-2713-44F5-AC92-100338EF08EA}" dt="2023-07-05T09:37:21.784" v="2858"/>
          <ac:picMkLst>
            <pc:docMk/>
            <pc:sldMk cId="3789177428" sldId="262"/>
            <ac:picMk id="6" creationId="{39C54888-430A-FBD9-F4C1-F459188EF238}"/>
          </ac:picMkLst>
        </pc:picChg>
        <pc:picChg chg="add del mod">
          <ac:chgData name="Aleksandr Kozherkov" userId="829d3cf7ad270f62" providerId="LiveId" clId="{B1217D3D-2713-44F5-AC92-100338EF08EA}" dt="2023-07-05T09:37:34.423" v="2862"/>
          <ac:picMkLst>
            <pc:docMk/>
            <pc:sldMk cId="3789177428" sldId="262"/>
            <ac:picMk id="7" creationId="{4ADC1910-4551-55C6-20D4-A8E006D2C646}"/>
          </ac:picMkLst>
        </pc:picChg>
      </pc:sldChg>
      <pc:sldChg chg="delSp add del mod">
        <pc:chgData name="Aleksandr Kozherkov" userId="829d3cf7ad270f62" providerId="LiveId" clId="{B1217D3D-2713-44F5-AC92-100338EF08EA}" dt="2023-07-05T10:42:50.635" v="5145" actId="2696"/>
        <pc:sldMkLst>
          <pc:docMk/>
          <pc:sldMk cId="2415514907" sldId="271"/>
        </pc:sldMkLst>
        <pc:picChg chg="del">
          <ac:chgData name="Aleksandr Kozherkov" userId="829d3cf7ad270f62" providerId="LiveId" clId="{B1217D3D-2713-44F5-AC92-100338EF08EA}" dt="2023-07-05T10:37:34.810" v="4738" actId="21"/>
          <ac:picMkLst>
            <pc:docMk/>
            <pc:sldMk cId="2415514907" sldId="271"/>
            <ac:picMk id="7" creationId="{B5CCB425-F439-99BA-9377-D56697BF37EC}"/>
          </ac:picMkLst>
        </pc:picChg>
      </pc:sldChg>
      <pc:sldChg chg="delSp add del mod">
        <pc:chgData name="Aleksandr Kozherkov" userId="829d3cf7ad270f62" providerId="LiveId" clId="{B1217D3D-2713-44F5-AC92-100338EF08EA}" dt="2023-07-05T14:14:56.348" v="9519" actId="2696"/>
        <pc:sldMkLst>
          <pc:docMk/>
          <pc:sldMk cId="2654075447" sldId="273"/>
        </pc:sldMkLst>
        <pc:picChg chg="del">
          <ac:chgData name="Aleksandr Kozherkov" userId="829d3cf7ad270f62" providerId="LiveId" clId="{B1217D3D-2713-44F5-AC92-100338EF08EA}" dt="2023-07-05T14:10:49.286" v="9494" actId="21"/>
          <ac:picMkLst>
            <pc:docMk/>
            <pc:sldMk cId="2654075447" sldId="273"/>
            <ac:picMk id="5" creationId="{6D8BA847-60BE-A891-A267-CB32184C8683}"/>
          </ac:picMkLst>
        </pc:picChg>
      </pc:sldChg>
      <pc:sldChg chg="del">
        <pc:chgData name="Aleksandr Kozherkov" userId="829d3cf7ad270f62" providerId="LiveId" clId="{B1217D3D-2713-44F5-AC92-100338EF08EA}" dt="2023-07-05T13:29:20.941" v="7878" actId="2696"/>
        <pc:sldMkLst>
          <pc:docMk/>
          <pc:sldMk cId="2161256907" sldId="283"/>
        </pc:sldMkLst>
      </pc:sldChg>
      <pc:sldChg chg="addSp delSp modSp add del mod">
        <pc:chgData name="Aleksandr Kozherkov" userId="829d3cf7ad270f62" providerId="LiveId" clId="{B1217D3D-2713-44F5-AC92-100338EF08EA}" dt="2023-07-05T11:25:29.099" v="6905" actId="2696"/>
        <pc:sldMkLst>
          <pc:docMk/>
          <pc:sldMk cId="3274811868" sldId="287"/>
        </pc:sldMkLst>
        <pc:spChg chg="del mod">
          <ac:chgData name="Aleksandr Kozherkov" userId="829d3cf7ad270f62" providerId="LiveId" clId="{B1217D3D-2713-44F5-AC92-100338EF08EA}" dt="2023-07-05T11:23:31.821" v="6899" actId="21"/>
          <ac:spMkLst>
            <pc:docMk/>
            <pc:sldMk cId="3274811868" sldId="287"/>
            <ac:spMk id="2" creationId="{00000000-0000-0000-0000-000000000000}"/>
          </ac:spMkLst>
        </pc:spChg>
        <pc:spChg chg="add mod">
          <ac:chgData name="Aleksandr Kozherkov" userId="829d3cf7ad270f62" providerId="LiveId" clId="{B1217D3D-2713-44F5-AC92-100338EF08EA}" dt="2023-07-05T11:23:31.821" v="6899" actId="21"/>
          <ac:spMkLst>
            <pc:docMk/>
            <pc:sldMk cId="3274811868" sldId="287"/>
            <ac:spMk id="6" creationId="{450D4B88-E8F2-412B-0574-D2CAEABD721D}"/>
          </ac:spMkLst>
        </pc:spChg>
        <pc:picChg chg="del">
          <ac:chgData name="Aleksandr Kozherkov" userId="829d3cf7ad270f62" providerId="LiveId" clId="{B1217D3D-2713-44F5-AC92-100338EF08EA}" dt="2023-07-05T11:23:26.325" v="6898" actId="21"/>
          <ac:picMkLst>
            <pc:docMk/>
            <pc:sldMk cId="3274811868" sldId="287"/>
            <ac:picMk id="5" creationId="{ECD66865-5696-81DC-DF54-794208FFA27F}"/>
          </ac:picMkLst>
        </pc:picChg>
      </pc:sldChg>
      <pc:sldChg chg="delSp add del mod">
        <pc:chgData name="Aleksandr Kozherkov" userId="829d3cf7ad270f62" providerId="LiveId" clId="{B1217D3D-2713-44F5-AC92-100338EF08EA}" dt="2023-07-05T13:46:27.291" v="8258" actId="2696"/>
        <pc:sldMkLst>
          <pc:docMk/>
          <pc:sldMk cId="206372767" sldId="290"/>
        </pc:sldMkLst>
        <pc:picChg chg="del">
          <ac:chgData name="Aleksandr Kozherkov" userId="829d3cf7ad270f62" providerId="LiveId" clId="{B1217D3D-2713-44F5-AC92-100338EF08EA}" dt="2023-07-05T13:43:29.893" v="7997" actId="21"/>
          <ac:picMkLst>
            <pc:docMk/>
            <pc:sldMk cId="206372767" sldId="290"/>
            <ac:picMk id="5" creationId="{B95F9E1E-A5EF-EC82-8A84-1AA95BF6ADE9}"/>
          </ac:picMkLst>
        </pc:picChg>
      </pc:sldChg>
      <pc:sldChg chg="delSp add del mod">
        <pc:chgData name="Aleksandr Kozherkov" userId="829d3cf7ad270f62" providerId="LiveId" clId="{B1217D3D-2713-44F5-AC92-100338EF08EA}" dt="2023-07-07T17:15:40.730" v="10802" actId="2696"/>
        <pc:sldMkLst>
          <pc:docMk/>
          <pc:sldMk cId="1349025425" sldId="291"/>
        </pc:sldMkLst>
        <pc:picChg chg="del">
          <ac:chgData name="Aleksandr Kozherkov" userId="829d3cf7ad270f62" providerId="LiveId" clId="{B1217D3D-2713-44F5-AC92-100338EF08EA}" dt="2023-07-07T17:07:53.106" v="10361" actId="21"/>
          <ac:picMkLst>
            <pc:docMk/>
            <pc:sldMk cId="1349025425" sldId="291"/>
            <ac:picMk id="5" creationId="{A60A3A90-2700-7A3E-F4F9-7C05665A8069}"/>
          </ac:picMkLst>
        </pc:picChg>
      </pc:sldChg>
      <pc:sldChg chg="delSp add del mod">
        <pc:chgData name="Aleksandr Kozherkov" userId="829d3cf7ad270f62" providerId="LiveId" clId="{B1217D3D-2713-44F5-AC92-100338EF08EA}" dt="2023-07-07T17:39:46.955" v="12204" actId="2696"/>
        <pc:sldMkLst>
          <pc:docMk/>
          <pc:sldMk cId="1746951963" sldId="293"/>
        </pc:sldMkLst>
        <pc:picChg chg="del">
          <ac:chgData name="Aleksandr Kozherkov" userId="829d3cf7ad270f62" providerId="LiveId" clId="{B1217D3D-2713-44F5-AC92-100338EF08EA}" dt="2023-07-07T17:38:13.661" v="12201" actId="21"/>
          <ac:picMkLst>
            <pc:docMk/>
            <pc:sldMk cId="1746951963" sldId="293"/>
            <ac:picMk id="5" creationId="{8D863564-0ECA-FC34-6A6C-E58AACD07D5B}"/>
          </ac:picMkLst>
        </pc:picChg>
      </pc:sldChg>
      <pc:sldChg chg="delSp add del mod">
        <pc:chgData name="Aleksandr Kozherkov" userId="829d3cf7ad270f62" providerId="LiveId" clId="{B1217D3D-2713-44F5-AC92-100338EF08EA}" dt="2023-07-07T18:52:32.337" v="13563" actId="2696"/>
        <pc:sldMkLst>
          <pc:docMk/>
          <pc:sldMk cId="2844342332" sldId="295"/>
        </pc:sldMkLst>
        <pc:picChg chg="del">
          <ac:chgData name="Aleksandr Kozherkov" userId="829d3cf7ad270f62" providerId="LiveId" clId="{B1217D3D-2713-44F5-AC92-100338EF08EA}" dt="2023-07-07T18:49:52.804" v="13551" actId="21"/>
          <ac:picMkLst>
            <pc:docMk/>
            <pc:sldMk cId="2844342332" sldId="295"/>
            <ac:picMk id="5" creationId="{FEBA830B-899E-B206-4AEB-DABB72AF42A3}"/>
          </ac:picMkLst>
        </pc:picChg>
      </pc:sldChg>
      <pc:sldChg chg="delSp add del mod">
        <pc:chgData name="Aleksandr Kozherkov" userId="829d3cf7ad270f62" providerId="LiveId" clId="{B1217D3D-2713-44F5-AC92-100338EF08EA}" dt="2023-07-07T20:22:16.800" v="14679" actId="2696"/>
        <pc:sldMkLst>
          <pc:docMk/>
          <pc:sldMk cId="1092075475" sldId="297"/>
        </pc:sldMkLst>
        <pc:picChg chg="del">
          <ac:chgData name="Aleksandr Kozherkov" userId="829d3cf7ad270f62" providerId="LiveId" clId="{B1217D3D-2713-44F5-AC92-100338EF08EA}" dt="2023-07-07T20:19:27.627" v="14674" actId="21"/>
          <ac:picMkLst>
            <pc:docMk/>
            <pc:sldMk cId="1092075475" sldId="297"/>
            <ac:picMk id="5" creationId="{6510C342-E4AF-3C53-D206-AE6786401442}"/>
          </ac:picMkLst>
        </pc:picChg>
      </pc:sldChg>
      <pc:sldChg chg="delSp add del mod">
        <pc:chgData name="Aleksandr Kozherkov" userId="829d3cf7ad270f62" providerId="LiveId" clId="{B1217D3D-2713-44F5-AC92-100338EF08EA}" dt="2023-07-07T21:40:33.984" v="15901" actId="2696"/>
        <pc:sldMkLst>
          <pc:docMk/>
          <pc:sldMk cId="4159626770" sldId="299"/>
        </pc:sldMkLst>
        <pc:picChg chg="del">
          <ac:chgData name="Aleksandr Kozherkov" userId="829d3cf7ad270f62" providerId="LiveId" clId="{B1217D3D-2713-44F5-AC92-100338EF08EA}" dt="2023-07-07T21:36:33.505" v="15895" actId="21"/>
          <ac:picMkLst>
            <pc:docMk/>
            <pc:sldMk cId="4159626770" sldId="299"/>
            <ac:picMk id="5" creationId="{BA783749-8A93-BCBC-07E8-FB99F7561AF9}"/>
          </ac:picMkLst>
        </pc:picChg>
      </pc:sldChg>
      <pc:sldChg chg="delSp add del mod">
        <pc:chgData name="Aleksandr Kozherkov" userId="829d3cf7ad270f62" providerId="LiveId" clId="{B1217D3D-2713-44F5-AC92-100338EF08EA}" dt="2023-07-08T06:52:17.847" v="16930" actId="2696"/>
        <pc:sldMkLst>
          <pc:docMk/>
          <pc:sldMk cId="2977591082" sldId="301"/>
        </pc:sldMkLst>
        <pc:picChg chg="del">
          <ac:chgData name="Aleksandr Kozherkov" userId="829d3cf7ad270f62" providerId="LiveId" clId="{B1217D3D-2713-44F5-AC92-100338EF08EA}" dt="2023-07-08T06:51:40.799" v="16927" actId="21"/>
          <ac:picMkLst>
            <pc:docMk/>
            <pc:sldMk cId="2977591082" sldId="301"/>
            <ac:picMk id="5" creationId="{1ECA85B2-8F52-BBB8-A98B-5A4E48EE6989}"/>
          </ac:picMkLst>
        </pc:picChg>
      </pc:sldChg>
      <pc:sldChg chg="delSp add del mod">
        <pc:chgData name="Aleksandr Kozherkov" userId="829d3cf7ad270f62" providerId="LiveId" clId="{B1217D3D-2713-44F5-AC92-100338EF08EA}" dt="2023-07-08T07:05:14.807" v="17676" actId="2696"/>
        <pc:sldMkLst>
          <pc:docMk/>
          <pc:sldMk cId="1840890252" sldId="303"/>
        </pc:sldMkLst>
        <pc:picChg chg="del">
          <ac:chgData name="Aleksandr Kozherkov" userId="829d3cf7ad270f62" providerId="LiveId" clId="{B1217D3D-2713-44F5-AC92-100338EF08EA}" dt="2023-07-08T07:04:14.509" v="17671" actId="21"/>
          <ac:picMkLst>
            <pc:docMk/>
            <pc:sldMk cId="1840890252" sldId="303"/>
            <ac:picMk id="5" creationId="{EBF38515-4FDA-0271-5B23-F4143F54A980}"/>
          </ac:picMkLst>
        </pc:picChg>
      </pc:sldChg>
      <pc:sldChg chg="delSp add del mod">
        <pc:chgData name="Aleksandr Kozherkov" userId="829d3cf7ad270f62" providerId="LiveId" clId="{B1217D3D-2713-44F5-AC92-100338EF08EA}" dt="2023-07-08T11:13:08.930" v="18854" actId="2696"/>
        <pc:sldMkLst>
          <pc:docMk/>
          <pc:sldMk cId="72450859" sldId="305"/>
        </pc:sldMkLst>
        <pc:picChg chg="del">
          <ac:chgData name="Aleksandr Kozherkov" userId="829d3cf7ad270f62" providerId="LiveId" clId="{B1217D3D-2713-44F5-AC92-100338EF08EA}" dt="2023-07-08T11:11:50.659" v="18841" actId="21"/>
          <ac:picMkLst>
            <pc:docMk/>
            <pc:sldMk cId="72450859" sldId="305"/>
            <ac:picMk id="5" creationId="{EE844149-AD94-789D-1041-E0246C3A4EEB}"/>
          </ac:picMkLst>
        </pc:picChg>
      </pc:sldChg>
      <pc:sldChg chg="delSp add del mod">
        <pc:chgData name="Aleksandr Kozherkov" userId="829d3cf7ad270f62" providerId="LiveId" clId="{B1217D3D-2713-44F5-AC92-100338EF08EA}" dt="2023-07-08T11:18:21.090" v="19495" actId="2696"/>
        <pc:sldMkLst>
          <pc:docMk/>
          <pc:sldMk cId="628166516" sldId="306"/>
        </pc:sldMkLst>
        <pc:picChg chg="del">
          <ac:chgData name="Aleksandr Kozherkov" userId="829d3cf7ad270f62" providerId="LiveId" clId="{B1217D3D-2713-44F5-AC92-100338EF08EA}" dt="2023-07-08T11:14:17.194" v="18856" actId="21"/>
          <ac:picMkLst>
            <pc:docMk/>
            <pc:sldMk cId="628166516" sldId="306"/>
            <ac:picMk id="5" creationId="{A63541C8-E3C1-399B-E842-A1C832E81F0D}"/>
          </ac:picMkLst>
        </pc:picChg>
      </pc:sldChg>
      <pc:sldChg chg="delSp modSp add del mod">
        <pc:chgData name="Aleksandr Kozherkov" userId="829d3cf7ad270f62" providerId="LiveId" clId="{B1217D3D-2713-44F5-AC92-100338EF08EA}" dt="2023-07-08T11:38:10.635" v="20373" actId="2696"/>
        <pc:sldMkLst>
          <pc:docMk/>
          <pc:sldMk cId="521280485" sldId="307"/>
        </pc:sldMkLst>
        <pc:spChg chg="mod">
          <ac:chgData name="Aleksandr Kozherkov" userId="829d3cf7ad270f62" providerId="LiveId" clId="{B1217D3D-2713-44F5-AC92-100338EF08EA}" dt="2023-07-08T11:19:36.885" v="20305" actId="27636"/>
          <ac:spMkLst>
            <pc:docMk/>
            <pc:sldMk cId="521280485" sldId="307"/>
            <ac:spMk id="3" creationId="{00000000-0000-0000-0000-000000000000}"/>
          </ac:spMkLst>
        </pc:spChg>
        <pc:picChg chg="del">
          <ac:chgData name="Aleksandr Kozherkov" userId="829d3cf7ad270f62" providerId="LiveId" clId="{B1217D3D-2713-44F5-AC92-100338EF08EA}" dt="2023-07-08T11:19:41.562" v="20306" actId="21"/>
          <ac:picMkLst>
            <pc:docMk/>
            <pc:sldMk cId="521280485" sldId="307"/>
            <ac:picMk id="4" creationId="{EFA1FA8B-D40F-849C-49D4-0DE2617224F3}"/>
          </ac:picMkLst>
        </pc:picChg>
      </pc:sldChg>
      <pc:sldChg chg="delSp modSp add del mod">
        <pc:chgData name="Aleksandr Kozherkov" userId="829d3cf7ad270f62" providerId="LiveId" clId="{B1217D3D-2713-44F5-AC92-100338EF08EA}" dt="2023-07-07T21:18:58.475" v="15519" actId="2696"/>
        <pc:sldMkLst>
          <pc:docMk/>
          <pc:sldMk cId="395543818" sldId="313"/>
        </pc:sldMkLst>
        <pc:picChg chg="mod">
          <ac:chgData name="Aleksandr Kozherkov" userId="829d3cf7ad270f62" providerId="LiveId" clId="{B1217D3D-2713-44F5-AC92-100338EF08EA}" dt="2023-07-07T21:09:22.279" v="15466" actId="1076"/>
          <ac:picMkLst>
            <pc:docMk/>
            <pc:sldMk cId="395543818" sldId="313"/>
            <ac:picMk id="6" creationId="{00000000-0000-0000-0000-000000000000}"/>
          </ac:picMkLst>
        </pc:picChg>
        <pc:picChg chg="del">
          <ac:chgData name="Aleksandr Kozherkov" userId="829d3cf7ad270f62" providerId="LiveId" clId="{B1217D3D-2713-44F5-AC92-100338EF08EA}" dt="2023-07-07T21:07:09.054" v="15016" actId="21"/>
          <ac:picMkLst>
            <pc:docMk/>
            <pc:sldMk cId="395543818" sldId="313"/>
            <ac:picMk id="8" creationId="{A2832536-D4FF-4CBC-B619-29F961FCCB85}"/>
          </ac:picMkLst>
        </pc:picChg>
      </pc:sldChg>
      <pc:sldChg chg="delSp add del mod">
        <pc:chgData name="Aleksandr Kozherkov" userId="829d3cf7ad270f62" providerId="LiveId" clId="{B1217D3D-2713-44F5-AC92-100338EF08EA}" dt="2023-07-05T10:11:10.018" v="3429" actId="2696"/>
        <pc:sldMkLst>
          <pc:docMk/>
          <pc:sldMk cId="1041638058" sldId="314"/>
        </pc:sldMkLst>
        <pc:picChg chg="del">
          <ac:chgData name="Aleksandr Kozherkov" userId="829d3cf7ad270f62" providerId="LiveId" clId="{B1217D3D-2713-44F5-AC92-100338EF08EA}" dt="2023-07-05T09:59:03.968" v="2918" actId="21"/>
          <ac:picMkLst>
            <pc:docMk/>
            <pc:sldMk cId="1041638058" sldId="314"/>
            <ac:picMk id="3" creationId="{9B6DBD95-B9E7-4046-B9CE-2E1E064D9BB7}"/>
          </ac:picMkLst>
        </pc:picChg>
      </pc:sldChg>
      <pc:sldChg chg="addSp delSp modSp add del mod">
        <pc:chgData name="Aleksandr Kozherkov" userId="829d3cf7ad270f62" providerId="LiveId" clId="{B1217D3D-2713-44F5-AC92-100338EF08EA}" dt="2023-07-05T10:28:50.987" v="4521" actId="2696"/>
        <pc:sldMkLst>
          <pc:docMk/>
          <pc:sldMk cId="768614970" sldId="315"/>
        </pc:sldMkLst>
        <pc:spChg chg="add del mod">
          <ac:chgData name="Aleksandr Kozherkov" userId="829d3cf7ad270f62" providerId="LiveId" clId="{B1217D3D-2713-44F5-AC92-100338EF08EA}" dt="2023-07-05T10:21:50.549" v="3481" actId="21"/>
          <ac:spMkLst>
            <pc:docMk/>
            <pc:sldMk cId="768614970" sldId="315"/>
            <ac:spMk id="2" creationId="{D5DF8CB1-7E7D-8FD0-F17A-C7C347B3E372}"/>
          </ac:spMkLst>
        </pc:spChg>
        <pc:picChg chg="add del mod">
          <ac:chgData name="Aleksandr Kozherkov" userId="829d3cf7ad270f62" providerId="LiveId" clId="{B1217D3D-2713-44F5-AC92-100338EF08EA}" dt="2023-07-05T10:19:15.371" v="3471" actId="21"/>
          <ac:picMkLst>
            <pc:docMk/>
            <pc:sldMk cId="768614970" sldId="315"/>
            <ac:picMk id="13" creationId="{683C66C1-11D7-6E11-260B-B834064E9574}"/>
          </ac:picMkLst>
        </pc:picChg>
      </pc:sldChg>
      <pc:sldChg chg="addSp delSp modSp add del mod">
        <pc:chgData name="Aleksandr Kozherkov" userId="829d3cf7ad270f62" providerId="LiveId" clId="{B1217D3D-2713-44F5-AC92-100338EF08EA}" dt="2023-07-05T10:52:16.969" v="6124" actId="2696"/>
        <pc:sldMkLst>
          <pc:docMk/>
          <pc:sldMk cId="2803330499" sldId="316"/>
        </pc:sldMkLst>
        <pc:spChg chg="mod">
          <ac:chgData name="Aleksandr Kozherkov" userId="829d3cf7ad270f62" providerId="LiveId" clId="{B1217D3D-2713-44F5-AC92-100338EF08EA}" dt="2023-07-05T10:44:00.156" v="6085" actId="27636"/>
          <ac:spMkLst>
            <pc:docMk/>
            <pc:sldMk cId="2803330499" sldId="316"/>
            <ac:spMk id="5" creationId="{1A433DD6-1BDA-5653-A63D-4BCEDBF8DB49}"/>
          </ac:spMkLst>
        </pc:spChg>
        <pc:picChg chg="add mod">
          <ac:chgData name="Aleksandr Kozherkov" userId="829d3cf7ad270f62" providerId="LiveId" clId="{B1217D3D-2713-44F5-AC92-100338EF08EA}" dt="2023-07-05T10:50:10.098" v="6118" actId="571"/>
          <ac:picMkLst>
            <pc:docMk/>
            <pc:sldMk cId="2803330499" sldId="316"/>
            <ac:picMk id="2" creationId="{B1BC73D9-5E69-1E26-A977-8096C0FCBB5E}"/>
          </ac:picMkLst>
        </pc:picChg>
        <pc:picChg chg="del">
          <ac:chgData name="Aleksandr Kozherkov" userId="829d3cf7ad270f62" providerId="LiveId" clId="{B1217D3D-2713-44F5-AC92-100338EF08EA}" dt="2023-07-05T10:44:05.100" v="6086" actId="21"/>
          <ac:picMkLst>
            <pc:docMk/>
            <pc:sldMk cId="2803330499" sldId="316"/>
            <ac:picMk id="15" creationId="{B2E4C8EC-B595-2A9C-0F37-1E4630F9D4C9}"/>
          </ac:picMkLst>
        </pc:picChg>
      </pc:sldChg>
      <pc:sldChg chg="delSp add del mod">
        <pc:chgData name="Aleksandr Kozherkov" userId="829d3cf7ad270f62" providerId="LiveId" clId="{B1217D3D-2713-44F5-AC92-100338EF08EA}" dt="2023-07-05T11:31:15.855" v="7865" actId="2696"/>
        <pc:sldMkLst>
          <pc:docMk/>
          <pc:sldMk cId="2427102604" sldId="317"/>
        </pc:sldMkLst>
        <pc:picChg chg="del">
          <ac:chgData name="Aleksandr Kozherkov" userId="829d3cf7ad270f62" providerId="LiveId" clId="{B1217D3D-2713-44F5-AC92-100338EF08EA}" dt="2023-07-05T11:26:47.296" v="6910" actId="21"/>
          <ac:picMkLst>
            <pc:docMk/>
            <pc:sldMk cId="2427102604" sldId="317"/>
            <ac:picMk id="10" creationId="{F7F1E35B-CAC0-2BD4-BDDD-68BCA37A3934}"/>
          </ac:picMkLst>
        </pc:picChg>
      </pc:sldChg>
      <pc:sldChg chg="delSp add del mod">
        <pc:chgData name="Aleksandr Kozherkov" userId="829d3cf7ad270f62" providerId="LiveId" clId="{B1217D3D-2713-44F5-AC92-100338EF08EA}" dt="2023-07-05T14:01:55.906" v="9072" actId="2696"/>
        <pc:sldMkLst>
          <pc:docMk/>
          <pc:sldMk cId="749821274" sldId="318"/>
        </pc:sldMkLst>
        <pc:picChg chg="del">
          <ac:chgData name="Aleksandr Kozherkov" userId="829d3cf7ad270f62" providerId="LiveId" clId="{B1217D3D-2713-44F5-AC92-100338EF08EA}" dt="2023-07-05T13:53:51.797" v="9010" actId="21"/>
          <ac:picMkLst>
            <pc:docMk/>
            <pc:sldMk cId="749821274" sldId="318"/>
            <ac:picMk id="11" creationId="{64E688FE-8ED8-CC97-24C7-A90461BEB967}"/>
          </ac:picMkLst>
        </pc:picChg>
      </pc:sldChg>
      <pc:sldChg chg="delSp add del mod">
        <pc:chgData name="Aleksandr Kozherkov" userId="829d3cf7ad270f62" providerId="LiveId" clId="{B1217D3D-2713-44F5-AC92-100338EF08EA}" dt="2023-07-05T14:24:04.003" v="10303" actId="2696"/>
        <pc:sldMkLst>
          <pc:docMk/>
          <pc:sldMk cId="2743683021" sldId="319"/>
        </pc:sldMkLst>
        <pc:picChg chg="del">
          <ac:chgData name="Aleksandr Kozherkov" userId="829d3cf7ad270f62" providerId="LiveId" clId="{B1217D3D-2713-44F5-AC92-100338EF08EA}" dt="2023-07-05T14:15:35.653" v="9521" actId="21"/>
          <ac:picMkLst>
            <pc:docMk/>
            <pc:sldMk cId="2743683021" sldId="319"/>
            <ac:picMk id="11" creationId="{FE089467-1D38-DAEA-B884-040D55B3601F}"/>
          </ac:picMkLst>
        </pc:picChg>
      </pc:sldChg>
      <pc:sldChg chg="delSp modSp add del mod">
        <pc:chgData name="Aleksandr Kozherkov" userId="829d3cf7ad270f62" providerId="LiveId" clId="{B1217D3D-2713-44F5-AC92-100338EF08EA}" dt="2023-07-07T17:33:08.821" v="11685" actId="2696"/>
        <pc:sldMkLst>
          <pc:docMk/>
          <pc:sldMk cId="2732563165" sldId="320"/>
        </pc:sldMkLst>
        <pc:spChg chg="mod">
          <ac:chgData name="Aleksandr Kozherkov" userId="829d3cf7ad270f62" providerId="LiveId" clId="{B1217D3D-2713-44F5-AC92-100338EF08EA}" dt="2023-07-07T17:16:02.985" v="10804" actId="27636"/>
          <ac:spMkLst>
            <pc:docMk/>
            <pc:sldMk cId="2732563165" sldId="320"/>
            <ac:spMk id="7" creationId="{0D164A4F-8E95-4CA1-DF0A-F8B5142E749B}"/>
          </ac:spMkLst>
        </pc:spChg>
        <pc:picChg chg="del">
          <ac:chgData name="Aleksandr Kozherkov" userId="829d3cf7ad270f62" providerId="LiveId" clId="{B1217D3D-2713-44F5-AC92-100338EF08EA}" dt="2023-07-07T17:16:08.386" v="10805" actId="21"/>
          <ac:picMkLst>
            <pc:docMk/>
            <pc:sldMk cId="2732563165" sldId="320"/>
            <ac:picMk id="13" creationId="{CDDF1332-021D-170A-01C1-10ADAC8492A1}"/>
          </ac:picMkLst>
        </pc:picChg>
      </pc:sldChg>
      <pc:sldChg chg="delSp modSp add del mod">
        <pc:chgData name="Aleksandr Kozherkov" userId="829d3cf7ad270f62" providerId="LiveId" clId="{B1217D3D-2713-44F5-AC92-100338EF08EA}" dt="2023-07-07T18:37:48.915" v="13258" actId="2696"/>
        <pc:sldMkLst>
          <pc:docMk/>
          <pc:sldMk cId="4012803846" sldId="321"/>
        </pc:sldMkLst>
        <pc:spChg chg="mod">
          <ac:chgData name="Aleksandr Kozherkov" userId="829d3cf7ad270f62" providerId="LiveId" clId="{B1217D3D-2713-44F5-AC92-100338EF08EA}" dt="2023-07-07T18:18:57.280" v="12206" actId="27636"/>
          <ac:spMkLst>
            <pc:docMk/>
            <pc:sldMk cId="4012803846" sldId="321"/>
            <ac:spMk id="5" creationId="{FBC22D23-E1CD-B86C-A1EE-D7E1FE19271C}"/>
          </ac:spMkLst>
        </pc:spChg>
        <pc:picChg chg="del">
          <ac:chgData name="Aleksandr Kozherkov" userId="829d3cf7ad270f62" providerId="LiveId" clId="{B1217D3D-2713-44F5-AC92-100338EF08EA}" dt="2023-07-07T18:19:01.655" v="12207" actId="21"/>
          <ac:picMkLst>
            <pc:docMk/>
            <pc:sldMk cId="4012803846" sldId="321"/>
            <ac:picMk id="13" creationId="{6034263E-14C0-3493-6F9D-E92D5DAC9B6B}"/>
          </ac:picMkLst>
        </pc:picChg>
      </pc:sldChg>
      <pc:sldChg chg="delSp modSp add del mod">
        <pc:chgData name="Aleksandr Kozherkov" userId="829d3cf7ad270f62" providerId="LiveId" clId="{B1217D3D-2713-44F5-AC92-100338EF08EA}" dt="2023-07-07T19:02:35.622" v="14264" actId="2696"/>
        <pc:sldMkLst>
          <pc:docMk/>
          <pc:sldMk cId="3297324508" sldId="322"/>
        </pc:sldMkLst>
        <pc:picChg chg="del mod">
          <ac:chgData name="Aleksandr Kozherkov" userId="829d3cf7ad270f62" providerId="LiveId" clId="{B1217D3D-2713-44F5-AC92-100338EF08EA}" dt="2023-07-07T18:53:42.871" v="14225" actId="21"/>
          <ac:picMkLst>
            <pc:docMk/>
            <pc:sldMk cId="3297324508" sldId="322"/>
            <ac:picMk id="12" creationId="{3ED40B8B-25FB-80A0-D98A-21998CCBBCBE}"/>
          </ac:picMkLst>
        </pc:picChg>
      </pc:sldChg>
      <pc:sldChg chg="delSp add del mod">
        <pc:chgData name="Aleksandr Kozherkov" userId="829d3cf7ad270f62" providerId="LiveId" clId="{B1217D3D-2713-44F5-AC92-100338EF08EA}" dt="2023-07-07T20:55:36.002" v="14975" actId="2696"/>
        <pc:sldMkLst>
          <pc:docMk/>
          <pc:sldMk cId="2940169789" sldId="323"/>
        </pc:sldMkLst>
        <pc:picChg chg="del">
          <ac:chgData name="Aleksandr Kozherkov" userId="829d3cf7ad270f62" providerId="LiveId" clId="{B1217D3D-2713-44F5-AC92-100338EF08EA}" dt="2023-07-07T20:28:30.151" v="14681" actId="21"/>
          <ac:picMkLst>
            <pc:docMk/>
            <pc:sldMk cId="2940169789" sldId="323"/>
            <ac:picMk id="12" creationId="{2F5B1846-66F3-D52C-ACA1-59E465F5A66F}"/>
          </ac:picMkLst>
        </pc:picChg>
      </pc:sldChg>
      <pc:sldChg chg="delSp add del mod">
        <pc:chgData name="Aleksandr Kozherkov" userId="829d3cf7ad270f62" providerId="LiveId" clId="{B1217D3D-2713-44F5-AC92-100338EF08EA}" dt="2023-07-07T21:53:25.250" v="16402" actId="2696"/>
        <pc:sldMkLst>
          <pc:docMk/>
          <pc:sldMk cId="627765940" sldId="324"/>
        </pc:sldMkLst>
        <pc:picChg chg="del">
          <ac:chgData name="Aleksandr Kozherkov" userId="829d3cf7ad270f62" providerId="LiveId" clId="{B1217D3D-2713-44F5-AC92-100338EF08EA}" dt="2023-07-07T21:43:47.821" v="16353" actId="21"/>
          <ac:picMkLst>
            <pc:docMk/>
            <pc:sldMk cId="627765940" sldId="324"/>
            <ac:picMk id="12" creationId="{7746C2F3-1F4F-4A4B-4BD1-E0AA1934A966}"/>
          </ac:picMkLst>
        </pc:picChg>
      </pc:sldChg>
      <pc:sldChg chg="delSp add del mod">
        <pc:chgData name="Aleksandr Kozherkov" userId="829d3cf7ad270f62" providerId="LiveId" clId="{B1217D3D-2713-44F5-AC92-100338EF08EA}" dt="2023-07-08T06:58:41.013" v="17216" actId="2696"/>
        <pc:sldMkLst>
          <pc:docMk/>
          <pc:sldMk cId="555233829" sldId="325"/>
        </pc:sldMkLst>
        <pc:picChg chg="del">
          <ac:chgData name="Aleksandr Kozherkov" userId="829d3cf7ad270f62" providerId="LiveId" clId="{B1217D3D-2713-44F5-AC92-100338EF08EA}" dt="2023-07-08T06:53:33.463" v="17132" actId="21"/>
          <ac:picMkLst>
            <pc:docMk/>
            <pc:sldMk cId="555233829" sldId="325"/>
            <ac:picMk id="12" creationId="{58E3EEFA-05D8-C2D0-EF61-2251F371A870}"/>
          </ac:picMkLst>
        </pc:picChg>
      </pc:sldChg>
      <pc:sldChg chg="delSp add del mod">
        <pc:chgData name="Aleksandr Kozherkov" userId="829d3cf7ad270f62" providerId="LiveId" clId="{B1217D3D-2713-44F5-AC92-100338EF08EA}" dt="2023-07-08T07:19:20.201" v="17901" actId="2696"/>
        <pc:sldMkLst>
          <pc:docMk/>
          <pc:sldMk cId="3095717857" sldId="326"/>
        </pc:sldMkLst>
        <pc:picChg chg="del">
          <ac:chgData name="Aleksandr Kozherkov" userId="829d3cf7ad270f62" providerId="LiveId" clId="{B1217D3D-2713-44F5-AC92-100338EF08EA}" dt="2023-07-08T07:06:06.984" v="17678" actId="21"/>
          <ac:picMkLst>
            <pc:docMk/>
            <pc:sldMk cId="3095717857" sldId="326"/>
            <ac:picMk id="12" creationId="{7FE861A0-18A4-E3CC-1A46-63EB053B5C62}"/>
          </ac:picMkLst>
        </pc:picChg>
      </pc:sldChg>
      <pc:sldChg chg="addSp delSp modSp mod modClrScheme delAnim modAnim chgLayout">
        <pc:chgData name="Aleksandr Kozherkov" userId="829d3cf7ad270f62" providerId="LiveId" clId="{B1217D3D-2713-44F5-AC92-100338EF08EA}" dt="2023-07-09T06:25:43.365" v="20419" actId="20577"/>
        <pc:sldMkLst>
          <pc:docMk/>
          <pc:sldMk cId="2218049895" sldId="329"/>
        </pc:sldMkLst>
        <pc:spChg chg="add del mod ord">
          <ac:chgData name="Aleksandr Kozherkov" userId="829d3cf7ad270f62" providerId="LiveId" clId="{B1217D3D-2713-44F5-AC92-100338EF08EA}" dt="2023-07-08T11:39:54.089" v="20378" actId="700"/>
          <ac:spMkLst>
            <pc:docMk/>
            <pc:sldMk cId="2218049895" sldId="329"/>
            <ac:spMk id="2" creationId="{3BAD4074-26EC-5152-B371-D74E42BC8165}"/>
          </ac:spMkLst>
        </pc:spChg>
        <pc:spChg chg="add del mod">
          <ac:chgData name="Aleksandr Kozherkov" userId="829d3cf7ad270f62" providerId="LiveId" clId="{B1217D3D-2713-44F5-AC92-100338EF08EA}" dt="2023-07-08T07:49:39.661" v="17971" actId="21"/>
          <ac:spMkLst>
            <pc:docMk/>
            <pc:sldMk cId="2218049895" sldId="329"/>
            <ac:spMk id="3" creationId="{15D25C87-E705-5206-0D92-6AA04D4B1C50}"/>
          </ac:spMkLst>
        </pc:spChg>
        <pc:spChg chg="add del mod">
          <ac:chgData name="Aleksandr Kozherkov" userId="829d3cf7ad270f62" providerId="LiveId" clId="{B1217D3D-2713-44F5-AC92-100338EF08EA}" dt="2023-07-05T07:30:19.956" v="662" actId="21"/>
          <ac:spMkLst>
            <pc:docMk/>
            <pc:sldMk cId="2218049895" sldId="329"/>
            <ac:spMk id="3" creationId="{3059A433-3E4A-E86D-28F6-53AF6AC4E2A9}"/>
          </ac:spMkLst>
        </pc:spChg>
        <pc:spChg chg="add del mod ord">
          <ac:chgData name="Aleksandr Kozherkov" userId="829d3cf7ad270f62" providerId="LiveId" clId="{B1217D3D-2713-44F5-AC92-100338EF08EA}" dt="2023-07-08T11:39:54.089" v="20378" actId="700"/>
          <ac:spMkLst>
            <pc:docMk/>
            <pc:sldMk cId="2218049895" sldId="329"/>
            <ac:spMk id="4" creationId="{58F43345-A916-0137-0D78-1E012B3D64D6}"/>
          </ac:spMkLst>
        </pc:spChg>
        <pc:spChg chg="add del mod ord">
          <ac:chgData name="Aleksandr Kozherkov" userId="829d3cf7ad270f62" providerId="LiveId" clId="{B1217D3D-2713-44F5-AC92-100338EF08EA}" dt="2023-07-08T08:46:00.507" v="18072" actId="21"/>
          <ac:spMkLst>
            <pc:docMk/>
            <pc:sldMk cId="2218049895" sldId="329"/>
            <ac:spMk id="4" creationId="{E2A7426C-C692-4D55-7AF3-4C071937A384}"/>
          </ac:spMkLst>
        </pc:spChg>
        <pc:spChg chg="add del mod ord">
          <ac:chgData name="Aleksandr Kozherkov" userId="829d3cf7ad270f62" providerId="LiveId" clId="{B1217D3D-2713-44F5-AC92-100338EF08EA}" dt="2023-07-08T08:46:07.068" v="18073" actId="21"/>
          <ac:spMkLst>
            <pc:docMk/>
            <pc:sldMk cId="2218049895" sldId="329"/>
            <ac:spMk id="6" creationId="{1360301F-143E-F87F-7E2F-EEAFA448848A}"/>
          </ac:spMkLst>
        </pc:spChg>
        <pc:spChg chg="add del mod ord">
          <ac:chgData name="Aleksandr Kozherkov" userId="829d3cf7ad270f62" providerId="LiveId" clId="{B1217D3D-2713-44F5-AC92-100338EF08EA}" dt="2023-07-08T11:39:54.089" v="20378" actId="700"/>
          <ac:spMkLst>
            <pc:docMk/>
            <pc:sldMk cId="2218049895" sldId="329"/>
            <ac:spMk id="6" creationId="{1B5C4D16-B048-5FB4-30BD-98D2CADAA13F}"/>
          </ac:spMkLst>
        </pc:spChg>
        <pc:spChg chg="add del mod">
          <ac:chgData name="Aleksandr Kozherkov" userId="829d3cf7ad270f62" providerId="LiveId" clId="{B1217D3D-2713-44F5-AC92-100338EF08EA}" dt="2023-07-08T11:41:31.478" v="20384"/>
          <ac:spMkLst>
            <pc:docMk/>
            <pc:sldMk cId="2218049895" sldId="329"/>
            <ac:spMk id="7" creationId="{A40B60FE-1B7B-7271-52E0-2D58EF80785A}"/>
          </ac:spMkLst>
        </pc:spChg>
        <pc:spChg chg="add del mod ord">
          <ac:chgData name="Aleksandr Kozherkov" userId="829d3cf7ad270f62" providerId="LiveId" clId="{B1217D3D-2713-44F5-AC92-100338EF08EA}" dt="2023-07-08T08:46:11.522" v="18074" actId="21"/>
          <ac:spMkLst>
            <pc:docMk/>
            <pc:sldMk cId="2218049895" sldId="329"/>
            <ac:spMk id="7" creationId="{E9CAE6C4-F9F1-FDDA-3B7D-516617C6175C}"/>
          </ac:spMkLst>
        </pc:spChg>
        <pc:spChg chg="add del">
          <ac:chgData name="Aleksandr Kozherkov" userId="829d3cf7ad270f62" providerId="LiveId" clId="{B1217D3D-2713-44F5-AC92-100338EF08EA}" dt="2023-07-05T07:45:10.441" v="1083" actId="22"/>
          <ac:spMkLst>
            <pc:docMk/>
            <pc:sldMk cId="2218049895" sldId="329"/>
            <ac:spMk id="9" creationId="{5BE99A79-C363-1DEE-5551-4727FE815C10}"/>
          </ac:spMkLst>
        </pc:spChg>
        <pc:spChg chg="add del mod">
          <ac:chgData name="Aleksandr Kozherkov" userId="829d3cf7ad270f62" providerId="LiveId" clId="{B1217D3D-2713-44F5-AC92-100338EF08EA}" dt="2023-07-05T07:45:38.421" v="1085"/>
          <ac:spMkLst>
            <pc:docMk/>
            <pc:sldMk cId="2218049895" sldId="329"/>
            <ac:spMk id="10" creationId="{4E05CA5C-BE33-DDE3-9DF1-867AAC7D2C85}"/>
          </ac:spMkLst>
        </pc:spChg>
        <pc:spChg chg="add del mod">
          <ac:chgData name="Aleksandr Kozherkov" userId="829d3cf7ad270f62" providerId="LiveId" clId="{B1217D3D-2713-44F5-AC92-100338EF08EA}" dt="2023-07-05T07:53:22.215" v="1132"/>
          <ac:spMkLst>
            <pc:docMk/>
            <pc:sldMk cId="2218049895" sldId="329"/>
            <ac:spMk id="11" creationId="{D87458C3-111D-3D11-5F35-068E9D1D9E08}"/>
          </ac:spMkLst>
        </pc:spChg>
        <pc:spChg chg="add del mod">
          <ac:chgData name="Aleksandr Kozherkov" userId="829d3cf7ad270f62" providerId="LiveId" clId="{B1217D3D-2713-44F5-AC92-100338EF08EA}" dt="2023-07-05T07:57:09.704" v="1147" actId="22"/>
          <ac:spMkLst>
            <pc:docMk/>
            <pc:sldMk cId="2218049895" sldId="329"/>
            <ac:spMk id="13" creationId="{CAE2FCAA-F431-56A9-9D1C-1BFFF80D8A78}"/>
          </ac:spMkLst>
        </pc:spChg>
        <pc:spChg chg="mod ord">
          <ac:chgData name="Aleksandr Kozherkov" userId="829d3cf7ad270f62" providerId="LiveId" clId="{B1217D3D-2713-44F5-AC92-100338EF08EA}" dt="2023-07-09T06:25:43.365" v="20419" actId="20577"/>
          <ac:spMkLst>
            <pc:docMk/>
            <pc:sldMk cId="2218049895" sldId="329"/>
            <ac:spMk id="14" creationId="{00000000-0000-0000-0000-000000000000}"/>
          </ac:spMkLst>
        </pc:spChg>
        <pc:spChg chg="mod ord">
          <ac:chgData name="Aleksandr Kozherkov" userId="829d3cf7ad270f62" providerId="LiveId" clId="{B1217D3D-2713-44F5-AC92-100338EF08EA}" dt="2023-07-08T11:39:54.089" v="20378" actId="700"/>
          <ac:spMkLst>
            <pc:docMk/>
            <pc:sldMk cId="2218049895" sldId="329"/>
            <ac:spMk id="15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8:08:26.950" v="1418"/>
          <ac:spMkLst>
            <pc:docMk/>
            <pc:sldMk cId="2218049895" sldId="329"/>
            <ac:spMk id="18" creationId="{ACEBF62F-2D2E-FB54-D006-7BE63C8AF20C}"/>
          </ac:spMkLst>
        </pc:spChg>
        <pc:spChg chg="del mod">
          <ac:chgData name="Aleksandr Kozherkov" userId="829d3cf7ad270f62" providerId="LiveId" clId="{B1217D3D-2713-44F5-AC92-100338EF08EA}" dt="2023-07-08T07:49:35.654" v="17970" actId="21"/>
          <ac:spMkLst>
            <pc:docMk/>
            <pc:sldMk cId="2218049895" sldId="329"/>
            <ac:spMk id="21" creationId="{00000000-0000-0000-0000-000000000000}"/>
          </ac:spMkLst>
        </pc:spChg>
        <pc:spChg chg="del mod">
          <ac:chgData name="Aleksandr Kozherkov" userId="829d3cf7ad270f62" providerId="LiveId" clId="{B1217D3D-2713-44F5-AC92-100338EF08EA}" dt="2023-07-05T08:04:20.442" v="1377" actId="21"/>
          <ac:spMkLst>
            <pc:docMk/>
            <pc:sldMk cId="2218049895" sldId="329"/>
            <ac:spMk id="22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7:30:04.424" v="659" actId="21"/>
          <ac:spMkLst>
            <pc:docMk/>
            <pc:sldMk cId="2218049895" sldId="329"/>
            <ac:spMk id="32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8T08:55:37.457" v="18250" actId="21"/>
          <ac:spMkLst>
            <pc:docMk/>
            <pc:sldMk cId="2218049895" sldId="329"/>
            <ac:spMk id="65" creationId="{00000000-0000-0000-0000-000000000000}"/>
          </ac:spMkLst>
        </pc:spChg>
        <pc:picChg chg="add mod modCrop">
          <ac:chgData name="Aleksandr Kozherkov" userId="829d3cf7ad270f62" providerId="LiveId" clId="{B1217D3D-2713-44F5-AC92-100338EF08EA}" dt="2023-07-08T08:51:45.455" v="18230" actId="1076"/>
          <ac:picMkLst>
            <pc:docMk/>
            <pc:sldMk cId="2218049895" sldId="329"/>
            <ac:picMk id="3" creationId="{B3263E8B-CBE0-58E8-8DE1-75466DA3A83D}"/>
          </ac:picMkLst>
        </pc:picChg>
        <pc:picChg chg="add del mod">
          <ac:chgData name="Aleksandr Kozherkov" userId="829d3cf7ad270f62" providerId="LiveId" clId="{B1217D3D-2713-44F5-AC92-100338EF08EA}" dt="2023-07-08T08:13:25.611" v="17989" actId="21"/>
          <ac:picMkLst>
            <pc:docMk/>
            <pc:sldMk cId="2218049895" sldId="329"/>
            <ac:picMk id="3" creationId="{FEB92332-5102-6C19-2478-76D74D1D7C2D}"/>
          </ac:picMkLst>
        </pc:picChg>
        <pc:picChg chg="add del mod">
          <ac:chgData name="Aleksandr Kozherkov" userId="829d3cf7ad270f62" providerId="LiveId" clId="{B1217D3D-2713-44F5-AC92-100338EF08EA}" dt="2023-07-08T08:14:26.586" v="17997" actId="931"/>
          <ac:picMkLst>
            <pc:docMk/>
            <pc:sldMk cId="2218049895" sldId="329"/>
            <ac:picMk id="4" creationId="{7555AC89-ECC0-2857-C299-B41434596A06}"/>
          </ac:picMkLst>
        </pc:picChg>
        <pc:picChg chg="add mod">
          <ac:chgData name="Aleksandr Kozherkov" userId="829d3cf7ad270f62" providerId="LiveId" clId="{B1217D3D-2713-44F5-AC92-100338EF08EA}" dt="2023-07-08T11:41:29.713" v="20382" actId="1076"/>
          <ac:picMkLst>
            <pc:docMk/>
            <pc:sldMk cId="2218049895" sldId="329"/>
            <ac:picMk id="5" creationId="{24AAC3B6-4A2A-CB11-EF8B-33B01B55CCDF}"/>
          </ac:picMkLst>
        </pc:picChg>
        <pc:picChg chg="add del mod">
          <ac:chgData name="Aleksandr Kozherkov" userId="829d3cf7ad270f62" providerId="LiveId" clId="{B1217D3D-2713-44F5-AC92-100338EF08EA}" dt="2023-07-08T08:11:12.384" v="17981" actId="21"/>
          <ac:picMkLst>
            <pc:docMk/>
            <pc:sldMk cId="2218049895" sldId="329"/>
            <ac:picMk id="6" creationId="{2780F4A0-E695-17B9-271E-ABC45737C13D}"/>
          </ac:picMkLst>
        </pc:picChg>
        <pc:picChg chg="add del">
          <ac:chgData name="Aleksandr Kozherkov" userId="829d3cf7ad270f62" providerId="LiveId" clId="{B1217D3D-2713-44F5-AC92-100338EF08EA}" dt="2023-07-05T07:44:20.863" v="1076" actId="22"/>
          <ac:picMkLst>
            <pc:docMk/>
            <pc:sldMk cId="2218049895" sldId="329"/>
            <ac:picMk id="7" creationId="{E0DD2B84-67E0-9AAA-5839-0E3D6723C499}"/>
          </ac:picMkLst>
        </pc:picChg>
        <pc:picChg chg="add del">
          <ac:chgData name="Aleksandr Kozherkov" userId="829d3cf7ad270f62" providerId="LiveId" clId="{B1217D3D-2713-44F5-AC92-100338EF08EA}" dt="2023-07-05T07:57:08.337" v="1145" actId="22"/>
          <ac:picMkLst>
            <pc:docMk/>
            <pc:sldMk cId="2218049895" sldId="329"/>
            <ac:picMk id="17" creationId="{8DB686FB-9A53-3CF0-77AE-5BD5E41CE066}"/>
          </ac:picMkLst>
        </pc:picChg>
      </pc:sldChg>
      <pc:sldChg chg="del">
        <pc:chgData name="Aleksandr Kozherkov" userId="829d3cf7ad270f62" providerId="LiveId" clId="{B1217D3D-2713-44F5-AC92-100338EF08EA}" dt="2023-07-05T13:29:15.406" v="7877" actId="2696"/>
        <pc:sldMkLst>
          <pc:docMk/>
          <pc:sldMk cId="2441306458" sldId="331"/>
        </pc:sldMkLst>
      </pc:sldChg>
      <pc:sldChg chg="del">
        <pc:chgData name="Aleksandr Kozherkov" userId="829d3cf7ad270f62" providerId="LiveId" clId="{B1217D3D-2713-44F5-AC92-100338EF08EA}" dt="2023-07-05T13:29:10.439" v="7876" actId="2696"/>
        <pc:sldMkLst>
          <pc:docMk/>
          <pc:sldMk cId="1209291647" sldId="341"/>
        </pc:sldMkLst>
      </pc:sldChg>
      <pc:sldChg chg="del">
        <pc:chgData name="Aleksandr Kozherkov" userId="829d3cf7ad270f62" providerId="LiveId" clId="{B1217D3D-2713-44F5-AC92-100338EF08EA}" dt="2023-07-05T13:29:03.733" v="7875" actId="2696"/>
        <pc:sldMkLst>
          <pc:docMk/>
          <pc:sldMk cId="2488226301" sldId="352"/>
        </pc:sldMkLst>
      </pc:sldChg>
      <pc:sldChg chg="del">
        <pc:chgData name="Aleksandr Kozherkov" userId="829d3cf7ad270f62" providerId="LiveId" clId="{B1217D3D-2713-44F5-AC92-100338EF08EA}" dt="2023-07-05T13:28:58.991" v="7874" actId="2696"/>
        <pc:sldMkLst>
          <pc:docMk/>
          <pc:sldMk cId="686721801" sldId="354"/>
        </pc:sldMkLst>
      </pc:sldChg>
      <pc:sldChg chg="del">
        <pc:chgData name="Aleksandr Kozherkov" userId="829d3cf7ad270f62" providerId="LiveId" clId="{B1217D3D-2713-44F5-AC92-100338EF08EA}" dt="2023-07-05T13:28:54.882" v="7873" actId="2696"/>
        <pc:sldMkLst>
          <pc:docMk/>
          <pc:sldMk cId="2177918218" sldId="356"/>
        </pc:sldMkLst>
      </pc:sldChg>
      <pc:sldChg chg="addSp delSp modSp mod ord modAnim">
        <pc:chgData name="Aleksandr Kozherkov" userId="829d3cf7ad270f62" providerId="LiveId" clId="{B1217D3D-2713-44F5-AC92-100338EF08EA}" dt="2023-07-05T07:29:10.039" v="658" actId="255"/>
        <pc:sldMkLst>
          <pc:docMk/>
          <pc:sldMk cId="3110716839" sldId="361"/>
        </pc:sldMkLst>
        <pc:spChg chg="add del mod">
          <ac:chgData name="Aleksandr Kozherkov" userId="829d3cf7ad270f62" providerId="LiveId" clId="{B1217D3D-2713-44F5-AC92-100338EF08EA}" dt="2023-07-05T06:59:58.061" v="76" actId="21"/>
          <ac:spMkLst>
            <pc:docMk/>
            <pc:sldMk cId="3110716839" sldId="361"/>
            <ac:spMk id="3" creationId="{B4801871-E5E4-B1D5-E634-5492AE96230E}"/>
          </ac:spMkLst>
        </pc:spChg>
        <pc:spChg chg="del">
          <ac:chgData name="Aleksandr Kozherkov" userId="829d3cf7ad270f62" providerId="LiveId" clId="{B1217D3D-2713-44F5-AC92-100338EF08EA}" dt="2023-07-05T07:06:12.175" v="87" actId="21"/>
          <ac:spMkLst>
            <pc:docMk/>
            <pc:sldMk cId="3110716839" sldId="361"/>
            <ac:spMk id="6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7:06:16.007" v="88" actId="21"/>
          <ac:spMkLst>
            <pc:docMk/>
            <pc:sldMk cId="3110716839" sldId="361"/>
            <ac:spMk id="8" creationId="{447E91F7-CF71-15D0-DACD-8D88CEA7A9A9}"/>
          </ac:spMkLst>
        </pc:spChg>
        <pc:spChg chg="mod">
          <ac:chgData name="Aleksandr Kozherkov" userId="829d3cf7ad270f62" providerId="LiveId" clId="{B1217D3D-2713-44F5-AC92-100338EF08EA}" dt="2023-07-05T07:28:54.746" v="656" actId="255"/>
          <ac:spMkLst>
            <pc:docMk/>
            <pc:sldMk cId="3110716839" sldId="361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07:29:01.444" v="657" actId="255"/>
          <ac:spMkLst>
            <pc:docMk/>
            <pc:sldMk cId="3110716839" sldId="361"/>
            <ac:spMk id="11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6:59:52.238" v="75" actId="21"/>
          <ac:spMkLst>
            <pc:docMk/>
            <pc:sldMk cId="3110716839" sldId="361"/>
            <ac:spMk id="14" creationId="{00000000-0000-0000-0000-000000000000}"/>
          </ac:spMkLst>
        </pc:spChg>
        <pc:spChg chg="add mod">
          <ac:chgData name="Aleksandr Kozherkov" userId="829d3cf7ad270f62" providerId="LiveId" clId="{B1217D3D-2713-44F5-AC92-100338EF08EA}" dt="2023-07-05T07:14:36.812" v="494" actId="14100"/>
          <ac:spMkLst>
            <pc:docMk/>
            <pc:sldMk cId="3110716839" sldId="361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5T07:29:10.039" v="658" actId="255"/>
          <ac:spMkLst>
            <pc:docMk/>
            <pc:sldMk cId="3110716839" sldId="361"/>
            <ac:spMk id="18" creationId="{00000000-0000-0000-0000-000000000000}"/>
          </ac:spMkLst>
        </pc:spChg>
        <pc:picChg chg="add mod">
          <ac:chgData name="Aleksandr Kozherkov" userId="829d3cf7ad270f62" providerId="LiveId" clId="{B1217D3D-2713-44F5-AC92-100338EF08EA}" dt="2023-07-05T07:05:48.010" v="86" actId="1076"/>
          <ac:picMkLst>
            <pc:docMk/>
            <pc:sldMk cId="3110716839" sldId="361"/>
            <ac:picMk id="5" creationId="{DE489BE6-328E-9E39-D97B-94562EF03931}"/>
          </ac:picMkLst>
        </pc:picChg>
        <pc:picChg chg="add del mod">
          <ac:chgData name="Aleksandr Kozherkov" userId="829d3cf7ad270f62" providerId="LiveId" clId="{B1217D3D-2713-44F5-AC92-100338EF08EA}" dt="2023-07-05T07:06:49.509" v="90"/>
          <ac:picMkLst>
            <pc:docMk/>
            <pc:sldMk cId="3110716839" sldId="361"/>
            <ac:picMk id="12" creationId="{104783C2-0D33-12F8-4245-206D3EF6677D}"/>
          </ac:picMkLst>
        </pc:picChg>
      </pc:sldChg>
      <pc:sldChg chg="addSp delSp modSp mod">
        <pc:chgData name="Aleksandr Kozherkov" userId="829d3cf7ad270f62" providerId="LiveId" clId="{B1217D3D-2713-44F5-AC92-100338EF08EA}" dt="2023-07-08T07:31:37.413" v="17921" actId="1076"/>
        <pc:sldMkLst>
          <pc:docMk/>
          <pc:sldMk cId="3937079039" sldId="362"/>
        </pc:sldMkLst>
        <pc:spChg chg="add del mod">
          <ac:chgData name="Aleksandr Kozherkov" userId="829d3cf7ad270f62" providerId="LiveId" clId="{B1217D3D-2713-44F5-AC92-100338EF08EA}" dt="2023-07-05T08:27:53.265" v="1496" actId="21"/>
          <ac:spMkLst>
            <pc:docMk/>
            <pc:sldMk cId="3937079039" sldId="362"/>
            <ac:spMk id="5" creationId="{24A453F8-802A-1016-43A1-B7CCAB06487C}"/>
          </ac:spMkLst>
        </pc:spChg>
        <pc:spChg chg="add del mod">
          <ac:chgData name="Aleksandr Kozherkov" userId="829d3cf7ad270f62" providerId="LiveId" clId="{B1217D3D-2713-44F5-AC92-100338EF08EA}" dt="2023-07-05T08:28:03.584" v="1498" actId="21"/>
          <ac:spMkLst>
            <pc:docMk/>
            <pc:sldMk cId="3937079039" sldId="362"/>
            <ac:spMk id="7" creationId="{A4A103FF-E6A2-64B3-4B95-6808FFEB1690}"/>
          </ac:spMkLst>
        </pc:spChg>
        <pc:spChg chg="del">
          <ac:chgData name="Aleksandr Kozherkov" userId="829d3cf7ad270f62" providerId="LiveId" clId="{B1217D3D-2713-44F5-AC92-100338EF08EA}" dt="2023-07-05T08:27:59.483" v="1497" actId="21"/>
          <ac:spMkLst>
            <pc:docMk/>
            <pc:sldMk cId="3937079039" sldId="362"/>
            <ac:spMk id="9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8:28:11.021" v="1499" actId="21"/>
          <ac:spMkLst>
            <pc:docMk/>
            <pc:sldMk cId="3937079039" sldId="362"/>
            <ac:spMk id="10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8:27:49.653" v="1495" actId="21"/>
          <ac:spMkLst>
            <pc:docMk/>
            <pc:sldMk cId="3937079039" sldId="362"/>
            <ac:spMk id="11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8:28:21.079" v="1501" actId="21"/>
          <ac:spMkLst>
            <pc:docMk/>
            <pc:sldMk cId="3937079039" sldId="362"/>
            <ac:spMk id="12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8:28:15.711" v="1500" actId="21"/>
          <ac:spMkLst>
            <pc:docMk/>
            <pc:sldMk cId="3937079039" sldId="362"/>
            <ac:spMk id="13" creationId="{29A58180-73DE-B3C0-3BB6-FB710C50A97B}"/>
          </ac:spMkLst>
        </pc:spChg>
        <pc:spChg chg="add del mod">
          <ac:chgData name="Aleksandr Kozherkov" userId="829d3cf7ad270f62" providerId="LiveId" clId="{B1217D3D-2713-44F5-AC92-100338EF08EA}" dt="2023-07-05T08:28:24.226" v="1502" actId="21"/>
          <ac:spMkLst>
            <pc:docMk/>
            <pc:sldMk cId="3937079039" sldId="362"/>
            <ac:spMk id="15" creationId="{7D768605-6B55-8603-F693-EEE8EAA4AF03}"/>
          </ac:spMkLst>
        </pc:spChg>
        <pc:picChg chg="add mod">
          <ac:chgData name="Aleksandr Kozherkov" userId="829d3cf7ad270f62" providerId="LiveId" clId="{B1217D3D-2713-44F5-AC92-100338EF08EA}" dt="2023-07-08T07:31:37.413" v="17921" actId="1076"/>
          <ac:picMkLst>
            <pc:docMk/>
            <pc:sldMk cId="3937079039" sldId="362"/>
            <ac:picMk id="3" creationId="{D31E7D5A-8AD2-9EC6-CE03-22A7E304F349}"/>
          </ac:picMkLst>
        </pc:picChg>
      </pc:sldChg>
      <pc:sldChg chg="del">
        <pc:chgData name="Aleksandr Kozherkov" userId="829d3cf7ad270f62" providerId="LiveId" clId="{B1217D3D-2713-44F5-AC92-100338EF08EA}" dt="2023-07-05T13:28:49.836" v="7872" actId="2696"/>
        <pc:sldMkLst>
          <pc:docMk/>
          <pc:sldMk cId="2027444631" sldId="363"/>
        </pc:sldMkLst>
      </pc:sldChg>
      <pc:sldChg chg="del">
        <pc:chgData name="Aleksandr Kozherkov" userId="829d3cf7ad270f62" providerId="LiveId" clId="{B1217D3D-2713-44F5-AC92-100338EF08EA}" dt="2023-07-05T13:29:53.732" v="7881" actId="2696"/>
        <pc:sldMkLst>
          <pc:docMk/>
          <pc:sldMk cId="180389024" sldId="377"/>
        </pc:sldMkLst>
      </pc:sldChg>
      <pc:sldChg chg="del">
        <pc:chgData name="Aleksandr Kozherkov" userId="829d3cf7ad270f62" providerId="LiveId" clId="{B1217D3D-2713-44F5-AC92-100338EF08EA}" dt="2023-07-05T13:28:32.095" v="7870" actId="2696"/>
        <pc:sldMkLst>
          <pc:docMk/>
          <pc:sldMk cId="3492825300" sldId="378"/>
        </pc:sldMkLst>
      </pc:sldChg>
      <pc:sldChg chg="addSp delSp modSp mod">
        <pc:chgData name="Aleksandr Kozherkov" userId="829d3cf7ad270f62" providerId="LiveId" clId="{B1217D3D-2713-44F5-AC92-100338EF08EA}" dt="2023-07-05T13:32:29.154" v="7944" actId="20577"/>
        <pc:sldMkLst>
          <pc:docMk/>
          <pc:sldMk cId="2376105647" sldId="379"/>
        </pc:sldMkLst>
        <pc:spChg chg="del">
          <ac:chgData name="Aleksandr Kozherkov" userId="829d3cf7ad270f62" providerId="LiveId" clId="{B1217D3D-2713-44F5-AC92-100338EF08EA}" dt="2023-07-05T06:44:39.776" v="18" actId="21"/>
          <ac:spMkLst>
            <pc:docMk/>
            <pc:sldMk cId="2376105647" sldId="379"/>
            <ac:spMk id="3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6:44:44.042" v="19" actId="21"/>
          <ac:spMkLst>
            <pc:docMk/>
            <pc:sldMk cId="2376105647" sldId="379"/>
            <ac:spMk id="7" creationId="{3190F91C-68D8-CEBC-9D3A-40D70E068640}"/>
          </ac:spMkLst>
        </pc:spChg>
        <pc:spChg chg="del">
          <ac:chgData name="Aleksandr Kozherkov" userId="829d3cf7ad270f62" providerId="LiveId" clId="{B1217D3D-2713-44F5-AC92-100338EF08EA}" dt="2023-07-05T06:42:02.986" v="0" actId="21"/>
          <ac:spMkLst>
            <pc:docMk/>
            <pc:sldMk cId="2376105647" sldId="379"/>
            <ac:spMk id="9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6:44:54.618" v="21" actId="21"/>
          <ac:spMkLst>
            <pc:docMk/>
            <pc:sldMk cId="2376105647" sldId="379"/>
            <ac:spMk id="10" creationId="{58002FD4-712F-0DC8-7D08-33648B6FD783}"/>
          </ac:spMkLst>
        </pc:spChg>
        <pc:spChg chg="add mod">
          <ac:chgData name="Aleksandr Kozherkov" userId="829d3cf7ad270f62" providerId="LiveId" clId="{B1217D3D-2713-44F5-AC92-100338EF08EA}" dt="2023-07-05T06:53:05.858" v="67" actId="113"/>
          <ac:spMkLst>
            <pc:docMk/>
            <pc:sldMk cId="2376105647" sldId="379"/>
            <ac:spMk id="11" creationId="{CB0E7E2C-4A55-0E02-286F-06EA630BDF01}"/>
          </ac:spMkLst>
        </pc:spChg>
        <pc:spChg chg="add mod">
          <ac:chgData name="Aleksandr Kozherkov" userId="829d3cf7ad270f62" providerId="LiveId" clId="{B1217D3D-2713-44F5-AC92-100338EF08EA}" dt="2023-07-05T13:32:29.154" v="7944" actId="20577"/>
          <ac:spMkLst>
            <pc:docMk/>
            <pc:sldMk cId="2376105647" sldId="379"/>
            <ac:spMk id="12" creationId="{59D13E83-E0C9-960E-7E7D-8AAADB6E5F8B}"/>
          </ac:spMkLst>
        </pc:spChg>
        <pc:spChg chg="del">
          <ac:chgData name="Aleksandr Kozherkov" userId="829d3cf7ad270f62" providerId="LiveId" clId="{B1217D3D-2713-44F5-AC92-100338EF08EA}" dt="2023-07-05T06:44:50.612" v="20" actId="21"/>
          <ac:spMkLst>
            <pc:docMk/>
            <pc:sldMk cId="2376105647" sldId="379"/>
            <ac:spMk id="18" creationId="{00000000-0000-0000-0000-000000000000}"/>
          </ac:spMkLst>
        </pc:spChg>
        <pc:picChg chg="add mod">
          <ac:chgData name="Aleksandr Kozherkov" userId="829d3cf7ad270f62" providerId="LiveId" clId="{B1217D3D-2713-44F5-AC92-100338EF08EA}" dt="2023-07-05T06:44:24.869" v="17" actId="1076"/>
          <ac:picMkLst>
            <pc:docMk/>
            <pc:sldMk cId="2376105647" sldId="379"/>
            <ac:picMk id="5" creationId="{3B28400C-B26E-A5CA-80D5-193019B83D32}"/>
          </ac:picMkLst>
        </pc:picChg>
      </pc:sldChg>
      <pc:sldChg chg="del">
        <pc:chgData name="Aleksandr Kozherkov" userId="829d3cf7ad270f62" providerId="LiveId" clId="{B1217D3D-2713-44F5-AC92-100338EF08EA}" dt="2023-07-05T13:28:44.878" v="7871" actId="2696"/>
        <pc:sldMkLst>
          <pc:docMk/>
          <pc:sldMk cId="627313075" sldId="380"/>
        </pc:sldMkLst>
      </pc:sldChg>
      <pc:sldChg chg="addSp delSp modSp del mod ord modClrScheme chgLayout">
        <pc:chgData name="Aleksandr Kozherkov" userId="829d3cf7ad270f62" providerId="LiveId" clId="{B1217D3D-2713-44F5-AC92-100338EF08EA}" dt="2023-07-08T11:38:42.155" v="20376" actId="2696"/>
        <pc:sldMkLst>
          <pc:docMk/>
          <pc:sldMk cId="3248013837" sldId="381"/>
        </pc:sldMkLst>
        <pc:spChg chg="add del mod ord">
          <ac:chgData name="Aleksandr Kozherkov" userId="829d3cf7ad270f62" providerId="LiveId" clId="{B1217D3D-2713-44F5-AC92-100338EF08EA}" dt="2023-07-05T08:44:13.153" v="1525" actId="700"/>
          <ac:spMkLst>
            <pc:docMk/>
            <pc:sldMk cId="3248013837" sldId="381"/>
            <ac:spMk id="2" creationId="{C156CC88-5A73-35FB-B538-F2A4BD7B0267}"/>
          </ac:spMkLst>
        </pc:spChg>
        <pc:spChg chg="add del mod ord">
          <ac:chgData name="Aleksandr Kozherkov" userId="829d3cf7ad270f62" providerId="LiveId" clId="{B1217D3D-2713-44F5-AC92-100338EF08EA}" dt="2023-07-05T08:44:13.153" v="1525" actId="700"/>
          <ac:spMkLst>
            <pc:docMk/>
            <pc:sldMk cId="3248013837" sldId="381"/>
            <ac:spMk id="3" creationId="{97E40613-6B4A-4D1B-A802-146AA7CFCD56}"/>
          </ac:spMkLst>
        </pc:spChg>
        <pc:spChg chg="mod ord">
          <ac:chgData name="Aleksandr Kozherkov" userId="829d3cf7ad270f62" providerId="LiveId" clId="{B1217D3D-2713-44F5-AC92-100338EF08EA}" dt="2023-07-05T08:44:13.153" v="1525" actId="700"/>
          <ac:spMkLst>
            <pc:docMk/>
            <pc:sldMk cId="3248013837" sldId="381"/>
            <ac:spMk id="9" creationId="{00000000-0000-0000-0000-000000000000}"/>
          </ac:spMkLst>
        </pc:spChg>
        <pc:spChg chg="mod ord">
          <ac:chgData name="Aleksandr Kozherkov" userId="829d3cf7ad270f62" providerId="LiveId" clId="{B1217D3D-2713-44F5-AC92-100338EF08EA}" dt="2023-07-05T08:44:13.153" v="1525" actId="700"/>
          <ac:spMkLst>
            <pc:docMk/>
            <pc:sldMk cId="3248013837" sldId="381"/>
            <ac:spMk id="11" creationId="{00000000-0000-0000-0000-000000000000}"/>
          </ac:spMkLst>
        </pc:spChg>
        <pc:spChg chg="mod ord">
          <ac:chgData name="Aleksandr Kozherkov" userId="829d3cf7ad270f62" providerId="LiveId" clId="{B1217D3D-2713-44F5-AC92-100338EF08EA}" dt="2023-07-05T08:44:13.153" v="1525" actId="700"/>
          <ac:spMkLst>
            <pc:docMk/>
            <pc:sldMk cId="3248013837" sldId="381"/>
            <ac:spMk id="12" creationId="{00000000-0000-0000-0000-000000000000}"/>
          </ac:spMkLst>
        </pc:spChg>
      </pc:sldChg>
      <pc:sldChg chg="del">
        <pc:chgData name="Aleksandr Kozherkov" userId="829d3cf7ad270f62" providerId="LiveId" clId="{B1217D3D-2713-44F5-AC92-100338EF08EA}" dt="2023-07-05T13:29:45.375" v="7880" actId="2696"/>
        <pc:sldMkLst>
          <pc:docMk/>
          <pc:sldMk cId="3579851275" sldId="382"/>
        </pc:sldMkLst>
      </pc:sldChg>
      <pc:sldChg chg="del">
        <pc:chgData name="Aleksandr Kozherkov" userId="829d3cf7ad270f62" providerId="LiveId" clId="{B1217D3D-2713-44F5-AC92-100338EF08EA}" dt="2023-07-05T13:29:41.981" v="7879" actId="2696"/>
        <pc:sldMkLst>
          <pc:docMk/>
          <pc:sldMk cId="1788325768" sldId="383"/>
        </pc:sldMkLst>
      </pc:sldChg>
      <pc:sldChg chg="addSp delSp modSp add mod ord modAnim">
        <pc:chgData name="Aleksandr Kozherkov" userId="829d3cf7ad270f62" providerId="LiveId" clId="{B1217D3D-2713-44F5-AC92-100338EF08EA}" dt="2023-07-09T06:28:16.051" v="20434" actId="20577"/>
        <pc:sldMkLst>
          <pc:docMk/>
          <pc:sldMk cId="676572741" sldId="384"/>
        </pc:sldMkLst>
        <pc:spChg chg="add mod">
          <ac:chgData name="Aleksandr Kozherkov" userId="829d3cf7ad270f62" providerId="LiveId" clId="{B1217D3D-2713-44F5-AC92-100338EF08EA}" dt="2023-07-05T14:28:23.713" v="10311" actId="14100"/>
          <ac:spMkLst>
            <pc:docMk/>
            <pc:sldMk cId="676572741" sldId="384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09:25:42.834" v="2726" actId="14100"/>
          <ac:spMkLst>
            <pc:docMk/>
            <pc:sldMk cId="676572741" sldId="384"/>
            <ac:spMk id="9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09:21:40.916" v="2716" actId="14100"/>
          <ac:spMkLst>
            <pc:docMk/>
            <pc:sldMk cId="676572741" sldId="384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09:21:38.085" v="2715" actId="14100"/>
          <ac:spMkLst>
            <pc:docMk/>
            <pc:sldMk cId="676572741" sldId="384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09:25:08.831" v="2722" actId="14100"/>
          <ac:spMkLst>
            <pc:docMk/>
            <pc:sldMk cId="676572741" sldId="384"/>
            <ac:spMk id="13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54:53.667" v="6144" actId="1076"/>
          <ac:spMkLst>
            <pc:docMk/>
            <pc:sldMk cId="676572741" sldId="384"/>
            <ac:spMk id="15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09:08:20.319" v="2332" actId="255"/>
          <ac:spMkLst>
            <pc:docMk/>
            <pc:sldMk cId="676572741" sldId="384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9T06:28:16.051" v="20434" actId="20577"/>
          <ac:spMkLst>
            <pc:docMk/>
            <pc:sldMk cId="676572741" sldId="384"/>
            <ac:spMk id="18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9:24:32.576" v="2719" actId="21"/>
          <ac:spMkLst>
            <pc:docMk/>
            <pc:sldMk cId="676572741" sldId="384"/>
            <ac:spMk id="42" creationId="{00000000-0000-0000-0000-000000000000}"/>
          </ac:spMkLst>
        </pc:spChg>
      </pc:sldChg>
      <pc:sldChg chg="new del">
        <pc:chgData name="Aleksandr Kozherkov" userId="829d3cf7ad270f62" providerId="LiveId" clId="{B1217D3D-2713-44F5-AC92-100338EF08EA}" dt="2023-07-05T08:37:32.740" v="1516" actId="680"/>
        <pc:sldMkLst>
          <pc:docMk/>
          <pc:sldMk cId="1397244105" sldId="384"/>
        </pc:sldMkLst>
      </pc:sldChg>
      <pc:sldChg chg="new del">
        <pc:chgData name="Aleksandr Kozherkov" userId="829d3cf7ad270f62" providerId="LiveId" clId="{B1217D3D-2713-44F5-AC92-100338EF08EA}" dt="2023-07-05T08:43:22.857" v="1523" actId="680"/>
        <pc:sldMkLst>
          <pc:docMk/>
          <pc:sldMk cId="1749118300" sldId="384"/>
        </pc:sldMkLst>
      </pc:sldChg>
      <pc:sldChg chg="new del ord">
        <pc:chgData name="Aleksandr Kozherkov" userId="829d3cf7ad270f62" providerId="LiveId" clId="{B1217D3D-2713-44F5-AC92-100338EF08EA}" dt="2023-07-05T08:46:36.978" v="1530" actId="680"/>
        <pc:sldMkLst>
          <pc:docMk/>
          <pc:sldMk cId="2642159657" sldId="384"/>
        </pc:sldMkLst>
      </pc:sldChg>
      <pc:sldChg chg="add del">
        <pc:chgData name="Aleksandr Kozherkov" userId="829d3cf7ad270f62" providerId="LiveId" clId="{B1217D3D-2713-44F5-AC92-100338EF08EA}" dt="2023-07-05T06:45:38.860" v="25"/>
        <pc:sldMkLst>
          <pc:docMk/>
          <pc:sldMk cId="2777062059" sldId="384"/>
        </pc:sldMkLst>
      </pc:sldChg>
      <pc:sldChg chg="addSp delSp modSp add mod delAnim">
        <pc:chgData name="Aleksandr Kozherkov" userId="829d3cf7ad270f62" providerId="LiveId" clId="{B1217D3D-2713-44F5-AC92-100338EF08EA}" dt="2023-07-09T06:30:15.741" v="20442" actId="20577"/>
        <pc:sldMkLst>
          <pc:docMk/>
          <pc:sldMk cId="1573474583" sldId="385"/>
        </pc:sldMkLst>
        <pc:spChg chg="del">
          <ac:chgData name="Aleksandr Kozherkov" userId="829d3cf7ad270f62" providerId="LiveId" clId="{B1217D3D-2713-44F5-AC92-100338EF08EA}" dt="2023-07-05T09:39:39.106" v="2871" actId="21"/>
          <ac:spMkLst>
            <pc:docMk/>
            <pc:sldMk cId="1573474583" sldId="385"/>
            <ac:spMk id="2" creationId="{CB09203A-B10D-3F2D-1E8E-FDC62B96D28C}"/>
          </ac:spMkLst>
        </pc:spChg>
        <pc:spChg chg="add mod">
          <ac:chgData name="Aleksandr Kozherkov" userId="829d3cf7ad270f62" providerId="LiveId" clId="{B1217D3D-2713-44F5-AC92-100338EF08EA}" dt="2023-07-09T06:30:15.741" v="20442" actId="20577"/>
          <ac:spMkLst>
            <pc:docMk/>
            <pc:sldMk cId="1573474583" sldId="385"/>
            <ac:spMk id="6" creationId="{A833D466-12BF-ABAA-6308-96154BA17822}"/>
          </ac:spMkLst>
        </pc:spChg>
        <pc:spChg chg="add del mod">
          <ac:chgData name="Aleksandr Kozherkov" userId="829d3cf7ad270f62" providerId="LiveId" clId="{B1217D3D-2713-44F5-AC92-100338EF08EA}" dt="2023-07-05T09:39:50.792" v="2873" actId="21"/>
          <ac:spMkLst>
            <pc:docMk/>
            <pc:sldMk cId="1573474583" sldId="385"/>
            <ac:spMk id="8" creationId="{EF6FF2FE-C73F-097C-231B-15F2866048CB}"/>
          </ac:spMkLst>
        </pc:spChg>
        <pc:spChg chg="del">
          <ac:chgData name="Aleksandr Kozherkov" userId="829d3cf7ad270f62" providerId="LiveId" clId="{B1217D3D-2713-44F5-AC92-100338EF08EA}" dt="2023-07-05T09:40:38.333" v="2882" actId="21"/>
          <ac:spMkLst>
            <pc:docMk/>
            <pc:sldMk cId="1573474583" sldId="385"/>
            <ac:spMk id="9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9:40:16.356" v="2877" actId="21"/>
          <ac:spMkLst>
            <pc:docMk/>
            <pc:sldMk cId="1573474583" sldId="385"/>
            <ac:spMk id="10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9:40:30.802" v="2880" actId="21"/>
          <ac:spMkLst>
            <pc:docMk/>
            <pc:sldMk cId="1573474583" sldId="385"/>
            <ac:spMk id="11" creationId="{00000000-0000-0000-0000-000000000000}"/>
          </ac:spMkLst>
        </pc:spChg>
        <pc:spChg chg="del">
          <ac:chgData name="Aleksandr Kozherkov" userId="829d3cf7ad270f62" providerId="LiveId" clId="{B1217D3D-2713-44F5-AC92-100338EF08EA}" dt="2023-07-05T09:40:07.985" v="2876" actId="21"/>
          <ac:spMkLst>
            <pc:docMk/>
            <pc:sldMk cId="1573474583" sldId="385"/>
            <ac:spMk id="13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9:40:19.878" v="2878" actId="21"/>
          <ac:spMkLst>
            <pc:docMk/>
            <pc:sldMk cId="1573474583" sldId="385"/>
            <ac:spMk id="14" creationId="{B3CB464F-D2F1-6F61-D76F-5FE139BCA935}"/>
          </ac:spMkLst>
        </pc:spChg>
        <pc:spChg chg="del">
          <ac:chgData name="Aleksandr Kozherkov" userId="829d3cf7ad270f62" providerId="LiveId" clId="{B1217D3D-2713-44F5-AC92-100338EF08EA}" dt="2023-07-05T09:39:55.999" v="2874" actId="21"/>
          <ac:spMkLst>
            <pc:docMk/>
            <pc:sldMk cId="1573474583" sldId="385"/>
            <ac:spMk id="15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3:34:27.340" v="7946" actId="1076"/>
          <ac:spMkLst>
            <pc:docMk/>
            <pc:sldMk cId="1573474583" sldId="385"/>
            <ac:spMk id="16" creationId="{F062D130-0522-9414-979C-AC128447361D}"/>
          </ac:spMkLst>
        </pc:spChg>
        <pc:spChg chg="del">
          <ac:chgData name="Aleksandr Kozherkov" userId="829d3cf7ad270f62" providerId="LiveId" clId="{B1217D3D-2713-44F5-AC92-100338EF08EA}" dt="2023-07-05T09:39:44.685" v="2872" actId="21"/>
          <ac:spMkLst>
            <pc:docMk/>
            <pc:sldMk cId="1573474583" sldId="385"/>
            <ac:spMk id="18" creationId="{00000000-0000-0000-0000-000000000000}"/>
          </ac:spMkLst>
        </pc:spChg>
        <pc:spChg chg="add del mod">
          <ac:chgData name="Aleksandr Kozherkov" userId="829d3cf7ad270f62" providerId="LiveId" clId="{B1217D3D-2713-44F5-AC92-100338EF08EA}" dt="2023-07-05T09:40:34.470" v="2881" actId="21"/>
          <ac:spMkLst>
            <pc:docMk/>
            <pc:sldMk cId="1573474583" sldId="385"/>
            <ac:spMk id="19" creationId="{A6374EBA-07F7-FA2B-F4FC-A64AE5A6FD49}"/>
          </ac:spMkLst>
        </pc:spChg>
        <pc:picChg chg="add del mod">
          <ac:chgData name="Aleksandr Kozherkov" userId="829d3cf7ad270f62" providerId="LiveId" clId="{B1217D3D-2713-44F5-AC92-100338EF08EA}" dt="2023-07-05T09:35:38.225" v="2849"/>
          <ac:picMkLst>
            <pc:docMk/>
            <pc:sldMk cId="1573474583" sldId="385"/>
            <ac:picMk id="3" creationId="{C131B1C5-8F0C-37DA-3D0B-B3CC9ED06AB1}"/>
          </ac:picMkLst>
        </pc:picChg>
      </pc:sldChg>
      <pc:sldChg chg="new del">
        <pc:chgData name="Aleksandr Kozherkov" userId="829d3cf7ad270f62" providerId="LiveId" clId="{B1217D3D-2713-44F5-AC92-100338EF08EA}" dt="2023-07-05T09:32:01.896" v="2729" actId="680"/>
        <pc:sldMkLst>
          <pc:docMk/>
          <pc:sldMk cId="2899761022" sldId="385"/>
        </pc:sldMkLst>
      </pc:sldChg>
      <pc:sldChg chg="modSp add mod ord modAnim">
        <pc:chgData name="Aleksandr Kozherkov" userId="829d3cf7ad270f62" providerId="LiveId" clId="{B1217D3D-2713-44F5-AC92-100338EF08EA}" dt="2023-07-05T14:29:27.358" v="10312" actId="20577"/>
        <pc:sldMkLst>
          <pc:docMk/>
          <pc:sldMk cId="2356314854" sldId="386"/>
        </pc:sldMkLst>
        <pc:spChg chg="mod">
          <ac:chgData name="Aleksandr Kozherkov" userId="829d3cf7ad270f62" providerId="LiveId" clId="{B1217D3D-2713-44F5-AC92-100338EF08EA}" dt="2023-07-05T14:29:27.358" v="10312" actId="20577"/>
          <ac:spMkLst>
            <pc:docMk/>
            <pc:sldMk cId="2356314854" sldId="386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10:01:11.529" v="3062" actId="14100"/>
          <ac:spMkLst>
            <pc:docMk/>
            <pc:sldMk cId="2356314854" sldId="386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01:26.865" v="3065" actId="14100"/>
          <ac:spMkLst>
            <pc:docMk/>
            <pc:sldMk cId="2356314854" sldId="386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56:44.154" v="6145" actId="1076"/>
          <ac:spMkLst>
            <pc:docMk/>
            <pc:sldMk cId="2356314854" sldId="386"/>
            <ac:spMk id="15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03:51.565" v="3228" actId="14100"/>
          <ac:spMkLst>
            <pc:docMk/>
            <pc:sldMk cId="2356314854" sldId="386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5T10:57:21.824" v="6147" actId="14100"/>
          <ac:spMkLst>
            <pc:docMk/>
            <pc:sldMk cId="2356314854" sldId="386"/>
            <ac:spMk id="18" creationId="{00000000-0000-0000-0000-000000000000}"/>
          </ac:spMkLst>
        </pc:spChg>
      </pc:sldChg>
      <pc:sldChg chg="addSp delSp modSp add mod ord modClrScheme chgLayout">
        <pc:chgData name="Aleksandr Kozherkov" userId="829d3cf7ad270f62" providerId="LiveId" clId="{B1217D3D-2713-44F5-AC92-100338EF08EA}" dt="2023-07-05T09:58:04.183" v="2916" actId="26606"/>
        <pc:sldMkLst>
          <pc:docMk/>
          <pc:sldMk cId="3201611543" sldId="387"/>
        </pc:sldMkLst>
        <pc:spChg chg="add del mod">
          <ac:chgData name="Aleksandr Kozherkov" userId="829d3cf7ad270f62" providerId="LiveId" clId="{B1217D3D-2713-44F5-AC92-100338EF08EA}" dt="2023-07-05T09:58:04.182" v="2915" actId="26606"/>
          <ac:spMkLst>
            <pc:docMk/>
            <pc:sldMk cId="3201611543" sldId="387"/>
            <ac:spMk id="6" creationId="{5AC615AB-3DD7-6BA7-B41F-B3819F8DF15B}"/>
          </ac:spMkLst>
        </pc:spChg>
        <pc:spChg chg="add del mod">
          <ac:chgData name="Aleksandr Kozherkov" userId="829d3cf7ad270f62" providerId="LiveId" clId="{B1217D3D-2713-44F5-AC92-100338EF08EA}" dt="2023-07-05T09:57:59.210" v="2911" actId="26606"/>
          <ac:spMkLst>
            <pc:docMk/>
            <pc:sldMk cId="3201611543" sldId="387"/>
            <ac:spMk id="9" creationId="{5AC615AB-3DD7-6BA7-B41F-B3819F8DF15B}"/>
          </ac:spMkLst>
        </pc:spChg>
        <pc:picChg chg="del">
          <ac:chgData name="Aleksandr Kozherkov" userId="829d3cf7ad270f62" providerId="LiveId" clId="{B1217D3D-2713-44F5-AC92-100338EF08EA}" dt="2023-07-05T09:57:01.413" v="2906" actId="21"/>
          <ac:picMkLst>
            <pc:docMk/>
            <pc:sldMk cId="3201611543" sldId="387"/>
            <ac:picMk id="3" creationId="{D31E7D5A-8AD2-9EC6-CE03-22A7E304F349}"/>
          </ac:picMkLst>
        </pc:picChg>
        <pc:picChg chg="add mod">
          <ac:chgData name="Aleksandr Kozherkov" userId="829d3cf7ad270f62" providerId="LiveId" clId="{B1217D3D-2713-44F5-AC92-100338EF08EA}" dt="2023-07-05T09:58:04.183" v="2916" actId="26606"/>
          <ac:picMkLst>
            <pc:docMk/>
            <pc:sldMk cId="3201611543" sldId="387"/>
            <ac:picMk id="4" creationId="{0EBDE145-5CC7-B78D-1E83-0C1536FA4C9C}"/>
          </ac:picMkLst>
        </pc:picChg>
      </pc:sldChg>
      <pc:sldChg chg="addSp delSp modSp add mod ord">
        <pc:chgData name="Aleksandr Kozherkov" userId="829d3cf7ad270f62" providerId="LiveId" clId="{B1217D3D-2713-44F5-AC92-100338EF08EA}" dt="2023-07-09T06:39:21.164" v="20474" actId="20577"/>
        <pc:sldMkLst>
          <pc:docMk/>
          <pc:sldMk cId="510889723" sldId="388"/>
        </pc:sldMkLst>
        <pc:spChg chg="add del mod">
          <ac:chgData name="Aleksandr Kozherkov" userId="829d3cf7ad270f62" providerId="LiveId" clId="{B1217D3D-2713-44F5-AC92-100338EF08EA}" dt="2023-07-05T10:16:05.321" v="3443"/>
          <ac:spMkLst>
            <pc:docMk/>
            <pc:sldMk cId="510889723" sldId="388"/>
            <ac:spMk id="2" creationId="{CA6654A8-F6BC-19EE-0CF0-754E5128EB14}"/>
          </ac:spMkLst>
        </pc:spChg>
        <pc:spChg chg="add del mod">
          <ac:chgData name="Aleksandr Kozherkov" userId="829d3cf7ad270f62" providerId="LiveId" clId="{B1217D3D-2713-44F5-AC92-100338EF08EA}" dt="2023-07-05T10:18:27.491" v="3465"/>
          <ac:spMkLst>
            <pc:docMk/>
            <pc:sldMk cId="510889723" sldId="388"/>
            <ac:spMk id="4" creationId="{0FB3C5EB-7DD6-E256-15E2-5A16D4458AC4}"/>
          </ac:spMkLst>
        </pc:spChg>
        <pc:spChg chg="add del mod">
          <ac:chgData name="Aleksandr Kozherkov" userId="829d3cf7ad270f62" providerId="LiveId" clId="{B1217D3D-2713-44F5-AC92-100338EF08EA}" dt="2023-07-09T06:39:21.164" v="20474" actId="20577"/>
          <ac:spMkLst>
            <pc:docMk/>
            <pc:sldMk cId="510889723" sldId="388"/>
            <ac:spMk id="6" creationId="{A833D466-12BF-ABAA-6308-96154BA17822}"/>
          </ac:spMkLst>
        </pc:spChg>
        <pc:spChg chg="add del mod">
          <ac:chgData name="Aleksandr Kozherkov" userId="829d3cf7ad270f62" providerId="LiveId" clId="{B1217D3D-2713-44F5-AC92-100338EF08EA}" dt="2023-07-05T10:18:25.089" v="3463"/>
          <ac:spMkLst>
            <pc:docMk/>
            <pc:sldMk cId="510889723" sldId="388"/>
            <ac:spMk id="7" creationId="{9D0944B6-265A-D822-6EC4-514B0DEE387B}"/>
          </ac:spMkLst>
        </pc:spChg>
        <pc:spChg chg="mod">
          <ac:chgData name="Aleksandr Kozherkov" userId="829d3cf7ad270f62" providerId="LiveId" clId="{B1217D3D-2713-44F5-AC92-100338EF08EA}" dt="2023-07-05T13:35:11.779" v="7947" actId="1076"/>
          <ac:spMkLst>
            <pc:docMk/>
            <pc:sldMk cId="510889723" sldId="388"/>
            <ac:spMk id="16" creationId="{F062D130-0522-9414-979C-AC128447361D}"/>
          </ac:spMkLst>
        </pc:spChg>
        <pc:picChg chg="add del mod">
          <ac:chgData name="Aleksandr Kozherkov" userId="829d3cf7ad270f62" providerId="LiveId" clId="{B1217D3D-2713-44F5-AC92-100338EF08EA}" dt="2023-07-05T10:17:30.188" v="3457"/>
          <ac:picMkLst>
            <pc:docMk/>
            <pc:sldMk cId="510889723" sldId="388"/>
            <ac:picMk id="3" creationId="{DAF3645A-1D1D-8B3B-27D3-4DAC470B5D73}"/>
          </ac:picMkLst>
        </pc:picChg>
        <pc:picChg chg="add del mod">
          <ac:chgData name="Aleksandr Kozherkov" userId="829d3cf7ad270f62" providerId="LiveId" clId="{B1217D3D-2713-44F5-AC92-100338EF08EA}" dt="2023-07-05T10:20:19.303" v="3476"/>
          <ac:picMkLst>
            <pc:docMk/>
            <pc:sldMk cId="510889723" sldId="388"/>
            <ac:picMk id="8" creationId="{BA64F5AD-44E4-95A3-968D-0760503D4108}"/>
          </ac:picMkLst>
        </pc:picChg>
        <pc:picChg chg="add mod">
          <ac:chgData name="Aleksandr Kozherkov" userId="829d3cf7ad270f62" providerId="LiveId" clId="{B1217D3D-2713-44F5-AC92-100338EF08EA}" dt="2023-07-05T10:31:47.974" v="4535" actId="1076"/>
          <ac:picMkLst>
            <pc:docMk/>
            <pc:sldMk cId="510889723" sldId="388"/>
            <ac:picMk id="9" creationId="{30D16FCC-DC1C-DD20-D862-9CA5739B93B5}"/>
          </ac:picMkLst>
        </pc:picChg>
        <pc:picChg chg="add mod">
          <ac:chgData name="Aleksandr Kozherkov" userId="829d3cf7ad270f62" providerId="LiveId" clId="{B1217D3D-2713-44F5-AC92-100338EF08EA}" dt="2023-07-05T10:31:56.240" v="4536" actId="1076"/>
          <ac:picMkLst>
            <pc:docMk/>
            <pc:sldMk cId="510889723" sldId="388"/>
            <ac:picMk id="10" creationId="{2ABD5A52-27E1-8A4F-F84F-360D8044A3D6}"/>
          </ac:picMkLst>
        </pc:picChg>
      </pc:sldChg>
      <pc:sldChg chg="addSp delSp modSp add mod ord">
        <pc:chgData name="Aleksandr Kozherkov" userId="829d3cf7ad270f62" providerId="LiveId" clId="{B1217D3D-2713-44F5-AC92-100338EF08EA}" dt="2023-07-05T10:32:53.088" v="4541" actId="26606"/>
        <pc:sldMkLst>
          <pc:docMk/>
          <pc:sldMk cId="827890343" sldId="389"/>
        </pc:sldMkLst>
        <pc:picChg chg="add mod">
          <ac:chgData name="Aleksandr Kozherkov" userId="829d3cf7ad270f62" providerId="LiveId" clId="{B1217D3D-2713-44F5-AC92-100338EF08EA}" dt="2023-07-05T10:32:53.088" v="4541" actId="26606"/>
          <ac:picMkLst>
            <pc:docMk/>
            <pc:sldMk cId="827890343" sldId="389"/>
            <ac:picMk id="3" creationId="{7D074474-671D-DF06-752A-CBE877DEB631}"/>
          </ac:picMkLst>
        </pc:picChg>
        <pc:picChg chg="del">
          <ac:chgData name="Aleksandr Kozherkov" userId="829d3cf7ad270f62" providerId="LiveId" clId="{B1217D3D-2713-44F5-AC92-100338EF08EA}" dt="2023-07-05T10:32:10.048" v="4537" actId="21"/>
          <ac:picMkLst>
            <pc:docMk/>
            <pc:sldMk cId="827890343" sldId="389"/>
            <ac:picMk id="4" creationId="{0EBDE145-5CC7-B78D-1E83-0C1536FA4C9C}"/>
          </ac:picMkLst>
        </pc:picChg>
      </pc:sldChg>
      <pc:sldChg chg="modSp add mod ord">
        <pc:chgData name="Aleksandr Kozherkov" userId="829d3cf7ad270f62" providerId="LiveId" clId="{B1217D3D-2713-44F5-AC92-100338EF08EA}" dt="2023-07-05T11:02:39.113" v="6185" actId="14100"/>
        <pc:sldMkLst>
          <pc:docMk/>
          <pc:sldMk cId="3348706894" sldId="390"/>
        </pc:sldMkLst>
        <pc:spChg chg="mod">
          <ac:chgData name="Aleksandr Kozherkov" userId="829d3cf7ad270f62" providerId="LiveId" clId="{B1217D3D-2713-44F5-AC92-100338EF08EA}" dt="2023-07-05T10:42:00.451" v="5142" actId="14100"/>
          <ac:spMkLst>
            <pc:docMk/>
            <pc:sldMk cId="3348706894" sldId="390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10:40:12.473" v="5122" actId="14100"/>
          <ac:spMkLst>
            <pc:docMk/>
            <pc:sldMk cId="3348706894" sldId="390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41:00.806" v="5131" actId="14100"/>
          <ac:spMkLst>
            <pc:docMk/>
            <pc:sldMk cId="3348706894" sldId="390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58:36.311" v="6151" actId="1076"/>
          <ac:spMkLst>
            <pc:docMk/>
            <pc:sldMk cId="3348706894" sldId="390"/>
            <ac:spMk id="15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0:37:05.300" v="4736" actId="20577"/>
          <ac:spMkLst>
            <pc:docMk/>
            <pc:sldMk cId="3348706894" sldId="390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5T11:02:39.113" v="6185" actId="14100"/>
          <ac:spMkLst>
            <pc:docMk/>
            <pc:sldMk cId="3348706894" sldId="390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9T06:56:51.819" v="20515" actId="20577"/>
        <pc:sldMkLst>
          <pc:docMk/>
          <pc:sldMk cId="1237771573" sldId="391"/>
        </pc:sldMkLst>
        <pc:spChg chg="add del mod">
          <ac:chgData name="Aleksandr Kozherkov" userId="829d3cf7ad270f62" providerId="LiveId" clId="{B1217D3D-2713-44F5-AC92-100338EF08EA}" dt="2023-07-05T10:44:30.363" v="6088"/>
          <ac:spMkLst>
            <pc:docMk/>
            <pc:sldMk cId="1237771573" sldId="391"/>
            <ac:spMk id="2" creationId="{A1BE31E3-B4A6-3372-94E2-47C0FDF7C285}"/>
          </ac:spMkLst>
        </pc:spChg>
        <pc:spChg chg="mod">
          <ac:chgData name="Aleksandr Kozherkov" userId="829d3cf7ad270f62" providerId="LiveId" clId="{B1217D3D-2713-44F5-AC92-100338EF08EA}" dt="2023-07-09T06:56:51.819" v="20515" actId="20577"/>
          <ac:spMkLst>
            <pc:docMk/>
            <pc:sldMk cId="1237771573" sldId="391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5T11:05:47.792" v="6209" actId="1076"/>
          <ac:picMkLst>
            <pc:docMk/>
            <pc:sldMk cId="1237771573" sldId="391"/>
            <ac:picMk id="3" creationId="{7AA2A25F-2392-9F31-1862-05007738C8BD}"/>
          </ac:picMkLst>
        </pc:picChg>
        <pc:picChg chg="add del mod">
          <ac:chgData name="Aleksandr Kozherkov" userId="829d3cf7ad270f62" providerId="LiveId" clId="{B1217D3D-2713-44F5-AC92-100338EF08EA}" dt="2023-07-05T10:50:23.379" v="6120"/>
          <ac:picMkLst>
            <pc:docMk/>
            <pc:sldMk cId="1237771573" sldId="391"/>
            <ac:picMk id="4" creationId="{7A05C8EB-11E0-58B3-7AC0-59DFBEA69E20}"/>
          </ac:picMkLst>
        </pc:picChg>
        <pc:picChg chg="add mod">
          <ac:chgData name="Aleksandr Kozherkov" userId="829d3cf7ad270f62" providerId="LiveId" clId="{B1217D3D-2713-44F5-AC92-100338EF08EA}" dt="2023-07-05T11:05:32.755" v="6207" actId="14100"/>
          <ac:picMkLst>
            <pc:docMk/>
            <pc:sldMk cId="1237771573" sldId="391"/>
            <ac:picMk id="7" creationId="{40EF1BCB-2F4A-7EE2-351A-351BA3E5CF6A}"/>
          </ac:picMkLst>
        </pc:picChg>
        <pc:picChg chg="del">
          <ac:chgData name="Aleksandr Kozherkov" userId="829d3cf7ad270f62" providerId="LiveId" clId="{B1217D3D-2713-44F5-AC92-100338EF08EA}" dt="2023-07-05T10:43:44.498" v="6082" actId="21"/>
          <ac:picMkLst>
            <pc:docMk/>
            <pc:sldMk cId="1237771573" sldId="391"/>
            <ac:picMk id="9" creationId="{30D16FCC-DC1C-DD20-D862-9CA5739B93B5}"/>
          </ac:picMkLst>
        </pc:picChg>
        <pc:picChg chg="del">
          <ac:chgData name="Aleksandr Kozherkov" userId="829d3cf7ad270f62" providerId="LiveId" clId="{B1217D3D-2713-44F5-AC92-100338EF08EA}" dt="2023-07-05T10:43:47.986" v="6083" actId="21"/>
          <ac:picMkLst>
            <pc:docMk/>
            <pc:sldMk cId="1237771573" sldId="391"/>
            <ac:picMk id="10" creationId="{2ABD5A52-27E1-8A4F-F84F-360D8044A3D6}"/>
          </ac:picMkLst>
        </pc:picChg>
      </pc:sldChg>
      <pc:sldChg chg="modSp add mod ord">
        <pc:chgData name="Aleksandr Kozherkov" userId="829d3cf7ad270f62" providerId="LiveId" clId="{B1217D3D-2713-44F5-AC92-100338EF08EA}" dt="2023-07-05T14:14:02.591" v="9518" actId="20577"/>
        <pc:sldMkLst>
          <pc:docMk/>
          <pc:sldMk cId="4102177851" sldId="392"/>
        </pc:sldMkLst>
        <pc:spChg chg="mod">
          <ac:chgData name="Aleksandr Kozherkov" userId="829d3cf7ad270f62" providerId="LiveId" clId="{B1217D3D-2713-44F5-AC92-100338EF08EA}" dt="2023-07-05T14:14:02.591" v="9518" actId="20577"/>
          <ac:spMkLst>
            <pc:docMk/>
            <pc:sldMk cId="4102177851" sldId="392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11:20:48.542" v="6742" actId="20577"/>
          <ac:spMkLst>
            <pc:docMk/>
            <pc:sldMk cId="4102177851" sldId="392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5T11:25:13.790" v="6904" actId="1076"/>
          <ac:spMkLst>
            <pc:docMk/>
            <pc:sldMk cId="4102177851" sldId="392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5T11:23:01.071" v="6895" actId="14100"/>
          <ac:spMkLst>
            <pc:docMk/>
            <pc:sldMk cId="4102177851" sldId="392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5T11:17:11.610" v="6224" actId="26606"/>
        <pc:sldMkLst>
          <pc:docMk/>
          <pc:sldMk cId="2437607434" sldId="393"/>
        </pc:sldMkLst>
        <pc:picChg chg="del">
          <ac:chgData name="Aleksandr Kozherkov" userId="829d3cf7ad270f62" providerId="LiveId" clId="{B1217D3D-2713-44F5-AC92-100338EF08EA}" dt="2023-07-05T11:16:25.233" v="6220" actId="21"/>
          <ac:picMkLst>
            <pc:docMk/>
            <pc:sldMk cId="2437607434" sldId="393"/>
            <ac:picMk id="3" creationId="{7D074474-671D-DF06-752A-CBE877DEB631}"/>
          </ac:picMkLst>
        </pc:picChg>
        <pc:picChg chg="add mod">
          <ac:chgData name="Aleksandr Kozherkov" userId="829d3cf7ad270f62" providerId="LiveId" clId="{B1217D3D-2713-44F5-AC92-100338EF08EA}" dt="2023-07-05T11:17:11.610" v="6224" actId="26606"/>
          <ac:picMkLst>
            <pc:docMk/>
            <pc:sldMk cId="2437607434" sldId="393"/>
            <ac:picMk id="4" creationId="{B750B9E9-E8A6-A129-B53A-32488EA58FFA}"/>
          </ac:picMkLst>
        </pc:picChg>
      </pc:sldChg>
      <pc:sldChg chg="addSp delSp modSp add mod ord">
        <pc:chgData name="Aleksandr Kozherkov" userId="829d3cf7ad270f62" providerId="LiveId" clId="{B1217D3D-2713-44F5-AC92-100338EF08EA}" dt="2023-07-08T11:48:01.876" v="20417" actId="1076"/>
        <pc:sldMkLst>
          <pc:docMk/>
          <pc:sldMk cId="2764678122" sldId="394"/>
        </pc:sldMkLst>
        <pc:spChg chg="mod">
          <ac:chgData name="Aleksandr Kozherkov" userId="829d3cf7ad270f62" providerId="LiveId" clId="{B1217D3D-2713-44F5-AC92-100338EF08EA}" dt="2023-07-08T11:47:33.042" v="20414" actId="947"/>
          <ac:spMkLst>
            <pc:docMk/>
            <pc:sldMk cId="2764678122" sldId="394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8T11:48:01.876" v="20417" actId="1076"/>
          <ac:picMkLst>
            <pc:docMk/>
            <pc:sldMk cId="2764678122" sldId="394"/>
            <ac:picMk id="2" creationId="{45E3A5BE-C2DF-BF69-685F-0D3B039307EE}"/>
          </ac:picMkLst>
        </pc:picChg>
        <pc:picChg chg="add mod">
          <ac:chgData name="Aleksandr Kozherkov" userId="829d3cf7ad270f62" providerId="LiveId" clId="{B1217D3D-2713-44F5-AC92-100338EF08EA}" dt="2023-07-08T11:47:47.806" v="20416" actId="14100"/>
          <ac:picMkLst>
            <pc:docMk/>
            <pc:sldMk cId="2764678122" sldId="394"/>
            <ac:picMk id="3" creationId="{131BC91A-6DB5-A682-D4EE-49665B58988F}"/>
          </ac:picMkLst>
        </pc:picChg>
        <pc:picChg chg="del">
          <ac:chgData name="Aleksandr Kozherkov" userId="829d3cf7ad270f62" providerId="LiveId" clId="{B1217D3D-2713-44F5-AC92-100338EF08EA}" dt="2023-07-05T11:27:48.778" v="7848" actId="21"/>
          <ac:picMkLst>
            <pc:docMk/>
            <pc:sldMk cId="2764678122" sldId="394"/>
            <ac:picMk id="9" creationId="{30D16FCC-DC1C-DD20-D862-9CA5739B93B5}"/>
          </ac:picMkLst>
        </pc:picChg>
        <pc:picChg chg="del">
          <ac:chgData name="Aleksandr Kozherkov" userId="829d3cf7ad270f62" providerId="LiveId" clId="{B1217D3D-2713-44F5-AC92-100338EF08EA}" dt="2023-07-05T11:27:52.328" v="7849" actId="21"/>
          <ac:picMkLst>
            <pc:docMk/>
            <pc:sldMk cId="2764678122" sldId="394"/>
            <ac:picMk id="10" creationId="{2ABD5A52-27E1-8A4F-F84F-360D8044A3D6}"/>
          </ac:picMkLst>
        </pc:picChg>
      </pc:sldChg>
      <pc:sldChg chg="modSp add">
        <pc:chgData name="Aleksandr Kozherkov" userId="829d3cf7ad270f62" providerId="LiveId" clId="{B1217D3D-2713-44F5-AC92-100338EF08EA}" dt="2023-07-05T14:25:18.608" v="10305" actId="20577"/>
        <pc:sldMkLst>
          <pc:docMk/>
          <pc:sldMk cId="2880111823" sldId="395"/>
        </pc:sldMkLst>
        <pc:spChg chg="mod">
          <ac:chgData name="Aleksandr Kozherkov" userId="829d3cf7ad270f62" providerId="LiveId" clId="{B1217D3D-2713-44F5-AC92-100338EF08EA}" dt="2023-07-05T14:25:18.608" v="10305" actId="20577"/>
          <ac:spMkLst>
            <pc:docMk/>
            <pc:sldMk cId="2880111823" sldId="395"/>
            <ac:spMk id="23" creationId="{EFAD06BC-32A1-ACB3-E03D-64C87D3A2D68}"/>
          </ac:spMkLst>
        </pc:spChg>
      </pc:sldChg>
      <pc:sldChg chg="add">
        <pc:chgData name="Aleksandr Kozherkov" userId="829d3cf7ad270f62" providerId="LiveId" clId="{B1217D3D-2713-44F5-AC92-100338EF08EA}" dt="2023-07-05T13:27:52.534" v="7869"/>
        <pc:sldMkLst>
          <pc:docMk/>
          <pc:sldMk cId="2251009383" sldId="396"/>
        </pc:sldMkLst>
      </pc:sldChg>
      <pc:sldChg chg="modSp add mod ord">
        <pc:chgData name="Aleksandr Kozherkov" userId="829d3cf7ad270f62" providerId="LiveId" clId="{B1217D3D-2713-44F5-AC92-100338EF08EA}" dt="2023-07-05T14:12:59.022" v="9507" actId="1076"/>
        <pc:sldMkLst>
          <pc:docMk/>
          <pc:sldMk cId="1859249713" sldId="397"/>
        </pc:sldMkLst>
        <pc:spChg chg="mod">
          <ac:chgData name="Aleksandr Kozherkov" userId="829d3cf7ad270f62" providerId="LiveId" clId="{B1217D3D-2713-44F5-AC92-100338EF08EA}" dt="2023-07-05T14:12:59.022" v="9507" actId="1076"/>
          <ac:spMkLst>
            <pc:docMk/>
            <pc:sldMk cId="1859249713" sldId="397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13:42:24.610" v="7995" actId="255"/>
          <ac:spMkLst>
            <pc:docMk/>
            <pc:sldMk cId="1859249713" sldId="397"/>
            <ac:spMk id="16" creationId="{F062D130-0522-9414-979C-AC128447361D}"/>
          </ac:spMkLst>
        </pc:spChg>
      </pc:sldChg>
      <pc:sldChg chg="addSp delSp modSp add mod ord">
        <pc:chgData name="Aleksandr Kozherkov" userId="829d3cf7ad270f62" providerId="LiveId" clId="{B1217D3D-2713-44F5-AC92-100338EF08EA}" dt="2023-07-08T11:48:35.886" v="20418" actId="1076"/>
        <pc:sldMkLst>
          <pc:docMk/>
          <pc:sldMk cId="2710979354" sldId="398"/>
        </pc:sldMkLst>
        <pc:spChg chg="mod">
          <ac:chgData name="Aleksandr Kozherkov" userId="829d3cf7ad270f62" providerId="LiveId" clId="{B1217D3D-2713-44F5-AC92-100338EF08EA}" dt="2023-07-05T14:36:44.149" v="10340" actId="20577"/>
          <ac:spMkLst>
            <pc:docMk/>
            <pc:sldMk cId="2710979354" sldId="398"/>
            <ac:spMk id="6" creationId="{A833D466-12BF-ABAA-6308-96154BA17822}"/>
          </ac:spMkLst>
        </pc:spChg>
        <pc:spChg chg="mod">
          <ac:chgData name="Aleksandr Kozherkov" userId="829d3cf7ad270f62" providerId="LiveId" clId="{B1217D3D-2713-44F5-AC92-100338EF08EA}" dt="2023-07-05T13:42:05.197" v="7994" actId="1076"/>
          <ac:spMkLst>
            <pc:docMk/>
            <pc:sldMk cId="2710979354" sldId="398"/>
            <ac:spMk id="16" creationId="{F062D130-0522-9414-979C-AC128447361D}"/>
          </ac:spMkLst>
        </pc:spChg>
        <pc:picChg chg="del">
          <ac:chgData name="Aleksandr Kozherkov" userId="829d3cf7ad270f62" providerId="LiveId" clId="{B1217D3D-2713-44F5-AC92-100338EF08EA}" dt="2023-07-05T13:47:31.590" v="8260" actId="21"/>
          <ac:picMkLst>
            <pc:docMk/>
            <pc:sldMk cId="2710979354" sldId="398"/>
            <ac:picMk id="2" creationId="{45E3A5BE-C2DF-BF69-685F-0D3B039307EE}"/>
          </ac:picMkLst>
        </pc:picChg>
        <pc:picChg chg="del">
          <ac:chgData name="Aleksandr Kozherkov" userId="829d3cf7ad270f62" providerId="LiveId" clId="{B1217D3D-2713-44F5-AC92-100338EF08EA}" dt="2023-07-05T13:47:27.483" v="8259" actId="21"/>
          <ac:picMkLst>
            <pc:docMk/>
            <pc:sldMk cId="2710979354" sldId="398"/>
            <ac:picMk id="3" creationId="{131BC91A-6DB5-A682-D4EE-49665B58988F}"/>
          </ac:picMkLst>
        </pc:picChg>
        <pc:picChg chg="add mod">
          <ac:chgData name="Aleksandr Kozherkov" userId="829d3cf7ad270f62" providerId="LiveId" clId="{B1217D3D-2713-44F5-AC92-100338EF08EA}" dt="2023-07-08T11:48:35.886" v="20418" actId="1076"/>
          <ac:picMkLst>
            <pc:docMk/>
            <pc:sldMk cId="2710979354" sldId="398"/>
            <ac:picMk id="4" creationId="{5A2B57BD-3D50-399B-8AF4-D44C3D7DD602}"/>
          </ac:picMkLst>
        </pc:picChg>
      </pc:sldChg>
      <pc:sldChg chg="modSp add mod ord modAnim">
        <pc:chgData name="Aleksandr Kozherkov" userId="829d3cf7ad270f62" providerId="LiveId" clId="{B1217D3D-2713-44F5-AC92-100338EF08EA}" dt="2023-07-05T14:11:54.115" v="9503" actId="20577"/>
        <pc:sldMkLst>
          <pc:docMk/>
          <pc:sldMk cId="3583961845" sldId="399"/>
        </pc:sldMkLst>
        <pc:spChg chg="mod">
          <ac:chgData name="Aleksandr Kozherkov" userId="829d3cf7ad270f62" providerId="LiveId" clId="{B1217D3D-2713-44F5-AC92-100338EF08EA}" dt="2023-07-05T14:11:54.115" v="9503" actId="20577"/>
          <ac:spMkLst>
            <pc:docMk/>
            <pc:sldMk cId="3583961845" sldId="399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5T14:07:44.354" v="9132" actId="20577"/>
          <ac:spMkLst>
            <pc:docMk/>
            <pc:sldMk cId="3583961845" sldId="399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5T14:09:32.428" v="9212" actId="14100"/>
          <ac:spMkLst>
            <pc:docMk/>
            <pc:sldMk cId="3583961845" sldId="399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8T11:35:50.923" v="20372" actId="20577"/>
        <pc:sldMkLst>
          <pc:docMk/>
          <pc:sldMk cId="430158998" sldId="400"/>
        </pc:sldMkLst>
        <pc:spChg chg="mod">
          <ac:chgData name="Aleksandr Kozherkov" userId="829d3cf7ad270f62" providerId="LiveId" clId="{B1217D3D-2713-44F5-AC92-100338EF08EA}" dt="2023-07-08T11:35:50.923" v="20372" actId="20577"/>
          <ac:spMkLst>
            <pc:docMk/>
            <pc:sldMk cId="430158998" sldId="400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5T14:23:00.013" v="10297" actId="14100"/>
          <ac:picMkLst>
            <pc:docMk/>
            <pc:sldMk cId="430158998" sldId="400"/>
            <ac:picMk id="2" creationId="{5BA4098F-546F-1562-06D9-5FFEB8A1C2EF}"/>
          </ac:picMkLst>
        </pc:picChg>
        <pc:picChg chg="add mod">
          <ac:chgData name="Aleksandr Kozherkov" userId="829d3cf7ad270f62" providerId="LiveId" clId="{B1217D3D-2713-44F5-AC92-100338EF08EA}" dt="2023-07-05T14:23:41.346" v="10302" actId="14100"/>
          <ac:picMkLst>
            <pc:docMk/>
            <pc:sldMk cId="430158998" sldId="400"/>
            <ac:picMk id="3" creationId="{5F048C9E-EB08-02C8-FA21-80D9499F0581}"/>
          </ac:picMkLst>
        </pc:picChg>
        <pc:picChg chg="del">
          <ac:chgData name="Aleksandr Kozherkov" userId="829d3cf7ad270f62" providerId="LiveId" clId="{B1217D3D-2713-44F5-AC92-100338EF08EA}" dt="2023-07-05T14:15:46.349" v="9522" actId="21"/>
          <ac:picMkLst>
            <pc:docMk/>
            <pc:sldMk cId="430158998" sldId="400"/>
            <ac:picMk id="4" creationId="{5A2B57BD-3D50-399B-8AF4-D44C3D7DD602}"/>
          </ac:picMkLst>
        </pc:picChg>
      </pc:sldChg>
      <pc:sldChg chg="modSp add mod ord">
        <pc:chgData name="Aleksandr Kozherkov" userId="829d3cf7ad270f62" providerId="LiveId" clId="{B1217D3D-2713-44F5-AC92-100338EF08EA}" dt="2023-07-07T17:15:25.242" v="10801" actId="14100"/>
        <pc:sldMkLst>
          <pc:docMk/>
          <pc:sldMk cId="1767983093" sldId="401"/>
        </pc:sldMkLst>
        <pc:spChg chg="mod">
          <ac:chgData name="Aleksandr Kozherkov" userId="829d3cf7ad270f62" providerId="LiveId" clId="{B1217D3D-2713-44F5-AC92-100338EF08EA}" dt="2023-07-07T17:11:11.673" v="10616" actId="1076"/>
          <ac:spMkLst>
            <pc:docMk/>
            <pc:sldMk cId="1767983093" sldId="401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17:11:44.140" v="10619" actId="14100"/>
          <ac:spMkLst>
            <pc:docMk/>
            <pc:sldMk cId="1767983093" sldId="401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7T17:09:54.897" v="10609" actId="1076"/>
          <ac:spMkLst>
            <pc:docMk/>
            <pc:sldMk cId="1767983093" sldId="401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7T17:15:25.242" v="10801" actId="14100"/>
          <ac:spMkLst>
            <pc:docMk/>
            <pc:sldMk cId="1767983093" sldId="401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7T17:32:31.355" v="11684" actId="1076"/>
        <pc:sldMkLst>
          <pc:docMk/>
          <pc:sldMk cId="3725989815" sldId="402"/>
        </pc:sldMkLst>
        <pc:spChg chg="mod">
          <ac:chgData name="Aleksandr Kozherkov" userId="829d3cf7ad270f62" providerId="LiveId" clId="{B1217D3D-2713-44F5-AC92-100338EF08EA}" dt="2023-07-07T17:32:05.571" v="11683" actId="20577"/>
          <ac:spMkLst>
            <pc:docMk/>
            <pc:sldMk cId="3725989815" sldId="402"/>
            <ac:spMk id="6" creationId="{A833D466-12BF-ABAA-6308-96154BA17822}"/>
          </ac:spMkLst>
        </pc:spChg>
        <pc:picChg chg="del">
          <ac:chgData name="Aleksandr Kozherkov" userId="829d3cf7ad270f62" providerId="LiveId" clId="{B1217D3D-2713-44F5-AC92-100338EF08EA}" dt="2023-07-07T17:16:23.857" v="10806" actId="21"/>
          <ac:picMkLst>
            <pc:docMk/>
            <pc:sldMk cId="3725989815" sldId="402"/>
            <ac:picMk id="2" creationId="{5BA4098F-546F-1562-06D9-5FFEB8A1C2EF}"/>
          </ac:picMkLst>
        </pc:picChg>
        <pc:picChg chg="del">
          <ac:chgData name="Aleksandr Kozherkov" userId="829d3cf7ad270f62" providerId="LiveId" clId="{B1217D3D-2713-44F5-AC92-100338EF08EA}" dt="2023-07-07T17:16:27.690" v="10807" actId="21"/>
          <ac:picMkLst>
            <pc:docMk/>
            <pc:sldMk cId="3725989815" sldId="402"/>
            <ac:picMk id="3" creationId="{5F048C9E-EB08-02C8-FA21-80D9499F0581}"/>
          </ac:picMkLst>
        </pc:picChg>
        <pc:picChg chg="add mod">
          <ac:chgData name="Aleksandr Kozherkov" userId="829d3cf7ad270f62" providerId="LiveId" clId="{B1217D3D-2713-44F5-AC92-100338EF08EA}" dt="2023-07-07T17:31:02.910" v="11677" actId="1076"/>
          <ac:picMkLst>
            <pc:docMk/>
            <pc:sldMk cId="3725989815" sldId="402"/>
            <ac:picMk id="4" creationId="{05B42439-EED1-3503-D064-72EFE0B6893E}"/>
          </ac:picMkLst>
        </pc:picChg>
        <pc:picChg chg="add mod">
          <ac:chgData name="Aleksandr Kozherkov" userId="829d3cf7ad270f62" providerId="LiveId" clId="{B1217D3D-2713-44F5-AC92-100338EF08EA}" dt="2023-07-07T17:32:31.355" v="11684" actId="1076"/>
          <ac:picMkLst>
            <pc:docMk/>
            <pc:sldMk cId="3725989815" sldId="402"/>
            <ac:picMk id="7" creationId="{1CDC7356-22AB-4500-08C6-DF3263BE357B}"/>
          </ac:picMkLst>
        </pc:picChg>
        <pc:picChg chg="add mod">
          <ac:chgData name="Aleksandr Kozherkov" userId="829d3cf7ad270f62" providerId="LiveId" clId="{B1217D3D-2713-44F5-AC92-100338EF08EA}" dt="2023-07-07T17:28:29.506" v="11668" actId="1076"/>
          <ac:picMkLst>
            <pc:docMk/>
            <pc:sldMk cId="3725989815" sldId="402"/>
            <ac:picMk id="8" creationId="{8B1AC2EC-0EC2-4979-85C1-33701A857AB4}"/>
          </ac:picMkLst>
        </pc:picChg>
      </pc:sldChg>
      <pc:sldChg chg="modSp add mod ord">
        <pc:chgData name="Aleksandr Kozherkov" userId="829d3cf7ad270f62" providerId="LiveId" clId="{B1217D3D-2713-44F5-AC92-100338EF08EA}" dt="2023-07-07T17:38:49.451" v="12203" actId="255"/>
        <pc:sldMkLst>
          <pc:docMk/>
          <pc:sldMk cId="2241212362" sldId="403"/>
        </pc:sldMkLst>
        <pc:spChg chg="mod">
          <ac:chgData name="Aleksandr Kozherkov" userId="829d3cf7ad270f62" providerId="LiveId" clId="{B1217D3D-2713-44F5-AC92-100338EF08EA}" dt="2023-07-07T17:38:49.451" v="12203" actId="255"/>
          <ac:spMkLst>
            <pc:docMk/>
            <pc:sldMk cId="2241212362" sldId="403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17:35:15.494" v="11701" actId="14100"/>
          <ac:spMkLst>
            <pc:docMk/>
            <pc:sldMk cId="2241212362" sldId="403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7T17:34:59.811" v="11699" actId="20577"/>
          <ac:spMkLst>
            <pc:docMk/>
            <pc:sldMk cId="2241212362" sldId="403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7T17:36:35.244" v="11795" actId="14100"/>
          <ac:spMkLst>
            <pc:docMk/>
            <pc:sldMk cId="2241212362" sldId="403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7T18:32:33.200" v="13257" actId="14100"/>
        <pc:sldMkLst>
          <pc:docMk/>
          <pc:sldMk cId="3382952276" sldId="404"/>
        </pc:sldMkLst>
        <pc:spChg chg="mod">
          <ac:chgData name="Aleksandr Kozherkov" userId="829d3cf7ad270f62" providerId="LiveId" clId="{B1217D3D-2713-44F5-AC92-100338EF08EA}" dt="2023-07-07T18:29:21.814" v="13254" actId="947"/>
          <ac:spMkLst>
            <pc:docMk/>
            <pc:sldMk cId="3382952276" sldId="404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7T18:26:37.524" v="13234" actId="14100"/>
          <ac:picMkLst>
            <pc:docMk/>
            <pc:sldMk cId="3382952276" sldId="404"/>
            <ac:picMk id="2" creationId="{2C76D15C-9202-618F-A933-F3ABEB53E97A}"/>
          </ac:picMkLst>
        </pc:picChg>
        <pc:picChg chg="add mod">
          <ac:chgData name="Aleksandr Kozherkov" userId="829d3cf7ad270f62" providerId="LiveId" clId="{B1217D3D-2713-44F5-AC92-100338EF08EA}" dt="2023-07-07T18:32:33.200" v="13257" actId="14100"/>
          <ac:picMkLst>
            <pc:docMk/>
            <pc:sldMk cId="3382952276" sldId="404"/>
            <ac:picMk id="3" creationId="{7A73AF7B-E922-D0FD-884D-6859FF2786DF}"/>
          </ac:picMkLst>
        </pc:picChg>
        <pc:picChg chg="del">
          <ac:chgData name="Aleksandr Kozherkov" userId="829d3cf7ad270f62" providerId="LiveId" clId="{B1217D3D-2713-44F5-AC92-100338EF08EA}" dt="2023-07-07T18:19:34.536" v="12210" actId="21"/>
          <ac:picMkLst>
            <pc:docMk/>
            <pc:sldMk cId="3382952276" sldId="404"/>
            <ac:picMk id="4" creationId="{05B42439-EED1-3503-D064-72EFE0B6893E}"/>
          </ac:picMkLst>
        </pc:picChg>
        <pc:picChg chg="del">
          <ac:chgData name="Aleksandr Kozherkov" userId="829d3cf7ad270f62" providerId="LiveId" clId="{B1217D3D-2713-44F5-AC92-100338EF08EA}" dt="2023-07-07T18:19:26.489" v="12208" actId="21"/>
          <ac:picMkLst>
            <pc:docMk/>
            <pc:sldMk cId="3382952276" sldId="404"/>
            <ac:picMk id="7" creationId="{1CDC7356-22AB-4500-08C6-DF3263BE357B}"/>
          </ac:picMkLst>
        </pc:picChg>
        <pc:picChg chg="del">
          <ac:chgData name="Aleksandr Kozherkov" userId="829d3cf7ad270f62" providerId="LiveId" clId="{B1217D3D-2713-44F5-AC92-100338EF08EA}" dt="2023-07-07T18:19:30.927" v="12209" actId="21"/>
          <ac:picMkLst>
            <pc:docMk/>
            <pc:sldMk cId="3382952276" sldId="404"/>
            <ac:picMk id="8" creationId="{8B1AC2EC-0EC2-4979-85C1-33701A857AB4}"/>
          </ac:picMkLst>
        </pc:picChg>
      </pc:sldChg>
      <pc:sldChg chg="modSp add mod ord">
        <pc:chgData name="Aleksandr Kozherkov" userId="829d3cf7ad270f62" providerId="LiveId" clId="{B1217D3D-2713-44F5-AC92-100338EF08EA}" dt="2023-07-07T18:51:57.188" v="13562" actId="1076"/>
        <pc:sldMkLst>
          <pc:docMk/>
          <pc:sldMk cId="1285568170" sldId="405"/>
        </pc:sldMkLst>
        <pc:spChg chg="mod">
          <ac:chgData name="Aleksandr Kozherkov" userId="829d3cf7ad270f62" providerId="LiveId" clId="{B1217D3D-2713-44F5-AC92-100338EF08EA}" dt="2023-07-07T18:51:57.188" v="13562" actId="1076"/>
          <ac:spMkLst>
            <pc:docMk/>
            <pc:sldMk cId="1285568170" sldId="405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18:39:44.379" v="13271" actId="14100"/>
          <ac:spMkLst>
            <pc:docMk/>
            <pc:sldMk cId="1285568170" sldId="405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7T18:38:52.225" v="13268" actId="20577"/>
          <ac:spMkLst>
            <pc:docMk/>
            <pc:sldMk cId="1285568170" sldId="405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7T18:41:57.357" v="13346" actId="14100"/>
          <ac:spMkLst>
            <pc:docMk/>
            <pc:sldMk cId="1285568170" sldId="405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7T19:03:43.741" v="14268" actId="255"/>
        <pc:sldMkLst>
          <pc:docMk/>
          <pc:sldMk cId="607638079" sldId="406"/>
        </pc:sldMkLst>
        <pc:spChg chg="mod">
          <ac:chgData name="Aleksandr Kozherkov" userId="829d3cf7ad270f62" providerId="LiveId" clId="{B1217D3D-2713-44F5-AC92-100338EF08EA}" dt="2023-07-07T19:03:43.741" v="14268" actId="255"/>
          <ac:spMkLst>
            <pc:docMk/>
            <pc:sldMk cId="607638079" sldId="406"/>
            <ac:spMk id="6" creationId="{A833D466-12BF-ABAA-6308-96154BA17822}"/>
          </ac:spMkLst>
        </pc:spChg>
        <pc:picChg chg="del">
          <ac:chgData name="Aleksandr Kozherkov" userId="829d3cf7ad270f62" providerId="LiveId" clId="{B1217D3D-2713-44F5-AC92-100338EF08EA}" dt="2023-07-07T18:52:52.402" v="13565" actId="21"/>
          <ac:picMkLst>
            <pc:docMk/>
            <pc:sldMk cId="607638079" sldId="406"/>
            <ac:picMk id="2" creationId="{2C76D15C-9202-618F-A933-F3ABEB53E97A}"/>
          </ac:picMkLst>
        </pc:picChg>
        <pc:picChg chg="del">
          <ac:chgData name="Aleksandr Kozherkov" userId="829d3cf7ad270f62" providerId="LiveId" clId="{B1217D3D-2713-44F5-AC92-100338EF08EA}" dt="2023-07-07T18:52:47.938" v="13564" actId="21"/>
          <ac:picMkLst>
            <pc:docMk/>
            <pc:sldMk cId="607638079" sldId="406"/>
            <ac:picMk id="3" creationId="{7A73AF7B-E922-D0FD-884D-6859FF2786DF}"/>
          </ac:picMkLst>
        </pc:picChg>
        <pc:picChg chg="add mod">
          <ac:chgData name="Aleksandr Kozherkov" userId="829d3cf7ad270f62" providerId="LiveId" clId="{B1217D3D-2713-44F5-AC92-100338EF08EA}" dt="2023-07-07T18:59:28.578" v="14262" actId="1076"/>
          <ac:picMkLst>
            <pc:docMk/>
            <pc:sldMk cId="607638079" sldId="406"/>
            <ac:picMk id="4" creationId="{D2045C75-0F19-C74D-F8CD-EE593F4C3C28}"/>
          </ac:picMkLst>
        </pc:picChg>
        <pc:picChg chg="add mod">
          <ac:chgData name="Aleksandr Kozherkov" userId="829d3cf7ad270f62" providerId="LiveId" clId="{B1217D3D-2713-44F5-AC92-100338EF08EA}" dt="2023-07-07T19:02:21.846" v="14263" actId="1076"/>
          <ac:picMkLst>
            <pc:docMk/>
            <pc:sldMk cId="607638079" sldId="406"/>
            <ac:picMk id="7" creationId="{7311950F-3826-4F74-F47C-1A05AAA79E2D}"/>
          </ac:picMkLst>
        </pc:picChg>
      </pc:sldChg>
      <pc:sldChg chg="modSp add mod ord">
        <pc:chgData name="Aleksandr Kozherkov" userId="829d3cf7ad270f62" providerId="LiveId" clId="{B1217D3D-2713-44F5-AC92-100338EF08EA}" dt="2023-07-07T20:20:50.261" v="14678" actId="20577"/>
        <pc:sldMkLst>
          <pc:docMk/>
          <pc:sldMk cId="2782942007" sldId="407"/>
        </pc:sldMkLst>
        <pc:spChg chg="mod">
          <ac:chgData name="Aleksandr Kozherkov" userId="829d3cf7ad270f62" providerId="LiveId" clId="{B1217D3D-2713-44F5-AC92-100338EF08EA}" dt="2023-07-07T20:20:50.261" v="14678" actId="20577"/>
          <ac:spMkLst>
            <pc:docMk/>
            <pc:sldMk cId="2782942007" sldId="407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19:58:47.112" v="14584" actId="20577"/>
          <ac:spMkLst>
            <pc:docMk/>
            <pc:sldMk cId="2782942007" sldId="407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7T19:11:20.984" v="14276" actId="20577"/>
          <ac:spMkLst>
            <pc:docMk/>
            <pc:sldMk cId="2782942007" sldId="407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7T20:03:03.968" v="14672" actId="14100"/>
          <ac:spMkLst>
            <pc:docMk/>
            <pc:sldMk cId="2782942007" sldId="407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7T20:53:18.393" v="14974" actId="14100"/>
        <pc:sldMkLst>
          <pc:docMk/>
          <pc:sldMk cId="1936456032" sldId="408"/>
        </pc:sldMkLst>
        <pc:spChg chg="mod">
          <ac:chgData name="Aleksandr Kozherkov" userId="829d3cf7ad270f62" providerId="LiveId" clId="{B1217D3D-2713-44F5-AC92-100338EF08EA}" dt="2023-07-07T20:52:59.641" v="14972" actId="20577"/>
          <ac:spMkLst>
            <pc:docMk/>
            <pc:sldMk cId="1936456032" sldId="408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7T20:53:18.393" v="14974" actId="14100"/>
          <ac:picMkLst>
            <pc:docMk/>
            <pc:sldMk cId="1936456032" sldId="408"/>
            <ac:picMk id="2" creationId="{0B8FE89F-AF35-4CD9-B036-DE4DD9E6603E}"/>
          </ac:picMkLst>
        </pc:picChg>
        <pc:picChg chg="add mod">
          <ac:chgData name="Aleksandr Kozherkov" userId="829d3cf7ad270f62" providerId="LiveId" clId="{B1217D3D-2713-44F5-AC92-100338EF08EA}" dt="2023-07-07T20:44:37.886" v="14971" actId="14100"/>
          <ac:picMkLst>
            <pc:docMk/>
            <pc:sldMk cId="1936456032" sldId="408"/>
            <ac:picMk id="3" creationId="{20348DB2-33FD-2F37-CE7D-E6FA7697202D}"/>
          </ac:picMkLst>
        </pc:picChg>
        <pc:picChg chg="del">
          <ac:chgData name="Aleksandr Kozherkov" userId="829d3cf7ad270f62" providerId="LiveId" clId="{B1217D3D-2713-44F5-AC92-100338EF08EA}" dt="2023-07-07T20:36:50.259" v="14935" actId="21"/>
          <ac:picMkLst>
            <pc:docMk/>
            <pc:sldMk cId="1936456032" sldId="408"/>
            <ac:picMk id="4" creationId="{D2045C75-0F19-C74D-F8CD-EE593F4C3C28}"/>
          </ac:picMkLst>
        </pc:picChg>
        <pc:picChg chg="del">
          <ac:chgData name="Aleksandr Kozherkov" userId="829d3cf7ad270f62" providerId="LiveId" clId="{B1217D3D-2713-44F5-AC92-100338EF08EA}" dt="2023-07-07T20:36:56.629" v="14936" actId="21"/>
          <ac:picMkLst>
            <pc:docMk/>
            <pc:sldMk cId="1936456032" sldId="408"/>
            <ac:picMk id="7" creationId="{7311950F-3826-4F74-F47C-1A05AAA79E2D}"/>
          </ac:picMkLst>
        </pc:picChg>
      </pc:sldChg>
      <pc:sldChg chg="addSp delSp modSp add mod">
        <pc:chgData name="Aleksandr Kozherkov" userId="829d3cf7ad270f62" providerId="LiveId" clId="{B1217D3D-2713-44F5-AC92-100338EF08EA}" dt="2023-07-07T21:18:31.617" v="15518" actId="14100"/>
        <pc:sldMkLst>
          <pc:docMk/>
          <pc:sldMk cId="3080397688" sldId="409"/>
        </pc:sldMkLst>
        <pc:spChg chg="mod">
          <ac:chgData name="Aleksandr Kozherkov" userId="829d3cf7ad270f62" providerId="LiveId" clId="{B1217D3D-2713-44F5-AC92-100338EF08EA}" dt="2023-07-07T21:18:15.962" v="15517" actId="20577"/>
          <ac:spMkLst>
            <pc:docMk/>
            <pc:sldMk cId="3080397688" sldId="409"/>
            <ac:spMk id="6" creationId="{A833D466-12BF-ABAA-6308-96154BA17822}"/>
          </ac:spMkLst>
        </pc:spChg>
        <pc:spChg chg="mod">
          <ac:chgData name="Aleksandr Kozherkov" userId="829d3cf7ad270f62" providerId="LiveId" clId="{B1217D3D-2713-44F5-AC92-100338EF08EA}" dt="2023-07-07T21:06:03.273" v="15014" actId="20577"/>
          <ac:spMkLst>
            <pc:docMk/>
            <pc:sldMk cId="3080397688" sldId="409"/>
            <ac:spMk id="16" creationId="{F062D130-0522-9414-979C-AC128447361D}"/>
          </ac:spMkLst>
        </pc:spChg>
        <pc:picChg chg="del">
          <ac:chgData name="Aleksandr Kozherkov" userId="829d3cf7ad270f62" providerId="LiveId" clId="{B1217D3D-2713-44F5-AC92-100338EF08EA}" dt="2023-07-07T21:07:57.287" v="15017" actId="21"/>
          <ac:picMkLst>
            <pc:docMk/>
            <pc:sldMk cId="3080397688" sldId="409"/>
            <ac:picMk id="2" creationId="{0B8FE89F-AF35-4CD9-B036-DE4DD9E6603E}"/>
          </ac:picMkLst>
        </pc:picChg>
        <pc:picChg chg="del">
          <ac:chgData name="Aleksandr Kozherkov" userId="829d3cf7ad270f62" providerId="LiveId" clId="{B1217D3D-2713-44F5-AC92-100338EF08EA}" dt="2023-07-07T21:08:02.250" v="15018" actId="21"/>
          <ac:picMkLst>
            <pc:docMk/>
            <pc:sldMk cId="3080397688" sldId="409"/>
            <ac:picMk id="3" creationId="{20348DB2-33FD-2F37-CE7D-E6FA7697202D}"/>
          </ac:picMkLst>
        </pc:picChg>
        <pc:picChg chg="add mod">
          <ac:chgData name="Aleksandr Kozherkov" userId="829d3cf7ad270f62" providerId="LiveId" clId="{B1217D3D-2713-44F5-AC92-100338EF08EA}" dt="2023-07-07T21:18:31.617" v="15518" actId="14100"/>
          <ac:picMkLst>
            <pc:docMk/>
            <pc:sldMk cId="3080397688" sldId="409"/>
            <ac:picMk id="4" creationId="{E66724FE-8BF1-0772-8550-EAA05CB5E448}"/>
          </ac:picMkLst>
        </pc:picChg>
        <pc:picChg chg="add mod">
          <ac:chgData name="Aleksandr Kozherkov" userId="829d3cf7ad270f62" providerId="LiveId" clId="{B1217D3D-2713-44F5-AC92-100338EF08EA}" dt="2023-07-07T21:17:27.304" v="15510" actId="1076"/>
          <ac:picMkLst>
            <pc:docMk/>
            <pc:sldMk cId="3080397688" sldId="409"/>
            <ac:picMk id="7" creationId="{30462F5A-FA04-7C0B-096F-6B447B66DC86}"/>
          </ac:picMkLst>
        </pc:picChg>
        <pc:picChg chg="add mod">
          <ac:chgData name="Aleksandr Kozherkov" userId="829d3cf7ad270f62" providerId="LiveId" clId="{B1217D3D-2713-44F5-AC92-100338EF08EA}" dt="2023-07-07T21:18:03.335" v="15515" actId="14100"/>
          <ac:picMkLst>
            <pc:docMk/>
            <pc:sldMk cId="3080397688" sldId="409"/>
            <ac:picMk id="8" creationId="{0426E306-E2C4-B85C-F90A-F2E116C8EDDF}"/>
          </ac:picMkLst>
        </pc:picChg>
      </pc:sldChg>
      <pc:sldChg chg="modSp add mod ord">
        <pc:chgData name="Aleksandr Kozherkov" userId="829d3cf7ad270f62" providerId="LiveId" clId="{B1217D3D-2713-44F5-AC92-100338EF08EA}" dt="2023-07-07T21:41:03.015" v="15905" actId="14100"/>
        <pc:sldMkLst>
          <pc:docMk/>
          <pc:sldMk cId="4028692890" sldId="410"/>
        </pc:sldMkLst>
        <pc:spChg chg="mod">
          <ac:chgData name="Aleksandr Kozherkov" userId="829d3cf7ad270f62" providerId="LiveId" clId="{B1217D3D-2713-44F5-AC92-100338EF08EA}" dt="2023-07-07T21:41:03.015" v="15905" actId="14100"/>
          <ac:spMkLst>
            <pc:docMk/>
            <pc:sldMk cId="4028692890" sldId="410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21:25:40.705" v="15527" actId="20577"/>
          <ac:spMkLst>
            <pc:docMk/>
            <pc:sldMk cId="4028692890" sldId="410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7T21:34:05.728" v="15619" actId="14100"/>
          <ac:spMkLst>
            <pc:docMk/>
            <pc:sldMk cId="4028692890" sldId="410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9T07:08:38.606" v="20517" actId="20577"/>
        <pc:sldMkLst>
          <pc:docMk/>
          <pc:sldMk cId="2056632587" sldId="411"/>
        </pc:sldMkLst>
        <pc:spChg chg="mod">
          <ac:chgData name="Aleksandr Kozherkov" userId="829d3cf7ad270f62" providerId="LiveId" clId="{B1217D3D-2713-44F5-AC92-100338EF08EA}" dt="2023-07-09T07:08:38.606" v="20517" actId="20577"/>
          <ac:spMkLst>
            <pc:docMk/>
            <pc:sldMk cId="2056632587" sldId="411"/>
            <ac:spMk id="6" creationId="{A833D466-12BF-ABAA-6308-96154BA17822}"/>
          </ac:spMkLst>
        </pc:spChg>
        <pc:picChg chg="del">
          <ac:chgData name="Aleksandr Kozherkov" userId="829d3cf7ad270f62" providerId="LiveId" clId="{B1217D3D-2713-44F5-AC92-100338EF08EA}" dt="2023-07-07T21:48:09.619" v="16357" actId="21"/>
          <ac:picMkLst>
            <pc:docMk/>
            <pc:sldMk cId="2056632587" sldId="411"/>
            <ac:picMk id="2" creationId="{0B8FE89F-AF35-4CD9-B036-DE4DD9E6603E}"/>
          </ac:picMkLst>
        </pc:picChg>
        <pc:picChg chg="del">
          <ac:chgData name="Aleksandr Kozherkov" userId="829d3cf7ad270f62" providerId="LiveId" clId="{B1217D3D-2713-44F5-AC92-100338EF08EA}" dt="2023-07-07T21:48:13.149" v="16358" actId="21"/>
          <ac:picMkLst>
            <pc:docMk/>
            <pc:sldMk cId="2056632587" sldId="411"/>
            <ac:picMk id="3" creationId="{20348DB2-33FD-2F37-CE7D-E6FA7697202D}"/>
          </ac:picMkLst>
        </pc:picChg>
        <pc:picChg chg="add mod">
          <ac:chgData name="Aleksandr Kozherkov" userId="829d3cf7ad270f62" providerId="LiveId" clId="{B1217D3D-2713-44F5-AC92-100338EF08EA}" dt="2023-07-07T21:48:56.547" v="16364" actId="14100"/>
          <ac:picMkLst>
            <pc:docMk/>
            <pc:sldMk cId="2056632587" sldId="411"/>
            <ac:picMk id="4" creationId="{9309D789-837D-C8E7-4B45-922D27D340C0}"/>
          </ac:picMkLst>
        </pc:picChg>
        <pc:picChg chg="add mod">
          <ac:chgData name="Aleksandr Kozherkov" userId="829d3cf7ad270f62" providerId="LiveId" clId="{B1217D3D-2713-44F5-AC92-100338EF08EA}" dt="2023-07-07T21:51:50.216" v="16397" actId="14100"/>
          <ac:picMkLst>
            <pc:docMk/>
            <pc:sldMk cId="2056632587" sldId="411"/>
            <ac:picMk id="7" creationId="{36328AE1-50E8-A415-4E28-901F06B2A399}"/>
          </ac:picMkLst>
        </pc:picChg>
      </pc:sldChg>
      <pc:sldChg chg="modSp add mod ord">
        <pc:chgData name="Aleksandr Kozherkov" userId="829d3cf7ad270f62" providerId="LiveId" clId="{B1217D3D-2713-44F5-AC92-100338EF08EA}" dt="2023-07-08T06:52:05.817" v="16929"/>
        <pc:sldMkLst>
          <pc:docMk/>
          <pc:sldMk cId="3453736969" sldId="412"/>
        </pc:sldMkLst>
        <pc:spChg chg="mod">
          <ac:chgData name="Aleksandr Kozherkov" userId="829d3cf7ad270f62" providerId="LiveId" clId="{B1217D3D-2713-44F5-AC92-100338EF08EA}" dt="2023-07-08T06:52:05.817" v="16929"/>
          <ac:spMkLst>
            <pc:docMk/>
            <pc:sldMk cId="3453736969" sldId="412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7T21:56:19.480" v="16412" actId="20577"/>
          <ac:spMkLst>
            <pc:docMk/>
            <pc:sldMk cId="3453736969" sldId="412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8T06:50:11.233" v="16544" actId="14100"/>
          <ac:spMkLst>
            <pc:docMk/>
            <pc:sldMk cId="3453736969" sldId="412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8T06:59:41.069" v="17228"/>
        <pc:sldMkLst>
          <pc:docMk/>
          <pc:sldMk cId="3482935903" sldId="413"/>
        </pc:sldMkLst>
        <pc:spChg chg="mod">
          <ac:chgData name="Aleksandr Kozherkov" userId="829d3cf7ad270f62" providerId="LiveId" clId="{B1217D3D-2713-44F5-AC92-100338EF08EA}" dt="2023-07-08T06:58:11.232" v="17215" actId="20577"/>
          <ac:spMkLst>
            <pc:docMk/>
            <pc:sldMk cId="3482935903" sldId="413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8T06:57:47.537" v="17213" actId="1076"/>
          <ac:picMkLst>
            <pc:docMk/>
            <pc:sldMk cId="3482935903" sldId="413"/>
            <ac:picMk id="2" creationId="{8C2C2C8A-307D-B0C8-3D36-2E8FA6C1F058}"/>
          </ac:picMkLst>
        </pc:picChg>
        <pc:picChg chg="add mod">
          <ac:chgData name="Aleksandr Kozherkov" userId="829d3cf7ad270f62" providerId="LiveId" clId="{B1217D3D-2713-44F5-AC92-100338EF08EA}" dt="2023-07-08T06:57:55.520" v="17214" actId="1076"/>
          <ac:picMkLst>
            <pc:docMk/>
            <pc:sldMk cId="3482935903" sldId="413"/>
            <ac:picMk id="3" creationId="{DDA2D826-75A2-C74B-C183-C95FF70EC2FB}"/>
          </ac:picMkLst>
        </pc:picChg>
        <pc:picChg chg="del">
          <ac:chgData name="Aleksandr Kozherkov" userId="829d3cf7ad270f62" providerId="LiveId" clId="{B1217D3D-2713-44F5-AC92-100338EF08EA}" dt="2023-07-08T06:52:38.629" v="16932" actId="21"/>
          <ac:picMkLst>
            <pc:docMk/>
            <pc:sldMk cId="3482935903" sldId="413"/>
            <ac:picMk id="4" creationId="{9309D789-837D-C8E7-4B45-922D27D340C0}"/>
          </ac:picMkLst>
        </pc:picChg>
        <pc:picChg chg="del">
          <ac:chgData name="Aleksandr Kozherkov" userId="829d3cf7ad270f62" providerId="LiveId" clId="{B1217D3D-2713-44F5-AC92-100338EF08EA}" dt="2023-07-08T06:52:34.849" v="16931" actId="21"/>
          <ac:picMkLst>
            <pc:docMk/>
            <pc:sldMk cId="3482935903" sldId="413"/>
            <ac:picMk id="7" creationId="{36328AE1-50E8-A415-4E28-901F06B2A399}"/>
          </ac:picMkLst>
        </pc:picChg>
      </pc:sldChg>
      <pc:sldChg chg="modSp add mod ord">
        <pc:chgData name="Aleksandr Kozherkov" userId="829d3cf7ad270f62" providerId="LiveId" clId="{B1217D3D-2713-44F5-AC92-100338EF08EA}" dt="2023-07-08T07:04:50.385" v="17675" actId="313"/>
        <pc:sldMkLst>
          <pc:docMk/>
          <pc:sldMk cId="455206659" sldId="414"/>
        </pc:sldMkLst>
        <pc:spChg chg="mod">
          <ac:chgData name="Aleksandr Kozherkov" userId="829d3cf7ad270f62" providerId="LiveId" clId="{B1217D3D-2713-44F5-AC92-100338EF08EA}" dt="2023-07-08T07:04:50.385" v="17675" actId="313"/>
          <ac:spMkLst>
            <pc:docMk/>
            <pc:sldMk cId="455206659" sldId="414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8T07:00:38.514" v="17254" actId="14100"/>
          <ac:spMkLst>
            <pc:docMk/>
            <pc:sldMk cId="455206659" sldId="414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8T07:01:04.746" v="17277" actId="14100"/>
          <ac:spMkLst>
            <pc:docMk/>
            <pc:sldMk cId="455206659" sldId="414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8T07:00:00.791" v="17231" actId="20577"/>
          <ac:spMkLst>
            <pc:docMk/>
            <pc:sldMk cId="455206659" sldId="414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8T07:03:10.065" v="17413" actId="14100"/>
          <ac:spMkLst>
            <pc:docMk/>
            <pc:sldMk cId="455206659" sldId="414"/>
            <ac:spMk id="18" creationId="{00000000-0000-0000-0000-000000000000}"/>
          </ac:spMkLst>
        </pc:spChg>
      </pc:sldChg>
      <pc:sldChg chg="addSp delSp modSp add mod ord">
        <pc:chgData name="Aleksandr Kozherkov" userId="829d3cf7ad270f62" providerId="LiveId" clId="{B1217D3D-2713-44F5-AC92-100338EF08EA}" dt="2023-07-08T07:18:29.652" v="17900" actId="20577"/>
        <pc:sldMkLst>
          <pc:docMk/>
          <pc:sldMk cId="969406321" sldId="415"/>
        </pc:sldMkLst>
        <pc:spChg chg="mod">
          <ac:chgData name="Aleksandr Kozherkov" userId="829d3cf7ad270f62" providerId="LiveId" clId="{B1217D3D-2713-44F5-AC92-100338EF08EA}" dt="2023-07-08T07:18:29.652" v="17900" actId="20577"/>
          <ac:spMkLst>
            <pc:docMk/>
            <pc:sldMk cId="969406321" sldId="415"/>
            <ac:spMk id="6" creationId="{A833D466-12BF-ABAA-6308-96154BA17822}"/>
          </ac:spMkLst>
        </pc:spChg>
        <pc:picChg chg="del">
          <ac:chgData name="Aleksandr Kozherkov" userId="829d3cf7ad270f62" providerId="LiveId" clId="{B1217D3D-2713-44F5-AC92-100338EF08EA}" dt="2023-07-08T07:06:13.946" v="17679" actId="21"/>
          <ac:picMkLst>
            <pc:docMk/>
            <pc:sldMk cId="969406321" sldId="415"/>
            <ac:picMk id="2" creationId="{8C2C2C8A-307D-B0C8-3D36-2E8FA6C1F058}"/>
          </ac:picMkLst>
        </pc:picChg>
        <pc:picChg chg="del">
          <ac:chgData name="Aleksandr Kozherkov" userId="829d3cf7ad270f62" providerId="LiveId" clId="{B1217D3D-2713-44F5-AC92-100338EF08EA}" dt="2023-07-08T07:06:17.024" v="17680" actId="21"/>
          <ac:picMkLst>
            <pc:docMk/>
            <pc:sldMk cId="969406321" sldId="415"/>
            <ac:picMk id="3" creationId="{DDA2D826-75A2-C74B-C183-C95FF70EC2FB}"/>
          </ac:picMkLst>
        </pc:picChg>
        <pc:picChg chg="add mod">
          <ac:chgData name="Aleksandr Kozherkov" userId="829d3cf7ad270f62" providerId="LiveId" clId="{B1217D3D-2713-44F5-AC92-100338EF08EA}" dt="2023-07-08T07:11:17.232" v="17865" actId="1076"/>
          <ac:picMkLst>
            <pc:docMk/>
            <pc:sldMk cId="969406321" sldId="415"/>
            <ac:picMk id="4" creationId="{FBC3F916-EED9-68D6-743C-1F49F05B0D7E}"/>
          </ac:picMkLst>
        </pc:picChg>
        <pc:picChg chg="add mod">
          <ac:chgData name="Aleksandr Kozherkov" userId="829d3cf7ad270f62" providerId="LiveId" clId="{B1217D3D-2713-44F5-AC92-100338EF08EA}" dt="2023-07-08T07:12:18.708" v="17872" actId="1076"/>
          <ac:picMkLst>
            <pc:docMk/>
            <pc:sldMk cId="969406321" sldId="415"/>
            <ac:picMk id="7" creationId="{EFAF31E0-BACC-0BD8-AF1A-476311104C95}"/>
          </ac:picMkLst>
        </pc:picChg>
      </pc:sldChg>
      <pc:sldChg chg="modSp add mod ord">
        <pc:chgData name="Aleksandr Kozherkov" userId="829d3cf7ad270f62" providerId="LiveId" clId="{B1217D3D-2713-44F5-AC92-100338EF08EA}" dt="2023-07-08T11:12:48.197" v="18853" actId="20577"/>
        <pc:sldMkLst>
          <pc:docMk/>
          <pc:sldMk cId="906552780" sldId="416"/>
        </pc:sldMkLst>
        <pc:spChg chg="mod">
          <ac:chgData name="Aleksandr Kozherkov" userId="829d3cf7ad270f62" providerId="LiveId" clId="{B1217D3D-2713-44F5-AC92-100338EF08EA}" dt="2023-07-08T11:12:48.197" v="18853" actId="20577"/>
          <ac:spMkLst>
            <pc:docMk/>
            <pc:sldMk cId="906552780" sldId="416"/>
            <ac:spMk id="2" creationId="{CB09203A-B10D-3F2D-1E8E-FDC62B96D28C}"/>
          </ac:spMkLst>
        </pc:spChg>
        <pc:spChg chg="mod">
          <ac:chgData name="Aleksandr Kozherkov" userId="829d3cf7ad270f62" providerId="LiveId" clId="{B1217D3D-2713-44F5-AC92-100338EF08EA}" dt="2023-07-08T11:10:26.040" v="18774" actId="20577"/>
          <ac:spMkLst>
            <pc:docMk/>
            <pc:sldMk cId="906552780" sldId="416"/>
            <ac:spMk id="10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8T11:11:30.586" v="18839" actId="20577"/>
          <ac:spMkLst>
            <pc:docMk/>
            <pc:sldMk cId="906552780" sldId="416"/>
            <ac:spMk id="1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8T07:20:18.890" v="17911" actId="20577"/>
          <ac:spMkLst>
            <pc:docMk/>
            <pc:sldMk cId="906552780" sldId="416"/>
            <ac:spMk id="16" creationId="{F062D130-0522-9414-979C-AC128447361D}"/>
          </ac:spMkLst>
        </pc:spChg>
        <pc:spChg chg="mod">
          <ac:chgData name="Aleksandr Kozherkov" userId="829d3cf7ad270f62" providerId="LiveId" clId="{B1217D3D-2713-44F5-AC92-100338EF08EA}" dt="2023-07-08T11:08:20.775" v="18390" actId="14100"/>
          <ac:spMkLst>
            <pc:docMk/>
            <pc:sldMk cId="906552780" sldId="416"/>
            <ac:spMk id="18" creationId="{00000000-0000-0000-0000-000000000000}"/>
          </ac:spMkLst>
        </pc:spChg>
      </pc:sldChg>
      <pc:sldChg chg="delSp modSp add mod ord">
        <pc:chgData name="Aleksandr Kozherkov" userId="829d3cf7ad270f62" providerId="LiveId" clId="{B1217D3D-2713-44F5-AC92-100338EF08EA}" dt="2023-07-08T11:18:06.665" v="19494" actId="20577"/>
        <pc:sldMkLst>
          <pc:docMk/>
          <pc:sldMk cId="403845123" sldId="417"/>
        </pc:sldMkLst>
        <pc:spChg chg="mod">
          <ac:chgData name="Aleksandr Kozherkov" userId="829d3cf7ad270f62" providerId="LiveId" clId="{B1217D3D-2713-44F5-AC92-100338EF08EA}" dt="2023-07-08T11:18:06.665" v="19494" actId="20577"/>
          <ac:spMkLst>
            <pc:docMk/>
            <pc:sldMk cId="403845123" sldId="417"/>
            <ac:spMk id="6" creationId="{A833D466-12BF-ABAA-6308-96154BA17822}"/>
          </ac:spMkLst>
        </pc:spChg>
        <pc:picChg chg="del">
          <ac:chgData name="Aleksandr Kozherkov" userId="829d3cf7ad270f62" providerId="LiveId" clId="{B1217D3D-2713-44F5-AC92-100338EF08EA}" dt="2023-07-08T11:14:43.263" v="18858" actId="21"/>
          <ac:picMkLst>
            <pc:docMk/>
            <pc:sldMk cId="403845123" sldId="417"/>
            <ac:picMk id="4" creationId="{FBC3F916-EED9-68D6-743C-1F49F05B0D7E}"/>
          </ac:picMkLst>
        </pc:picChg>
        <pc:picChg chg="del">
          <ac:chgData name="Aleksandr Kozherkov" userId="829d3cf7ad270f62" providerId="LiveId" clId="{B1217D3D-2713-44F5-AC92-100338EF08EA}" dt="2023-07-08T11:14:39.273" v="18857" actId="21"/>
          <ac:picMkLst>
            <pc:docMk/>
            <pc:sldMk cId="403845123" sldId="417"/>
            <ac:picMk id="7" creationId="{EFAF31E0-BACC-0BD8-AF1A-476311104C95}"/>
          </ac:picMkLst>
        </pc:picChg>
      </pc:sldChg>
      <pc:sldChg chg="add ord">
        <pc:chgData name="Aleksandr Kozherkov" userId="829d3cf7ad270f62" providerId="LiveId" clId="{B1217D3D-2713-44F5-AC92-100338EF08EA}" dt="2023-07-08T07:32:11.400" v="17924"/>
        <pc:sldMkLst>
          <pc:docMk/>
          <pc:sldMk cId="2938083836" sldId="418"/>
        </pc:sldMkLst>
      </pc:sldChg>
      <pc:sldChg chg="add ord">
        <pc:chgData name="Aleksandr Kozherkov" userId="829d3cf7ad270f62" providerId="LiveId" clId="{B1217D3D-2713-44F5-AC92-100338EF08EA}" dt="2023-07-08T07:32:59.967" v="17927"/>
        <pc:sldMkLst>
          <pc:docMk/>
          <pc:sldMk cId="307742134" sldId="419"/>
        </pc:sldMkLst>
      </pc:sldChg>
      <pc:sldChg chg="add ord">
        <pc:chgData name="Aleksandr Kozherkov" userId="829d3cf7ad270f62" providerId="LiveId" clId="{B1217D3D-2713-44F5-AC92-100338EF08EA}" dt="2023-07-08T07:33:12.797" v="17930"/>
        <pc:sldMkLst>
          <pc:docMk/>
          <pc:sldMk cId="906074488" sldId="420"/>
        </pc:sldMkLst>
      </pc:sldChg>
      <pc:sldChg chg="add ord">
        <pc:chgData name="Aleksandr Kozherkov" userId="829d3cf7ad270f62" providerId="LiveId" clId="{B1217D3D-2713-44F5-AC92-100338EF08EA}" dt="2023-07-08T07:33:25.272" v="17933"/>
        <pc:sldMkLst>
          <pc:docMk/>
          <pc:sldMk cId="2535470735" sldId="421"/>
        </pc:sldMkLst>
      </pc:sldChg>
      <pc:sldChg chg="add ord">
        <pc:chgData name="Aleksandr Kozherkov" userId="829d3cf7ad270f62" providerId="LiveId" clId="{B1217D3D-2713-44F5-AC92-100338EF08EA}" dt="2023-07-08T07:33:37.156" v="17936"/>
        <pc:sldMkLst>
          <pc:docMk/>
          <pc:sldMk cId="674281" sldId="422"/>
        </pc:sldMkLst>
      </pc:sldChg>
      <pc:sldChg chg="add ord">
        <pc:chgData name="Aleksandr Kozherkov" userId="829d3cf7ad270f62" providerId="LiveId" clId="{B1217D3D-2713-44F5-AC92-100338EF08EA}" dt="2023-07-08T07:33:56.044" v="17941"/>
        <pc:sldMkLst>
          <pc:docMk/>
          <pc:sldMk cId="1164779705" sldId="423"/>
        </pc:sldMkLst>
      </pc:sldChg>
      <pc:sldChg chg="add ord">
        <pc:chgData name="Aleksandr Kozherkov" userId="829d3cf7ad270f62" providerId="LiveId" clId="{B1217D3D-2713-44F5-AC92-100338EF08EA}" dt="2023-07-08T07:34:12.337" v="17946"/>
        <pc:sldMkLst>
          <pc:docMk/>
          <pc:sldMk cId="1258584638" sldId="424"/>
        </pc:sldMkLst>
      </pc:sldChg>
      <pc:sldChg chg="add ord">
        <pc:chgData name="Aleksandr Kozherkov" userId="829d3cf7ad270f62" providerId="LiveId" clId="{B1217D3D-2713-44F5-AC92-100338EF08EA}" dt="2023-07-08T07:34:20.519" v="17951"/>
        <pc:sldMkLst>
          <pc:docMk/>
          <pc:sldMk cId="2866208482" sldId="425"/>
        </pc:sldMkLst>
      </pc:sldChg>
      <pc:sldChg chg="add ord">
        <pc:chgData name="Aleksandr Kozherkov" userId="829d3cf7ad270f62" providerId="LiveId" clId="{B1217D3D-2713-44F5-AC92-100338EF08EA}" dt="2023-07-08T07:34:31.399" v="17954"/>
        <pc:sldMkLst>
          <pc:docMk/>
          <pc:sldMk cId="1341591240" sldId="426"/>
        </pc:sldMkLst>
      </pc:sldChg>
      <pc:sldChg chg="add ord">
        <pc:chgData name="Aleksandr Kozherkov" userId="829d3cf7ad270f62" providerId="LiveId" clId="{B1217D3D-2713-44F5-AC92-100338EF08EA}" dt="2023-07-08T07:34:58.805" v="17957"/>
        <pc:sldMkLst>
          <pc:docMk/>
          <pc:sldMk cId="4239208317" sldId="427"/>
        </pc:sldMkLst>
      </pc:sldChg>
      <pc:sldChg chg="addSp delSp modSp add mod delAnim">
        <pc:chgData name="Aleksandr Kozherkov" userId="829d3cf7ad270f62" providerId="LiveId" clId="{B1217D3D-2713-44F5-AC92-100338EF08EA}" dt="2023-07-09T11:58:33.187" v="20550" actId="1076"/>
        <pc:sldMkLst>
          <pc:docMk/>
          <pc:sldMk cId="45111232" sldId="428"/>
        </pc:sldMkLst>
        <pc:spChg chg="add del mod">
          <ac:chgData name="Aleksandr Kozherkov" userId="829d3cf7ad270f62" providerId="LiveId" clId="{B1217D3D-2713-44F5-AC92-100338EF08EA}" dt="2023-07-08T07:47:28.486" v="17963" actId="21"/>
          <ac:spMkLst>
            <pc:docMk/>
            <pc:sldMk cId="45111232" sldId="428"/>
            <ac:spMk id="3" creationId="{C6772E78-8EE5-9603-F174-4C2645511C94}"/>
          </ac:spMkLst>
        </pc:spChg>
        <pc:spChg chg="del">
          <ac:chgData name="Aleksandr Kozherkov" userId="829d3cf7ad270f62" providerId="LiveId" clId="{B1217D3D-2713-44F5-AC92-100338EF08EA}" dt="2023-07-08T07:47:24.377" v="17962" actId="21"/>
          <ac:spMkLst>
            <pc:docMk/>
            <pc:sldMk cId="45111232" sldId="428"/>
            <ac:spMk id="14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9T11:58:33.187" v="20550" actId="1076"/>
          <ac:spMkLst>
            <pc:docMk/>
            <pc:sldMk cId="45111232" sldId="428"/>
            <ac:spMk id="21" creationId="{00000000-0000-0000-0000-000000000000}"/>
          </ac:spMkLst>
        </pc:spChg>
        <pc:spChg chg="mod">
          <ac:chgData name="Aleksandr Kozherkov" userId="829d3cf7ad270f62" providerId="LiveId" clId="{B1217D3D-2713-44F5-AC92-100338EF08EA}" dt="2023-07-08T08:54:43.224" v="18245" actId="1076"/>
          <ac:spMkLst>
            <pc:docMk/>
            <pc:sldMk cId="45111232" sldId="428"/>
            <ac:spMk id="65" creationId="{00000000-0000-0000-0000-000000000000}"/>
          </ac:spMkLst>
        </pc:spChg>
        <pc:picChg chg="add mod">
          <ac:chgData name="Aleksandr Kozherkov" userId="829d3cf7ad270f62" providerId="LiveId" clId="{B1217D3D-2713-44F5-AC92-100338EF08EA}" dt="2023-07-08T07:48:27.038" v="17967" actId="1076"/>
          <ac:picMkLst>
            <pc:docMk/>
            <pc:sldMk cId="45111232" sldId="428"/>
            <ac:picMk id="6" creationId="{6260DC36-96E4-8612-AC6F-67775DDEAE04}"/>
          </ac:picMkLst>
        </pc:picChg>
      </pc:sldChg>
      <pc:sldChg chg="addSp modSp add mod">
        <pc:chgData name="Aleksandr Kozherkov" userId="829d3cf7ad270f62" providerId="LiveId" clId="{B1217D3D-2713-44F5-AC92-100338EF08EA}" dt="2023-07-09T07:12:01.613" v="20519" actId="14100"/>
        <pc:sldMkLst>
          <pc:docMk/>
          <pc:sldMk cId="4235188318" sldId="429"/>
        </pc:sldMkLst>
        <pc:spChg chg="mod">
          <ac:chgData name="Aleksandr Kozherkov" userId="829d3cf7ad270f62" providerId="LiveId" clId="{B1217D3D-2713-44F5-AC92-100338EF08EA}" dt="2023-07-08T11:26:16.010" v="20365" actId="20577"/>
          <ac:spMkLst>
            <pc:docMk/>
            <pc:sldMk cId="4235188318" sldId="429"/>
            <ac:spMk id="6" creationId="{A833D466-12BF-ABAA-6308-96154BA17822}"/>
          </ac:spMkLst>
        </pc:spChg>
        <pc:picChg chg="add mod">
          <ac:chgData name="Aleksandr Kozherkov" userId="829d3cf7ad270f62" providerId="LiveId" clId="{B1217D3D-2713-44F5-AC92-100338EF08EA}" dt="2023-07-08T11:24:09.068" v="20357" actId="1076"/>
          <ac:picMkLst>
            <pc:docMk/>
            <pc:sldMk cId="4235188318" sldId="429"/>
            <ac:picMk id="2" creationId="{4F303A3D-F4A4-3FFE-BA4B-67A96B8A4479}"/>
          </ac:picMkLst>
        </pc:picChg>
        <pc:picChg chg="add mod">
          <ac:chgData name="Aleksandr Kozherkov" userId="829d3cf7ad270f62" providerId="LiveId" clId="{B1217D3D-2713-44F5-AC92-100338EF08EA}" dt="2023-07-09T07:12:01.613" v="20519" actId="14100"/>
          <ac:picMkLst>
            <pc:docMk/>
            <pc:sldMk cId="4235188318" sldId="429"/>
            <ac:picMk id="3" creationId="{95D98669-DCFE-3478-E2B0-BA4265EAEB6E}"/>
          </ac:picMkLst>
        </pc:picChg>
      </pc:sldChg>
      <pc:sldChg chg="add del">
        <pc:chgData name="Aleksandr Kozherkov" userId="829d3cf7ad270f62" providerId="LiveId" clId="{B1217D3D-2713-44F5-AC92-100338EF08EA}" dt="2023-07-08T11:38:31.663" v="20375" actId="2890"/>
        <pc:sldMkLst>
          <pc:docMk/>
          <pc:sldMk cId="300000367" sldId="430"/>
        </pc:sldMkLst>
      </pc:sldChg>
      <pc:sldMasterChg chg="delSldLayout">
        <pc:chgData name="Aleksandr Kozherkov" userId="829d3cf7ad270f62" providerId="LiveId" clId="{B1217D3D-2713-44F5-AC92-100338EF08EA}" dt="2023-07-09T11:58:48.158" v="20551" actId="2696"/>
        <pc:sldMasterMkLst>
          <pc:docMk/>
          <pc:sldMasterMk cId="3860510708" sldId="2147483648"/>
        </pc:sldMasterMkLst>
        <pc:sldLayoutChg chg="del">
          <pc:chgData name="Aleksandr Kozherkov" userId="829d3cf7ad270f62" providerId="LiveId" clId="{B1217D3D-2713-44F5-AC92-100338EF08EA}" dt="2023-07-05T10:28:50.987" v="4521" actId="2696"/>
          <pc:sldLayoutMkLst>
            <pc:docMk/>
            <pc:sldMasterMk cId="3860510708" sldId="2147483648"/>
            <pc:sldLayoutMk cId="53219671" sldId="2147483754"/>
          </pc:sldLayoutMkLst>
        </pc:sldLayoutChg>
        <pc:sldLayoutChg chg="del">
          <pc:chgData name="Aleksandr Kozherkov" userId="829d3cf7ad270f62" providerId="LiveId" clId="{B1217D3D-2713-44F5-AC92-100338EF08EA}" dt="2023-07-05T13:46:27.291" v="8258" actId="2696"/>
          <pc:sldLayoutMkLst>
            <pc:docMk/>
            <pc:sldMasterMk cId="3860510708" sldId="2147483648"/>
            <pc:sldLayoutMk cId="59504104" sldId="2147483754"/>
          </pc:sldLayoutMkLst>
        </pc:sldLayoutChg>
        <pc:sldLayoutChg chg="del">
          <pc:chgData name="Aleksandr Kozherkov" userId="829d3cf7ad270f62" providerId="LiveId" clId="{B1217D3D-2713-44F5-AC92-100338EF08EA}" dt="2023-07-08T07:19:20.201" v="17901" actId="2696"/>
          <pc:sldLayoutMkLst>
            <pc:docMk/>
            <pc:sldMasterMk cId="3860510708" sldId="2147483648"/>
            <pc:sldLayoutMk cId="96130760" sldId="2147483754"/>
          </pc:sldLayoutMkLst>
        </pc:sldLayoutChg>
        <pc:sldLayoutChg chg="del">
          <pc:chgData name="Aleksandr Kozherkov" userId="829d3cf7ad270f62" providerId="LiveId" clId="{B1217D3D-2713-44F5-AC92-100338EF08EA}" dt="2023-07-05T09:46:03.348" v="2897" actId="2696"/>
          <pc:sldLayoutMkLst>
            <pc:docMk/>
            <pc:sldMasterMk cId="3860510708" sldId="2147483648"/>
            <pc:sldLayoutMk cId="597314175" sldId="2147483754"/>
          </pc:sldLayoutMkLst>
        </pc:sldLayoutChg>
        <pc:sldLayoutChg chg="del">
          <pc:chgData name="Aleksandr Kozherkov" userId="829d3cf7ad270f62" providerId="LiveId" clId="{B1217D3D-2713-44F5-AC92-100338EF08EA}" dt="2023-07-07T21:53:25.250" v="16402" actId="2696"/>
          <pc:sldLayoutMkLst>
            <pc:docMk/>
            <pc:sldMasterMk cId="3860510708" sldId="2147483648"/>
            <pc:sldLayoutMk cId="635193945" sldId="2147483754"/>
          </pc:sldLayoutMkLst>
        </pc:sldLayoutChg>
        <pc:sldLayoutChg chg="del">
          <pc:chgData name="Aleksandr Kozherkov" userId="829d3cf7ad270f62" providerId="LiveId" clId="{B1217D3D-2713-44F5-AC92-100338EF08EA}" dt="2023-07-07T17:33:08.821" v="11685" actId="2696"/>
          <pc:sldLayoutMkLst>
            <pc:docMk/>
            <pc:sldMasterMk cId="3860510708" sldId="2147483648"/>
            <pc:sldLayoutMk cId="694447734" sldId="2147483754"/>
          </pc:sldLayoutMkLst>
        </pc:sldLayoutChg>
        <pc:sldLayoutChg chg="del">
          <pc:chgData name="Aleksandr Kozherkov" userId="829d3cf7ad270f62" providerId="LiveId" clId="{B1217D3D-2713-44F5-AC92-100338EF08EA}" dt="2023-07-08T11:38:10.635" v="20373" actId="2696"/>
          <pc:sldLayoutMkLst>
            <pc:docMk/>
            <pc:sldMasterMk cId="3860510708" sldId="2147483648"/>
            <pc:sldLayoutMk cId="941712977" sldId="2147483754"/>
          </pc:sldLayoutMkLst>
        </pc:sldLayoutChg>
        <pc:sldLayoutChg chg="del">
          <pc:chgData name="Aleksandr Kozherkov" userId="829d3cf7ad270f62" providerId="LiveId" clId="{B1217D3D-2713-44F5-AC92-100338EF08EA}" dt="2023-07-08T11:18:21.090" v="19495" actId="2696"/>
          <pc:sldLayoutMkLst>
            <pc:docMk/>
            <pc:sldMasterMk cId="3860510708" sldId="2147483648"/>
            <pc:sldLayoutMk cId="1039771092" sldId="2147483754"/>
          </pc:sldLayoutMkLst>
        </pc:sldLayoutChg>
        <pc:sldLayoutChg chg="del">
          <pc:chgData name="Aleksandr Kozherkov" userId="829d3cf7ad270f62" providerId="LiveId" clId="{B1217D3D-2713-44F5-AC92-100338EF08EA}" dt="2023-07-08T06:58:41.013" v="17216" actId="2696"/>
          <pc:sldLayoutMkLst>
            <pc:docMk/>
            <pc:sldMasterMk cId="3860510708" sldId="2147483648"/>
            <pc:sldLayoutMk cId="1042061015" sldId="2147483754"/>
          </pc:sldLayoutMkLst>
        </pc:sldLayoutChg>
        <pc:sldLayoutChg chg="del">
          <pc:chgData name="Aleksandr Kozherkov" userId="829d3cf7ad270f62" providerId="LiveId" clId="{B1217D3D-2713-44F5-AC92-100338EF08EA}" dt="2023-07-07T17:39:46.955" v="12204" actId="2696"/>
          <pc:sldLayoutMkLst>
            <pc:docMk/>
            <pc:sldMasterMk cId="3860510708" sldId="2147483648"/>
            <pc:sldLayoutMk cId="1048050880" sldId="2147483754"/>
          </pc:sldLayoutMkLst>
        </pc:sldLayoutChg>
        <pc:sldLayoutChg chg="del">
          <pc:chgData name="Aleksandr Kozherkov" userId="829d3cf7ad270f62" providerId="LiveId" clId="{B1217D3D-2713-44F5-AC92-100338EF08EA}" dt="2023-07-07T19:02:35.622" v="14264" actId="2696"/>
          <pc:sldLayoutMkLst>
            <pc:docMk/>
            <pc:sldMasterMk cId="3860510708" sldId="2147483648"/>
            <pc:sldLayoutMk cId="1092084726" sldId="2147483754"/>
          </pc:sldLayoutMkLst>
        </pc:sldLayoutChg>
        <pc:sldLayoutChg chg="del">
          <pc:chgData name="Aleksandr Kozherkov" userId="829d3cf7ad270f62" providerId="LiveId" clId="{B1217D3D-2713-44F5-AC92-100338EF08EA}" dt="2023-07-07T18:37:48.915" v="13258" actId="2696"/>
          <pc:sldLayoutMkLst>
            <pc:docMk/>
            <pc:sldMasterMk cId="3860510708" sldId="2147483648"/>
            <pc:sldLayoutMk cId="1479493221" sldId="2147483754"/>
          </pc:sldLayoutMkLst>
        </pc:sldLayoutChg>
        <pc:sldLayoutChg chg="del">
          <pc:chgData name="Aleksandr Kozherkov" userId="829d3cf7ad270f62" providerId="LiveId" clId="{B1217D3D-2713-44F5-AC92-100338EF08EA}" dt="2023-07-07T20:22:16.800" v="14679" actId="2696"/>
          <pc:sldLayoutMkLst>
            <pc:docMk/>
            <pc:sldMasterMk cId="3860510708" sldId="2147483648"/>
            <pc:sldLayoutMk cId="1602327146" sldId="2147483754"/>
          </pc:sldLayoutMkLst>
        </pc:sldLayoutChg>
        <pc:sldLayoutChg chg="del">
          <pc:chgData name="Aleksandr Kozherkov" userId="829d3cf7ad270f62" providerId="LiveId" clId="{B1217D3D-2713-44F5-AC92-100338EF08EA}" dt="2023-07-07T20:55:36.002" v="14975" actId="2696"/>
          <pc:sldLayoutMkLst>
            <pc:docMk/>
            <pc:sldMasterMk cId="3860510708" sldId="2147483648"/>
            <pc:sldLayoutMk cId="1665824211" sldId="2147483754"/>
          </pc:sldLayoutMkLst>
        </pc:sldLayoutChg>
        <pc:sldLayoutChg chg="del">
          <pc:chgData name="Aleksandr Kozherkov" userId="829d3cf7ad270f62" providerId="LiveId" clId="{B1217D3D-2713-44F5-AC92-100338EF08EA}" dt="2023-07-05T10:11:10.018" v="3429" actId="2696"/>
          <pc:sldLayoutMkLst>
            <pc:docMk/>
            <pc:sldMasterMk cId="3860510708" sldId="2147483648"/>
            <pc:sldLayoutMk cId="1723010856" sldId="2147483754"/>
          </pc:sldLayoutMkLst>
        </pc:sldLayoutChg>
        <pc:sldLayoutChg chg="del">
          <pc:chgData name="Aleksandr Kozherkov" userId="829d3cf7ad270f62" providerId="LiveId" clId="{B1217D3D-2713-44F5-AC92-100338EF08EA}" dt="2023-07-05T10:42:50.635" v="5145" actId="2696"/>
          <pc:sldLayoutMkLst>
            <pc:docMk/>
            <pc:sldMasterMk cId="3860510708" sldId="2147483648"/>
            <pc:sldLayoutMk cId="1749948118" sldId="2147483754"/>
          </pc:sldLayoutMkLst>
        </pc:sldLayoutChg>
        <pc:sldLayoutChg chg="del">
          <pc:chgData name="Aleksandr Kozherkov" userId="829d3cf7ad270f62" providerId="LiveId" clId="{B1217D3D-2713-44F5-AC92-100338EF08EA}" dt="2023-07-05T07:28:23.387" v="655" actId="2696"/>
          <pc:sldLayoutMkLst>
            <pc:docMk/>
            <pc:sldMasterMk cId="3860510708" sldId="2147483648"/>
            <pc:sldLayoutMk cId="1755025359" sldId="2147483754"/>
          </pc:sldLayoutMkLst>
        </pc:sldLayoutChg>
        <pc:sldLayoutChg chg="del">
          <pc:chgData name="Aleksandr Kozherkov" userId="829d3cf7ad270f62" providerId="LiveId" clId="{B1217D3D-2713-44F5-AC92-100338EF08EA}" dt="2023-07-08T11:13:08.930" v="18854" actId="2696"/>
          <pc:sldLayoutMkLst>
            <pc:docMk/>
            <pc:sldMasterMk cId="3860510708" sldId="2147483648"/>
            <pc:sldLayoutMk cId="1776178347" sldId="2147483754"/>
          </pc:sldLayoutMkLst>
        </pc:sldLayoutChg>
        <pc:sldLayoutChg chg="del">
          <pc:chgData name="Aleksandr Kozherkov" userId="829d3cf7ad270f62" providerId="LiveId" clId="{B1217D3D-2713-44F5-AC92-100338EF08EA}" dt="2023-07-05T11:31:15.855" v="7865" actId="2696"/>
          <pc:sldLayoutMkLst>
            <pc:docMk/>
            <pc:sldMasterMk cId="3860510708" sldId="2147483648"/>
            <pc:sldLayoutMk cId="2218324746" sldId="2147483754"/>
          </pc:sldLayoutMkLst>
        </pc:sldLayoutChg>
        <pc:sldLayoutChg chg="del">
          <pc:chgData name="Aleksandr Kozherkov" userId="829d3cf7ad270f62" providerId="LiveId" clId="{B1217D3D-2713-44F5-AC92-100338EF08EA}" dt="2023-07-05T14:14:56.348" v="9519" actId="2696"/>
          <pc:sldLayoutMkLst>
            <pc:docMk/>
            <pc:sldMasterMk cId="3860510708" sldId="2147483648"/>
            <pc:sldLayoutMk cId="2435131745" sldId="2147483754"/>
          </pc:sldLayoutMkLst>
        </pc:sldLayoutChg>
        <pc:sldLayoutChg chg="del">
          <pc:chgData name="Aleksandr Kozherkov" userId="829d3cf7ad270f62" providerId="LiveId" clId="{B1217D3D-2713-44F5-AC92-100338EF08EA}" dt="2023-07-07T21:40:33.984" v="15901" actId="2696"/>
          <pc:sldLayoutMkLst>
            <pc:docMk/>
            <pc:sldMasterMk cId="3860510708" sldId="2147483648"/>
            <pc:sldLayoutMk cId="2458634732" sldId="2147483754"/>
          </pc:sldLayoutMkLst>
        </pc:sldLayoutChg>
        <pc:sldLayoutChg chg="del">
          <pc:chgData name="Aleksandr Kozherkov" userId="829d3cf7ad270f62" providerId="LiveId" clId="{B1217D3D-2713-44F5-AC92-100338EF08EA}" dt="2023-07-07T18:52:32.337" v="13563" actId="2696"/>
          <pc:sldLayoutMkLst>
            <pc:docMk/>
            <pc:sldMasterMk cId="3860510708" sldId="2147483648"/>
            <pc:sldLayoutMk cId="2514013836" sldId="2147483754"/>
          </pc:sldLayoutMkLst>
        </pc:sldLayoutChg>
        <pc:sldLayoutChg chg="del">
          <pc:chgData name="Aleksandr Kozherkov" userId="829d3cf7ad270f62" providerId="LiveId" clId="{B1217D3D-2713-44F5-AC92-100338EF08EA}" dt="2023-07-09T11:58:48.158" v="20551" actId="2696"/>
          <pc:sldLayoutMkLst>
            <pc:docMk/>
            <pc:sldMasterMk cId="3860510708" sldId="2147483648"/>
            <pc:sldLayoutMk cId="2546769819" sldId="2147483754"/>
          </pc:sldLayoutMkLst>
        </pc:sldLayoutChg>
        <pc:sldLayoutChg chg="del">
          <pc:chgData name="Aleksandr Kozherkov" userId="829d3cf7ad270f62" providerId="LiveId" clId="{B1217D3D-2713-44F5-AC92-100338EF08EA}" dt="2023-07-05T14:01:55.906" v="9072" actId="2696"/>
          <pc:sldLayoutMkLst>
            <pc:docMk/>
            <pc:sldMasterMk cId="3860510708" sldId="2147483648"/>
            <pc:sldLayoutMk cId="2756327809" sldId="2147483754"/>
          </pc:sldLayoutMkLst>
        </pc:sldLayoutChg>
        <pc:sldLayoutChg chg="del">
          <pc:chgData name="Aleksandr Kozherkov" userId="829d3cf7ad270f62" providerId="LiveId" clId="{B1217D3D-2713-44F5-AC92-100338EF08EA}" dt="2023-07-05T14:24:04.003" v="10303" actId="2696"/>
          <pc:sldLayoutMkLst>
            <pc:docMk/>
            <pc:sldMasterMk cId="3860510708" sldId="2147483648"/>
            <pc:sldLayoutMk cId="2879301899" sldId="2147483754"/>
          </pc:sldLayoutMkLst>
        </pc:sldLayoutChg>
        <pc:sldLayoutChg chg="del">
          <pc:chgData name="Aleksandr Kozherkov" userId="829d3cf7ad270f62" providerId="LiveId" clId="{B1217D3D-2713-44F5-AC92-100338EF08EA}" dt="2023-07-07T21:18:58.475" v="15519" actId="2696"/>
          <pc:sldLayoutMkLst>
            <pc:docMk/>
            <pc:sldMasterMk cId="3860510708" sldId="2147483648"/>
            <pc:sldLayoutMk cId="3122278627" sldId="2147483754"/>
          </pc:sldLayoutMkLst>
        </pc:sldLayoutChg>
        <pc:sldLayoutChg chg="del">
          <pc:chgData name="Aleksandr Kozherkov" userId="829d3cf7ad270f62" providerId="LiveId" clId="{B1217D3D-2713-44F5-AC92-100338EF08EA}" dt="2023-07-08T07:05:14.807" v="17676" actId="2696"/>
          <pc:sldLayoutMkLst>
            <pc:docMk/>
            <pc:sldMasterMk cId="3860510708" sldId="2147483648"/>
            <pc:sldLayoutMk cId="3218721356" sldId="2147483754"/>
          </pc:sldLayoutMkLst>
        </pc:sldLayoutChg>
        <pc:sldLayoutChg chg="del">
          <pc:chgData name="Aleksandr Kozherkov" userId="829d3cf7ad270f62" providerId="LiveId" clId="{B1217D3D-2713-44F5-AC92-100338EF08EA}" dt="2023-07-08T06:52:17.847" v="16930" actId="2696"/>
          <pc:sldLayoutMkLst>
            <pc:docMk/>
            <pc:sldMasterMk cId="3860510708" sldId="2147483648"/>
            <pc:sldLayoutMk cId="3291549460" sldId="2147483754"/>
          </pc:sldLayoutMkLst>
        </pc:sldLayoutChg>
        <pc:sldLayoutChg chg="del">
          <pc:chgData name="Aleksandr Kozherkov" userId="829d3cf7ad270f62" providerId="LiveId" clId="{B1217D3D-2713-44F5-AC92-100338EF08EA}" dt="2023-07-05T10:52:16.969" v="6124" actId="2696"/>
          <pc:sldLayoutMkLst>
            <pc:docMk/>
            <pc:sldMasterMk cId="3860510708" sldId="2147483648"/>
            <pc:sldLayoutMk cId="3312685922" sldId="2147483754"/>
          </pc:sldLayoutMkLst>
        </pc:sldLayoutChg>
        <pc:sldLayoutChg chg="del">
          <pc:chgData name="Aleksandr Kozherkov" userId="829d3cf7ad270f62" providerId="LiveId" clId="{B1217D3D-2713-44F5-AC92-100338EF08EA}" dt="2023-07-07T17:15:40.730" v="10802" actId="2696"/>
          <pc:sldLayoutMkLst>
            <pc:docMk/>
            <pc:sldMasterMk cId="3860510708" sldId="2147483648"/>
            <pc:sldLayoutMk cId="3437730445" sldId="2147483754"/>
          </pc:sldLayoutMkLst>
        </pc:sldLayoutChg>
        <pc:sldLayoutChg chg="del">
          <pc:chgData name="Aleksandr Kozherkov" userId="829d3cf7ad270f62" providerId="LiveId" clId="{B1217D3D-2713-44F5-AC92-100338EF08EA}" dt="2023-07-05T11:25:29.099" v="6905" actId="2696"/>
          <pc:sldLayoutMkLst>
            <pc:docMk/>
            <pc:sldMasterMk cId="3860510708" sldId="2147483648"/>
            <pc:sldLayoutMk cId="3620921668" sldId="2147483754"/>
          </pc:sldLayoutMkLst>
        </pc:sldLayoutChg>
        <pc:sldLayoutChg chg="del">
          <pc:chgData name="Aleksandr Kozherkov" userId="829d3cf7ad270f62" providerId="LiveId" clId="{B1217D3D-2713-44F5-AC92-100338EF08EA}" dt="2023-07-05T06:54:05.916" v="68" actId="2696"/>
          <pc:sldLayoutMkLst>
            <pc:docMk/>
            <pc:sldMasterMk cId="3860510708" sldId="2147483648"/>
            <pc:sldLayoutMk cId="3872840089" sldId="2147483754"/>
          </pc:sldLayoutMkLst>
        </pc:sldLayoutChg>
        <pc:sldLayoutChg chg="del">
          <pc:chgData name="Aleksandr Kozherkov" userId="829d3cf7ad270f62" providerId="LiveId" clId="{B1217D3D-2713-44F5-AC92-100338EF08EA}" dt="2023-07-05T08:21:44.213" v="1490" actId="2696"/>
          <pc:sldLayoutMkLst>
            <pc:docMk/>
            <pc:sldMasterMk cId="3860510708" sldId="2147483648"/>
            <pc:sldLayoutMk cId="3905043014" sldId="21474837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t>09.07.23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09.07.23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</a:t>
            </a:r>
            <a:br>
              <a:rPr lang="ru-RU" baseline="0" noProof="1"/>
            </a:br>
            <a:r>
              <a:rPr lang="ru-RU" noProof="1"/>
              <a:t>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49825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541301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26066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08297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52847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63393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79840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98941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246334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5547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50683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26467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320000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439542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96176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342411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41679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886717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2264111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105159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389211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06837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209474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68278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497057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183764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5041008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76493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649195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632066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884665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12773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66374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1375766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334671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926206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17671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3905627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494248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16540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9616937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87320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228155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61181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7423145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dirty="0" smtClean="0"/>
              <a:t>50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50951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72003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54965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36649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8729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РАЗДЕЛОВ С КОЛЬЦЕВОЙ ОСНОВ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gif"/><Relationship Id="rId4" Type="http://schemas.openxmlformats.org/officeDocument/2006/relationships/image" Target="../media/image11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7911255" y="4179645"/>
            <a:ext cx="2995659" cy="8519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Советы</a:t>
            </a:r>
            <a:r>
              <a:rPr lang="ru-RU" sz="2800" spc="-1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 </a:t>
            </a: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и рекомендации</a:t>
            </a: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7847" y="2461199"/>
            <a:ext cx="9107555" cy="2529923"/>
          </a:xfrm>
        </p:spPr>
        <p:txBody>
          <a:bodyPr rtlCol="0"/>
          <a:lstStyle/>
          <a:p>
            <a:pPr rtl="0"/>
            <a:r>
              <a:rPr lang="ru-RU" noProof="1"/>
              <a:t>ЭФФЕКТИВНЫЕ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396266" y="3329599"/>
            <a:ext cx="9461500" cy="1311128"/>
          </a:xfrm>
        </p:spPr>
        <p:txBody>
          <a:bodyPr rtlCol="0"/>
          <a:lstStyle/>
          <a:p>
            <a:pPr rtl="0"/>
            <a:r>
              <a:rPr lang="ru-RU" noProof="1"/>
              <a:t>ПРЕЗЕНТАЦИИ</a:t>
            </a:r>
            <a:r>
              <a:rPr lang="ru-RU" sz="8800" spc="-300" noProof="1"/>
              <a:t>!</a:t>
            </a:r>
            <a:r>
              <a:rPr lang="ru-RU" noProof="1"/>
              <a:t> </a:t>
            </a: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6288533" y="302556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1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379BFB-309F-FF14-9026-D17D9842E0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62"/>
            <a:ext cx="12192000" cy="686876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871D8C8-3D84-CDBC-131F-2C0FE60499B6}"/>
              </a:ext>
            </a:extLst>
          </p:cNvPr>
          <p:cNvSpPr txBox="1"/>
          <p:nvPr/>
        </p:nvSpPr>
        <p:spPr>
          <a:xfrm>
            <a:off x="6045929" y="284320"/>
            <a:ext cx="61331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Муниципальное бюджетное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общеобразовательное учреждение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Кадетская средняя общеобразовательная школа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имени Героя РФ В.И. Шарпатова</a:t>
            </a:r>
          </a:p>
        </p:txBody>
      </p:sp>
      <p:pic>
        <p:nvPicPr>
          <p:cNvPr id="21" name="Рисунок 20" descr="Изображение выглядит как текст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EBDB3BE1-8085-601B-C101-E505FF0B6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533" y="133514"/>
            <a:ext cx="716343" cy="7163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AD06BC-32A1-ACB3-E03D-64C87D3A2D68}"/>
              </a:ext>
            </a:extLst>
          </p:cNvPr>
          <p:cNvSpPr txBox="1"/>
          <p:nvPr/>
        </p:nvSpPr>
        <p:spPr>
          <a:xfrm>
            <a:off x="5303520" y="1568074"/>
            <a:ext cx="688848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00000"/>
              </a:lnSpc>
            </a:pPr>
            <a:r>
              <a:rPr lang="ru-RU" sz="72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Задание</a:t>
            </a:r>
          </a:p>
          <a:p>
            <a:pPr algn="ctr" rtl="0">
              <a:lnSpc>
                <a:spcPct val="100000"/>
              </a:lnSpc>
            </a:pPr>
            <a:r>
              <a:rPr lang="ru-RU" sz="72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33 ЕГЭ по химии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0E3A1-5721-735B-BCC5-6F841568CDFE}"/>
              </a:ext>
            </a:extLst>
          </p:cNvPr>
          <p:cNvSpPr txBox="1"/>
          <p:nvPr/>
        </p:nvSpPr>
        <p:spPr>
          <a:xfrm>
            <a:off x="6797063" y="5917732"/>
            <a:ext cx="5224042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 </a:t>
            </a:r>
            <a:r>
              <a:rPr lang="ru-RU" sz="2400" noProof="1">
                <a:solidFill>
                  <a:schemeClr val="bg1"/>
                </a:solidFill>
              </a:rPr>
              <a:t>Кожеркова Светлана Михайловна</a:t>
            </a:r>
          </a:p>
          <a:p>
            <a:pPr algn="r">
              <a:lnSpc>
                <a:spcPct val="90000"/>
              </a:lnSpc>
            </a:pPr>
            <a:r>
              <a:rPr lang="ru-RU" sz="2400" noProof="1">
                <a:solidFill>
                  <a:schemeClr val="bg1"/>
                </a:solidFill>
              </a:rPr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val="28801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 animBg="1"/>
      <p:bldP spid="19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25955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этого органического вещества с водным раствором щелочи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28068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chemeClr val="tx1"/>
                </a:solidFill>
              </a:rPr>
              <a:t>2. Задачи на определение формулы вещества по продуктам сгорания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367499"/>
            <a:ext cx="11690343" cy="223094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сгорании 25,8 г органического вещества выделилось 35,2 г углекислого газа, 14,4 г воды и 8,96 л (н. у.) хлороводорода. Известно, что при взаимодействии этого вещества с водным раствором щелочи образуется кислородсодержащее вещество, которое не взаимодействует ни с аммиачным раствором оксида серебра, ни с гидроксидом меди (II), но реагирует с гидросульфитом натрия.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23563148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25833" y="142873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Рассчитано количество вещества продуктов сгорания органического вещества.</a:t>
            </a:r>
          </a:p>
          <a:p>
            <a:pPr lvl="1"/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(СО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(С) = 35,2 / 44 = 0,8 моль;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0,8 ∙ 12 = 9,6 г </a:t>
            </a:r>
          </a:p>
          <a:p>
            <a:pPr lvl="1"/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О) = 14,4 / 18 = 0,8 моль;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от воды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О) = 1,6 моль</a:t>
            </a:r>
          </a:p>
          <a:p>
            <a:pPr lvl="1"/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HCl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8,96 / 22,4 = 0,4 моль;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n(Cl)= 0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Cl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0,4∙35,5 = 14,2 г;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от 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HCl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= 0,4 моль </a:t>
            </a:r>
          </a:p>
          <a:p>
            <a:pPr lvl="1"/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(Н)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от воды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(Н)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от 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HCl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2 моль;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2 г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Теперь следует проверить, был ли кислород в составе исходного вещества</a:t>
            </a:r>
          </a:p>
          <a:p>
            <a:pPr lvl="1"/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25,8 – 9,6 – 14,2 – 2 = 0; значит исходное вещество не содержит кислород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Пусть формула вещества 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y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Cl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: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y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: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0,8 : 2 : 0,4 = 2 : 5 : 1 = 4 : 10 : 2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10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Cl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r>
              <a:rPr lang="ru-RU" sz="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 вещества:</a:t>
            </a:r>
          </a:p>
          <a:p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Так как при взаимодействии данного хлорпроизводного с водным раствором щелочи образуется кислородсодержащее вещество — кетон, не вступающий в реакцию с аммиачным раствором оксида серебра и с гидроксидом меди(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II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):</a:t>
            </a:r>
            <a:b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b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Cl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NaOH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→                               + 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NaCl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Рисунок 17" descr=" структурная формула">
            <a:extLst>
              <a:ext uri="{FF2B5EF4-FFF2-40B4-BE49-F238E27FC236}">
                <a16:creationId xmlns:a16="http://schemas.microsoft.com/office/drawing/2014/main" id="{30D16FCC-DC1C-DD20-D862-9CA5739B93B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876" y="4043199"/>
            <a:ext cx="1424248" cy="791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18" descr="https://studfile.net/html/2706/485/html_cg4tDe9EZE.CPCz/img-WSJ9QX.png">
            <a:extLst>
              <a:ext uri="{FF2B5EF4-FFF2-40B4-BE49-F238E27FC236}">
                <a16:creationId xmlns:a16="http://schemas.microsoft.com/office/drawing/2014/main" id="{2ABD5A52-27E1-8A4F-F84F-360D8044A3D6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 bwMode="auto">
          <a:xfrm>
            <a:off x="4245823" y="5814338"/>
            <a:ext cx="1686691" cy="791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088972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рукописный текст, грифельная доска&#10;&#10;Автоматически созданное описание">
            <a:extLst>
              <a:ext uri="{FF2B5EF4-FFF2-40B4-BE49-F238E27FC236}">
                <a16:creationId xmlns:a16="http://schemas.microsoft.com/office/drawing/2014/main" id="{7D074474-671D-DF06-752A-CBE877DEB6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7890343"/>
      </p:ext>
    </p:extLst>
  </p:cSld>
  <p:clrMapOvr>
    <a:masterClrMapping/>
  </p:clrMapOvr>
  <p:transition spd="slow">
    <p:push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28032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8032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8032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вещества А с аммиачным раствором оксида серебра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8892665" y="4139736"/>
            <a:ext cx="2876746" cy="565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28068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chemeClr val="tx1"/>
                </a:solidFill>
              </a:rPr>
              <a:t>3. Задачи на определение формулы вещества по его химическим свойствам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367499"/>
            <a:ext cx="11690343" cy="2061501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Органическое вещество А, состоящее из углерода, водорода и кислорода, массой 18 г может прореагировать при нагревании с 31,8 г аммиачного раствора оксида серебра. Если такое же количество вещества А сжечь, то необходимый для этого объём кислорода (н. у.) будет равен объёму выделяющегося углекислого газа (н. у.) при сгорании А. 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33487068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1.11111E-6 L 4.16667E-6 1.11111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28067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-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х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у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. По условию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V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V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). Тогда уравнение сгорания вещества А в общем виде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х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у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xO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х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у/2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. Число атомов кислорода в левой и правой части уравнения: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+ 2х =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y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/2;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y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/2; тогда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y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. Общая формула соединения С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en-US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en-US" sz="2000" baseline="-25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или С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— это углевод. Количество вещества оксида серебра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(аммиачного раствора): </a:t>
            </a:r>
            <a:b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[Ag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]OH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RCOONH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Ag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↓ + 3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 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([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Ag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]OH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31,8/159 = 0,2 моль, соответственно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(С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0,1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 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моль,  М(С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en-US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) = 18 / 0,1 = 180 г/моль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М(СН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О) = 30 г/моль — это молярная масса простейшей формулы, тогда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180/30 = 6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искомого вещества — С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— это глюкоза.</a:t>
            </a:r>
          </a:p>
          <a:p>
            <a:pPr marL="0" indent="0">
              <a:buNone/>
            </a:pP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 искомого вещества:   </a:t>
            </a:r>
          </a:p>
          <a:p>
            <a:pPr marL="0" indent="0">
              <a:buNone/>
            </a:pP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 глюкозы с оксидом серебра (аммиачным раствором):</a:t>
            </a:r>
          </a:p>
        </p:txBody>
      </p:sp>
      <p:pic>
        <p:nvPicPr>
          <p:cNvPr id="3" name="Рисунок 4" descr="http://ru.solverbook.com/my_images/pic1173.png">
            <a:extLst>
              <a:ext uri="{FF2B5EF4-FFF2-40B4-BE49-F238E27FC236}">
                <a16:creationId xmlns:a16="http://schemas.microsoft.com/office/drawing/2014/main" id="{7AA2A25F-2392-9F31-1862-05007738C8B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117" y="3619042"/>
            <a:ext cx="2424501" cy="986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5" descr="https://ds04.infourok.ru/uploads/ex/0569/0003aee8-9ecd0953/hello_html_20359966.jpg">
            <a:extLst>
              <a:ext uri="{FF2B5EF4-FFF2-40B4-BE49-F238E27FC236}">
                <a16:creationId xmlns:a16="http://schemas.microsoft.com/office/drawing/2014/main" id="{40EF1BCB-2F4A-7EE2-351A-351BA3E5CF6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6" y="4605249"/>
            <a:ext cx="5518802" cy="1961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777157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безалкогольный напиток, Соломинка, в помещении, кружка&#10;&#10;Автоматически созданное описание">
            <a:extLst>
              <a:ext uri="{FF2B5EF4-FFF2-40B4-BE49-F238E27FC236}">
                <a16:creationId xmlns:a16="http://schemas.microsoft.com/office/drawing/2014/main" id="{B750B9E9-E8A6-A129-B53A-32488EA58F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0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7607434"/>
      </p:ext>
    </p:extLst>
  </p:cSld>
  <p:clrMapOvr>
    <a:masterClrMapping/>
  </p:clrMapOvr>
  <p:transition spd="slow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74666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гидролиза вещества А в присутствии гидроксида натрия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197512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Разбор примеров задач из банка ФИПИ. </a:t>
            </a:r>
          </a:p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Задача 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307050"/>
            <a:ext cx="11690343" cy="2184207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сгорании органического вещества А массой 3,2 г образовалось 5,28 г углекислого газа, 2,16 г воды и 488 мл (н .у.) азота. Известно, что вещество А природного происхождения, а при его гидролизе в присутствии гидроксида натрия образуется только одна соль.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41021778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28067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— 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CxHyNzOt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Расчет количества вещества продуктов сгорания и количества атомов элементов в молекуле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n(CO2) = 5,28 / 44 = 0,12 моль; n(C) = 0,12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n(Н2O) = 2,16 / 18 = 0,12 моль; n(Н) = 2n(Н2O) = 0,12 ∙ 2 = 0,24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n(N2) = 0,88 / 22,4 = 0,02 моль; n(N) = 2n(N2) = 0,02 ∙ 2 = 0,04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Проверка, есть ли кислород в составе вещества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m(O) = m(А) – m(С) – m(H) – m(N) = 3,2 – 0,12 ∙ 12 – 0,24 ∙ 1 – 0,04 ∙ 14 = 0,96 г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n(O) = 0,96 / 16 = 0,06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n(C) : n(H) : n(N) : n(O) = 0,12 : 0,24 : 0,04 : 0,06 = 6 : 12 : 2 : 3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  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по условию имеет природное происхождение и подвергается щелочному гидролизу. Можно предположить, что это пептид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Тогда структурная формула пептида (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аланилаланин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):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 </a:t>
            </a:r>
          </a:p>
        </p:txBody>
      </p:sp>
      <p:pic>
        <p:nvPicPr>
          <p:cNvPr id="2" name="Рисунок 5" descr="https://chem-ege.sdamgia.ru/get_file?id=24796">
            <a:extLst>
              <a:ext uri="{FF2B5EF4-FFF2-40B4-BE49-F238E27FC236}">
                <a16:creationId xmlns:a16="http://schemas.microsoft.com/office/drawing/2014/main" id="{45E3A5BE-C2DF-BF69-685F-0D3B039307E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88" y="5699099"/>
            <a:ext cx="6515313" cy="1023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4" descr="2-(2-аминопропаноиламино)-2-метилэтановая кислота структурная формула">
            <a:extLst>
              <a:ext uri="{FF2B5EF4-FFF2-40B4-BE49-F238E27FC236}">
                <a16:creationId xmlns:a16="http://schemas.microsoft.com/office/drawing/2014/main" id="{131BC91A-6DB5-A682-D4EE-49665B58988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908" y="4907281"/>
            <a:ext cx="2543937" cy="6817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467812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83836"/>
      </p:ext>
    </p:extLst>
  </p:cSld>
  <p:clrMapOvr>
    <a:masterClrMapping/>
  </p:clrMapOvr>
  <p:transition spd="slow">
    <p:push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74666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гидролиза вещества А в присутствии гидроксида натрия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197512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468105"/>
            <a:ext cx="11690343" cy="2373228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сгорании органического вещества А массой 20,6 г образовалось 17,92 л (н. у.) углекислого газа, 16,2 г воды и 2,24 л (н. у.) азота. При нагревании в присутствии гидроксида натрия это вещество подвергается гидролизу и образуется одноатомный спирт и соединение состава C</a:t>
            </a:r>
            <a:r>
              <a:rPr lang="ru-RU" sz="2800" baseline="-250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800" baseline="-250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NO</a:t>
            </a:r>
            <a:r>
              <a:rPr lang="ru-RU" sz="2800" baseline="-250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Na. На основании данных условия задачи:</a:t>
            </a:r>
          </a:p>
          <a:p>
            <a:pPr>
              <a:lnSpc>
                <a:spcPct val="100000"/>
              </a:lnSpc>
            </a:pPr>
            <a:endParaRPr lang="ru-RU" sz="2800" dirty="0">
              <a:solidFill>
                <a:schemeClr val="tx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2497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2</a:t>
            </a:fld>
            <a:endParaRPr lang="ru-RU" noProof="1"/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3B28400C-B26E-A5CA-80D5-193019B83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76" y="133005"/>
            <a:ext cx="1047406" cy="1047406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B0E7E2C-4A55-0E02-286F-06EA630BDF01}"/>
              </a:ext>
            </a:extLst>
          </p:cNvPr>
          <p:cNvSpPr txBox="1">
            <a:spLocks/>
          </p:cNvSpPr>
          <p:nvPr/>
        </p:nvSpPr>
        <p:spPr>
          <a:xfrm>
            <a:off x="2798849" y="133005"/>
            <a:ext cx="9177251" cy="1588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i="0" kern="1200" spc="300" dirty="0">
                <a:gradFill>
                  <a:gsLst>
                    <a:gs pos="15000">
                      <a:schemeClr val="tx1"/>
                    </a:gs>
                    <a:gs pos="47000">
                      <a:schemeClr val="tx1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Задачи на установление молекулярной и структурной формул органического вещества</a:t>
            </a: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59D13E83-E0C9-960E-7E7D-8AAADB6E5F8B}"/>
              </a:ext>
            </a:extLst>
          </p:cNvPr>
          <p:cNvSpPr txBox="1">
            <a:spLocks/>
          </p:cNvSpPr>
          <p:nvPr/>
        </p:nvSpPr>
        <p:spPr>
          <a:xfrm>
            <a:off x="415636" y="1870762"/>
            <a:ext cx="11560464" cy="4430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gradFill>
                  <a:gsLst>
                    <a:gs pos="15000">
                      <a:schemeClr val="tx1"/>
                    </a:gs>
                    <a:gs pos="47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	Согласно спецификации КИМ ЕГЭ 2023г. в задании 33 проверяется элемент содержания «Установление молекулярной и структурной формул вещества по его плотности и массовым долям элементов, входящих в его состав, или по продуктам сгорания».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Необходимо вспомнить!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Химическая формула показывает, из каких элементов состоит данное вещество и сколько атомов каждого элемента входит в состав его молекулы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Простейшая формула вещества показывает минимальное соотношение между числом атомов разных элементов в веществе</a:t>
            </a:r>
          </a:p>
        </p:txBody>
      </p:sp>
    </p:spTree>
    <p:extLst>
      <p:ext uri="{BB962C8B-B14F-4D97-AF65-F5344CB8AC3E}">
        <p14:creationId xmlns:p14="http://schemas.microsoft.com/office/powerpoint/2010/main" val="2376105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— 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CxHyNzOt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Расчет количества вещества продуктов сгорания и количества атомов элементов в молекуле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n(CO2) = 17,92 / 22,4 = 0,8 моль; n(C) = 0,8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n(Н2O) = 16,2 / гидролизу, в результате которого образуется соль и 18 = 0,9 моль; n(Н) = 2n(Н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O) = 0,9 ∙ 2 = 1,8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n(N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2,24 / 22,4 = 0,1 моль; n(N) = 2n(N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0,1 ∙ 2 = 0,2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Проверка, есть ли кислород в составе вещества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m(O) = m(А) – m(С) – m(H) – m(N) = 20,6 – 0,8 ∙ 12 – 1,8 ∙ 1 – 0,2 ∙ 14 = 6,4 г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n(O) = 6,4 / 16 = 0,4 моль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n(C) : n(H) : n(N) : n(O) = 0,8 : 1,8 : 0,2 : 0,4 = 4 : 9 : 1 : 2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— 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9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NO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по условию подвергается щелочному  гидролизу и образуется одноатомный спирт. Можно предположить, что это сложный эфир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Тогда структурная формула сложного эфира:</a:t>
            </a:r>
          </a:p>
          <a:p>
            <a:r>
              <a:rPr lang="ru-RU" sz="2000" dirty="0"/>
              <a:t>3. Уравнение реакции:</a:t>
            </a:r>
          </a:p>
          <a:p>
            <a:endParaRPr lang="ru-RU" sz="800" dirty="0"/>
          </a:p>
          <a:p>
            <a:r>
              <a:rPr lang="en-US" sz="2400" dirty="0"/>
              <a:t>NH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/>
              <a:t>CH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/>
              <a:t>COO</a:t>
            </a:r>
            <a:r>
              <a:rPr lang="ru-RU" sz="2400" dirty="0"/>
              <a:t>‒</a:t>
            </a:r>
            <a:r>
              <a:rPr lang="en-US" sz="2400" dirty="0"/>
              <a:t>CH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/>
              <a:t>CH</a:t>
            </a:r>
            <a:r>
              <a:rPr lang="ru-RU" sz="2400" baseline="-25000" dirty="0"/>
              <a:t>3</a:t>
            </a:r>
            <a:r>
              <a:rPr lang="ru-RU" sz="2400" dirty="0"/>
              <a:t> + </a:t>
            </a:r>
            <a:r>
              <a:rPr lang="en-US" sz="2400" dirty="0"/>
              <a:t>NaOH</a:t>
            </a:r>
            <a:r>
              <a:rPr lang="ru-RU" sz="2400" dirty="0"/>
              <a:t> → </a:t>
            </a:r>
            <a:r>
              <a:rPr lang="en-US" sz="2400" dirty="0"/>
              <a:t>NH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/>
              <a:t>CH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 err="1"/>
              <a:t>COONa</a:t>
            </a:r>
            <a:r>
              <a:rPr lang="ru-RU" sz="2400" dirty="0"/>
              <a:t> + </a:t>
            </a:r>
            <a:r>
              <a:rPr lang="en-US" sz="2400" dirty="0"/>
              <a:t>CH</a:t>
            </a:r>
            <a:r>
              <a:rPr lang="ru-RU" sz="2400" baseline="-25000" dirty="0"/>
              <a:t>3</a:t>
            </a:r>
            <a:r>
              <a:rPr lang="ru-RU" sz="2400" dirty="0"/>
              <a:t>‒</a:t>
            </a:r>
            <a:r>
              <a:rPr lang="en-US" sz="2400" dirty="0"/>
              <a:t>CH</a:t>
            </a:r>
            <a:r>
              <a:rPr lang="ru-RU" sz="2400" baseline="-25000" dirty="0"/>
              <a:t>2</a:t>
            </a:r>
            <a:r>
              <a:rPr lang="ru-RU" sz="2400" dirty="0"/>
              <a:t>‒</a:t>
            </a:r>
            <a:r>
              <a:rPr lang="en-US" sz="2400" dirty="0"/>
              <a:t>OH </a:t>
            </a:r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4" descr="Этиловый эфир аминоуксусной кислоты, Этиламиноацетат, Этиламиноэтаноат, Этиловый эфир аминоэтановой кислоты, Этилглицинат структурная формула">
            <a:extLst>
              <a:ext uri="{FF2B5EF4-FFF2-40B4-BE49-F238E27FC236}">
                <a16:creationId xmlns:a16="http://schemas.microsoft.com/office/drawing/2014/main" id="{5A2B57BD-3D50-399B-8AF4-D44C3D7DD60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528" y="5139681"/>
            <a:ext cx="2813385" cy="8475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979354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2134"/>
      </p:ext>
    </p:extLst>
  </p:cSld>
  <p:clrMapOvr>
    <a:masterClrMapping/>
  </p:clrMapOvr>
  <p:transition spd="slow"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74666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гидролиза дипептида в присутствии соляной кислоты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197512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367499"/>
            <a:ext cx="11690343" cy="223094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сгорании образца дипептида природного происхождения массой 2,64 г получили 1,792 л (н. у.) углекислого газа, 1,44 г воды и 448 мл (н. у.) азота. Дипептид в присутствии соляной кислоты подвергается гидролизу, и образуется только одна соль.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35839618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— </a:t>
            </a:r>
            <a:r>
              <a:rPr lang="ru-RU" sz="22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CxHyNzOt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Расчет количества вещества продуктов сгорания и количества атомов элементов в молекуле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n(CO2) = 1,792 / 22,4 = 0,08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моль;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n(C) = 0,08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Н2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O) = 1,44 / 18 = 0,08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моль;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Н) = 2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Н2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O) = 0,08 ∙ 2 = 0,16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n(N2) = 0,448 / 22,4 = 0,02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моль;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n(N) = 2n(N2) = 0,02 ∙ 2 = 0,04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</a:t>
            </a:r>
          </a:p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Расчет количества атомов кислорода в составе вещества.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m(O) = m(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А) –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С) –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m(H) – m(N) = 2,64 – 0,08 ∙ 12 – 0,16 ∙ 1 – 0,04 ∙ 14 = 1,68 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г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n(O) = 1,68 / 16 = 0,06 </a:t>
            </a:r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</a:t>
            </a:r>
          </a:p>
          <a:p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n(C) : n(H) : n(N) : n(O) = 0,08 : 0,16 : 0,04 : 0,06 = 4 : 8 : 2 : 3</a:t>
            </a:r>
          </a:p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искомого вещества — 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en-US" sz="22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en-US" sz="22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8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en-US" sz="22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en-US" sz="22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</a:t>
            </a:r>
          </a:p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Тогда структурная формула дипептида: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 с образованием гидрохлорида аминоуксусной кислоты: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Рисунок 4" descr="https://chem-ege.sdamgia.ru/get_file?id=24789">
            <a:extLst>
              <a:ext uri="{FF2B5EF4-FFF2-40B4-BE49-F238E27FC236}">
                <a16:creationId xmlns:a16="http://schemas.microsoft.com/office/drawing/2014/main" id="{5BA4098F-546F-1562-06D9-5FFEB8A1C2E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315" y="4554806"/>
            <a:ext cx="3003619" cy="922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5" descr="https://chem-ege.sdamgia.ru/get_file?id=24788">
            <a:extLst>
              <a:ext uri="{FF2B5EF4-FFF2-40B4-BE49-F238E27FC236}">
                <a16:creationId xmlns:a16="http://schemas.microsoft.com/office/drawing/2014/main" id="{5F048C9E-EB08-02C8-FA21-80D9499F058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11" y="5897494"/>
            <a:ext cx="7680960" cy="9600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0158998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74488"/>
      </p:ext>
    </p:extLst>
  </p:cSld>
  <p:clrMapOvr>
    <a:masterClrMapping/>
  </p:clrMapOvr>
  <p:transition spd="slow">
    <p:push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25955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</a:t>
            </a:r>
            <a:r>
              <a:rPr lang="en-US" sz="2400" dirty="0"/>
              <a:t>X</a:t>
            </a:r>
            <a:r>
              <a:rPr lang="ru-RU" sz="2400" dirty="0"/>
              <a:t>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взаимодействия </a:t>
            </a:r>
            <a:r>
              <a:rPr lang="en-US" sz="2400" dirty="0"/>
              <a:t>X</a:t>
            </a:r>
            <a:r>
              <a:rPr lang="ru-RU" sz="2400" dirty="0"/>
              <a:t> с азотной кислотой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4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50828" y="1197419"/>
            <a:ext cx="11690343" cy="243057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Неизвестное органическое вещество X содержит 73,5 % углерода, 10,2 % водорода по массе и кислород. Это легкоплавкое твердое вещество. Его получают окислением кислородом неразветвленного циклического углеводорода. Вещество X не реагирует с перманганатом калия и с аммиачным раствором оксида серебра, но при окислении концентрированной азотной кислотой превращается в неразветвленную двухосновную кислоту</a:t>
            </a: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17679830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80932"/>
            <a:ext cx="1178744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— 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CxHyOz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Найдем соотношение атомов углерода, водорода и кислорода в соединении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ω(О) = 100 % – 73,5 % – 10,2 % = 16,3 %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Пусть масса образца вещества Х равна 100 г, тогда массы элементов в нем соответственно равны: m(C) = 73,5 г, m(Н) = 10,2 г, m(О) = 16,3 г, x : y : z = 73,5/12 : 10,2/1 : 16,3/16 = 6 : 10 : 1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Простейшая формула — 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10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Судя по способу получения и химическим свойствам, простейшая формула совпадает с истинной. Молекулярная формула вещества — 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10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Вещество X содержит цикл и, судя по степени ненасыщенности, двойную связь. Оно не окисляется перманганатом калия и аммиачным раствором оксида серебра, следовательно, это не спирт и не альдегид. Остается циклический кетон с неразветвленным скелетом — это 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циклогексанон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: </a:t>
            </a:r>
          </a:p>
          <a:p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Окисление азотной кислотой происходит с раскрытием цикла и образованием адипиновой (</a:t>
            </a:r>
            <a:r>
              <a:rPr lang="ru-RU" sz="20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гександиовой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кислоты: </a:t>
            </a:r>
          </a:p>
          <a:p>
            <a:r>
              <a:rPr lang="ru-RU" sz="2400" dirty="0"/>
              <a:t>                         </a:t>
            </a:r>
          </a:p>
          <a:p>
            <a:r>
              <a:rPr lang="ru-RU" sz="2400" dirty="0"/>
              <a:t>                        </a:t>
            </a:r>
            <a:r>
              <a:rPr lang="ru-RU" sz="2000" dirty="0"/>
              <a:t>+ 6 </a:t>
            </a:r>
            <a:r>
              <a:rPr lang="en-US" sz="2000" dirty="0"/>
              <a:t>HNO</a:t>
            </a:r>
            <a:r>
              <a:rPr lang="ru-RU" sz="2000" baseline="-25000" dirty="0"/>
              <a:t>3</a:t>
            </a:r>
            <a:r>
              <a:rPr lang="ru-RU" sz="2000" dirty="0"/>
              <a:t> →                                   + 6 </a:t>
            </a:r>
            <a:r>
              <a:rPr lang="en-US" sz="2000" dirty="0"/>
              <a:t>NO</a:t>
            </a:r>
            <a:r>
              <a:rPr lang="ru-RU" sz="2000" baseline="-25000" dirty="0"/>
              <a:t>2</a:t>
            </a:r>
            <a:r>
              <a:rPr lang="ru-RU" sz="2000" dirty="0"/>
              <a:t>   +  3 </a:t>
            </a:r>
            <a:r>
              <a:rPr lang="en-US" sz="2000" dirty="0"/>
              <a:t>H</a:t>
            </a:r>
            <a:r>
              <a:rPr lang="ru-RU" sz="2000" baseline="-25000" dirty="0"/>
              <a:t>2</a:t>
            </a:r>
            <a:r>
              <a:rPr lang="en-US" sz="2000" dirty="0"/>
              <a:t>O</a:t>
            </a:r>
            <a:r>
              <a:rPr lang="ru-RU" sz="2000" dirty="0"/>
              <a:t> </a:t>
            </a:r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4" descr=" структурная формула">
            <a:extLst>
              <a:ext uri="{FF2B5EF4-FFF2-40B4-BE49-F238E27FC236}">
                <a16:creationId xmlns:a16="http://schemas.microsoft.com/office/drawing/2014/main" id="{05B42439-EED1-3503-D064-72EFE0B6893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8397" y="4491497"/>
            <a:ext cx="981217" cy="64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5" descr=" структурная формула">
            <a:extLst>
              <a:ext uri="{FF2B5EF4-FFF2-40B4-BE49-F238E27FC236}">
                <a16:creationId xmlns:a16="http://schemas.microsoft.com/office/drawing/2014/main" id="{1CDC7356-22AB-4500-08C6-DF3263BE357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6" y="5898453"/>
            <a:ext cx="1169678" cy="747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6" descr="Гександиовая кислота структурная формула">
            <a:extLst>
              <a:ext uri="{FF2B5EF4-FFF2-40B4-BE49-F238E27FC236}">
                <a16:creationId xmlns:a16="http://schemas.microsoft.com/office/drawing/2014/main" id="{8B1AC2EC-0EC2-4979-85C1-33701A857AB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15" y="5863918"/>
            <a:ext cx="2211011" cy="906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989815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70735"/>
      </p:ext>
    </p:extLst>
  </p:cSld>
  <p:clrMapOvr>
    <a:masterClrMapping/>
  </p:clrMapOvr>
  <p:transition spd="slow">
    <p:push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25955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 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получения этого вещества из первичного амина и </a:t>
            </a:r>
            <a:r>
              <a:rPr lang="ru-RU" sz="2400" dirty="0" err="1"/>
              <a:t>хлорэтана</a:t>
            </a:r>
            <a:endParaRPr lang="ru-RU" sz="2400" dirty="0"/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5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50828" y="1197419"/>
            <a:ext cx="11690343" cy="2430572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Некоторое вещество, представляющее собой соль органического происхождения, содержит по массе 12,79 % азота, 43,84 % углерода и 32,42 % хлора и образуется при взаимодействии первичного амина с </a:t>
            </a:r>
            <a:r>
              <a:rPr lang="ru-RU" sz="2800" dirty="0" err="1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хлорэтаном</a:t>
            </a: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22412123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Обозначим молекулярную формулу органического вещества как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CxHyNzClt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и вычислим процентное содержание водорода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ω(Н) = 100% – 43,84% – 12,79% – 32,42% = 10,95 %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Количества атомов в молекуле вещества соотносятся между собой следующим образом: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х : y : z : t = 43,84/12 : 10,95/1 : 12,79/14 : 32,42/35,5 = 3,653 : 10,95 : 0,913 : 0,913 =        = 4 : 12 : 1 : 1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исходного органического вещества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NCl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Первичным амином является этиламин CH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‒CH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‒NH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взаимодействии этиламина и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этилхлорида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образуется соль хлорид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диэтиламмония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: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 получения хлорида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диэтиламмония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реакцией присоединения этиламина с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хлорэтаном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: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</p:txBody>
      </p:sp>
      <p:pic>
        <p:nvPicPr>
          <p:cNvPr id="2" name="Рисунок 4" descr=" структурная формула">
            <a:extLst>
              <a:ext uri="{FF2B5EF4-FFF2-40B4-BE49-F238E27FC236}">
                <a16:creationId xmlns:a16="http://schemas.microsoft.com/office/drawing/2014/main" id="{2C76D15C-9202-618F-A933-F3ABEB53E97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620" y="5174164"/>
            <a:ext cx="3947315" cy="313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5" descr=" получ. аммониевого соединения">
            <a:extLst>
              <a:ext uri="{FF2B5EF4-FFF2-40B4-BE49-F238E27FC236}">
                <a16:creationId xmlns:a16="http://schemas.microsoft.com/office/drawing/2014/main" id="{7A73AF7B-E922-D0FD-884D-6859FF2786D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2" y="6382004"/>
            <a:ext cx="7006877" cy="313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2952276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3912866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600" noProof="1"/>
              <a:t>1</a:t>
            </a:r>
            <a:endParaRPr lang="ru-RU" sz="3600" dirty="0"/>
          </a:p>
          <a:p>
            <a:pPr lvl="1"/>
            <a:r>
              <a:rPr lang="ru-RU" sz="2800" dirty="0"/>
              <a:t>Определение формулы вещества по известному качественному и количественному составу вещества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168631" y="2598127"/>
            <a:ext cx="3840480" cy="274947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600" noProof="1"/>
              <a:t>2</a:t>
            </a:r>
          </a:p>
          <a:p>
            <a:pPr lvl="1"/>
            <a:r>
              <a:rPr lang="ru-RU" sz="2800" dirty="0"/>
              <a:t>Определение формулы вещества по продуктам сгорания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158238" y="2598127"/>
            <a:ext cx="3773077" cy="369639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600" noProof="1"/>
              <a:t>3</a:t>
            </a:r>
          </a:p>
          <a:p>
            <a:pPr lvl="1"/>
            <a:r>
              <a:rPr lang="ru-RU" sz="2800" dirty="0"/>
              <a:t>Определение формулы вещества  по его химическим свойствам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>
            <a:off x="4397231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353136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>
            <a:off x="470512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2" name="Номер слайда 41"/>
          <p:cNvSpPr>
            <a:spLocks noGrp="1"/>
          </p:cNvSpPr>
          <p:nvPr>
            <p:ph type="sldNum" sz="quarter" idx="4"/>
          </p:nvPr>
        </p:nvSpPr>
        <p:spPr>
          <a:xfrm>
            <a:off x="11682114" y="6464808"/>
            <a:ext cx="498402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</a:t>
            </a:fld>
            <a:endParaRPr lang="ru-RU" noProof="1"/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177075"/>
            <a:ext cx="8589779" cy="1802545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Задачи на установление формулы вещества можно условно разделить на три группы:</a:t>
            </a:r>
          </a:p>
        </p:txBody>
      </p:sp>
    </p:spTree>
    <p:extLst>
      <p:ext uri="{BB962C8B-B14F-4D97-AF65-F5344CB8AC3E}">
        <p14:creationId xmlns:p14="http://schemas.microsoft.com/office/powerpoint/2010/main" val="3110716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1.04167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9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2.5E-6 -4.44444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81"/>
      </p:ext>
    </p:extLst>
  </p:cSld>
  <p:clrMapOvr>
    <a:masterClrMapping/>
  </p:clrMapOvr>
  <p:transition spd="slow">
    <p:push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0"/>
            <a:ext cx="4438061" cy="3232116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получения вещества А из вещества Б и гидроксида натрия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6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содержит 37,5 % углерода, 1,56 % водорода, 35,94 % натрия по массе, остальное — кислород. Вещество А образуется при обработке избытком раствора гидроксида натрия вещества Б без нагревания. Известно, что функциональные группы в молекуле вещества Б не находятся у соседних атомов углерода.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1285568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—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CxHyOzNat</a:t>
            </a:r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ω(O) = 100% – 37,5% – 1,56% – 35,94% = 25%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 : y : z : t = 37,5 / 12 : 1,56 / 1 : 25 / 16 : 35,94 / 23 = 2 : 1 : 1 : 1 = 6 : 3 : 3 : 3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Na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 вещества А: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1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1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</a:t>
            </a:r>
          </a:p>
        </p:txBody>
      </p:sp>
      <p:pic>
        <p:nvPicPr>
          <p:cNvPr id="4" name="Рисунок 4" descr="https://chemege.ru/wp-content/uploads/2021/06/%D0%B7%D0%B0%D0%B4%D0%B0%D1%87%D0%B0-1.jpg">
            <a:extLst>
              <a:ext uri="{FF2B5EF4-FFF2-40B4-BE49-F238E27FC236}">
                <a16:creationId xmlns:a16="http://schemas.microsoft.com/office/drawing/2014/main" id="{D2045C75-0F19-C74D-F8CD-EE593F4C3C2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6" y="3201923"/>
            <a:ext cx="1582484" cy="1302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5" descr="https://chemege.ru/wp-content/uploads/2021/06/%D1%80%D0%B5%D0%B0%D0%BA%D1%86%D0%B8%D1%8F-%D0%B7%D0%B0%D0%B4%D0%B0%D1%87%D0%B0-1.jpg">
            <a:extLst>
              <a:ext uri="{FF2B5EF4-FFF2-40B4-BE49-F238E27FC236}">
                <a16:creationId xmlns:a16="http://schemas.microsoft.com/office/drawing/2014/main" id="{7311950F-3826-4F74-F47C-1A05AAA79E2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5191670"/>
            <a:ext cx="5370023" cy="1451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638079"/>
      </p:ext>
    </p:extLst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779705"/>
      </p:ext>
    </p:extLst>
  </p:cSld>
  <p:clrMapOvr>
    <a:masterClrMapping/>
  </p:clrMapOvr>
  <p:transition spd="slow">
    <p:push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0"/>
            <a:ext cx="4438061" cy="3232116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37733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вещества Б с перманганатом калия в нейтральной среде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7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содержит 11,11 % водорода и 66,67 % углерода по массе. Искомое вещество реагирует со свежеосажденным гидроксидом меди(II), а получают его из реакции вещества Б с перманганатом калия в нейтральной среде. Вещество Б содержит у кратной связи только два заместителя.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2782942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Общая формула вещества А —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CxHyOz</a:t>
            </a:r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ω(O) = 100% – 11,1% – 66,67% = 22,22%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 : y : z = 66,67 / 12 : 11,1 / 1 : 22,22 / 16 = 5,556 : 11,1 : 1,389 = 4 : 8 : 1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Простейшая формула вещества 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8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 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Так как получают его из реакции вещества Б с перманганатом калия в нейтральной среде, то оно должно содержать две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гидроксогруппы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.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То есть простейшую формулу надо умножить на 2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8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H1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(1,2-диметилциклогександиол-1,2):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Рисунок 4" descr=" структурная формула">
            <a:extLst>
              <a:ext uri="{FF2B5EF4-FFF2-40B4-BE49-F238E27FC236}">
                <a16:creationId xmlns:a16="http://schemas.microsoft.com/office/drawing/2014/main" id="{0B8FE89F-AF35-4CD9-B036-DE4DD9E6603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0" y="4350908"/>
            <a:ext cx="1488523" cy="1136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5" descr=" мягкое окисление">
            <a:extLst>
              <a:ext uri="{FF2B5EF4-FFF2-40B4-BE49-F238E27FC236}">
                <a16:creationId xmlns:a16="http://schemas.microsoft.com/office/drawing/2014/main" id="{20348DB2-33FD-2F37-CE7D-E6FA7697202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835" y="5218663"/>
            <a:ext cx="8550994" cy="14798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6456032"/>
      </p:ext>
    </p:extLst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Альтернативный вариант ответа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 условии не сказано, что заместители одинаковые </a:t>
            </a: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Тогда можно представить другую структурную формулу </a:t>
            </a: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(1-циклопентилпропандиол-1,2): 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 </a:t>
            </a:r>
            <a:r>
              <a:rPr lang="ru-RU" sz="3200" dirty="0"/>
              <a:t>3                                 + 2</a:t>
            </a:r>
            <a:r>
              <a:rPr lang="en-US" sz="3200" dirty="0" err="1"/>
              <a:t>KMnO</a:t>
            </a:r>
            <a:r>
              <a:rPr lang="ru-RU" sz="3200" baseline="-25000" dirty="0"/>
              <a:t>4</a:t>
            </a:r>
            <a:r>
              <a:rPr lang="ru-RU" sz="3200" dirty="0"/>
              <a:t> + 4</a:t>
            </a:r>
            <a:r>
              <a:rPr lang="en-US" sz="3200" dirty="0"/>
              <a:t>H</a:t>
            </a:r>
            <a:r>
              <a:rPr lang="ru-RU" sz="3200" baseline="-25000" dirty="0"/>
              <a:t>2</a:t>
            </a:r>
            <a:r>
              <a:rPr lang="en-US" sz="3200" dirty="0"/>
              <a:t>O</a:t>
            </a:r>
            <a:r>
              <a:rPr lang="ru-RU" sz="3200" dirty="0"/>
              <a:t> → </a:t>
            </a:r>
            <a:br>
              <a:rPr lang="ru-RU" sz="3200" dirty="0"/>
            </a:br>
            <a:br>
              <a:rPr lang="ru-RU" sz="3200" dirty="0"/>
            </a:br>
            <a:br>
              <a:rPr lang="ru-RU" sz="3200" dirty="0"/>
            </a:br>
            <a:r>
              <a:rPr lang="ru-RU" sz="3200" dirty="0"/>
              <a:t>→  3                                  + 2</a:t>
            </a:r>
            <a:r>
              <a:rPr lang="en-US" sz="3200" dirty="0" err="1"/>
              <a:t>MnO</a:t>
            </a:r>
            <a:r>
              <a:rPr lang="ru-RU" sz="3200" baseline="-25000" dirty="0"/>
              <a:t>2</a:t>
            </a:r>
            <a:r>
              <a:rPr lang="ru-RU" sz="3200" dirty="0"/>
              <a:t> + 2</a:t>
            </a:r>
            <a:r>
              <a:rPr lang="en-US" sz="3200" dirty="0"/>
              <a:t>KOH</a:t>
            </a:r>
            <a:r>
              <a:rPr lang="ru-RU" sz="3200" dirty="0"/>
              <a:t> </a:t>
            </a:r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3" descr="1-циклопентилпропандиол-1,2 структурная формула">
            <a:extLst>
              <a:ext uri="{FF2B5EF4-FFF2-40B4-BE49-F238E27FC236}">
                <a16:creationId xmlns:a16="http://schemas.microsoft.com/office/drawing/2014/main" id="{E66724FE-8BF1-0772-8550-EAA05CB5E44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309" y="2353558"/>
            <a:ext cx="3414179" cy="1096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1-циклопентилпропен-1 структурная формула">
            <a:extLst>
              <a:ext uri="{FF2B5EF4-FFF2-40B4-BE49-F238E27FC236}">
                <a16:creationId xmlns:a16="http://schemas.microsoft.com/office/drawing/2014/main" id="{30462F5A-FA04-7C0B-096F-6B447B66DC8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396" y="3450262"/>
            <a:ext cx="3414179" cy="119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1-циклопентилпропандиол-1,2 структурная формула">
            <a:extLst>
              <a:ext uri="{FF2B5EF4-FFF2-40B4-BE49-F238E27FC236}">
                <a16:creationId xmlns:a16="http://schemas.microsoft.com/office/drawing/2014/main" id="{0426E306-E2C4-B85C-F90A-F2E116C8EDD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075" y="4980665"/>
            <a:ext cx="3414178" cy="1193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0397688"/>
      </p:ext>
    </p:extLst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84638"/>
      </p:ext>
    </p:extLst>
  </p:cSld>
  <p:clrMapOvr>
    <a:masterClrMapping/>
  </p:clrMapOvr>
  <p:transition spd="slow">
    <p:push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0"/>
            <a:ext cx="4438061" cy="3232116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37733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вещества А из вещества В с помощью гидроксида натрия.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8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содержит 57,75 % углерода, 7,49 % азота, 17,11 % кислорода, 12,3 % натрия по массе, остальное —водород. Вещество А образуется при взаимодействии вещества В с гидроксидом натрия. Известно, что в молекуле вещества В азотсодержащая функциональная группа находится в α-положении по отношению к кислородсодержащей, а в ароматическом кольце замещен только один атом водорода. 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40286928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—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CxHyOzNtNak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 : y : z : t : k = 57,75/12 : 5,35/1 : 7,9/14 : 17,11/16 : 12,30 : 23 = 9 : 10 : 1 : 2 : 1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9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10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NO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Na  (3-фенилаланилат натрия)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формула: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4" descr="2-амино-3-фенилпропаноат натрия, α-амино-β-фенилпропионат натрия структурная формула">
            <a:extLst>
              <a:ext uri="{FF2B5EF4-FFF2-40B4-BE49-F238E27FC236}">
                <a16:creationId xmlns:a16="http://schemas.microsoft.com/office/drawing/2014/main" id="{9309D789-837D-C8E7-4B45-922D27D340C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370" y="2607760"/>
            <a:ext cx="4005470" cy="11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5" descr="2-амино-3-фенилпропановая кислота α-амино-β-фенилпропионовая кислота ">
            <a:extLst>
              <a:ext uri="{FF2B5EF4-FFF2-40B4-BE49-F238E27FC236}">
                <a16:creationId xmlns:a16="http://schemas.microsoft.com/office/drawing/2014/main" id="{36328AE1-50E8-A415-4E28-901F06B2A39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941" y="4206686"/>
            <a:ext cx="7786170" cy="2269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632587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5103845" y="2377657"/>
            <a:ext cx="6673250" cy="3046988"/>
          </a:xfrm>
        </p:spPr>
        <p:txBody>
          <a:bodyPr rtlCol="0"/>
          <a:lstStyle/>
          <a:p>
            <a:pPr algn="ctr">
              <a:lnSpc>
                <a:spcPct val="100000"/>
              </a:lnSpc>
            </a:pPr>
            <a:r>
              <a:rPr lang="ru-RU" sz="3200" b="1" dirty="0"/>
              <a:t>Решение таких задач заключается </a:t>
            </a:r>
            <a:br>
              <a:rPr lang="ru-RU" sz="3200" b="1" dirty="0"/>
            </a:br>
            <a:r>
              <a:rPr lang="ru-RU" sz="3200" b="1" dirty="0"/>
              <a:t>в нахождении </a:t>
            </a:r>
            <a:r>
              <a:rPr lang="ru-RU" sz="3200" b="1" i="1" dirty="0"/>
              <a:t>количества атомов </a:t>
            </a:r>
            <a:r>
              <a:rPr lang="ru-RU" sz="3200" b="1" dirty="0"/>
              <a:t>каждого элемента в образце вещества,  далее — </a:t>
            </a:r>
            <a:br>
              <a:rPr lang="ru-RU" sz="3200" b="1" dirty="0"/>
            </a:br>
            <a:r>
              <a:rPr lang="ru-RU" sz="3200" b="1" dirty="0"/>
              <a:t>в нахождении мольных соотношений атомов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103845" y="234694"/>
            <a:ext cx="6673250" cy="1569660"/>
          </a:xfrm>
        </p:spPr>
        <p:txBody>
          <a:bodyPr rtlCol="0"/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chemeClr val="tx1"/>
                </a:solidFill>
              </a:rPr>
              <a:t> Что общего при решении задач на установление формулы вещества?</a:t>
            </a: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991" y="359726"/>
            <a:ext cx="1567544" cy="1567544"/>
          </a:xfrm>
          <a:prstGeom prst="ellipse">
            <a:avLst/>
          </a:prstGeom>
        </p:spPr>
      </p:pic>
      <p:pic>
        <p:nvPicPr>
          <p:cNvPr id="3" name="Рисунок 2" descr="Изображение выглядит как канцелярская кнопка&#10;&#10;Автоматически созданное описание">
            <a:extLst>
              <a:ext uri="{FF2B5EF4-FFF2-40B4-BE49-F238E27FC236}">
                <a16:creationId xmlns:a16="http://schemas.microsoft.com/office/drawing/2014/main" id="{B3263E8B-CBE0-58E8-8DE1-75466DA3A83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05" y="2367923"/>
            <a:ext cx="5047862" cy="43449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8049895"/>
      </p:ext>
    </p:extLst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08482"/>
      </p:ext>
    </p:extLst>
  </p:cSld>
  <p:clrMapOvr>
    <a:masterClrMapping/>
  </p:clrMapOvr>
  <p:transition spd="slow">
    <p:push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0"/>
            <a:ext cx="4438061" cy="3232116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37733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665852" y="3598450"/>
            <a:ext cx="3526147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окисления вещества А азотной кислотой с образованием дикарбоновой кислоты 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9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В молекуле углеводорода А содержится 48 электронов. Вещество А не вступает в реакцию гидрирования, устойчиво к окислению, но при высоком давлении в присутствии катализатора реагирует с концентрированной азотной кислотой с образованием дикарбоновой кислоты.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34537369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вещества А - </a:t>
            </a:r>
            <a:r>
              <a:rPr lang="ru-RU" sz="28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</a:t>
            </a:r>
            <a:endParaRPr lang="ru-RU" sz="2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6х + у = 48</a:t>
            </a: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х = 6 получается молекулярная формула C</a:t>
            </a:r>
            <a:r>
              <a:rPr lang="ru-RU" sz="2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6</a:t>
            </a:r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12</a:t>
            </a:r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— циклогексан, </a:t>
            </a: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он не вступает в реакцию гидрирования, не окисляется. </a:t>
            </a: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формула: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Рисунок 4" descr=" структурная формула">
            <a:extLst>
              <a:ext uri="{FF2B5EF4-FFF2-40B4-BE49-F238E27FC236}">
                <a16:creationId xmlns:a16="http://schemas.microsoft.com/office/drawing/2014/main" id="{8C2C2C8A-307D-B0C8-3D36-2E8FA6C1F05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65" y="3360391"/>
            <a:ext cx="1190835" cy="1015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5" descr=" окисление азотной кислотой">
            <a:extLst>
              <a:ext uri="{FF2B5EF4-FFF2-40B4-BE49-F238E27FC236}">
                <a16:creationId xmlns:a16="http://schemas.microsoft.com/office/drawing/2014/main" id="{DDA2D826-75A2-C74B-C183-C95FF70EC2F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0" y="4990387"/>
            <a:ext cx="10290545" cy="993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2935903"/>
      </p:ext>
    </p:extLst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591240"/>
      </p:ext>
    </p:extLst>
  </p:cSld>
  <p:clrMapOvr>
    <a:masterClrMapping/>
  </p:clrMapOvr>
  <p:transition spd="slow">
    <p:push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1"/>
            <a:ext cx="4438061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углеводорода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30759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 углеводорода,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707894" y="3598450"/>
            <a:ext cx="3273333" cy="330759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взаимодействия углеводорода с хлором в указанном соотношении 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10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Газообразный углеводород объёмом 224 мл (н. у.) полностью сожгли и продукты сгорания пропустили через 1 л известковой воды (ω = 0, 148 %; ρ = 1 г/мл). Осадок, который в начале выпал, затем частично растворился. Масса не растворившегося осадка составила 1,00 г. Известно, что 1 моль углеводорода присоединяет 2 моль хлора. 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4552066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углеводорода -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</a:t>
            </a:r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</a:t>
            </a:r>
            <a:r>
              <a:rPr lang="en-US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0,224/22,4 = 0,01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моль, </a:t>
            </a:r>
            <a:r>
              <a:rPr lang="en-US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→ x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СО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m(Ca(OH)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1000 ∙ 1 ∙ 0,00148 = 1,48 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г,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n(Ca(OH)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1,48/74 = 0,02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СО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Ca(OH)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CaCO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H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(1),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CaCO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СО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  =  Ca(HCO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(2)</a:t>
            </a:r>
            <a:endParaRPr lang="en-US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n(CaCO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(2) = n(Ca(OH)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= 0,02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моль,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n(CaCO</a:t>
            </a:r>
            <a:r>
              <a:rPr lang="en-US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ост. = 1/100 = 0,01 моль</a:t>
            </a:r>
          </a:p>
          <a:p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n(C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О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общ. = 0,02+0,01 = 0,03 моль. В результате сгорания углеводорода образовалось 0,03 моль углекислого газа, значит углеводород —  С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y. 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Так как 1 моль углеводорода присоединяет 2 моль хлора, то искомый углеводород — алкин.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искомого углеводорода С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4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формула: 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реакции: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7" descr=" структурная формула">
            <a:extLst>
              <a:ext uri="{FF2B5EF4-FFF2-40B4-BE49-F238E27FC236}">
                <a16:creationId xmlns:a16="http://schemas.microsoft.com/office/drawing/2014/main" id="{FBC3F916-EED9-68D6-743C-1F49F05B0D7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883" y="4802614"/>
            <a:ext cx="1998985" cy="384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8" descr=" галогенирование">
            <a:extLst>
              <a:ext uri="{FF2B5EF4-FFF2-40B4-BE49-F238E27FC236}">
                <a16:creationId xmlns:a16="http://schemas.microsoft.com/office/drawing/2014/main" id="{EFAF31E0-BACC-0BD8-AF1A-476311104C9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883" y="5451543"/>
            <a:ext cx="5015299" cy="12705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406321"/>
      </p:ext>
    </p:extLst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08317"/>
      </p:ext>
    </p:extLst>
  </p:cSld>
  <p:clrMapOvr>
    <a:masterClrMapping/>
  </p:clrMapOvr>
  <p:transition spd="slow">
    <p:push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51"/>
            <a:ext cx="4438061" cy="3746667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1"/>
            <a:ext cx="3712083" cy="3377335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707894" y="3598450"/>
            <a:ext cx="327333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Напишите уравнение реакции вещества А с избытком гидроксида </a:t>
            </a:r>
            <a:r>
              <a:rPr lang="ru-RU" sz="2400" dirty="0" err="1"/>
              <a:t>диамминсеребра</a:t>
            </a:r>
            <a:r>
              <a:rPr lang="ru-RU" sz="2400" dirty="0"/>
              <a:t>(</a:t>
            </a:r>
            <a:r>
              <a:rPr lang="en-US" sz="2400" dirty="0"/>
              <a:t>I</a:t>
            </a:r>
            <a:r>
              <a:rPr lang="ru-RU" sz="2400" dirty="0"/>
              <a:t>) 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6425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92582" y="27435"/>
            <a:ext cx="8589779" cy="116998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Задача 11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90884" y="1366870"/>
            <a:ext cx="11690343" cy="2062130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При сгорании 11,6 г органического вещества А получили 8,96 л углекислого газа (н. у.) и 3,6 г воды. Известно, что вещество А образуется при дегидрировании гидроксильного соединения Б в присутствии медного катализатора, а также вступает в реакцию с гидроксидом </a:t>
            </a:r>
            <a:r>
              <a:rPr lang="ru-RU" sz="2400" dirty="0" err="1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диамминсеребра</a:t>
            </a:r>
            <a:r>
              <a:rPr lang="ru-RU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 (I) в молярном соотношении    1 : 4. 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9065527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3.7037E-7 L 4.16667E-6 -3.7037E-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Общая формула искомого вещества А —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CxHyOz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Расчет количества вещества продуктов сгорания и количества атомов элементов в молекуле n(CO2) = 8,96 / 22,4 = 0,4 моль; n(C) = 0,4 моль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n(Н2O) = 3,6 / 18 = 0,2 моль; n(Н) = 2n(Н2O) = 0,2 ∙ 2 = 0,4 моль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Проверка, есть ли кислород в составе вещества.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m(O) = m(А) – m(С) – m(H) – m(N) = 11,6 – 0,4 ∙ 12 – 0,4 ∙ 1 = 6,4 г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n(O) = 6,4 / 16 = 0,4 моль, n(C) : n(H) : n(O) = 0,4 : 0,4 : 0,4  = 1 : 1 : 1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Простейшая формула — СНО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Дегидрированию на медном катализаторе подвергаются спирты, образуются при этом карбонильные соединения. Вещество А вступает в реакцию с гидроксидом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диамминсеребра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(I) в молярном соотношении 1 : 4, значит вещество А — </a:t>
            </a:r>
            <a:r>
              <a:rPr lang="ru-RU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диальдегид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щавелевой кислоты (глиоксаль). Простейшую формулу надо умножить на  2</a:t>
            </a: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вещества А — 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45123"/>
      </p:ext>
    </p:extLst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2959332" y="159498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249382" y="1370653"/>
            <a:ext cx="1178744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Структурная формула: 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</a:t>
            </a:r>
            <a:r>
              <a:rPr lang="ru-RU" sz="2800">
                <a:latin typeface="Segoe UI Semilight" panose="020B0402040204020203" pitchFamily="34" charset="0"/>
                <a:cs typeface="Segoe UI Semilight" panose="020B0402040204020203" pitchFamily="34" charset="0"/>
              </a:rPr>
              <a:t>Уравнение реакции:</a:t>
            </a:r>
            <a:endParaRPr lang="ru-RU" sz="2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  <a:p>
            <a:endParaRPr lang="ru-RU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Рисунок 1" descr="Этандиаль структурная формула">
            <a:extLst>
              <a:ext uri="{FF2B5EF4-FFF2-40B4-BE49-F238E27FC236}">
                <a16:creationId xmlns:a16="http://schemas.microsoft.com/office/drawing/2014/main" id="{4F303A3D-F4A4-3FFE-BA4B-67A96B8A447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560" y="1049572"/>
            <a:ext cx="1956529" cy="1211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www.yoursystemeducation.com/wp-content/uploads/2020/07/2020-10-01_18-43-08.png">
            <a:extLst>
              <a:ext uri="{FF2B5EF4-FFF2-40B4-BE49-F238E27FC236}">
                <a16:creationId xmlns:a16="http://schemas.microsoft.com/office/drawing/2014/main" id="{95D98669-DCFE-3478-E2B0-BA4265EAEB6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87" y="3108960"/>
            <a:ext cx="11587942" cy="35895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5188318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8" y="-2633254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4961274" y="79808"/>
            <a:ext cx="6998208" cy="2002600"/>
          </a:xfrm>
        </p:spPr>
        <p:txBody>
          <a:bodyPr rtlCol="0"/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chemeClr val="bg1"/>
                </a:solidFill>
              </a:rPr>
              <a:t>Что общего при решении задач на установление формулы вещества?</a:t>
            </a:r>
          </a:p>
          <a:p>
            <a:pPr rtl="0"/>
            <a:r>
              <a:rPr lang="ru-RU" noProof="1"/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Текст 20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3380668" y="1955441"/>
                <a:ext cx="8700893" cy="4822751"/>
              </a:xfrm>
            </p:spPr>
            <p:txBody>
              <a:bodyPr rtlCol="0"/>
              <a:lstStyle/>
              <a:p>
                <a:pPr algn="ctr">
                  <a:lnSpc>
                    <a:spcPct val="100000"/>
                  </a:lnSpc>
                </a:pPr>
                <a:r>
                  <a:rPr lang="ru-RU" sz="2800" b="0" dirty="0"/>
                  <a:t>Необходимые формулы для расчетов:</a:t>
                </a:r>
              </a:p>
              <a:p>
                <a:pPr algn="ctr">
                  <a:lnSpc>
                    <a:spcPct val="100000"/>
                  </a:lnSpc>
                </a:pPr>
                <a:endParaRPr lang="en-US" sz="800" b="0" dirty="0"/>
              </a:p>
              <a:p>
                <a:pPr algn="ctr">
                  <a:lnSpc>
                    <a:spcPct val="100000"/>
                  </a:lnSpc>
                </a:pPr>
                <a:r>
                  <a:rPr lang="en-US" sz="3600" dirty="0">
                    <a:solidFill>
                      <a:schemeClr val="bg1"/>
                    </a:solidFill>
                  </a:rPr>
                  <a:t>n </a:t>
                </a:r>
                <a:r>
                  <a:rPr lang="ru-RU" sz="3600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ru-RU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ru-RU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sSub>
                          <m:sSubPr>
                            <m:ctrlP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3600" dirty="0">
                    <a:solidFill>
                      <a:schemeClr val="bg1"/>
                    </a:solidFill>
                  </a:rPr>
                  <a:t>  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ru-RU" sz="2800" b="0" dirty="0"/>
                  <a:t>Затем — составление молекулярной формулы вещества с использованием указанных в условии свойств.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ru-RU" sz="2800" b="0" dirty="0"/>
                  <a:t>Также в задачах требуется написать уравнение реакции искомого вещества с другим веществом с целью подтверждения его свойств.</a:t>
                </a:r>
              </a:p>
              <a:p>
                <a:endParaRPr lang="ru-RU" sz="2400" noProof="1"/>
              </a:p>
            </p:txBody>
          </p:sp>
        </mc:Choice>
        <mc:Fallback>
          <p:sp>
            <p:nvSpPr>
              <p:cNvPr id="21" name="Текст 2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3380668" y="1955441"/>
                <a:ext cx="8700893" cy="4822751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4AAC3B6-4A2A-CB11-EF8B-33B01B55C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24" y="79808"/>
            <a:ext cx="1567544" cy="1567544"/>
          </a:xfrm>
          <a:prstGeom prst="ellipse">
            <a:avLst/>
          </a:prstGeom>
        </p:spPr>
      </p:pic>
      <p:pic>
        <p:nvPicPr>
          <p:cNvPr id="6" name="Рисунок 5" descr="Изображение выглядит как игрушка, мультфильм, автомат&#10;&#10;Автоматически созданное описание">
            <a:extLst>
              <a:ext uri="{FF2B5EF4-FFF2-40B4-BE49-F238E27FC236}">
                <a16:creationId xmlns:a16="http://schemas.microsoft.com/office/drawing/2014/main" id="{6260DC36-96E4-8612-AC6F-67775DDEA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82" y="2095500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1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9939" y="1994009"/>
            <a:ext cx="9107555" cy="255454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pc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34BDD74C-5263-464C-AA3C-D945D23978FF}"/>
              </a:ext>
            </a:extLst>
          </p:cNvPr>
          <p:cNvSpPr txBox="1">
            <a:spLocks/>
          </p:cNvSpPr>
          <p:nvPr/>
        </p:nvSpPr>
        <p:spPr>
          <a:xfrm>
            <a:off x="4433852" y="4256429"/>
            <a:ext cx="5756957" cy="927824"/>
          </a:xfrm>
          <a:prstGeom prst="rect">
            <a:avLst/>
          </a:prstGeom>
        </p:spPr>
        <p:txBody>
          <a:bodyPr vert="horz" lIns="457200" tIns="45720" rIns="45720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5100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Лабораторное оборудование, бутылка, Раствор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31E7D5A-8AD2-9EC6-CE03-22A7E304F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630"/>
            <a:ext cx="12192000" cy="71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9039"/>
      </p:ext>
    </p:extLst>
  </p:cSld>
  <p:clrMapOvr>
    <a:masterClrMapping/>
  </p:clrMapOvr>
  <p:transition spd="slow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895" y="3598449"/>
            <a:ext cx="4438061" cy="325955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1</a:t>
            </a:r>
            <a:endParaRPr lang="ru-RU" sz="3200" dirty="0"/>
          </a:p>
          <a:p>
            <a:pPr lvl="1">
              <a:lnSpc>
                <a:spcPct val="100000"/>
              </a:lnSpc>
            </a:pPr>
            <a:r>
              <a:rPr lang="ru-RU" sz="2400" dirty="0"/>
              <a:t>Проведите необходимые вычисления (указывайте единицы измерения искомых физических величин) и установите молекулярную формулу вещества А</a:t>
            </a:r>
          </a:p>
          <a:p>
            <a:pPr lvl="1" rtl="0"/>
            <a:r>
              <a:rPr lang="ru-RU" noProof="1"/>
              <a:t> 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953769" y="3598450"/>
            <a:ext cx="3712083" cy="3231484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2</a:t>
            </a:r>
          </a:p>
          <a:p>
            <a:pPr lvl="1">
              <a:lnSpc>
                <a:spcPct val="100000"/>
              </a:lnSpc>
            </a:pPr>
            <a:r>
              <a:rPr lang="ru-RU" sz="2400" dirty="0"/>
              <a:t>Составьте структурную формулу этого вещества А, которая однозначно отражает порядок связи атомов в его молекуле</a:t>
            </a:r>
          </a:p>
          <a:p>
            <a:pPr lvl="1" rtl="0"/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892665" y="3598450"/>
            <a:ext cx="3086573" cy="3259550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sz="3200" noProof="1"/>
              <a:t>3</a:t>
            </a:r>
          </a:p>
          <a:p>
            <a:pPr lvl="1"/>
            <a:r>
              <a:rPr lang="ru-RU" sz="2400" dirty="0"/>
              <a:t>Напишите уравнение реакции гидролиза органического вещества А в присутствии гидроксида  калия</a:t>
            </a:r>
          </a:p>
          <a:p>
            <a:pPr lvl="1" rtl="0"/>
            <a:endParaRPr lang="ru-RU" noProof="1"/>
          </a:p>
          <a:p>
            <a:pPr lvl="1" rtl="0"/>
            <a:endParaRPr lang="ru-RU" noProof="1"/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4907553" y="4139736"/>
            <a:ext cx="3619744" cy="466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892665" y="4140650"/>
            <a:ext cx="2876746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 flipV="1">
            <a:off x="515696" y="4139737"/>
            <a:ext cx="3951860" cy="46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highlight>
                <a:srgbClr val="FF0000"/>
              </a:highlight>
            </a:endParaRPr>
          </a:p>
        </p:txBody>
      </p:sp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092335" y="28067"/>
            <a:ext cx="8589779" cy="157673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chemeClr val="tx1"/>
                </a:solidFill>
              </a:rPr>
              <a:t>1</a:t>
            </a:r>
            <a:r>
              <a:rPr lang="ru-RU" sz="3200" b="1" dirty="0">
                <a:solidFill>
                  <a:schemeClr val="tx1"/>
                </a:solidFill>
              </a:rPr>
              <a:t>. Задачи на определение формулы вещества по известному качественному и количественному составу вещества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9203A-B10D-3F2D-1E8E-FDC62B96D28C}"/>
              </a:ext>
            </a:extLst>
          </p:cNvPr>
          <p:cNvSpPr txBox="1">
            <a:spLocks/>
          </p:cNvSpPr>
          <p:nvPr/>
        </p:nvSpPr>
        <p:spPr bwMode="auto">
          <a:xfrm>
            <a:off x="288895" y="1538967"/>
            <a:ext cx="11525595" cy="2051824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Органическое вещество А содержит азота 10,526 %, а кислорода 36,1 %, а остальное – углерод и водород. При гидролизе вещества А образуется этанол и вещество природного происхождения.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На основании данных условия задачи:</a:t>
            </a:r>
          </a:p>
        </p:txBody>
      </p:sp>
    </p:spTree>
    <p:extLst>
      <p:ext uri="{BB962C8B-B14F-4D97-AF65-F5344CB8AC3E}">
        <p14:creationId xmlns:p14="http://schemas.microsoft.com/office/powerpoint/2010/main" val="6765727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125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1.45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4.16667E-6 -4.44444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готип, графическая вставка, Графика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DE489BE6-328E-9E39-D97B-94562EF0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6" y="132184"/>
            <a:ext cx="1065867" cy="1065867"/>
          </a:xfrm>
          <a:prstGeom prst="ellipse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062D130-0522-9414-979C-AC128447361D}"/>
              </a:ext>
            </a:extLst>
          </p:cNvPr>
          <p:cNvSpPr txBox="1">
            <a:spLocks/>
          </p:cNvSpPr>
          <p:nvPr/>
        </p:nvSpPr>
        <p:spPr bwMode="auto">
          <a:xfrm>
            <a:off x="3108960" y="176124"/>
            <a:ext cx="8589779" cy="753329"/>
          </a:xfrm>
          <a:prstGeom prst="rect">
            <a:avLst/>
          </a:prstGeom>
          <a:ln w="12700">
            <a:miter lim="400000"/>
          </a:ln>
        </p:spPr>
        <p:txBody>
          <a:bodyPr lIns="21468" tIns="21468" rIns="21468" bIns="21468" anchor="ctr">
            <a:noAutofit/>
          </a:bodyPr>
          <a:lstStyle>
            <a:lvl1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1pPr>
            <a:lvl2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2pPr>
            <a:lvl3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3pPr>
            <a:lvl4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4pPr>
            <a:lvl5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5pPr>
            <a:lvl6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6pPr>
            <a:lvl7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7pPr>
            <a:lvl8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8pPr>
            <a:lvl9pPr marL="0" marR="0" indent="0" algn="l" defTabSz="121901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>
                <a:solidFill>
                  <a:srgbClr val="000000"/>
                </a:solidFill>
                <a:latin typeface="DaxlinePro-Bold"/>
                <a:ea typeface="DaxlinePro-Bold"/>
                <a:cs typeface="DaxlinePro-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tx1"/>
                </a:solidFill>
              </a:rPr>
              <a:t>Решение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3D466-12BF-ABAA-6308-96154BA17822}"/>
              </a:ext>
            </a:extLst>
          </p:cNvPr>
          <p:cNvSpPr txBox="1"/>
          <p:nvPr/>
        </p:nvSpPr>
        <p:spPr>
          <a:xfrm>
            <a:off x="199506" y="1414183"/>
            <a:ext cx="11992494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1. В гидролиз с образованием этанола вступают сложные эфиры. 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Вещество А является сложным эфиром аминокислоты. 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По массовой доле азота вычислим молярную массу вещества: М(А) = 14 / 0,10526 = 133 г/моль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По массовой доле кислорода рассчитаем число атомов кислорода в веществе А: 0,361 = 16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/ 133; 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= 3 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Сложный эфир имеет общую формулу 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—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COO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—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. Следовательно, один из радикалов содержит третий атом кислорода.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Найдем число атомов углерода и водорода в радикале через молярную массу вещества и число атомов азота, кислорода и спирта, который образуется при гидролизе:</a:t>
            </a:r>
            <a:b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М(</a:t>
            </a:r>
            <a:r>
              <a:rPr lang="ru-RU" sz="18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СхНу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)=М(А) – М(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– М(О*3) – М(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1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1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от этанола)  = 133 -14-16*3 – 12*2 – 5 = 42; х=3, у=6 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Молекулярная формула эфира — 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1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1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11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</a:t>
            </a:r>
            <a:r>
              <a:rPr lang="ru-RU" sz="18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 </a:t>
            </a:r>
            <a:endParaRPr lang="ru-RU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2. Очевидно, третий атом кислорода приходится на гидроксильную группу –ОН, входящую в состав радикала.</a:t>
            </a: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Структурная формула эфира. Это этиловый эфир </a:t>
            </a:r>
            <a:r>
              <a:rPr lang="ru-RU" sz="18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серина</a:t>
            </a:r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:  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 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COO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           │ </a:t>
            </a:r>
          </a:p>
          <a:p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            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0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ru-RU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OH</a:t>
            </a:r>
            <a:endParaRPr lang="ru-RU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ru-RU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3. Уравнение реакции гидролиза вещества А:</a:t>
            </a:r>
          </a:p>
          <a:p>
            <a:endParaRPr lang="ru-RU" sz="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)−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COO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+ К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→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−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)−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COO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 + 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</a:t>
            </a:r>
            <a:r>
              <a:rPr lang="ru-RU" sz="2400" baseline="-25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5</a:t>
            </a:r>
            <a:r>
              <a:rPr lang="en-US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OH</a:t>
            </a:r>
            <a:r>
              <a:rPr lang="ru-RU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73474583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BDE145-5CC7-B78D-1E83-0C1536FA4C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1611543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Создание истории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Эффективные презентации</Template>
  <TotalTime>845</TotalTime>
  <Words>4421</Words>
  <Application>Microsoft Office PowerPoint</Application>
  <PresentationFormat>Широкоэкранный</PresentationFormat>
  <Paragraphs>410</Paragraphs>
  <Slides>50</Slides>
  <Notes>50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62" baseType="lpstr">
      <vt:lpstr>Arial</vt:lpstr>
      <vt:lpstr>Arial Black</vt:lpstr>
      <vt:lpstr>Calibri</vt:lpstr>
      <vt:lpstr>Cambria Math</vt:lpstr>
      <vt:lpstr>DaxlinePro-Bold</vt:lpstr>
      <vt:lpstr>Segoe UI</vt:lpstr>
      <vt:lpstr>Segoe UI Black</vt:lpstr>
      <vt:lpstr>Segoe UI Light</vt:lpstr>
      <vt:lpstr>Segoe UI Semibold</vt:lpstr>
      <vt:lpstr>Segoe UI Semilight</vt:lpstr>
      <vt:lpstr>Wingdings</vt:lpstr>
      <vt:lpstr>Создание истории Neal Creative</vt:lpstr>
      <vt:lpstr>ЭФФЕКТИВНЫЕ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</dc:title>
  <dc:subject/>
  <dc:creator>Svetlana Kozherkova</dc:creator>
  <cp:keywords/>
  <dc:description/>
  <cp:lastModifiedBy>Aleksandr Kozherkov</cp:lastModifiedBy>
  <cp:revision>1</cp:revision>
  <dcterms:created xsi:type="dcterms:W3CDTF">2023-06-08T08:37:58Z</dcterms:created>
  <dcterms:modified xsi:type="dcterms:W3CDTF">2023-07-09T11:58:50Z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