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62"/>
  </p:notesMasterIdLst>
  <p:handoutMasterIdLst>
    <p:handoutMasterId r:id="rId63"/>
  </p:handoutMasterIdLst>
  <p:sldIdLst>
    <p:sldId id="395" r:id="rId5"/>
    <p:sldId id="361" r:id="rId6"/>
    <p:sldId id="283" r:id="rId7"/>
    <p:sldId id="384" r:id="rId8"/>
    <p:sldId id="385" r:id="rId9"/>
    <p:sldId id="386" r:id="rId10"/>
    <p:sldId id="432" r:id="rId11"/>
    <p:sldId id="428" r:id="rId12"/>
    <p:sldId id="429" r:id="rId13"/>
    <p:sldId id="430" r:id="rId14"/>
    <p:sldId id="431" r:id="rId15"/>
    <p:sldId id="434" r:id="rId16"/>
    <p:sldId id="388" r:id="rId17"/>
    <p:sldId id="433" r:id="rId18"/>
    <p:sldId id="475" r:id="rId19"/>
    <p:sldId id="435" r:id="rId20"/>
    <p:sldId id="436" r:id="rId21"/>
    <p:sldId id="437" r:id="rId22"/>
    <p:sldId id="438" r:id="rId23"/>
    <p:sldId id="439" r:id="rId24"/>
    <p:sldId id="440" r:id="rId25"/>
    <p:sldId id="441" r:id="rId26"/>
    <p:sldId id="442" r:id="rId27"/>
    <p:sldId id="443" r:id="rId28"/>
    <p:sldId id="444" r:id="rId29"/>
    <p:sldId id="445" r:id="rId30"/>
    <p:sldId id="446" r:id="rId31"/>
    <p:sldId id="447" r:id="rId32"/>
    <p:sldId id="448" r:id="rId33"/>
    <p:sldId id="449" r:id="rId34"/>
    <p:sldId id="450" r:id="rId35"/>
    <p:sldId id="451" r:id="rId36"/>
    <p:sldId id="452" r:id="rId37"/>
    <p:sldId id="453" r:id="rId38"/>
    <p:sldId id="454" r:id="rId39"/>
    <p:sldId id="455" r:id="rId40"/>
    <p:sldId id="456" r:id="rId41"/>
    <p:sldId id="457" r:id="rId42"/>
    <p:sldId id="458" r:id="rId43"/>
    <p:sldId id="459" r:id="rId44"/>
    <p:sldId id="460" r:id="rId45"/>
    <p:sldId id="461" r:id="rId46"/>
    <p:sldId id="462" r:id="rId47"/>
    <p:sldId id="464" r:id="rId48"/>
    <p:sldId id="463" r:id="rId49"/>
    <p:sldId id="465" r:id="rId50"/>
    <p:sldId id="466" r:id="rId51"/>
    <p:sldId id="467" r:id="rId52"/>
    <p:sldId id="468" r:id="rId53"/>
    <p:sldId id="469" r:id="rId54"/>
    <p:sldId id="470" r:id="rId55"/>
    <p:sldId id="471" r:id="rId56"/>
    <p:sldId id="472" r:id="rId57"/>
    <p:sldId id="473" r:id="rId58"/>
    <p:sldId id="474" r:id="rId59"/>
    <p:sldId id="363" r:id="rId60"/>
    <p:sldId id="396" r:id="rId61"/>
  </p:sldIdLst>
  <p:sldSz cx="12192000" cy="6858000"/>
  <p:notesSz cx="9388475" cy="7102475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ИНСТРУКЦИИ" id="{BB928E10-A69C-42F6-8B07-A2FEAC067766}">
          <p14:sldIdLst/>
        </p14:section>
        <p14:section name="ЭЛЕМЕНТЫ НАЧАЛА СЛАЙДОВ" id="{ACC24B29-0CC7-491A-A98A-CF7CBDBE501E}">
          <p14:sldIdLst>
            <p14:sldId id="395"/>
            <p14:sldId id="361"/>
            <p14:sldId id="283"/>
            <p14:sldId id="384"/>
            <p14:sldId id="385"/>
            <p14:sldId id="386"/>
            <p14:sldId id="432"/>
            <p14:sldId id="428"/>
            <p14:sldId id="429"/>
            <p14:sldId id="430"/>
            <p14:sldId id="431"/>
            <p14:sldId id="434"/>
            <p14:sldId id="388"/>
            <p14:sldId id="433"/>
            <p14:sldId id="475"/>
            <p14:sldId id="435"/>
            <p14:sldId id="436"/>
            <p14:sldId id="437"/>
            <p14:sldId id="438"/>
            <p14:sldId id="439"/>
            <p14:sldId id="440"/>
            <p14:sldId id="441"/>
            <p14:sldId id="442"/>
            <p14:sldId id="443"/>
            <p14:sldId id="444"/>
            <p14:sldId id="445"/>
            <p14:sldId id="446"/>
            <p14:sldId id="447"/>
            <p14:sldId id="448"/>
            <p14:sldId id="449"/>
            <p14:sldId id="450"/>
            <p14:sldId id="451"/>
            <p14:sldId id="452"/>
            <p14:sldId id="453"/>
            <p14:sldId id="454"/>
            <p14:sldId id="455"/>
            <p14:sldId id="456"/>
            <p14:sldId id="457"/>
            <p14:sldId id="458"/>
            <p14:sldId id="459"/>
            <p14:sldId id="460"/>
            <p14:sldId id="461"/>
            <p14:sldId id="462"/>
            <p14:sldId id="464"/>
            <p14:sldId id="463"/>
            <p14:sldId id="465"/>
            <p14:sldId id="466"/>
            <p14:sldId id="467"/>
            <p14:sldId id="468"/>
            <p14:sldId id="469"/>
            <p14:sldId id="470"/>
            <p14:sldId id="471"/>
            <p14:sldId id="472"/>
            <p14:sldId id="473"/>
            <p14:sldId id="474"/>
            <p14:sldId id="363"/>
          </p14:sldIdLst>
        </p14:section>
        <p14:section name="СПАСИБО" id="{6CD91DAB-8EC3-4802-89E9-0F1C7022FB28}">
          <p14:sldIdLst>
            <p14:sldId id="39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DC5924"/>
    <a:srgbClr val="B7472A"/>
    <a:srgbClr val="000000"/>
    <a:srgbClr val="FFFFFF"/>
    <a:srgbClr val="75D1FF"/>
    <a:srgbClr val="11161C"/>
    <a:srgbClr val="7F7F7F"/>
    <a:srgbClr val="F2F2F2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CC5579-7B8A-4F86-B9AE-8319509FD801}" v="3787" dt="2023-07-10T14:51:17.4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1" autoAdjust="0"/>
    <p:restoredTop sz="84913" autoAdjust="0"/>
  </p:normalViewPr>
  <p:slideViewPr>
    <p:cSldViewPr snapToGrid="0">
      <p:cViewPr varScale="1">
        <p:scale>
          <a:sx n="87" d="100"/>
          <a:sy n="87" d="100"/>
        </p:scale>
        <p:origin x="1422" y="90"/>
      </p:cViewPr>
      <p:guideLst/>
    </p:cSldViewPr>
  </p:slideViewPr>
  <p:outlineViewPr>
    <p:cViewPr>
      <p:scale>
        <a:sx n="33" d="100"/>
        <a:sy n="33" d="100"/>
      </p:scale>
      <p:origin x="0" y="-11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8" d="100"/>
        <a:sy n="108" d="100"/>
      </p:scale>
      <p:origin x="0" y="-1482"/>
    </p:cViewPr>
  </p:sorterViewPr>
  <p:notesViewPr>
    <p:cSldViewPr snapToGrid="0">
      <p:cViewPr varScale="1">
        <p:scale>
          <a:sx n="127" d="100"/>
          <a:sy n="127" d="100"/>
        </p:scale>
        <p:origin x="1986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handoutMaster" Target="handoutMasters/handoutMaster1.xml"/><Relationship Id="rId68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presProps" Target="presProps.xml"/><Relationship Id="rId69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ksandr Kozherkov" userId="829d3cf7ad270f62" providerId="LiveId" clId="{7FCC5579-7B8A-4F86-B9AE-8319509FD801}"/>
    <pc:docChg chg="undo redo custSel addSld delSld modSld sldOrd modSection">
      <pc:chgData name="Aleksandr Kozherkov" userId="829d3cf7ad270f62" providerId="LiveId" clId="{7FCC5579-7B8A-4F86-B9AE-8319509FD801}" dt="2023-07-10T14:51:17.423" v="32376" actId="20577"/>
      <pc:docMkLst>
        <pc:docMk/>
      </pc:docMkLst>
      <pc:sldChg chg="delSp modSp add del mod">
        <pc:chgData name="Aleksandr Kozherkov" userId="829d3cf7ad270f62" providerId="LiveId" clId="{7FCC5579-7B8A-4F86-B9AE-8319509FD801}" dt="2023-07-09T10:01:37.536" v="1567" actId="2696"/>
        <pc:sldMkLst>
          <pc:docMk/>
          <pc:sldMk cId="3363111648" sldId="257"/>
        </pc:sldMkLst>
        <pc:spChg chg="mod">
          <ac:chgData name="Aleksandr Kozherkov" userId="829d3cf7ad270f62" providerId="LiveId" clId="{7FCC5579-7B8A-4F86-B9AE-8319509FD801}" dt="2023-07-09T09:37:04.940" v="617" actId="27636"/>
          <ac:spMkLst>
            <pc:docMk/>
            <pc:sldMk cId="3363111648" sldId="257"/>
            <ac:spMk id="3" creationId="{8F2B0ECF-EED0-4E4C-925F-1BA9E25C8792}"/>
          </ac:spMkLst>
        </pc:spChg>
        <pc:picChg chg="del">
          <ac:chgData name="Aleksandr Kozherkov" userId="829d3cf7ad270f62" providerId="LiveId" clId="{7FCC5579-7B8A-4F86-B9AE-8319509FD801}" dt="2023-07-09T09:37:08.915" v="618" actId="21"/>
          <ac:picMkLst>
            <pc:docMk/>
            <pc:sldMk cId="3363111648" sldId="257"/>
            <ac:picMk id="4" creationId="{376A93DB-8F4B-9731-F949-7B8907A6095C}"/>
          </ac:picMkLst>
        </pc:picChg>
      </pc:sldChg>
      <pc:sldChg chg="delSp add del mod">
        <pc:chgData name="Aleksandr Kozherkov" userId="829d3cf7ad270f62" providerId="LiveId" clId="{7FCC5579-7B8A-4F86-B9AE-8319509FD801}" dt="2023-07-09T10:25:54.975" v="2473" actId="2696"/>
        <pc:sldMkLst>
          <pc:docMk/>
          <pc:sldMk cId="417825578" sldId="258"/>
        </pc:sldMkLst>
        <pc:picChg chg="del">
          <ac:chgData name="Aleksandr Kozherkov" userId="829d3cf7ad270f62" providerId="LiveId" clId="{7FCC5579-7B8A-4F86-B9AE-8319509FD801}" dt="2023-07-09T10:05:59.011" v="1570" actId="21"/>
          <ac:picMkLst>
            <pc:docMk/>
            <pc:sldMk cId="417825578" sldId="258"/>
            <ac:picMk id="4" creationId="{AA67E9C4-4473-C552-1F6A-AEF94D458A8C}"/>
          </ac:picMkLst>
        </pc:picChg>
      </pc:sldChg>
      <pc:sldChg chg="delSp modSp add del mod">
        <pc:chgData name="Aleksandr Kozherkov" userId="829d3cf7ad270f62" providerId="LiveId" clId="{7FCC5579-7B8A-4F86-B9AE-8319509FD801}" dt="2023-07-09T10:40:13.173" v="2857" actId="2696"/>
        <pc:sldMkLst>
          <pc:docMk/>
          <pc:sldMk cId="1041683830" sldId="259"/>
        </pc:sldMkLst>
        <pc:spChg chg="mod">
          <ac:chgData name="Aleksandr Kozherkov" userId="829d3cf7ad270f62" providerId="LiveId" clId="{7FCC5579-7B8A-4F86-B9AE-8319509FD801}" dt="2023-07-09T10:27:05.473" v="2478" actId="27636"/>
          <ac:spMkLst>
            <pc:docMk/>
            <pc:sldMk cId="1041683830" sldId="259"/>
            <ac:spMk id="3" creationId="{00000000-0000-0000-0000-000000000000}"/>
          </ac:spMkLst>
        </pc:spChg>
        <pc:picChg chg="del">
          <ac:chgData name="Aleksandr Kozherkov" userId="829d3cf7ad270f62" providerId="LiveId" clId="{7FCC5579-7B8A-4F86-B9AE-8319509FD801}" dt="2023-07-09T10:27:09.577" v="2479" actId="21"/>
          <ac:picMkLst>
            <pc:docMk/>
            <pc:sldMk cId="1041683830" sldId="259"/>
            <ac:picMk id="4" creationId="{593B1E4E-C3B6-0554-F6FB-00ADE093E8BD}"/>
          </ac:picMkLst>
        </pc:picChg>
      </pc:sldChg>
      <pc:sldChg chg="delSp modSp add del mod">
        <pc:chgData name="Aleksandr Kozherkov" userId="829d3cf7ad270f62" providerId="LiveId" clId="{7FCC5579-7B8A-4F86-B9AE-8319509FD801}" dt="2023-07-09T11:25:21.004" v="4792" actId="2696"/>
        <pc:sldMkLst>
          <pc:docMk/>
          <pc:sldMk cId="2896491810" sldId="260"/>
        </pc:sldMkLst>
        <pc:spChg chg="mod">
          <ac:chgData name="Aleksandr Kozherkov" userId="829d3cf7ad270f62" providerId="LiveId" clId="{7FCC5579-7B8A-4F86-B9AE-8319509FD801}" dt="2023-07-09T11:03:24.549" v="4042" actId="14100"/>
          <ac:spMkLst>
            <pc:docMk/>
            <pc:sldMk cId="2896491810" sldId="260"/>
            <ac:spMk id="3" creationId="{00000000-0000-0000-0000-000000000000}"/>
          </ac:spMkLst>
        </pc:spChg>
        <pc:picChg chg="del">
          <ac:chgData name="Aleksandr Kozherkov" userId="829d3cf7ad270f62" providerId="LiveId" clId="{7FCC5579-7B8A-4F86-B9AE-8319509FD801}" dt="2023-07-09T11:17:56.706" v="4247" actId="21"/>
          <ac:picMkLst>
            <pc:docMk/>
            <pc:sldMk cId="2896491810" sldId="260"/>
            <ac:picMk id="4" creationId="{36C149F1-70B6-4ECB-BA4A-FBAA9461F56E}"/>
          </ac:picMkLst>
        </pc:picChg>
      </pc:sldChg>
      <pc:sldChg chg="delSp modSp add del mod">
        <pc:chgData name="Aleksandr Kozherkov" userId="829d3cf7ad270f62" providerId="LiveId" clId="{7FCC5579-7B8A-4F86-B9AE-8319509FD801}" dt="2023-07-09T11:55:45.626" v="5788" actId="2696"/>
        <pc:sldMkLst>
          <pc:docMk/>
          <pc:sldMk cId="2843391756" sldId="261"/>
        </pc:sldMkLst>
        <pc:spChg chg="mod">
          <ac:chgData name="Aleksandr Kozherkov" userId="829d3cf7ad270f62" providerId="LiveId" clId="{7FCC5579-7B8A-4F86-B9AE-8319509FD801}" dt="2023-07-09T11:13:07.496" v="4055" actId="27636"/>
          <ac:spMkLst>
            <pc:docMk/>
            <pc:sldMk cId="2843391756" sldId="261"/>
            <ac:spMk id="3" creationId="{00000000-0000-0000-0000-000000000000}"/>
          </ac:spMkLst>
        </pc:spChg>
        <pc:picChg chg="del">
          <ac:chgData name="Aleksandr Kozherkov" userId="829d3cf7ad270f62" providerId="LiveId" clId="{7FCC5579-7B8A-4F86-B9AE-8319509FD801}" dt="2023-07-09T11:13:11.535" v="4056" actId="21"/>
          <ac:picMkLst>
            <pc:docMk/>
            <pc:sldMk cId="2843391756" sldId="261"/>
            <ac:picMk id="4" creationId="{D2B913F4-D708-4839-4A46-222940317671}"/>
          </ac:picMkLst>
        </pc:picChg>
      </pc:sldChg>
      <pc:sldChg chg="delSp add del mod">
        <pc:chgData name="Aleksandr Kozherkov" userId="829d3cf7ad270f62" providerId="LiveId" clId="{7FCC5579-7B8A-4F86-B9AE-8319509FD801}" dt="2023-07-09T12:47:43.185" v="7469" actId="2696"/>
        <pc:sldMkLst>
          <pc:docMk/>
          <pc:sldMk cId="3316226723" sldId="262"/>
        </pc:sldMkLst>
        <pc:picChg chg="del">
          <ac:chgData name="Aleksandr Kozherkov" userId="829d3cf7ad270f62" providerId="LiveId" clId="{7FCC5579-7B8A-4F86-B9AE-8319509FD801}" dt="2023-07-09T12:45:12.712" v="7459" actId="21"/>
          <ac:picMkLst>
            <pc:docMk/>
            <pc:sldMk cId="3316226723" sldId="262"/>
            <ac:picMk id="4" creationId="{32425779-48DA-2A80-01C6-4A15859AB9F3}"/>
          </ac:picMkLst>
        </pc:picChg>
      </pc:sldChg>
      <pc:sldChg chg="addSp delSp modSp add del mod">
        <pc:chgData name="Aleksandr Kozherkov" userId="829d3cf7ad270f62" providerId="LiveId" clId="{7FCC5579-7B8A-4F86-B9AE-8319509FD801}" dt="2023-07-10T14:17:33.346" v="32290" actId="2696"/>
        <pc:sldMkLst>
          <pc:docMk/>
          <pc:sldMk cId="3137811552" sldId="263"/>
        </pc:sldMkLst>
        <pc:spChg chg="del mod">
          <ac:chgData name="Aleksandr Kozherkov" userId="829d3cf7ad270f62" providerId="LiveId" clId="{7FCC5579-7B8A-4F86-B9AE-8319509FD801}" dt="2023-07-10T14:17:00.358" v="32288" actId="27636"/>
          <ac:spMkLst>
            <pc:docMk/>
            <pc:sldMk cId="3137811552" sldId="263"/>
            <ac:spMk id="2" creationId="{00000000-0000-0000-0000-000000000000}"/>
          </ac:spMkLst>
        </pc:spChg>
        <pc:spChg chg="add del mod">
          <ac:chgData name="Aleksandr Kozherkov" userId="829d3cf7ad270f62" providerId="LiveId" clId="{7FCC5579-7B8A-4F86-B9AE-8319509FD801}" dt="2023-07-09T12:32:48.772" v="6963" actId="21"/>
          <ac:spMkLst>
            <pc:docMk/>
            <pc:sldMk cId="3137811552" sldId="263"/>
            <ac:spMk id="6" creationId="{2CD0C28F-32B1-F81D-C4C8-A349FAF8F7C6}"/>
          </ac:spMkLst>
        </pc:spChg>
        <pc:graphicFrameChg chg="mod modGraphic">
          <ac:chgData name="Aleksandr Kozherkov" userId="829d3cf7ad270f62" providerId="LiveId" clId="{7FCC5579-7B8A-4F86-B9AE-8319509FD801}" dt="2023-07-10T14:16:15.693" v="32285" actId="14100"/>
          <ac:graphicFrameMkLst>
            <pc:docMk/>
            <pc:sldMk cId="3137811552" sldId="263"/>
            <ac:graphicFrameMk id="8" creationId="{00000000-0000-0000-0000-000000000000}"/>
          </ac:graphicFrameMkLst>
        </pc:graphicFrameChg>
        <pc:graphicFrameChg chg="mod modGraphic">
          <ac:chgData name="Aleksandr Kozherkov" userId="829d3cf7ad270f62" providerId="LiveId" clId="{7FCC5579-7B8A-4F86-B9AE-8319509FD801}" dt="2023-07-10T14:15:15.913" v="32279" actId="14100"/>
          <ac:graphicFrameMkLst>
            <pc:docMk/>
            <pc:sldMk cId="3137811552" sldId="263"/>
            <ac:graphicFrameMk id="9" creationId="{00000000-0000-0000-0000-000000000000}"/>
          </ac:graphicFrameMkLst>
        </pc:graphicFrameChg>
        <pc:picChg chg="del">
          <ac:chgData name="Aleksandr Kozherkov" userId="829d3cf7ad270f62" providerId="LiveId" clId="{7FCC5579-7B8A-4F86-B9AE-8319509FD801}" dt="2023-07-10T14:17:09.660" v="32289" actId="21"/>
          <ac:picMkLst>
            <pc:docMk/>
            <pc:sldMk cId="3137811552" sldId="263"/>
            <ac:picMk id="5" creationId="{B31EC2E3-E9EF-6FB5-6BB8-CF69DF29A110}"/>
          </ac:picMkLst>
        </pc:picChg>
      </pc:sldChg>
      <pc:sldChg chg="delSp modSp add del mod">
        <pc:chgData name="Aleksandr Kozherkov" userId="829d3cf7ad270f62" providerId="LiveId" clId="{7FCC5579-7B8A-4F86-B9AE-8319509FD801}" dt="2023-07-09T12:55:56.772" v="8089" actId="2696"/>
        <pc:sldMkLst>
          <pc:docMk/>
          <pc:sldMk cId="3089941863" sldId="264"/>
        </pc:sldMkLst>
        <pc:spChg chg="mod">
          <ac:chgData name="Aleksandr Kozherkov" userId="829d3cf7ad270f62" providerId="LiveId" clId="{7FCC5579-7B8A-4F86-B9AE-8319509FD801}" dt="2023-07-09T12:49:13.391" v="7480" actId="27636"/>
          <ac:spMkLst>
            <pc:docMk/>
            <pc:sldMk cId="3089941863" sldId="264"/>
            <ac:spMk id="2" creationId="{00000000-0000-0000-0000-000000000000}"/>
          </ac:spMkLst>
        </pc:spChg>
        <pc:picChg chg="del">
          <ac:chgData name="Aleksandr Kozherkov" userId="829d3cf7ad270f62" providerId="LiveId" clId="{7FCC5579-7B8A-4F86-B9AE-8319509FD801}" dt="2023-07-09T12:49:17.381" v="7481" actId="21"/>
          <ac:picMkLst>
            <pc:docMk/>
            <pc:sldMk cId="3089941863" sldId="264"/>
            <ac:picMk id="5" creationId="{8802DBE5-F5C9-4EB5-009E-7A2577CA1660}"/>
          </ac:picMkLst>
        </pc:picChg>
      </pc:sldChg>
      <pc:sldChg chg="delSp modSp add del mod">
        <pc:chgData name="Aleksandr Kozherkov" userId="829d3cf7ad270f62" providerId="LiveId" clId="{7FCC5579-7B8A-4F86-B9AE-8319509FD801}" dt="2023-07-09T13:02:31.424" v="8901" actId="2696"/>
        <pc:sldMkLst>
          <pc:docMk/>
          <pc:sldMk cId="1883013658" sldId="265"/>
        </pc:sldMkLst>
        <pc:spChg chg="mod">
          <ac:chgData name="Aleksandr Kozherkov" userId="829d3cf7ad270f62" providerId="LiveId" clId="{7FCC5579-7B8A-4F86-B9AE-8319509FD801}" dt="2023-07-09T12:57:54.413" v="8865" actId="27636"/>
          <ac:spMkLst>
            <pc:docMk/>
            <pc:sldMk cId="1883013658" sldId="265"/>
            <ac:spMk id="3" creationId="{00000000-0000-0000-0000-000000000000}"/>
          </ac:spMkLst>
        </pc:spChg>
        <pc:picChg chg="del">
          <ac:chgData name="Aleksandr Kozherkov" userId="829d3cf7ad270f62" providerId="LiveId" clId="{7FCC5579-7B8A-4F86-B9AE-8319509FD801}" dt="2023-07-09T12:58:01.644" v="8866" actId="21"/>
          <ac:picMkLst>
            <pc:docMk/>
            <pc:sldMk cId="1883013658" sldId="265"/>
            <ac:picMk id="5" creationId="{A56B7CC9-CB2D-DA9B-3A71-BBEB55297657}"/>
          </ac:picMkLst>
        </pc:picChg>
      </pc:sldChg>
      <pc:sldChg chg="delSp add del mod">
        <pc:chgData name="Aleksandr Kozherkov" userId="829d3cf7ad270f62" providerId="LiveId" clId="{7FCC5579-7B8A-4F86-B9AE-8319509FD801}" dt="2023-07-10T09:22:02.739" v="12247" actId="2696"/>
        <pc:sldMkLst>
          <pc:docMk/>
          <pc:sldMk cId="1331122019" sldId="268"/>
        </pc:sldMkLst>
        <pc:picChg chg="del">
          <ac:chgData name="Aleksandr Kozherkov" userId="829d3cf7ad270f62" providerId="LiveId" clId="{7FCC5579-7B8A-4F86-B9AE-8319509FD801}" dt="2023-07-10T09:13:22.564" v="11141" actId="21"/>
          <ac:picMkLst>
            <pc:docMk/>
            <pc:sldMk cId="1331122019" sldId="268"/>
            <ac:picMk id="5" creationId="{113E9B9D-6FA8-6FAE-9CAF-5504FA37CF5F}"/>
          </ac:picMkLst>
        </pc:picChg>
      </pc:sldChg>
      <pc:sldChg chg="delSp modSp add del mod">
        <pc:chgData name="Aleksandr Kozherkov" userId="829d3cf7ad270f62" providerId="LiveId" clId="{7FCC5579-7B8A-4F86-B9AE-8319509FD801}" dt="2023-07-09T13:17:57.478" v="10435" actId="2696"/>
        <pc:sldMkLst>
          <pc:docMk/>
          <pc:sldMk cId="3436370770" sldId="271"/>
        </pc:sldMkLst>
        <pc:spChg chg="mod">
          <ac:chgData name="Aleksandr Kozherkov" userId="829d3cf7ad270f62" providerId="LiveId" clId="{7FCC5579-7B8A-4F86-B9AE-8319509FD801}" dt="2023-07-09T13:09:08.313" v="10344" actId="27636"/>
          <ac:spMkLst>
            <pc:docMk/>
            <pc:sldMk cId="3436370770" sldId="271"/>
            <ac:spMk id="3" creationId="{00000000-0000-0000-0000-000000000000}"/>
          </ac:spMkLst>
        </pc:spChg>
        <pc:picChg chg="del">
          <ac:chgData name="Aleksandr Kozherkov" userId="829d3cf7ad270f62" providerId="LiveId" clId="{7FCC5579-7B8A-4F86-B9AE-8319509FD801}" dt="2023-07-09T13:09:13.303" v="10345" actId="21"/>
          <ac:picMkLst>
            <pc:docMk/>
            <pc:sldMk cId="3436370770" sldId="271"/>
            <ac:picMk id="5" creationId="{43A11510-0C9E-4114-F646-0A91A19FBBD5}"/>
          </ac:picMkLst>
        </pc:picChg>
      </pc:sldChg>
      <pc:sldChg chg="delSp modSp mod ord delAnim">
        <pc:chgData name="Aleksandr Kozherkov" userId="829d3cf7ad270f62" providerId="LiveId" clId="{7FCC5579-7B8A-4F86-B9AE-8319509FD801}" dt="2023-07-10T12:28:36.736" v="31674" actId="255"/>
        <pc:sldMkLst>
          <pc:docMk/>
          <pc:sldMk cId="2161256907" sldId="283"/>
        </pc:sldMkLst>
        <pc:spChg chg="del">
          <ac:chgData name="Aleksandr Kozherkov" userId="829d3cf7ad270f62" providerId="LiveId" clId="{7FCC5579-7B8A-4F86-B9AE-8319509FD801}" dt="2023-07-09T09:53:21.888" v="1313" actId="21"/>
          <ac:spMkLst>
            <pc:docMk/>
            <pc:sldMk cId="2161256907" sldId="283"/>
            <ac:spMk id="3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09:58:56.045" v="1559" actId="14100"/>
          <ac:spMkLst>
            <pc:docMk/>
            <pc:sldMk cId="2161256907" sldId="283"/>
            <ac:spMk id="4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10T12:28:36.736" v="31674" actId="255"/>
          <ac:spMkLst>
            <pc:docMk/>
            <pc:sldMk cId="2161256907" sldId="283"/>
            <ac:spMk id="5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09:55:42.818" v="1430" actId="20577"/>
          <ac:spMkLst>
            <pc:docMk/>
            <pc:sldMk cId="2161256907" sldId="283"/>
            <ac:spMk id="7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09:59:29.794" v="1562" actId="14100"/>
          <ac:spMkLst>
            <pc:docMk/>
            <pc:sldMk cId="2161256907" sldId="283"/>
            <ac:spMk id="8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09:57:31.691" v="1516" actId="20577"/>
          <ac:spMkLst>
            <pc:docMk/>
            <pc:sldMk cId="2161256907" sldId="283"/>
            <ac:spMk id="9" creationId="{00000000-0000-0000-0000-000000000000}"/>
          </ac:spMkLst>
        </pc:spChg>
        <pc:spChg chg="del">
          <ac:chgData name="Aleksandr Kozherkov" userId="829d3cf7ad270f62" providerId="LiveId" clId="{7FCC5579-7B8A-4F86-B9AE-8319509FD801}" dt="2023-07-09T09:53:39.484" v="1314" actId="21"/>
          <ac:spMkLst>
            <pc:docMk/>
            <pc:sldMk cId="2161256907" sldId="283"/>
            <ac:spMk id="10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09:58:14.078" v="1555" actId="20577"/>
          <ac:spMkLst>
            <pc:docMk/>
            <pc:sldMk cId="2161256907" sldId="283"/>
            <ac:spMk id="33" creationId="{00000000-0000-0000-0000-000000000000}"/>
          </ac:spMkLst>
        </pc:spChg>
      </pc:sldChg>
      <pc:sldChg chg="delSp modSp add del mod">
        <pc:chgData name="Aleksandr Kozherkov" userId="829d3cf7ad270f62" providerId="LiveId" clId="{7FCC5579-7B8A-4F86-B9AE-8319509FD801}" dt="2023-07-09T13:08:05.472" v="9413" actId="2696"/>
        <pc:sldMkLst>
          <pc:docMk/>
          <pc:sldMk cId="2337607597" sldId="290"/>
        </pc:sldMkLst>
        <pc:spChg chg="mod">
          <ac:chgData name="Aleksandr Kozherkov" userId="829d3cf7ad270f62" providerId="LiveId" clId="{7FCC5579-7B8A-4F86-B9AE-8319509FD801}" dt="2023-07-09T13:06:31.928" v="9403" actId="27636"/>
          <ac:spMkLst>
            <pc:docMk/>
            <pc:sldMk cId="2337607597" sldId="290"/>
            <ac:spMk id="2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3:06:31.932" v="9404" actId="27636"/>
          <ac:spMkLst>
            <pc:docMk/>
            <pc:sldMk cId="2337607597" sldId="290"/>
            <ac:spMk id="3" creationId="{00000000-0000-0000-0000-000000000000}"/>
          </ac:spMkLst>
        </pc:spChg>
        <pc:picChg chg="del">
          <ac:chgData name="Aleksandr Kozherkov" userId="829d3cf7ad270f62" providerId="LiveId" clId="{7FCC5579-7B8A-4F86-B9AE-8319509FD801}" dt="2023-07-09T13:06:35.042" v="9405" actId="21"/>
          <ac:picMkLst>
            <pc:docMk/>
            <pc:sldMk cId="2337607597" sldId="290"/>
            <ac:picMk id="5" creationId="{84D30D5C-BD10-9297-268B-6B2481A3CBFB}"/>
          </ac:picMkLst>
        </pc:picChg>
      </pc:sldChg>
      <pc:sldChg chg="delSp modSp add del mod">
        <pc:chgData name="Aleksandr Kozherkov" userId="829d3cf7ad270f62" providerId="LiveId" clId="{7FCC5579-7B8A-4F86-B9AE-8319509FD801}" dt="2023-07-10T09:12:36.845" v="11139" actId="2696"/>
        <pc:sldMkLst>
          <pc:docMk/>
          <pc:sldMk cId="726845263" sldId="291"/>
        </pc:sldMkLst>
        <pc:spChg chg="mod">
          <ac:chgData name="Aleksandr Kozherkov" userId="829d3cf7ad270f62" providerId="LiveId" clId="{7FCC5579-7B8A-4F86-B9AE-8319509FD801}" dt="2023-07-10T09:11:39.226" v="11134" actId="27636"/>
          <ac:spMkLst>
            <pc:docMk/>
            <pc:sldMk cId="726845263" sldId="291"/>
            <ac:spMk id="2" creationId="{00000000-0000-0000-0000-000000000000}"/>
          </ac:spMkLst>
        </pc:spChg>
        <pc:picChg chg="del">
          <ac:chgData name="Aleksandr Kozherkov" userId="829d3cf7ad270f62" providerId="LiveId" clId="{7FCC5579-7B8A-4F86-B9AE-8319509FD801}" dt="2023-07-10T09:11:42.840" v="11135" actId="21"/>
          <ac:picMkLst>
            <pc:docMk/>
            <pc:sldMk cId="726845263" sldId="291"/>
            <ac:picMk id="5" creationId="{F8646250-E834-47EA-3300-4C973B21BD96}"/>
          </ac:picMkLst>
        </pc:picChg>
      </pc:sldChg>
      <pc:sldChg chg="delSp add del mod">
        <pc:chgData name="Aleksandr Kozherkov" userId="829d3cf7ad270f62" providerId="LiveId" clId="{7FCC5579-7B8A-4F86-B9AE-8319509FD801}" dt="2023-07-10T09:24:35.976" v="13166" actId="2696"/>
        <pc:sldMkLst>
          <pc:docMk/>
          <pc:sldMk cId="3597990243" sldId="292"/>
        </pc:sldMkLst>
        <pc:picChg chg="del">
          <ac:chgData name="Aleksandr Kozherkov" userId="829d3cf7ad270f62" providerId="LiveId" clId="{7FCC5579-7B8A-4F86-B9AE-8319509FD801}" dt="2023-07-10T09:23:20.207" v="13156" actId="21"/>
          <ac:picMkLst>
            <pc:docMk/>
            <pc:sldMk cId="3597990243" sldId="292"/>
            <ac:picMk id="5" creationId="{9EDB5DA2-7359-6EA2-DE14-1E3A4711276C}"/>
          </ac:picMkLst>
        </pc:picChg>
      </pc:sldChg>
      <pc:sldChg chg="delSp modSp add del mod">
        <pc:chgData name="Aleksandr Kozherkov" userId="829d3cf7ad270f62" providerId="LiveId" clId="{7FCC5579-7B8A-4F86-B9AE-8319509FD801}" dt="2023-07-10T09:33:58.119" v="13683" actId="2696"/>
        <pc:sldMkLst>
          <pc:docMk/>
          <pc:sldMk cId="2748156829" sldId="293"/>
        </pc:sldMkLst>
        <pc:spChg chg="mod">
          <ac:chgData name="Aleksandr Kozherkov" userId="829d3cf7ad270f62" providerId="LiveId" clId="{7FCC5579-7B8A-4F86-B9AE-8319509FD801}" dt="2023-07-10T09:33:02.026" v="13674" actId="27636"/>
          <ac:spMkLst>
            <pc:docMk/>
            <pc:sldMk cId="2748156829" sldId="293"/>
            <ac:spMk id="2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10T09:33:02.028" v="13675" actId="27636"/>
          <ac:spMkLst>
            <pc:docMk/>
            <pc:sldMk cId="2748156829" sldId="293"/>
            <ac:spMk id="3" creationId="{00000000-0000-0000-0000-000000000000}"/>
          </ac:spMkLst>
        </pc:spChg>
        <pc:picChg chg="del">
          <ac:chgData name="Aleksandr Kozherkov" userId="829d3cf7ad270f62" providerId="LiveId" clId="{7FCC5579-7B8A-4F86-B9AE-8319509FD801}" dt="2023-07-10T09:33:08.047" v="13676" actId="21"/>
          <ac:picMkLst>
            <pc:docMk/>
            <pc:sldMk cId="2748156829" sldId="293"/>
            <ac:picMk id="5" creationId="{B217B565-BD3E-1220-2E8F-544099E2B315}"/>
          </ac:picMkLst>
        </pc:picChg>
      </pc:sldChg>
      <pc:sldChg chg="delSp modSp add del mod">
        <pc:chgData name="Aleksandr Kozherkov" userId="829d3cf7ad270f62" providerId="LiveId" clId="{7FCC5579-7B8A-4F86-B9AE-8319509FD801}" dt="2023-07-10T09:36:47.460" v="14310" actId="2696"/>
        <pc:sldMkLst>
          <pc:docMk/>
          <pc:sldMk cId="2682583594" sldId="294"/>
        </pc:sldMkLst>
        <pc:graphicFrameChg chg="mod">
          <ac:chgData name="Aleksandr Kozherkov" userId="829d3cf7ad270f62" providerId="LiveId" clId="{7FCC5579-7B8A-4F86-B9AE-8319509FD801}" dt="2023-07-10T09:35:01.126" v="14300"/>
          <ac:graphicFrameMkLst>
            <pc:docMk/>
            <pc:sldMk cId="2682583594" sldId="294"/>
            <ac:graphicFrameMk id="4" creationId="{D2E0462E-7000-0AC0-E07A-2E6655F69523}"/>
          </ac:graphicFrameMkLst>
        </pc:graphicFrameChg>
        <pc:picChg chg="del">
          <ac:chgData name="Aleksandr Kozherkov" userId="829d3cf7ad270f62" providerId="LiveId" clId="{7FCC5579-7B8A-4F86-B9AE-8319509FD801}" dt="2023-07-10T09:35:05.882" v="14301" actId="21"/>
          <ac:picMkLst>
            <pc:docMk/>
            <pc:sldMk cId="2682583594" sldId="294"/>
            <ac:picMk id="6" creationId="{4AFA7201-A86F-76FF-A83A-6BD088E4EB2D}"/>
          </ac:picMkLst>
        </pc:picChg>
      </pc:sldChg>
      <pc:sldChg chg="delSp modSp add del mod">
        <pc:chgData name="Aleksandr Kozherkov" userId="829d3cf7ad270f62" providerId="LiveId" clId="{7FCC5579-7B8A-4F86-B9AE-8319509FD801}" dt="2023-07-10T09:41:26.057" v="14970" actId="2696"/>
        <pc:sldMkLst>
          <pc:docMk/>
          <pc:sldMk cId="113373904" sldId="295"/>
        </pc:sldMkLst>
        <pc:spChg chg="mod">
          <ac:chgData name="Aleksandr Kozherkov" userId="829d3cf7ad270f62" providerId="LiveId" clId="{7FCC5579-7B8A-4F86-B9AE-8319509FD801}" dt="2023-07-10T09:38:40.320" v="14933" actId="27636"/>
          <ac:spMkLst>
            <pc:docMk/>
            <pc:sldMk cId="113373904" sldId="295"/>
            <ac:spMk id="7" creationId="{DE41BFDB-869E-7CA4-ADA3-842415274097}"/>
          </ac:spMkLst>
        </pc:spChg>
        <pc:picChg chg="del">
          <ac:chgData name="Aleksandr Kozherkov" userId="829d3cf7ad270f62" providerId="LiveId" clId="{7FCC5579-7B8A-4F86-B9AE-8319509FD801}" dt="2023-07-10T09:38:45.216" v="14934" actId="21"/>
          <ac:picMkLst>
            <pc:docMk/>
            <pc:sldMk cId="113373904" sldId="295"/>
            <ac:picMk id="9" creationId="{826787B8-7CE3-A914-FD5D-BA90084518AD}"/>
          </ac:picMkLst>
        </pc:picChg>
      </pc:sldChg>
      <pc:sldChg chg="delSp modSp add del mod">
        <pc:chgData name="Aleksandr Kozherkov" userId="829d3cf7ad270f62" providerId="LiveId" clId="{7FCC5579-7B8A-4F86-B9AE-8319509FD801}" dt="2023-07-10T09:49:27.067" v="17316" actId="2696"/>
        <pc:sldMkLst>
          <pc:docMk/>
          <pc:sldMk cId="3855282266" sldId="296"/>
        </pc:sldMkLst>
        <pc:spChg chg="mod">
          <ac:chgData name="Aleksandr Kozherkov" userId="829d3cf7ad270f62" providerId="LiveId" clId="{7FCC5579-7B8A-4F86-B9AE-8319509FD801}" dt="2023-07-10T09:47:38.833" v="17296" actId="27636"/>
          <ac:spMkLst>
            <pc:docMk/>
            <pc:sldMk cId="3855282266" sldId="296"/>
            <ac:spMk id="7" creationId="{DE41BFDB-869E-7CA4-ADA3-842415274097}"/>
          </ac:spMkLst>
        </pc:spChg>
        <pc:picChg chg="del">
          <ac:chgData name="Aleksandr Kozherkov" userId="829d3cf7ad270f62" providerId="LiveId" clId="{7FCC5579-7B8A-4F86-B9AE-8319509FD801}" dt="2023-07-10T09:47:43.620" v="17297" actId="21"/>
          <ac:picMkLst>
            <pc:docMk/>
            <pc:sldMk cId="3855282266" sldId="296"/>
            <ac:picMk id="4" creationId="{2ACDDFC3-772E-FE8E-BC52-E51BAC82102F}"/>
          </ac:picMkLst>
        </pc:picChg>
      </pc:sldChg>
      <pc:sldChg chg="delSp modSp add del mod">
        <pc:chgData name="Aleksandr Kozherkov" userId="829d3cf7ad270f62" providerId="LiveId" clId="{7FCC5579-7B8A-4F86-B9AE-8319509FD801}" dt="2023-07-10T09:54:25.461" v="17903" actId="2696"/>
        <pc:sldMkLst>
          <pc:docMk/>
          <pc:sldMk cId="488140480" sldId="297"/>
        </pc:sldMkLst>
        <pc:spChg chg="mod">
          <ac:chgData name="Aleksandr Kozherkov" userId="829d3cf7ad270f62" providerId="LiveId" clId="{7FCC5579-7B8A-4F86-B9AE-8319509FD801}" dt="2023-07-10T09:53:30.922" v="17898" actId="27636"/>
          <ac:spMkLst>
            <pc:docMk/>
            <pc:sldMk cId="488140480" sldId="297"/>
            <ac:spMk id="2" creationId="{00000000-0000-0000-0000-000000000000}"/>
          </ac:spMkLst>
        </pc:spChg>
        <pc:picChg chg="del">
          <ac:chgData name="Aleksandr Kozherkov" userId="829d3cf7ad270f62" providerId="LiveId" clId="{7FCC5579-7B8A-4F86-B9AE-8319509FD801}" dt="2023-07-10T09:53:36.310" v="17899" actId="21"/>
          <ac:picMkLst>
            <pc:docMk/>
            <pc:sldMk cId="488140480" sldId="297"/>
            <ac:picMk id="5" creationId="{D5C2DEF1-DEEA-72DB-FBC4-277A11818CF1}"/>
          </ac:picMkLst>
        </pc:picChg>
      </pc:sldChg>
      <pc:sldChg chg="delSp add del mod">
        <pc:chgData name="Aleksandr Kozherkov" userId="829d3cf7ad270f62" providerId="LiveId" clId="{7FCC5579-7B8A-4F86-B9AE-8319509FD801}" dt="2023-07-10T10:01:48.003" v="18637" actId="2696"/>
        <pc:sldMkLst>
          <pc:docMk/>
          <pc:sldMk cId="3582216038" sldId="298"/>
        </pc:sldMkLst>
        <pc:picChg chg="del">
          <ac:chgData name="Aleksandr Kozherkov" userId="829d3cf7ad270f62" providerId="LiveId" clId="{7FCC5579-7B8A-4F86-B9AE-8319509FD801}" dt="2023-07-10T09:55:06.500" v="17905" actId="21"/>
          <ac:picMkLst>
            <pc:docMk/>
            <pc:sldMk cId="3582216038" sldId="298"/>
            <ac:picMk id="9" creationId="{284BEAE6-A648-7282-8E14-03115381FBDA}"/>
          </ac:picMkLst>
        </pc:picChg>
      </pc:sldChg>
      <pc:sldChg chg="delSp add del mod">
        <pc:chgData name="Aleksandr Kozherkov" userId="829d3cf7ad270f62" providerId="LiveId" clId="{7FCC5579-7B8A-4F86-B9AE-8319509FD801}" dt="2023-07-10T10:05:19.181" v="19075" actId="2696"/>
        <pc:sldMkLst>
          <pc:docMk/>
          <pc:sldMk cId="1759171378" sldId="299"/>
        </pc:sldMkLst>
        <pc:picChg chg="del">
          <ac:chgData name="Aleksandr Kozherkov" userId="829d3cf7ad270f62" providerId="LiveId" clId="{7FCC5579-7B8A-4F86-B9AE-8319509FD801}" dt="2023-07-10T10:02:52.965" v="19060" actId="21"/>
          <ac:picMkLst>
            <pc:docMk/>
            <pc:sldMk cId="1759171378" sldId="299"/>
            <ac:picMk id="10" creationId="{DC8C6164-9E79-31D0-5A6A-434CD84D5DE2}"/>
          </ac:picMkLst>
        </pc:picChg>
      </pc:sldChg>
      <pc:sldChg chg="delSp modSp add del mod">
        <pc:chgData name="Aleksandr Kozherkov" userId="829d3cf7ad270f62" providerId="LiveId" clId="{7FCC5579-7B8A-4F86-B9AE-8319509FD801}" dt="2023-07-10T10:09:06.753" v="19581" actId="2696"/>
        <pc:sldMkLst>
          <pc:docMk/>
          <pc:sldMk cId="4013798834" sldId="300"/>
        </pc:sldMkLst>
        <pc:spChg chg="mod">
          <ac:chgData name="Aleksandr Kozherkov" userId="829d3cf7ad270f62" providerId="LiveId" clId="{7FCC5579-7B8A-4F86-B9AE-8319509FD801}" dt="2023-07-10T10:08:10.354" v="19574" actId="27636"/>
          <ac:spMkLst>
            <pc:docMk/>
            <pc:sldMk cId="4013798834" sldId="300"/>
            <ac:spMk id="2" creationId="{00000000-0000-0000-0000-000000000000}"/>
          </ac:spMkLst>
        </pc:spChg>
        <pc:picChg chg="del">
          <ac:chgData name="Aleksandr Kozherkov" userId="829d3cf7ad270f62" providerId="LiveId" clId="{7FCC5579-7B8A-4F86-B9AE-8319509FD801}" dt="2023-07-10T10:08:16.398" v="19575" actId="21"/>
          <ac:picMkLst>
            <pc:docMk/>
            <pc:sldMk cId="4013798834" sldId="300"/>
            <ac:picMk id="5" creationId="{EB8844DF-83A2-7C97-98B9-AFD2DBAE6BD8}"/>
          </ac:picMkLst>
        </pc:picChg>
      </pc:sldChg>
      <pc:sldChg chg="delSp add del mod">
        <pc:chgData name="Aleksandr Kozherkov" userId="829d3cf7ad270f62" providerId="LiveId" clId="{7FCC5579-7B8A-4F86-B9AE-8319509FD801}" dt="2023-07-10T10:17:20.685" v="20056" actId="2696"/>
        <pc:sldMkLst>
          <pc:docMk/>
          <pc:sldMk cId="3624978715" sldId="301"/>
        </pc:sldMkLst>
        <pc:picChg chg="del">
          <ac:chgData name="Aleksandr Kozherkov" userId="829d3cf7ad270f62" providerId="LiveId" clId="{7FCC5579-7B8A-4F86-B9AE-8319509FD801}" dt="2023-07-10T10:11:54.703" v="20001" actId="21"/>
          <ac:picMkLst>
            <pc:docMk/>
            <pc:sldMk cId="3624978715" sldId="301"/>
            <ac:picMk id="5" creationId="{2971A4BA-1B73-B299-5281-B0E5F106DCE3}"/>
          </ac:picMkLst>
        </pc:picChg>
      </pc:sldChg>
      <pc:sldChg chg="delSp modSp add del mod">
        <pc:chgData name="Aleksandr Kozherkov" userId="829d3cf7ad270f62" providerId="LiveId" clId="{7FCC5579-7B8A-4F86-B9AE-8319509FD801}" dt="2023-07-10T10:20:20.094" v="20584" actId="2696"/>
        <pc:sldMkLst>
          <pc:docMk/>
          <pc:sldMk cId="4163928875" sldId="302"/>
        </pc:sldMkLst>
        <pc:spChg chg="mod">
          <ac:chgData name="Aleksandr Kozherkov" userId="829d3cf7ad270f62" providerId="LiveId" clId="{7FCC5579-7B8A-4F86-B9AE-8319509FD801}" dt="2023-07-10T10:19:19.320" v="20577" actId="27636"/>
          <ac:spMkLst>
            <pc:docMk/>
            <pc:sldMk cId="4163928875" sldId="302"/>
            <ac:spMk id="2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10T10:19:19.319" v="20576" actId="27636"/>
          <ac:spMkLst>
            <pc:docMk/>
            <pc:sldMk cId="4163928875" sldId="302"/>
            <ac:spMk id="3" creationId="{00000000-0000-0000-0000-000000000000}"/>
          </ac:spMkLst>
        </pc:spChg>
        <pc:picChg chg="del">
          <ac:chgData name="Aleksandr Kozherkov" userId="829d3cf7ad270f62" providerId="LiveId" clId="{7FCC5579-7B8A-4F86-B9AE-8319509FD801}" dt="2023-07-10T10:19:22.976" v="20578" actId="21"/>
          <ac:picMkLst>
            <pc:docMk/>
            <pc:sldMk cId="4163928875" sldId="302"/>
            <ac:picMk id="5" creationId="{61F01454-A782-48A8-A113-2272A866014F}"/>
          </ac:picMkLst>
        </pc:picChg>
      </pc:sldChg>
      <pc:sldChg chg="delSp modSp add del mod">
        <pc:chgData name="Aleksandr Kozherkov" userId="829d3cf7ad270f62" providerId="LiveId" clId="{7FCC5579-7B8A-4F86-B9AE-8319509FD801}" dt="2023-07-10T10:48:26.452" v="24172" actId="2696"/>
        <pc:sldMkLst>
          <pc:docMk/>
          <pc:sldMk cId="2467908807" sldId="303"/>
        </pc:sldMkLst>
        <pc:spChg chg="mod">
          <ac:chgData name="Aleksandr Kozherkov" userId="829d3cf7ad270f62" providerId="LiveId" clId="{7FCC5579-7B8A-4F86-B9AE-8319509FD801}" dt="2023-07-10T10:46:41.300" v="23636" actId="27636"/>
          <ac:spMkLst>
            <pc:docMk/>
            <pc:sldMk cId="2467908807" sldId="303"/>
            <ac:spMk id="2" creationId="{00000000-0000-0000-0000-000000000000}"/>
          </ac:spMkLst>
        </pc:spChg>
        <pc:picChg chg="del">
          <ac:chgData name="Aleksandr Kozherkov" userId="829d3cf7ad270f62" providerId="LiveId" clId="{7FCC5579-7B8A-4F86-B9AE-8319509FD801}" dt="2023-07-10T10:46:50.248" v="23637" actId="21"/>
          <ac:picMkLst>
            <pc:docMk/>
            <pc:sldMk cId="2467908807" sldId="303"/>
            <ac:picMk id="5" creationId="{6D40FDEF-4B8F-7111-C985-EB701D6D3FD8}"/>
          </ac:picMkLst>
        </pc:picChg>
      </pc:sldChg>
      <pc:sldChg chg="delSp modSp add del mod">
        <pc:chgData name="Aleksandr Kozherkov" userId="829d3cf7ad270f62" providerId="LiveId" clId="{7FCC5579-7B8A-4F86-B9AE-8319509FD801}" dt="2023-07-10T11:09:10.994" v="27275" actId="2696"/>
        <pc:sldMkLst>
          <pc:docMk/>
          <pc:sldMk cId="849485737" sldId="304"/>
        </pc:sldMkLst>
        <pc:spChg chg="mod">
          <ac:chgData name="Aleksandr Kozherkov" userId="829d3cf7ad270f62" providerId="LiveId" clId="{7FCC5579-7B8A-4F86-B9AE-8319509FD801}" dt="2023-07-10T11:08:17.090" v="27268" actId="27636"/>
          <ac:spMkLst>
            <pc:docMk/>
            <pc:sldMk cId="849485737" sldId="304"/>
            <ac:spMk id="2" creationId="{00000000-0000-0000-0000-000000000000}"/>
          </ac:spMkLst>
        </pc:spChg>
        <pc:picChg chg="del">
          <ac:chgData name="Aleksandr Kozherkov" userId="829d3cf7ad270f62" providerId="LiveId" clId="{7FCC5579-7B8A-4F86-B9AE-8319509FD801}" dt="2023-07-10T11:08:21.180" v="27269" actId="21"/>
          <ac:picMkLst>
            <pc:docMk/>
            <pc:sldMk cId="849485737" sldId="304"/>
            <ac:picMk id="5" creationId="{691556D3-EE7D-1140-7DF8-28FC259B607B}"/>
          </ac:picMkLst>
        </pc:picChg>
      </pc:sldChg>
      <pc:sldChg chg="delSp modSp add del mod">
        <pc:chgData name="Aleksandr Kozherkov" userId="829d3cf7ad270f62" providerId="LiveId" clId="{7FCC5579-7B8A-4F86-B9AE-8319509FD801}" dt="2023-07-10T11:28:24.591" v="29072" actId="2696"/>
        <pc:sldMkLst>
          <pc:docMk/>
          <pc:sldMk cId="2526549814" sldId="305"/>
        </pc:sldMkLst>
        <pc:spChg chg="mod">
          <ac:chgData name="Aleksandr Kozherkov" userId="829d3cf7ad270f62" providerId="LiveId" clId="{7FCC5579-7B8A-4F86-B9AE-8319509FD801}" dt="2023-07-10T11:27:49.597" v="29067" actId="27636"/>
          <ac:spMkLst>
            <pc:docMk/>
            <pc:sldMk cId="2526549814" sldId="305"/>
            <ac:spMk id="2" creationId="{00000000-0000-0000-0000-000000000000}"/>
          </ac:spMkLst>
        </pc:spChg>
        <pc:picChg chg="del">
          <ac:chgData name="Aleksandr Kozherkov" userId="829d3cf7ad270f62" providerId="LiveId" clId="{7FCC5579-7B8A-4F86-B9AE-8319509FD801}" dt="2023-07-10T11:27:53.030" v="29068" actId="21"/>
          <ac:picMkLst>
            <pc:docMk/>
            <pc:sldMk cId="2526549814" sldId="305"/>
            <ac:picMk id="5" creationId="{6929EE13-A9D6-FD6F-59EF-8F656CF70399}"/>
          </ac:picMkLst>
        </pc:picChg>
      </pc:sldChg>
      <pc:sldChg chg="delSp modSp add del mod">
        <pc:chgData name="Aleksandr Kozherkov" userId="829d3cf7ad270f62" providerId="LiveId" clId="{7FCC5579-7B8A-4F86-B9AE-8319509FD801}" dt="2023-07-10T13:23:08.351" v="31976" actId="2696"/>
        <pc:sldMkLst>
          <pc:docMk/>
          <pc:sldMk cId="2901149393" sldId="306"/>
        </pc:sldMkLst>
        <pc:spChg chg="mod">
          <ac:chgData name="Aleksandr Kozherkov" userId="829d3cf7ad270f62" providerId="LiveId" clId="{7FCC5579-7B8A-4F86-B9AE-8319509FD801}" dt="2023-07-10T12:51:43.910" v="31747" actId="14100"/>
          <ac:spMkLst>
            <pc:docMk/>
            <pc:sldMk cId="2901149393" sldId="306"/>
            <ac:spMk id="2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10T12:49:01.806" v="31705" actId="27636"/>
          <ac:spMkLst>
            <pc:docMk/>
            <pc:sldMk cId="2901149393" sldId="306"/>
            <ac:spMk id="6" creationId="{EAB22ADC-49C2-E4E3-8449-1590F1B63B75}"/>
          </ac:spMkLst>
        </pc:spChg>
        <pc:graphicFrameChg chg="mod modGraphic">
          <ac:chgData name="Aleksandr Kozherkov" userId="829d3cf7ad270f62" providerId="LiveId" clId="{7FCC5579-7B8A-4F86-B9AE-8319509FD801}" dt="2023-07-10T13:22:20.870" v="31973" actId="113"/>
          <ac:graphicFrameMkLst>
            <pc:docMk/>
            <pc:sldMk cId="2901149393" sldId="306"/>
            <ac:graphicFrameMk id="7" creationId="{3C8A99E6-28B1-199A-744E-E6ADB9E42E5A}"/>
          </ac:graphicFrameMkLst>
        </pc:graphicFrameChg>
        <pc:picChg chg="del">
          <ac:chgData name="Aleksandr Kozherkov" userId="829d3cf7ad270f62" providerId="LiveId" clId="{7FCC5579-7B8A-4F86-B9AE-8319509FD801}" dt="2023-07-10T12:49:05.401" v="31707" actId="21"/>
          <ac:picMkLst>
            <pc:docMk/>
            <pc:sldMk cId="2901149393" sldId="306"/>
            <ac:picMk id="11" creationId="{845DED4B-E67C-1738-C5E2-511821A87684}"/>
          </ac:picMkLst>
        </pc:picChg>
      </pc:sldChg>
      <pc:sldChg chg="delSp modSp add del mod">
        <pc:chgData name="Aleksandr Kozherkov" userId="829d3cf7ad270f62" providerId="LiveId" clId="{7FCC5579-7B8A-4F86-B9AE-8319509FD801}" dt="2023-07-10T10:28:28.870" v="21680" actId="2696"/>
        <pc:sldMkLst>
          <pc:docMk/>
          <pc:sldMk cId="3459773693" sldId="307"/>
        </pc:sldMkLst>
        <pc:spChg chg="mod">
          <ac:chgData name="Aleksandr Kozherkov" userId="829d3cf7ad270f62" providerId="LiveId" clId="{7FCC5579-7B8A-4F86-B9AE-8319509FD801}" dt="2023-07-10T10:21:26.772" v="21486" actId="27636"/>
          <ac:spMkLst>
            <pc:docMk/>
            <pc:sldMk cId="3459773693" sldId="307"/>
            <ac:spMk id="5" creationId="{8DED4B0A-3170-0F55-0CA5-8844A3A492C8}"/>
          </ac:spMkLst>
        </pc:spChg>
        <pc:picChg chg="del">
          <ac:chgData name="Aleksandr Kozherkov" userId="829d3cf7ad270f62" providerId="LiveId" clId="{7FCC5579-7B8A-4F86-B9AE-8319509FD801}" dt="2023-07-10T10:21:30.625" v="21487" actId="21"/>
          <ac:picMkLst>
            <pc:docMk/>
            <pc:sldMk cId="3459773693" sldId="307"/>
            <ac:picMk id="7" creationId="{F3AF6FC1-B0B2-D75D-0302-3124B8A4A98D}"/>
          </ac:picMkLst>
        </pc:picChg>
      </pc:sldChg>
      <pc:sldChg chg="delSp modSp add del mod">
        <pc:chgData name="Aleksandr Kozherkov" userId="829d3cf7ad270f62" providerId="LiveId" clId="{7FCC5579-7B8A-4F86-B9AE-8319509FD801}" dt="2023-07-10T10:33:45.681" v="22622" actId="2696"/>
        <pc:sldMkLst>
          <pc:docMk/>
          <pc:sldMk cId="853596108" sldId="308"/>
        </pc:sldMkLst>
        <pc:spChg chg="mod">
          <ac:chgData name="Aleksandr Kozherkov" userId="829d3cf7ad270f62" providerId="LiveId" clId="{7FCC5579-7B8A-4F86-B9AE-8319509FD801}" dt="2023-07-10T10:29:37.055" v="22590" actId="27636"/>
          <ac:spMkLst>
            <pc:docMk/>
            <pc:sldMk cId="853596108" sldId="308"/>
            <ac:spMk id="6" creationId="{A3C22F67-211B-D3D4-BF12-62E49C49F8C3}"/>
          </ac:spMkLst>
        </pc:spChg>
        <pc:picChg chg="del">
          <ac:chgData name="Aleksandr Kozherkov" userId="829d3cf7ad270f62" providerId="LiveId" clId="{7FCC5579-7B8A-4F86-B9AE-8319509FD801}" dt="2023-07-10T10:29:41.034" v="22591" actId="21"/>
          <ac:picMkLst>
            <pc:docMk/>
            <pc:sldMk cId="853596108" sldId="308"/>
            <ac:picMk id="9" creationId="{4C9E388A-C714-6100-668C-99EE1174FA54}"/>
          </ac:picMkLst>
        </pc:picChg>
      </pc:sldChg>
      <pc:sldChg chg="delSp modSp add del mod">
        <pc:chgData name="Aleksandr Kozherkov" userId="829d3cf7ad270f62" providerId="LiveId" clId="{7FCC5579-7B8A-4F86-B9AE-8319509FD801}" dt="2023-07-10T10:42:24.930" v="23574" actId="2696"/>
        <pc:sldMkLst>
          <pc:docMk/>
          <pc:sldMk cId="633897639" sldId="309"/>
        </pc:sldMkLst>
        <pc:spChg chg="mod">
          <ac:chgData name="Aleksandr Kozherkov" userId="829d3cf7ad270f62" providerId="LiveId" clId="{7FCC5579-7B8A-4F86-B9AE-8319509FD801}" dt="2023-07-10T10:38:52.435" v="23547" actId="27636"/>
          <ac:spMkLst>
            <pc:docMk/>
            <pc:sldMk cId="633897639" sldId="309"/>
            <ac:spMk id="5" creationId="{1FC74C15-34CB-E6AA-8A1D-7618323C621D}"/>
          </ac:spMkLst>
        </pc:spChg>
        <pc:picChg chg="del">
          <ac:chgData name="Aleksandr Kozherkov" userId="829d3cf7ad270f62" providerId="LiveId" clId="{7FCC5579-7B8A-4F86-B9AE-8319509FD801}" dt="2023-07-10T10:38:55.576" v="23548" actId="21"/>
          <ac:picMkLst>
            <pc:docMk/>
            <pc:sldMk cId="633897639" sldId="309"/>
            <ac:picMk id="9" creationId="{AE1435A5-5454-53BF-A88C-25F6AA7010D6}"/>
          </ac:picMkLst>
        </pc:picChg>
      </pc:sldChg>
      <pc:sldChg chg="delSp add del mod">
        <pc:chgData name="Aleksandr Kozherkov" userId="829d3cf7ad270f62" providerId="LiveId" clId="{7FCC5579-7B8A-4F86-B9AE-8319509FD801}" dt="2023-07-10T11:00:51.527" v="25698" actId="2696"/>
        <pc:sldMkLst>
          <pc:docMk/>
          <pc:sldMk cId="3456374619" sldId="310"/>
        </pc:sldMkLst>
        <pc:picChg chg="del">
          <ac:chgData name="Aleksandr Kozherkov" userId="829d3cf7ad270f62" providerId="LiveId" clId="{7FCC5579-7B8A-4F86-B9AE-8319509FD801}" dt="2023-07-10T10:49:28.231" v="24848" actId="21"/>
          <ac:picMkLst>
            <pc:docMk/>
            <pc:sldMk cId="3456374619" sldId="310"/>
            <ac:picMk id="7" creationId="{7C90D143-05F8-C547-7BC2-4F8DD8337EA3}"/>
          </ac:picMkLst>
        </pc:picChg>
      </pc:sldChg>
      <pc:sldChg chg="delSp add del mod">
        <pc:chgData name="Aleksandr Kozherkov" userId="829d3cf7ad270f62" providerId="LiveId" clId="{7FCC5579-7B8A-4F86-B9AE-8319509FD801}" dt="2023-07-10T11:02:51.835" v="25729" actId="2696"/>
        <pc:sldMkLst>
          <pc:docMk/>
          <pc:sldMk cId="4077384641" sldId="311"/>
        </pc:sldMkLst>
        <pc:picChg chg="del">
          <ac:chgData name="Aleksandr Kozherkov" userId="829d3cf7ad270f62" providerId="LiveId" clId="{7FCC5579-7B8A-4F86-B9AE-8319509FD801}" dt="2023-07-10T10:59:05.142" v="25662" actId="21"/>
          <ac:picMkLst>
            <pc:docMk/>
            <pc:sldMk cId="4077384641" sldId="311"/>
            <ac:picMk id="7" creationId="{FF24DE1E-8DDB-EAC0-14F6-8D44D3E6DD8F}"/>
          </ac:picMkLst>
        </pc:picChg>
      </pc:sldChg>
      <pc:sldChg chg="delSp add del mod">
        <pc:chgData name="Aleksandr Kozherkov" userId="829d3cf7ad270f62" providerId="LiveId" clId="{7FCC5579-7B8A-4F86-B9AE-8319509FD801}" dt="2023-07-10T11:05:13.630" v="26423" actId="2696"/>
        <pc:sldMkLst>
          <pc:docMk/>
          <pc:sldMk cId="3047792493" sldId="312"/>
        </pc:sldMkLst>
        <pc:picChg chg="del">
          <ac:chgData name="Aleksandr Kozherkov" userId="829d3cf7ad270f62" providerId="LiveId" clId="{7FCC5579-7B8A-4F86-B9AE-8319509FD801}" dt="2023-07-10T11:03:32.112" v="25732" actId="21"/>
          <ac:picMkLst>
            <pc:docMk/>
            <pc:sldMk cId="3047792493" sldId="312"/>
            <ac:picMk id="12" creationId="{C7D216A0-ECDC-4157-10AA-C5DA6BA3BE43}"/>
          </ac:picMkLst>
        </pc:picChg>
      </pc:sldChg>
      <pc:sldChg chg="delSp add del mod">
        <pc:chgData name="Aleksandr Kozherkov" userId="829d3cf7ad270f62" providerId="LiveId" clId="{7FCC5579-7B8A-4F86-B9AE-8319509FD801}" dt="2023-07-10T11:19:47.211" v="27860" actId="2696"/>
        <pc:sldMkLst>
          <pc:docMk/>
          <pc:sldMk cId="106879333" sldId="313"/>
        </pc:sldMkLst>
        <pc:picChg chg="del">
          <ac:chgData name="Aleksandr Kozherkov" userId="829d3cf7ad270f62" providerId="LiveId" clId="{7FCC5579-7B8A-4F86-B9AE-8319509FD801}" dt="2023-07-10T11:10:09.253" v="27725" actId="21"/>
          <ac:picMkLst>
            <pc:docMk/>
            <pc:sldMk cId="106879333" sldId="313"/>
            <ac:picMk id="9" creationId="{957ABE9D-DD8C-2388-0770-F3F19B3E783F}"/>
          </ac:picMkLst>
        </pc:picChg>
      </pc:sldChg>
      <pc:sldChg chg="delSp modSp add del mod">
        <pc:chgData name="Aleksandr Kozherkov" userId="829d3cf7ad270f62" providerId="LiveId" clId="{7FCC5579-7B8A-4F86-B9AE-8319509FD801}" dt="2023-07-10T11:21:29.678" v="28553" actId="2696"/>
        <pc:sldMkLst>
          <pc:docMk/>
          <pc:sldMk cId="972643140" sldId="314"/>
        </pc:sldMkLst>
        <pc:spChg chg="mod">
          <ac:chgData name="Aleksandr Kozherkov" userId="829d3cf7ad270f62" providerId="LiveId" clId="{7FCC5579-7B8A-4F86-B9AE-8319509FD801}" dt="2023-07-10T11:20:03.511" v="27862" actId="27636"/>
          <ac:spMkLst>
            <pc:docMk/>
            <pc:sldMk cId="972643140" sldId="314"/>
            <ac:spMk id="7" creationId="{30D74523-AEBD-0441-8257-4DBD2547F8F4}"/>
          </ac:spMkLst>
        </pc:spChg>
        <pc:picChg chg="del">
          <ac:chgData name="Aleksandr Kozherkov" userId="829d3cf7ad270f62" providerId="LiveId" clId="{7FCC5579-7B8A-4F86-B9AE-8319509FD801}" dt="2023-07-10T11:20:07.090" v="27863" actId="21"/>
          <ac:picMkLst>
            <pc:docMk/>
            <pc:sldMk cId="972643140" sldId="314"/>
            <ac:picMk id="9" creationId="{7E15CC36-E6D8-1299-DEEB-DBC02E4DAC18}"/>
          </ac:picMkLst>
        </pc:picChg>
      </pc:sldChg>
      <pc:sldChg chg="delSp modSp add del mod">
        <pc:chgData name="Aleksandr Kozherkov" userId="829d3cf7ad270f62" providerId="LiveId" clId="{7FCC5579-7B8A-4F86-B9AE-8319509FD801}" dt="2023-07-10T11:33:42.803" v="29551" actId="2696"/>
        <pc:sldMkLst>
          <pc:docMk/>
          <pc:sldMk cId="750157228" sldId="315"/>
        </pc:sldMkLst>
        <pc:spChg chg="mod">
          <ac:chgData name="Aleksandr Kozherkov" userId="829d3cf7ad270f62" providerId="LiveId" clId="{7FCC5579-7B8A-4F86-B9AE-8319509FD801}" dt="2023-07-10T11:29:14.612" v="29454" actId="27636"/>
          <ac:spMkLst>
            <pc:docMk/>
            <pc:sldMk cId="750157228" sldId="315"/>
            <ac:spMk id="6" creationId="{F8DA282F-D205-189A-EF4F-8597689750C8}"/>
          </ac:spMkLst>
        </pc:spChg>
        <pc:picChg chg="del">
          <ac:chgData name="Aleksandr Kozherkov" userId="829d3cf7ad270f62" providerId="LiveId" clId="{7FCC5579-7B8A-4F86-B9AE-8319509FD801}" dt="2023-07-10T11:29:19.255" v="29455" actId="21"/>
          <ac:picMkLst>
            <pc:docMk/>
            <pc:sldMk cId="750157228" sldId="315"/>
            <ac:picMk id="9" creationId="{E7CFDC25-CA63-B63C-EFEC-FF2B1089E383}"/>
          </ac:picMkLst>
        </pc:picChg>
      </pc:sldChg>
      <pc:sldChg chg="delSp modSp add del mod">
        <pc:chgData name="Aleksandr Kozherkov" userId="829d3cf7ad270f62" providerId="LiveId" clId="{7FCC5579-7B8A-4F86-B9AE-8319509FD801}" dt="2023-07-10T12:23:20.222" v="30622" actId="2696"/>
        <pc:sldMkLst>
          <pc:docMk/>
          <pc:sldMk cId="968231220" sldId="317"/>
        </pc:sldMkLst>
        <pc:spChg chg="mod">
          <ac:chgData name="Aleksandr Kozherkov" userId="829d3cf7ad270f62" providerId="LiveId" clId="{7FCC5579-7B8A-4F86-B9AE-8319509FD801}" dt="2023-07-10T12:19:50.544" v="30586" actId="27636"/>
          <ac:spMkLst>
            <pc:docMk/>
            <pc:sldMk cId="968231220" sldId="317"/>
            <ac:spMk id="7" creationId="{F8D8D8B0-62E8-6F98-2F84-692F3E17F25E}"/>
          </ac:spMkLst>
        </pc:spChg>
        <pc:picChg chg="del">
          <ac:chgData name="Aleksandr Kozherkov" userId="829d3cf7ad270f62" providerId="LiveId" clId="{7FCC5579-7B8A-4F86-B9AE-8319509FD801}" dt="2023-07-10T12:19:54.987" v="30587" actId="21"/>
          <ac:picMkLst>
            <pc:docMk/>
            <pc:sldMk cId="968231220" sldId="317"/>
            <ac:picMk id="6" creationId="{2F5C55A0-2D8A-7B2A-04C7-38B800B0BD61}"/>
          </ac:picMkLst>
        </pc:picChg>
      </pc:sldChg>
      <pc:sldChg chg="delSp add del mod">
        <pc:chgData name="Aleksandr Kozherkov" userId="829d3cf7ad270f62" providerId="LiveId" clId="{7FCC5579-7B8A-4F86-B9AE-8319509FD801}" dt="2023-07-10T12:25:24.196" v="31673" actId="2696"/>
        <pc:sldMkLst>
          <pc:docMk/>
          <pc:sldMk cId="2088392802" sldId="318"/>
        </pc:sldMkLst>
        <pc:picChg chg="del">
          <ac:chgData name="Aleksandr Kozherkov" userId="829d3cf7ad270f62" providerId="LiveId" clId="{7FCC5579-7B8A-4F86-B9AE-8319509FD801}" dt="2023-07-10T12:24:30.060" v="31656" actId="21"/>
          <ac:picMkLst>
            <pc:docMk/>
            <pc:sldMk cId="2088392802" sldId="318"/>
            <ac:picMk id="9" creationId="{712F0110-F2E1-93B4-2A06-8E6C16B3AD9E}"/>
          </ac:picMkLst>
        </pc:picChg>
      </pc:sldChg>
      <pc:sldChg chg="delSp modSp add del mod">
        <pc:chgData name="Aleksandr Kozherkov" userId="829d3cf7ad270f62" providerId="LiveId" clId="{7FCC5579-7B8A-4F86-B9AE-8319509FD801}" dt="2023-07-10T09:46:05.428" v="16635" actId="2696"/>
        <pc:sldMkLst>
          <pc:docMk/>
          <pc:sldMk cId="3165194037" sldId="319"/>
        </pc:sldMkLst>
        <pc:spChg chg="mod">
          <ac:chgData name="Aleksandr Kozherkov" userId="829d3cf7ad270f62" providerId="LiveId" clId="{7FCC5579-7B8A-4F86-B9AE-8319509FD801}" dt="2023-07-10T09:42:30.029" v="15631" actId="27636"/>
          <ac:spMkLst>
            <pc:docMk/>
            <pc:sldMk cId="3165194037" sldId="319"/>
            <ac:spMk id="7" creationId="{DE41BFDB-869E-7CA4-ADA3-842415274097}"/>
          </ac:spMkLst>
        </pc:spChg>
        <pc:picChg chg="del">
          <ac:chgData name="Aleksandr Kozherkov" userId="829d3cf7ad270f62" providerId="LiveId" clId="{7FCC5579-7B8A-4F86-B9AE-8319509FD801}" dt="2023-07-10T09:42:33.878" v="15632" actId="21"/>
          <ac:picMkLst>
            <pc:docMk/>
            <pc:sldMk cId="3165194037" sldId="319"/>
            <ac:picMk id="9" creationId="{826787B8-7CE3-A914-FD5D-BA90084518AD}"/>
          </ac:picMkLst>
        </pc:picChg>
      </pc:sldChg>
      <pc:sldChg chg="del">
        <pc:chgData name="Aleksandr Kozherkov" userId="829d3cf7ad270f62" providerId="LiveId" clId="{7FCC5579-7B8A-4F86-B9AE-8319509FD801}" dt="2023-07-10T13:46:07.289" v="32006" actId="2696"/>
        <pc:sldMkLst>
          <pc:docMk/>
          <pc:sldMk cId="2218049895" sldId="329"/>
        </pc:sldMkLst>
      </pc:sldChg>
      <pc:sldChg chg="del">
        <pc:chgData name="Aleksandr Kozherkov" userId="829d3cf7ad270f62" providerId="LiveId" clId="{7FCC5579-7B8A-4F86-B9AE-8319509FD801}" dt="2023-07-10T13:46:36.809" v="32009" actId="2696"/>
        <pc:sldMkLst>
          <pc:docMk/>
          <pc:sldMk cId="2441306458" sldId="331"/>
        </pc:sldMkLst>
      </pc:sldChg>
      <pc:sldChg chg="del">
        <pc:chgData name="Aleksandr Kozherkov" userId="829d3cf7ad270f62" providerId="LiveId" clId="{7FCC5579-7B8A-4F86-B9AE-8319509FD801}" dt="2023-07-10T13:46:40.602" v="32010" actId="2696"/>
        <pc:sldMkLst>
          <pc:docMk/>
          <pc:sldMk cId="1209291647" sldId="341"/>
        </pc:sldMkLst>
      </pc:sldChg>
      <pc:sldChg chg="del">
        <pc:chgData name="Aleksandr Kozherkov" userId="829d3cf7ad270f62" providerId="LiveId" clId="{7FCC5579-7B8A-4F86-B9AE-8319509FD801}" dt="2023-07-10T13:46:43.796" v="32011" actId="2696"/>
        <pc:sldMkLst>
          <pc:docMk/>
          <pc:sldMk cId="2488226301" sldId="352"/>
        </pc:sldMkLst>
      </pc:sldChg>
      <pc:sldChg chg="del">
        <pc:chgData name="Aleksandr Kozherkov" userId="829d3cf7ad270f62" providerId="LiveId" clId="{7FCC5579-7B8A-4F86-B9AE-8319509FD801}" dt="2023-07-10T13:46:48.202" v="32012" actId="2696"/>
        <pc:sldMkLst>
          <pc:docMk/>
          <pc:sldMk cId="686721801" sldId="354"/>
        </pc:sldMkLst>
      </pc:sldChg>
      <pc:sldChg chg="del">
        <pc:chgData name="Aleksandr Kozherkov" userId="829d3cf7ad270f62" providerId="LiveId" clId="{7FCC5579-7B8A-4F86-B9AE-8319509FD801}" dt="2023-07-10T13:46:52.021" v="32013" actId="2696"/>
        <pc:sldMkLst>
          <pc:docMk/>
          <pc:sldMk cId="2177918218" sldId="356"/>
        </pc:sldMkLst>
      </pc:sldChg>
      <pc:sldChg chg="addSp delSp modSp mod delAnim modAnim">
        <pc:chgData name="Aleksandr Kozherkov" userId="829d3cf7ad270f62" providerId="LiveId" clId="{7FCC5579-7B8A-4F86-B9AE-8319509FD801}" dt="2023-07-10T13:23:42.544" v="31977" actId="21"/>
        <pc:sldMkLst>
          <pc:docMk/>
          <pc:sldMk cId="3110716839" sldId="361"/>
        </pc:sldMkLst>
        <pc:spChg chg="add del mod">
          <ac:chgData name="Aleksandr Kozherkov" userId="829d3cf7ad270f62" providerId="LiveId" clId="{7FCC5579-7B8A-4F86-B9AE-8319509FD801}" dt="2023-07-09T09:39:07.411" v="753" actId="21"/>
          <ac:spMkLst>
            <pc:docMk/>
            <pc:sldMk cId="3110716839" sldId="361"/>
            <ac:spMk id="5" creationId="{F36E33BD-2FFC-A73B-952E-3F7B515E6D50}"/>
          </ac:spMkLst>
        </pc:spChg>
        <pc:spChg chg="mod">
          <ac:chgData name="Aleksandr Kozherkov" userId="829d3cf7ad270f62" providerId="LiveId" clId="{7FCC5579-7B8A-4F86-B9AE-8319509FD801}" dt="2023-07-09T09:43:55.677" v="980" actId="2710"/>
          <ac:spMkLst>
            <pc:docMk/>
            <pc:sldMk cId="3110716839" sldId="361"/>
            <ac:spMk id="6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09:48:48.892" v="1237" actId="14100"/>
          <ac:spMkLst>
            <pc:docMk/>
            <pc:sldMk cId="3110716839" sldId="361"/>
            <ac:spMk id="9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09:49:05.179" v="1238" actId="255"/>
          <ac:spMkLst>
            <pc:docMk/>
            <pc:sldMk cId="3110716839" sldId="361"/>
            <ac:spMk id="10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09:49:12.421" v="1239" actId="255"/>
          <ac:spMkLst>
            <pc:docMk/>
            <pc:sldMk cId="3110716839" sldId="361"/>
            <ac:spMk id="11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09:48:40.074" v="1236" actId="14100"/>
          <ac:spMkLst>
            <pc:docMk/>
            <pc:sldMk cId="3110716839" sldId="361"/>
            <ac:spMk id="13" creationId="{00000000-0000-0000-0000-000000000000}"/>
          </ac:spMkLst>
        </pc:spChg>
        <pc:spChg chg="del mod">
          <ac:chgData name="Aleksandr Kozherkov" userId="829d3cf7ad270f62" providerId="LiveId" clId="{7FCC5579-7B8A-4F86-B9AE-8319509FD801}" dt="2023-07-09T09:34:37.840" v="608" actId="21"/>
          <ac:spMkLst>
            <pc:docMk/>
            <pc:sldMk cId="3110716839" sldId="361"/>
            <ac:spMk id="14" creationId="{00000000-0000-0000-0000-000000000000}"/>
          </ac:spMkLst>
        </pc:spChg>
        <pc:spChg chg="del">
          <ac:chgData name="Aleksandr Kozherkov" userId="829d3cf7ad270f62" providerId="LiveId" clId="{7FCC5579-7B8A-4F86-B9AE-8319509FD801}" dt="2023-07-09T09:39:11.943" v="754" actId="21"/>
          <ac:spMkLst>
            <pc:docMk/>
            <pc:sldMk cId="3110716839" sldId="361"/>
            <ac:spMk id="15" creationId="{00000000-0000-0000-0000-000000000000}"/>
          </ac:spMkLst>
        </pc:spChg>
        <pc:spChg chg="del">
          <ac:chgData name="Aleksandr Kozherkov" userId="829d3cf7ad270f62" providerId="LiveId" clId="{7FCC5579-7B8A-4F86-B9AE-8319509FD801}" dt="2023-07-09T09:39:03.811" v="752" actId="21"/>
          <ac:spMkLst>
            <pc:docMk/>
            <pc:sldMk cId="3110716839" sldId="361"/>
            <ac:spMk id="18" creationId="{00000000-0000-0000-0000-000000000000}"/>
          </ac:spMkLst>
        </pc:spChg>
        <pc:picChg chg="add mod">
          <ac:chgData name="Aleksandr Kozherkov" userId="829d3cf7ad270f62" providerId="LiveId" clId="{7FCC5579-7B8A-4F86-B9AE-8319509FD801}" dt="2023-07-09T09:36:36.887" v="615" actId="11530"/>
          <ac:picMkLst>
            <pc:docMk/>
            <pc:sldMk cId="3110716839" sldId="361"/>
            <ac:picMk id="3" creationId="{79E8E798-F03E-15B6-7338-E190C5FD0125}"/>
          </ac:picMkLst>
        </pc:picChg>
        <pc:picChg chg="add del mod">
          <ac:chgData name="Aleksandr Kozherkov" userId="829d3cf7ad270f62" providerId="LiveId" clId="{7FCC5579-7B8A-4F86-B9AE-8319509FD801}" dt="2023-07-09T13:32:49.549" v="10453" actId="931"/>
          <ac:picMkLst>
            <pc:docMk/>
            <pc:sldMk cId="3110716839" sldId="361"/>
            <ac:picMk id="4" creationId="{2D6ACD87-64B8-3804-ABB5-A38C0C93BEA5}"/>
          </ac:picMkLst>
        </pc:picChg>
        <pc:picChg chg="add del mod">
          <ac:chgData name="Aleksandr Kozherkov" userId="829d3cf7ad270f62" providerId="LiveId" clId="{7FCC5579-7B8A-4F86-B9AE-8319509FD801}" dt="2023-07-09T13:33:28.109" v="10458" actId="931"/>
          <ac:picMkLst>
            <pc:docMk/>
            <pc:sldMk cId="3110716839" sldId="361"/>
            <ac:picMk id="7" creationId="{483BC088-4086-5C44-DF17-44EB2B66D666}"/>
          </ac:picMkLst>
        </pc:picChg>
        <pc:picChg chg="add del mod">
          <ac:chgData name="Aleksandr Kozherkov" userId="829d3cf7ad270f62" providerId="LiveId" clId="{7FCC5579-7B8A-4F86-B9AE-8319509FD801}" dt="2023-07-10T13:23:42.544" v="31977" actId="21"/>
          <ac:picMkLst>
            <pc:docMk/>
            <pc:sldMk cId="3110716839" sldId="361"/>
            <ac:picMk id="12" creationId="{F891DDD6-7758-0C39-B325-410C711A6906}"/>
          </ac:picMkLst>
        </pc:picChg>
      </pc:sldChg>
      <pc:sldChg chg="addSp modSp del mod">
        <pc:chgData name="Aleksandr Kozherkov" userId="829d3cf7ad270f62" providerId="LiveId" clId="{7FCC5579-7B8A-4F86-B9AE-8319509FD801}" dt="2023-07-10T13:46:17.497" v="32007" actId="2696"/>
        <pc:sldMkLst>
          <pc:docMk/>
          <pc:sldMk cId="3937079039" sldId="362"/>
        </pc:sldMkLst>
        <pc:picChg chg="add mod">
          <ac:chgData name="Aleksandr Kozherkov" userId="829d3cf7ad270f62" providerId="LiveId" clId="{7FCC5579-7B8A-4F86-B9AE-8319509FD801}" dt="2023-07-09T13:50:59.903" v="10502"/>
          <ac:picMkLst>
            <pc:docMk/>
            <pc:sldMk cId="3937079039" sldId="362"/>
            <ac:picMk id="2" creationId="{C281CFBF-A0F0-BBE5-3E50-7F42A5C99AA9}"/>
          </ac:picMkLst>
        </pc:picChg>
      </pc:sldChg>
      <pc:sldChg chg="addSp delSp modSp mod ord">
        <pc:chgData name="Aleksandr Kozherkov" userId="829d3cf7ad270f62" providerId="LiveId" clId="{7FCC5579-7B8A-4F86-B9AE-8319509FD801}" dt="2023-07-10T13:25:40.782" v="31988" actId="1076"/>
        <pc:sldMkLst>
          <pc:docMk/>
          <pc:sldMk cId="2027444631" sldId="363"/>
        </pc:sldMkLst>
        <pc:spChg chg="add del mod">
          <ac:chgData name="Aleksandr Kozherkov" userId="829d3cf7ad270f62" providerId="LiveId" clId="{7FCC5579-7B8A-4F86-B9AE-8319509FD801}" dt="2023-07-10T12:48:43.226" v="31703" actId="21"/>
          <ac:spMkLst>
            <pc:docMk/>
            <pc:sldMk cId="2027444631" sldId="363"/>
            <ac:spMk id="3" creationId="{673F1B58-35FF-96C8-ED17-27900E8D32B9}"/>
          </ac:spMkLst>
        </pc:spChg>
        <pc:spChg chg="add mod">
          <ac:chgData name="Aleksandr Kozherkov" userId="829d3cf7ad270f62" providerId="LiveId" clId="{7FCC5579-7B8A-4F86-B9AE-8319509FD801}" dt="2023-07-10T12:51:23.377" v="31745" actId="1076"/>
          <ac:spMkLst>
            <pc:docMk/>
            <pc:sldMk cId="2027444631" sldId="363"/>
            <ac:spMk id="4" creationId="{1A80CAFB-8D0B-8D92-C7E4-B44EEC8E4697}"/>
          </ac:spMkLst>
        </pc:spChg>
        <pc:spChg chg="add mod">
          <ac:chgData name="Aleksandr Kozherkov" userId="829d3cf7ad270f62" providerId="LiveId" clId="{7FCC5579-7B8A-4F86-B9AE-8319509FD801}" dt="2023-07-10T13:21:00.442" v="31971" actId="20577"/>
          <ac:spMkLst>
            <pc:docMk/>
            <pc:sldMk cId="2027444631" sldId="363"/>
            <ac:spMk id="6" creationId="{08F2FE7A-EA4A-DE63-BC8B-6A9444BA2E1D}"/>
          </ac:spMkLst>
        </pc:spChg>
        <pc:spChg chg="del">
          <ac:chgData name="Aleksandr Kozherkov" userId="829d3cf7ad270f62" providerId="LiveId" clId="{7FCC5579-7B8A-4F86-B9AE-8319509FD801}" dt="2023-07-10T12:48:36.424" v="31702" actId="21"/>
          <ac:spMkLst>
            <pc:docMk/>
            <pc:sldMk cId="2027444631" sldId="363"/>
            <ac:spMk id="11" creationId="{00000000-0000-0000-0000-000000000000}"/>
          </ac:spMkLst>
        </pc:spChg>
        <pc:spChg chg="del">
          <ac:chgData name="Aleksandr Kozherkov" userId="829d3cf7ad270f62" providerId="LiveId" clId="{7FCC5579-7B8A-4F86-B9AE-8319509FD801}" dt="2023-07-10T12:48:30.038" v="31701" actId="21"/>
          <ac:spMkLst>
            <pc:docMk/>
            <pc:sldMk cId="2027444631" sldId="363"/>
            <ac:spMk id="20" creationId="{00000000-0000-0000-0000-000000000000}"/>
          </ac:spMkLst>
        </pc:spChg>
        <pc:spChg chg="del mod">
          <ac:chgData name="Aleksandr Kozherkov" userId="829d3cf7ad270f62" providerId="LiveId" clId="{7FCC5579-7B8A-4F86-B9AE-8319509FD801}" dt="2023-07-10T13:09:44.604" v="31852" actId="21"/>
          <ac:spMkLst>
            <pc:docMk/>
            <pc:sldMk cId="2027444631" sldId="363"/>
            <ac:spMk id="21" creationId="{00000000-0000-0000-0000-000000000000}"/>
          </ac:spMkLst>
        </pc:spChg>
        <pc:picChg chg="add del mod">
          <ac:chgData name="Aleksandr Kozherkov" userId="829d3cf7ad270f62" providerId="LiveId" clId="{7FCC5579-7B8A-4F86-B9AE-8319509FD801}" dt="2023-07-10T13:06:56.505" v="31835" actId="21"/>
          <ac:picMkLst>
            <pc:docMk/>
            <pc:sldMk cId="2027444631" sldId="363"/>
            <ac:picMk id="8" creationId="{59CF0179-3F68-82E1-E14C-93E5FFE3565B}"/>
          </ac:picMkLst>
        </pc:picChg>
        <pc:picChg chg="add del mod">
          <ac:chgData name="Aleksandr Kozherkov" userId="829d3cf7ad270f62" providerId="LiveId" clId="{7FCC5579-7B8A-4F86-B9AE-8319509FD801}" dt="2023-07-10T13:18:22.211" v="31962" actId="21"/>
          <ac:picMkLst>
            <pc:docMk/>
            <pc:sldMk cId="2027444631" sldId="363"/>
            <ac:picMk id="10" creationId="{D999D476-FC77-4A29-8D59-A3A18A6E3D74}"/>
          </ac:picMkLst>
        </pc:picChg>
        <pc:picChg chg="add mod">
          <ac:chgData name="Aleksandr Kozherkov" userId="829d3cf7ad270f62" providerId="LiveId" clId="{7FCC5579-7B8A-4F86-B9AE-8319509FD801}" dt="2023-07-10T13:22:46.582" v="31975" actId="1076"/>
          <ac:picMkLst>
            <pc:docMk/>
            <pc:sldMk cId="2027444631" sldId="363"/>
            <ac:picMk id="13" creationId="{B75F7D19-4487-E408-BEDC-2E77631B1833}"/>
          </ac:picMkLst>
        </pc:picChg>
        <pc:picChg chg="add mod">
          <ac:chgData name="Aleksandr Kozherkov" userId="829d3cf7ad270f62" providerId="LiveId" clId="{7FCC5579-7B8A-4F86-B9AE-8319509FD801}" dt="2023-07-10T13:25:40.782" v="31988" actId="1076"/>
          <ac:picMkLst>
            <pc:docMk/>
            <pc:sldMk cId="2027444631" sldId="363"/>
            <ac:picMk id="15" creationId="{C6D0D5D6-5EFA-FBD8-3083-D5038E5E5705}"/>
          </ac:picMkLst>
        </pc:picChg>
      </pc:sldChg>
      <pc:sldChg chg="del">
        <pc:chgData name="Aleksandr Kozherkov" userId="829d3cf7ad270f62" providerId="LiveId" clId="{7FCC5579-7B8A-4F86-B9AE-8319509FD801}" dt="2023-07-10T13:45:59.485" v="32004" actId="2696"/>
        <pc:sldMkLst>
          <pc:docMk/>
          <pc:sldMk cId="180389024" sldId="377"/>
        </pc:sldMkLst>
      </pc:sldChg>
      <pc:sldChg chg="del">
        <pc:chgData name="Aleksandr Kozherkov" userId="829d3cf7ad270f62" providerId="LiveId" clId="{7FCC5579-7B8A-4F86-B9AE-8319509FD801}" dt="2023-07-10T13:47:02.304" v="32015" actId="2696"/>
        <pc:sldMkLst>
          <pc:docMk/>
          <pc:sldMk cId="3492825300" sldId="378"/>
        </pc:sldMkLst>
      </pc:sldChg>
      <pc:sldChg chg="del">
        <pc:chgData name="Aleksandr Kozherkov" userId="829d3cf7ad270f62" providerId="LiveId" clId="{7FCC5579-7B8A-4F86-B9AE-8319509FD801}" dt="2023-07-10T13:46:03.389" v="32005" actId="2696"/>
        <pc:sldMkLst>
          <pc:docMk/>
          <pc:sldMk cId="2376105647" sldId="379"/>
        </pc:sldMkLst>
      </pc:sldChg>
      <pc:sldChg chg="del">
        <pc:chgData name="Aleksandr Kozherkov" userId="829d3cf7ad270f62" providerId="LiveId" clId="{7FCC5579-7B8A-4F86-B9AE-8319509FD801}" dt="2023-07-10T13:46:55.343" v="32014" actId="2696"/>
        <pc:sldMkLst>
          <pc:docMk/>
          <pc:sldMk cId="627313075" sldId="380"/>
        </pc:sldMkLst>
      </pc:sldChg>
      <pc:sldChg chg="del ord">
        <pc:chgData name="Aleksandr Kozherkov" userId="829d3cf7ad270f62" providerId="LiveId" clId="{7FCC5579-7B8A-4F86-B9AE-8319509FD801}" dt="2023-07-10T13:46:31.501" v="32008" actId="2696"/>
        <pc:sldMkLst>
          <pc:docMk/>
          <pc:sldMk cId="3248013837" sldId="381"/>
        </pc:sldMkLst>
      </pc:sldChg>
      <pc:sldChg chg="del">
        <pc:chgData name="Aleksandr Kozherkov" userId="829d3cf7ad270f62" providerId="LiveId" clId="{7FCC5579-7B8A-4F86-B9AE-8319509FD801}" dt="2023-07-10T13:45:56.148" v="32003" actId="2696"/>
        <pc:sldMkLst>
          <pc:docMk/>
          <pc:sldMk cId="3579851275" sldId="382"/>
        </pc:sldMkLst>
      </pc:sldChg>
      <pc:sldChg chg="del">
        <pc:chgData name="Aleksandr Kozherkov" userId="829d3cf7ad270f62" providerId="LiveId" clId="{7FCC5579-7B8A-4F86-B9AE-8319509FD801}" dt="2023-07-10T13:45:52.417" v="32002" actId="2696"/>
        <pc:sldMkLst>
          <pc:docMk/>
          <pc:sldMk cId="1788325768" sldId="383"/>
        </pc:sldMkLst>
      </pc:sldChg>
      <pc:sldChg chg="modSp add mod">
        <pc:chgData name="Aleksandr Kozherkov" userId="829d3cf7ad270f62" providerId="LiveId" clId="{7FCC5579-7B8A-4F86-B9AE-8319509FD801}" dt="2023-07-09T10:14:20.009" v="2278" actId="255"/>
        <pc:sldMkLst>
          <pc:docMk/>
          <pc:sldMk cId="44163557" sldId="384"/>
        </pc:sldMkLst>
        <pc:spChg chg="mod">
          <ac:chgData name="Aleksandr Kozherkov" userId="829d3cf7ad270f62" providerId="LiveId" clId="{7FCC5579-7B8A-4F86-B9AE-8319509FD801}" dt="2023-07-09T10:14:07.085" v="2277" actId="2710"/>
          <ac:spMkLst>
            <pc:docMk/>
            <pc:sldMk cId="44163557" sldId="384"/>
            <ac:spMk id="4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0:14:20.009" v="2278" actId="255"/>
          <ac:spMkLst>
            <pc:docMk/>
            <pc:sldMk cId="44163557" sldId="384"/>
            <ac:spMk id="5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0:14:02.576" v="2276" actId="2710"/>
          <ac:spMkLst>
            <pc:docMk/>
            <pc:sldMk cId="44163557" sldId="384"/>
            <ac:spMk id="7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0:13:57.509" v="2275" actId="2710"/>
          <ac:spMkLst>
            <pc:docMk/>
            <pc:sldMk cId="44163557" sldId="384"/>
            <ac:spMk id="8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0:13:51.356" v="2274" actId="2710"/>
          <ac:spMkLst>
            <pc:docMk/>
            <pc:sldMk cId="44163557" sldId="384"/>
            <ac:spMk id="9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0:13:43.628" v="2273" actId="2710"/>
          <ac:spMkLst>
            <pc:docMk/>
            <pc:sldMk cId="44163557" sldId="384"/>
            <ac:spMk id="33" creationId="{00000000-0000-0000-0000-000000000000}"/>
          </ac:spMkLst>
        </pc:spChg>
      </pc:sldChg>
      <pc:sldChg chg="modSp add del mod">
        <pc:chgData name="Aleksandr Kozherkov" userId="829d3cf7ad270f62" providerId="LiveId" clId="{7FCC5579-7B8A-4F86-B9AE-8319509FD801}" dt="2023-07-09T09:33:33.761" v="595" actId="2696"/>
        <pc:sldMkLst>
          <pc:docMk/>
          <pc:sldMk cId="394515649" sldId="384"/>
        </pc:sldMkLst>
        <pc:spChg chg="mod">
          <ac:chgData name="Aleksandr Kozherkov" userId="829d3cf7ad270f62" providerId="LiveId" clId="{7FCC5579-7B8A-4F86-B9AE-8319509FD801}" dt="2023-07-09T09:31:19.518" v="591" actId="20577"/>
          <ac:spMkLst>
            <pc:docMk/>
            <pc:sldMk cId="394515649" sldId="384"/>
            <ac:spMk id="11" creationId="{CB0E7E2C-4A55-0E02-286F-06EA630BDF01}"/>
          </ac:spMkLst>
        </pc:spChg>
        <pc:spChg chg="mod">
          <ac:chgData name="Aleksandr Kozherkov" userId="829d3cf7ad270f62" providerId="LiveId" clId="{7FCC5579-7B8A-4F86-B9AE-8319509FD801}" dt="2023-07-09T09:30:10.575" v="510"/>
          <ac:spMkLst>
            <pc:docMk/>
            <pc:sldMk cId="394515649" sldId="384"/>
            <ac:spMk id="12" creationId="{59D13E83-E0C9-960E-7E7D-8AAADB6E5F8B}"/>
          </ac:spMkLst>
        </pc:spChg>
      </pc:sldChg>
      <pc:sldChg chg="add del">
        <pc:chgData name="Aleksandr Kozherkov" userId="829d3cf7ad270f62" providerId="LiveId" clId="{7FCC5579-7B8A-4F86-B9AE-8319509FD801}" dt="2023-07-09T09:33:20.789" v="593" actId="2696"/>
        <pc:sldMkLst>
          <pc:docMk/>
          <pc:sldMk cId="2257592765" sldId="385"/>
        </pc:sldMkLst>
      </pc:sldChg>
      <pc:sldChg chg="addSp delSp modSp add mod">
        <pc:chgData name="Aleksandr Kozherkov" userId="829d3cf7ad270f62" providerId="LiveId" clId="{7FCC5579-7B8A-4F86-B9AE-8319509FD801}" dt="2023-07-10T13:34:53.964" v="31998" actId="20577"/>
        <pc:sldMkLst>
          <pc:docMk/>
          <pc:sldMk cId="3341242187" sldId="385"/>
        </pc:sldMkLst>
        <pc:spChg chg="add del mod">
          <ac:chgData name="Aleksandr Kozherkov" userId="829d3cf7ad270f62" providerId="LiveId" clId="{7FCC5579-7B8A-4F86-B9AE-8319509FD801}" dt="2023-07-09T10:18:56.932" v="2336" actId="21"/>
          <ac:spMkLst>
            <pc:docMk/>
            <pc:sldMk cId="3341242187" sldId="385"/>
            <ac:spMk id="3" creationId="{7A53B5B0-2BA9-D2F8-7849-E6BC4322D4A7}"/>
          </ac:spMkLst>
        </pc:spChg>
        <pc:spChg chg="del">
          <ac:chgData name="Aleksandr Kozherkov" userId="829d3cf7ad270f62" providerId="LiveId" clId="{7FCC5579-7B8A-4F86-B9AE-8319509FD801}" dt="2023-07-09T10:19:44.811" v="2343" actId="21"/>
          <ac:spMkLst>
            <pc:docMk/>
            <pc:sldMk cId="3341242187" sldId="385"/>
            <ac:spMk id="4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3:39:42.497" v="10483" actId="1076"/>
          <ac:spMkLst>
            <pc:docMk/>
            <pc:sldMk cId="3341242187" sldId="385"/>
            <ac:spMk id="5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10T13:34:53.964" v="31998" actId="20577"/>
          <ac:spMkLst>
            <pc:docMk/>
            <pc:sldMk cId="3341242187" sldId="385"/>
            <ac:spMk id="7" creationId="{00000000-0000-0000-0000-000000000000}"/>
          </ac:spMkLst>
        </pc:spChg>
        <pc:spChg chg="del">
          <ac:chgData name="Aleksandr Kozherkov" userId="829d3cf7ad270f62" providerId="LiveId" clId="{7FCC5579-7B8A-4F86-B9AE-8319509FD801}" dt="2023-07-09T10:17:52.967" v="2328" actId="21"/>
          <ac:spMkLst>
            <pc:docMk/>
            <pc:sldMk cId="3341242187" sldId="385"/>
            <ac:spMk id="8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0:22:57.159" v="2466" actId="14100"/>
          <ac:spMkLst>
            <pc:docMk/>
            <pc:sldMk cId="3341242187" sldId="385"/>
            <ac:spMk id="9" creationId="{00000000-0000-0000-0000-000000000000}"/>
          </ac:spMkLst>
        </pc:spChg>
        <pc:spChg chg="add del mod">
          <ac:chgData name="Aleksandr Kozherkov" userId="829d3cf7ad270f62" providerId="LiveId" clId="{7FCC5579-7B8A-4F86-B9AE-8319509FD801}" dt="2023-07-09T10:18:52.704" v="2335" actId="21"/>
          <ac:spMkLst>
            <pc:docMk/>
            <pc:sldMk cId="3341242187" sldId="385"/>
            <ac:spMk id="10" creationId="{B72A3817-07E7-252D-9902-CEFBC270EB27}"/>
          </ac:spMkLst>
        </pc:spChg>
        <pc:spChg chg="add del mod">
          <ac:chgData name="Aleksandr Kozherkov" userId="829d3cf7ad270f62" providerId="LiveId" clId="{7FCC5579-7B8A-4F86-B9AE-8319509FD801}" dt="2023-07-09T10:19:12.518" v="2338" actId="21"/>
          <ac:spMkLst>
            <pc:docMk/>
            <pc:sldMk cId="3341242187" sldId="385"/>
            <ac:spMk id="12" creationId="{58076E7C-E3DE-FAFE-2C6A-7A75E7AA4ACB}"/>
          </ac:spMkLst>
        </pc:spChg>
        <pc:spChg chg="add del mod">
          <ac:chgData name="Aleksandr Kozherkov" userId="829d3cf7ad270f62" providerId="LiveId" clId="{7FCC5579-7B8A-4F86-B9AE-8319509FD801}" dt="2023-07-09T10:19:25.114" v="2340" actId="21"/>
          <ac:spMkLst>
            <pc:docMk/>
            <pc:sldMk cId="3341242187" sldId="385"/>
            <ac:spMk id="14" creationId="{AFC4F380-07D5-2651-B20F-EFAD6C6486E5}"/>
          </ac:spMkLst>
        </pc:spChg>
        <pc:spChg chg="add del mod">
          <ac:chgData name="Aleksandr Kozherkov" userId="829d3cf7ad270f62" providerId="LiveId" clId="{7FCC5579-7B8A-4F86-B9AE-8319509FD801}" dt="2023-07-09T10:19:38.323" v="2342" actId="21"/>
          <ac:spMkLst>
            <pc:docMk/>
            <pc:sldMk cId="3341242187" sldId="385"/>
            <ac:spMk id="16" creationId="{13E9F41E-E823-A329-23A0-F96AF07023B1}"/>
          </ac:spMkLst>
        </pc:spChg>
        <pc:spChg chg="add del mod">
          <ac:chgData name="Aleksandr Kozherkov" userId="829d3cf7ad270f62" providerId="LiveId" clId="{7FCC5579-7B8A-4F86-B9AE-8319509FD801}" dt="2023-07-09T10:19:50.143" v="2344" actId="21"/>
          <ac:spMkLst>
            <pc:docMk/>
            <pc:sldMk cId="3341242187" sldId="385"/>
            <ac:spMk id="18" creationId="{AE77BFD9-B0E0-EAE7-EDCD-D7C544933ACC}"/>
          </ac:spMkLst>
        </pc:spChg>
        <pc:spChg chg="del">
          <ac:chgData name="Aleksandr Kozherkov" userId="829d3cf7ad270f62" providerId="LiveId" clId="{7FCC5579-7B8A-4F86-B9AE-8319509FD801}" dt="2023-07-09T10:19:20.325" v="2339" actId="21"/>
          <ac:spMkLst>
            <pc:docMk/>
            <pc:sldMk cId="3341242187" sldId="385"/>
            <ac:spMk id="33" creationId="{00000000-0000-0000-0000-000000000000}"/>
          </ac:spMkLst>
        </pc:spChg>
        <pc:spChg chg="del">
          <ac:chgData name="Aleksandr Kozherkov" userId="829d3cf7ad270f62" providerId="LiveId" clId="{7FCC5579-7B8A-4F86-B9AE-8319509FD801}" dt="2023-07-09T10:19:34.316" v="2341" actId="21"/>
          <ac:spMkLst>
            <pc:docMk/>
            <pc:sldMk cId="3341242187" sldId="385"/>
            <ac:spMk id="47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0:23:56.799" v="2467" actId="1076"/>
          <ac:spMkLst>
            <pc:docMk/>
            <pc:sldMk cId="3341242187" sldId="385"/>
            <ac:spMk id="48" creationId="{00000000-0000-0000-0000-000000000000}"/>
          </ac:spMkLst>
        </pc:spChg>
        <pc:spChg chg="del">
          <ac:chgData name="Aleksandr Kozherkov" userId="829d3cf7ad270f62" providerId="LiveId" clId="{7FCC5579-7B8A-4F86-B9AE-8319509FD801}" dt="2023-07-09T10:17:57.979" v="2329" actId="21"/>
          <ac:spMkLst>
            <pc:docMk/>
            <pc:sldMk cId="3341242187" sldId="385"/>
            <ac:spMk id="49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0:24:13.334" v="2468" actId="1076"/>
          <ac:spMkLst>
            <pc:docMk/>
            <pc:sldMk cId="3341242187" sldId="385"/>
            <ac:spMk id="50" creationId="{00000000-0000-0000-0000-000000000000}"/>
          </ac:spMkLst>
        </pc:spChg>
        <pc:spChg chg="del">
          <ac:chgData name="Aleksandr Kozherkov" userId="829d3cf7ad270f62" providerId="LiveId" clId="{7FCC5579-7B8A-4F86-B9AE-8319509FD801}" dt="2023-07-09T10:19:08.871" v="2337" actId="21"/>
          <ac:spMkLst>
            <pc:docMk/>
            <pc:sldMk cId="3341242187" sldId="385"/>
            <ac:spMk id="51" creationId="{00000000-0000-0000-0000-000000000000}"/>
          </ac:spMkLst>
        </pc:spChg>
        <pc:picChg chg="add mod">
          <ac:chgData name="Aleksandr Kozherkov" userId="829d3cf7ad270f62" providerId="LiveId" clId="{7FCC5579-7B8A-4F86-B9AE-8319509FD801}" dt="2023-07-09T13:40:06.159" v="10488" actId="1076"/>
          <ac:picMkLst>
            <pc:docMk/>
            <pc:sldMk cId="3341242187" sldId="385"/>
            <ac:picMk id="3" creationId="{BC9701E2-BC63-BF31-BAA1-E9C7AC5698E7}"/>
          </ac:picMkLst>
        </pc:picChg>
      </pc:sldChg>
      <pc:sldChg chg="modSp add mod ord">
        <pc:chgData name="Aleksandr Kozherkov" userId="829d3cf7ad270f62" providerId="LiveId" clId="{7FCC5579-7B8A-4F86-B9AE-8319509FD801}" dt="2023-07-09T10:40:19.890" v="2858" actId="20577"/>
        <pc:sldMkLst>
          <pc:docMk/>
          <pc:sldMk cId="210773956" sldId="386"/>
        </pc:sldMkLst>
        <pc:spChg chg="mod">
          <ac:chgData name="Aleksandr Kozherkov" userId="829d3cf7ad270f62" providerId="LiveId" clId="{7FCC5579-7B8A-4F86-B9AE-8319509FD801}" dt="2023-07-09T10:38:30.323" v="2849" actId="1076"/>
          <ac:spMkLst>
            <pc:docMk/>
            <pc:sldMk cId="210773956" sldId="386"/>
            <ac:spMk id="4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0:27:54.857" v="2539"/>
          <ac:spMkLst>
            <pc:docMk/>
            <pc:sldMk cId="210773956" sldId="386"/>
            <ac:spMk id="5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0:38:26.293" v="2848" actId="1076"/>
          <ac:spMkLst>
            <pc:docMk/>
            <pc:sldMk cId="210773956" sldId="386"/>
            <ac:spMk id="7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0:38:51.686" v="2852" actId="14100"/>
          <ac:spMkLst>
            <pc:docMk/>
            <pc:sldMk cId="210773956" sldId="386"/>
            <ac:spMk id="8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0:38:14.682" v="2846" actId="1076"/>
          <ac:spMkLst>
            <pc:docMk/>
            <pc:sldMk cId="210773956" sldId="386"/>
            <ac:spMk id="9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0:40:19.890" v="2858" actId="20577"/>
          <ac:spMkLst>
            <pc:docMk/>
            <pc:sldMk cId="210773956" sldId="386"/>
            <ac:spMk id="33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0:35:32.992" v="2835" actId="1076"/>
          <ac:spMkLst>
            <pc:docMk/>
            <pc:sldMk cId="210773956" sldId="386"/>
            <ac:spMk id="47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0:35:42.577" v="2836" actId="1076"/>
          <ac:spMkLst>
            <pc:docMk/>
            <pc:sldMk cId="210773956" sldId="386"/>
            <ac:spMk id="48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0:35:50.092" v="2837" actId="1076"/>
          <ac:spMkLst>
            <pc:docMk/>
            <pc:sldMk cId="210773956" sldId="386"/>
            <ac:spMk id="49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0:35:59.230" v="2838" actId="1076"/>
          <ac:spMkLst>
            <pc:docMk/>
            <pc:sldMk cId="210773956" sldId="386"/>
            <ac:spMk id="50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0:36:04.977" v="2839" actId="1076"/>
          <ac:spMkLst>
            <pc:docMk/>
            <pc:sldMk cId="210773956" sldId="386"/>
            <ac:spMk id="51" creationId="{00000000-0000-0000-0000-000000000000}"/>
          </ac:spMkLst>
        </pc:spChg>
      </pc:sldChg>
      <pc:sldChg chg="addSp delSp modSp add mod">
        <pc:chgData name="Aleksandr Kozherkov" userId="829d3cf7ad270f62" providerId="LiveId" clId="{7FCC5579-7B8A-4F86-B9AE-8319509FD801}" dt="2023-07-10T14:15:19.178" v="32283" actId="21"/>
        <pc:sldMkLst>
          <pc:docMk/>
          <pc:sldMk cId="510889723" sldId="388"/>
        </pc:sldMkLst>
        <pc:spChg chg="mod">
          <ac:chgData name="Aleksandr Kozherkov" userId="829d3cf7ad270f62" providerId="LiveId" clId="{7FCC5579-7B8A-4F86-B9AE-8319509FD801}" dt="2023-07-10T14:13:00.730" v="32252"/>
          <ac:spMkLst>
            <pc:docMk/>
            <pc:sldMk cId="510889723" sldId="388"/>
            <ac:spMk id="6" creationId="{A833D466-12BF-ABAA-6308-96154BA17822}"/>
          </ac:spMkLst>
        </pc:spChg>
        <pc:spChg chg="mod">
          <ac:chgData name="Aleksandr Kozherkov" userId="829d3cf7ad270f62" providerId="LiveId" clId="{7FCC5579-7B8A-4F86-B9AE-8319509FD801}" dt="2023-07-09T12:31:17.307" v="5997" actId="20577"/>
          <ac:spMkLst>
            <pc:docMk/>
            <pc:sldMk cId="510889723" sldId="388"/>
            <ac:spMk id="16" creationId="{F062D130-0522-9414-979C-AC128447361D}"/>
          </ac:spMkLst>
        </pc:spChg>
        <pc:picChg chg="add del mod">
          <ac:chgData name="Aleksandr Kozherkov" userId="829d3cf7ad270f62" providerId="LiveId" clId="{7FCC5579-7B8A-4F86-B9AE-8319509FD801}" dt="2023-07-10T14:15:19.178" v="32283" actId="21"/>
          <ac:picMkLst>
            <pc:docMk/>
            <pc:sldMk cId="510889723" sldId="388"/>
            <ac:picMk id="3" creationId="{7BCA4499-891B-D8DC-3101-68E37A971BC3}"/>
          </ac:picMkLst>
        </pc:picChg>
        <pc:picChg chg="add del mod">
          <ac:chgData name="Aleksandr Kozherkov" userId="829d3cf7ad270f62" providerId="LiveId" clId="{7FCC5579-7B8A-4F86-B9AE-8319509FD801}" dt="2023-07-10T14:13:55.328" v="32266" actId="22"/>
          <ac:picMkLst>
            <pc:docMk/>
            <pc:sldMk cId="510889723" sldId="388"/>
            <ac:picMk id="4" creationId="{3C1AA0B4-FF8A-6F22-A7EA-902029D5D030}"/>
          </ac:picMkLst>
        </pc:picChg>
        <pc:picChg chg="add mod">
          <ac:chgData name="Aleksandr Kozherkov" userId="829d3cf7ad270f62" providerId="LiveId" clId="{7FCC5579-7B8A-4F86-B9AE-8319509FD801}" dt="2023-07-09T12:42:41.149" v="7016" actId="1076"/>
          <ac:picMkLst>
            <pc:docMk/>
            <pc:sldMk cId="510889723" sldId="388"/>
            <ac:picMk id="7" creationId="{752AB270-AF42-50A2-0DE3-03FE6EA8F937}"/>
          </ac:picMkLst>
        </pc:picChg>
        <pc:picChg chg="del">
          <ac:chgData name="Aleksandr Kozherkov" userId="829d3cf7ad270f62" providerId="LiveId" clId="{7FCC5579-7B8A-4F86-B9AE-8319509FD801}" dt="2023-07-09T12:31:37.757" v="5999" actId="21"/>
          <ac:picMkLst>
            <pc:docMk/>
            <pc:sldMk cId="510889723" sldId="388"/>
            <ac:picMk id="9" creationId="{30D16FCC-DC1C-DD20-D862-9CA5739B93B5}"/>
          </ac:picMkLst>
        </pc:picChg>
        <pc:picChg chg="del">
          <ac:chgData name="Aleksandr Kozherkov" userId="829d3cf7ad270f62" providerId="LiveId" clId="{7FCC5579-7B8A-4F86-B9AE-8319509FD801}" dt="2023-07-09T12:31:32.226" v="5998" actId="21"/>
          <ac:picMkLst>
            <pc:docMk/>
            <pc:sldMk cId="510889723" sldId="388"/>
            <ac:picMk id="10" creationId="{2ABD5A52-27E1-8A4F-F84F-360D8044A3D6}"/>
          </ac:picMkLst>
        </pc:picChg>
      </pc:sldChg>
      <pc:sldChg chg="modSp add">
        <pc:chgData name="Aleksandr Kozherkov" userId="829d3cf7ad270f62" providerId="LiveId" clId="{7FCC5579-7B8A-4F86-B9AE-8319509FD801}" dt="2023-07-09T12:24:10.365" v="5946" actId="20577"/>
        <pc:sldMkLst>
          <pc:docMk/>
          <pc:sldMk cId="2880111823" sldId="395"/>
        </pc:sldMkLst>
        <pc:spChg chg="mod">
          <ac:chgData name="Aleksandr Kozherkov" userId="829d3cf7ad270f62" providerId="LiveId" clId="{7FCC5579-7B8A-4F86-B9AE-8319509FD801}" dt="2023-07-09T12:24:10.365" v="5946" actId="20577"/>
          <ac:spMkLst>
            <pc:docMk/>
            <pc:sldMk cId="2880111823" sldId="395"/>
            <ac:spMk id="23" creationId="{EFAD06BC-32A1-ACB3-E03D-64C87D3A2D68}"/>
          </ac:spMkLst>
        </pc:spChg>
      </pc:sldChg>
      <pc:sldChg chg="add">
        <pc:chgData name="Aleksandr Kozherkov" userId="829d3cf7ad270f62" providerId="LiveId" clId="{7FCC5579-7B8A-4F86-B9AE-8319509FD801}" dt="2023-07-09T12:25:18.315" v="5948"/>
        <pc:sldMkLst>
          <pc:docMk/>
          <pc:sldMk cId="2251009383" sldId="396"/>
        </pc:sldMkLst>
      </pc:sldChg>
      <pc:sldChg chg="addSp modSp add mod modAnim">
        <pc:chgData name="Aleksandr Kozherkov" userId="829d3cf7ad270f62" providerId="LiveId" clId="{7FCC5579-7B8A-4F86-B9AE-8319509FD801}" dt="2023-07-09T11:27:23.814" v="4821" actId="1076"/>
        <pc:sldMkLst>
          <pc:docMk/>
          <pc:sldMk cId="45111232" sldId="428"/>
        </pc:sldMkLst>
        <pc:spChg chg="add mod">
          <ac:chgData name="Aleksandr Kozherkov" userId="829d3cf7ad270f62" providerId="LiveId" clId="{7FCC5579-7B8A-4F86-B9AE-8319509FD801}" dt="2023-07-09T11:27:12.874" v="4820" actId="1076"/>
          <ac:spMkLst>
            <pc:docMk/>
            <pc:sldMk cId="45111232" sldId="428"/>
            <ac:spMk id="2" creationId="{F0BF335D-1636-2E1C-FA58-9B9935FE7B4C}"/>
          </ac:spMkLst>
        </pc:spChg>
        <pc:spChg chg="add mod">
          <ac:chgData name="Aleksandr Kozherkov" userId="829d3cf7ad270f62" providerId="LiveId" clId="{7FCC5579-7B8A-4F86-B9AE-8319509FD801}" dt="2023-07-09T11:27:23.814" v="4821" actId="1076"/>
          <ac:spMkLst>
            <pc:docMk/>
            <pc:sldMk cId="45111232" sldId="428"/>
            <ac:spMk id="3" creationId="{1D13BF52-0A34-7531-4204-DAB35BCA61AA}"/>
          </ac:spMkLst>
        </pc:spChg>
        <pc:spChg chg="mod">
          <ac:chgData name="Aleksandr Kozherkov" userId="829d3cf7ad270f62" providerId="LiveId" clId="{7FCC5579-7B8A-4F86-B9AE-8319509FD801}" dt="2023-07-09T10:53:37.878" v="3260" actId="14100"/>
          <ac:spMkLst>
            <pc:docMk/>
            <pc:sldMk cId="45111232" sldId="428"/>
            <ac:spMk id="15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1:26:58.588" v="4819" actId="14100"/>
          <ac:spMkLst>
            <pc:docMk/>
            <pc:sldMk cId="45111232" sldId="428"/>
            <ac:spMk id="21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0:47:23.864" v="3236" actId="1076"/>
          <ac:spMkLst>
            <pc:docMk/>
            <pc:sldMk cId="45111232" sldId="428"/>
            <ac:spMk id="65" creationId="{00000000-0000-0000-0000-000000000000}"/>
          </ac:spMkLst>
        </pc:spChg>
        <pc:picChg chg="mod">
          <ac:chgData name="Aleksandr Kozherkov" userId="829d3cf7ad270f62" providerId="LiveId" clId="{7FCC5579-7B8A-4F86-B9AE-8319509FD801}" dt="2023-07-09T10:47:57.584" v="3239" actId="1076"/>
          <ac:picMkLst>
            <pc:docMk/>
            <pc:sldMk cId="45111232" sldId="428"/>
            <ac:picMk id="5" creationId="{24AAC3B6-4A2A-CB11-EF8B-33B01B55CCDF}"/>
          </ac:picMkLst>
        </pc:picChg>
        <pc:picChg chg="mod">
          <ac:chgData name="Aleksandr Kozherkov" userId="829d3cf7ad270f62" providerId="LiveId" clId="{7FCC5579-7B8A-4F86-B9AE-8319509FD801}" dt="2023-07-09T10:55:08.488" v="3337" actId="14100"/>
          <ac:picMkLst>
            <pc:docMk/>
            <pc:sldMk cId="45111232" sldId="428"/>
            <ac:picMk id="6" creationId="{6260DC36-96E4-8612-AC6F-67775DDEAE04}"/>
          </ac:picMkLst>
        </pc:picChg>
      </pc:sldChg>
      <pc:sldChg chg="addSp delSp modSp add mod addAnim delAnim modAnim">
        <pc:chgData name="Aleksandr Kozherkov" userId="829d3cf7ad270f62" providerId="LiveId" clId="{7FCC5579-7B8A-4F86-B9AE-8319509FD801}" dt="2023-07-09T13:21:40.182" v="10440" actId="20577"/>
        <pc:sldMkLst>
          <pc:docMk/>
          <pc:sldMk cId="2072002780" sldId="429"/>
        </pc:sldMkLst>
        <pc:spChg chg="add del mod">
          <ac:chgData name="Aleksandr Kozherkov" userId="829d3cf7ad270f62" providerId="LiveId" clId="{7FCC5579-7B8A-4F86-B9AE-8319509FD801}" dt="2023-07-09T12:10:25.777" v="5940" actId="1076"/>
          <ac:spMkLst>
            <pc:docMk/>
            <pc:sldMk cId="2072002780" sldId="429"/>
            <ac:spMk id="2" creationId="{F0BF335D-1636-2E1C-FA58-9B9935FE7B4C}"/>
          </ac:spMkLst>
        </pc:spChg>
        <pc:spChg chg="add del">
          <ac:chgData name="Aleksandr Kozherkov" userId="829d3cf7ad270f62" providerId="LiveId" clId="{7FCC5579-7B8A-4F86-B9AE-8319509FD801}" dt="2023-07-09T11:00:57.756" v="3646" actId="21"/>
          <ac:spMkLst>
            <pc:docMk/>
            <pc:sldMk cId="2072002780" sldId="429"/>
            <ac:spMk id="3" creationId="{1D13BF52-0A34-7531-4204-DAB35BCA61AA}"/>
          </ac:spMkLst>
        </pc:spChg>
        <pc:spChg chg="add del mod">
          <ac:chgData name="Aleksandr Kozherkov" userId="829d3cf7ad270f62" providerId="LiveId" clId="{7FCC5579-7B8A-4F86-B9AE-8319509FD801}" dt="2023-07-09T11:00:10.434" v="3637" actId="21"/>
          <ac:spMkLst>
            <pc:docMk/>
            <pc:sldMk cId="2072002780" sldId="429"/>
            <ac:spMk id="7" creationId="{04D02774-DAA6-F5BB-25B4-39927EC2D1A2}"/>
          </ac:spMkLst>
        </pc:spChg>
        <pc:spChg chg="add del">
          <ac:chgData name="Aleksandr Kozherkov" userId="829d3cf7ad270f62" providerId="LiveId" clId="{7FCC5579-7B8A-4F86-B9AE-8319509FD801}" dt="2023-07-09T11:01:50.490" v="3797" actId="22"/>
          <ac:spMkLst>
            <pc:docMk/>
            <pc:sldMk cId="2072002780" sldId="429"/>
            <ac:spMk id="9" creationId="{31FDBD31-A3CF-942D-9759-0D0E6E7E7307}"/>
          </ac:spMkLst>
        </pc:spChg>
        <pc:spChg chg="del">
          <ac:chgData name="Aleksandr Kozherkov" userId="829d3cf7ad270f62" providerId="LiveId" clId="{7FCC5579-7B8A-4F86-B9AE-8319509FD801}" dt="2023-07-09T11:00:05.389" v="3636" actId="21"/>
          <ac:spMkLst>
            <pc:docMk/>
            <pc:sldMk cId="2072002780" sldId="429"/>
            <ac:spMk id="15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3:21:40.182" v="10440" actId="20577"/>
          <ac:spMkLst>
            <pc:docMk/>
            <pc:sldMk cId="2072002780" sldId="429"/>
            <ac:spMk id="21" creationId="{00000000-0000-0000-0000-000000000000}"/>
          </ac:spMkLst>
        </pc:spChg>
      </pc:sldChg>
      <pc:sldChg chg="addSp delSp modSp add mod addAnim delAnim modAnim">
        <pc:chgData name="Aleksandr Kozherkov" userId="829d3cf7ad270f62" providerId="LiveId" clId="{7FCC5579-7B8A-4F86-B9AE-8319509FD801}" dt="2023-07-10T12:32:59.904" v="31682" actId="20577"/>
        <pc:sldMkLst>
          <pc:docMk/>
          <pc:sldMk cId="3768609592" sldId="430"/>
        </pc:sldMkLst>
        <pc:spChg chg="add del mod">
          <ac:chgData name="Aleksandr Kozherkov" userId="829d3cf7ad270f62" providerId="LiveId" clId="{7FCC5579-7B8A-4F86-B9AE-8319509FD801}" dt="2023-07-09T11:36:46.471" v="5195" actId="20577"/>
          <ac:spMkLst>
            <pc:docMk/>
            <pc:sldMk cId="3768609592" sldId="430"/>
            <ac:spMk id="2" creationId="{F0BF335D-1636-2E1C-FA58-9B9935FE7B4C}"/>
          </ac:spMkLst>
        </pc:spChg>
        <pc:spChg chg="mod">
          <ac:chgData name="Aleksandr Kozherkov" userId="829d3cf7ad270f62" providerId="LiveId" clId="{7FCC5579-7B8A-4F86-B9AE-8319509FD801}" dt="2023-07-10T12:32:59.904" v="31682" actId="20577"/>
          <ac:spMkLst>
            <pc:docMk/>
            <pc:sldMk cId="3768609592" sldId="430"/>
            <ac:spMk id="21" creationId="{00000000-0000-0000-0000-000000000000}"/>
          </ac:spMkLst>
        </pc:spChg>
        <pc:spChg chg="mod">
          <ac:chgData name="Aleksandr Kozherkov" userId="829d3cf7ad270f62" providerId="LiveId" clId="{7FCC5579-7B8A-4F86-B9AE-8319509FD801}" dt="2023-07-09T11:30:46.739" v="5136" actId="1076"/>
          <ac:spMkLst>
            <pc:docMk/>
            <pc:sldMk cId="3768609592" sldId="430"/>
            <ac:spMk id="65" creationId="{00000000-0000-0000-0000-000000000000}"/>
          </ac:spMkLst>
        </pc:spChg>
        <pc:picChg chg="mod">
          <ac:chgData name="Aleksandr Kozherkov" userId="829d3cf7ad270f62" providerId="LiveId" clId="{7FCC5579-7B8A-4F86-B9AE-8319509FD801}" dt="2023-07-09T11:30:53.412" v="5137" actId="1076"/>
          <ac:picMkLst>
            <pc:docMk/>
            <pc:sldMk cId="3768609592" sldId="430"/>
            <ac:picMk id="5" creationId="{24AAC3B6-4A2A-CB11-EF8B-33B01B55CCDF}"/>
          </ac:picMkLst>
        </pc:picChg>
        <pc:picChg chg="mod">
          <ac:chgData name="Aleksandr Kozherkov" userId="829d3cf7ad270f62" providerId="LiveId" clId="{7FCC5579-7B8A-4F86-B9AE-8319509FD801}" dt="2023-07-09T12:15:56.443" v="5943" actId="1076"/>
          <ac:picMkLst>
            <pc:docMk/>
            <pc:sldMk cId="3768609592" sldId="430"/>
            <ac:picMk id="6" creationId="{6260DC36-96E4-8612-AC6F-67775DDEAE04}"/>
          </ac:picMkLst>
        </pc:picChg>
      </pc:sldChg>
      <pc:sldChg chg="modSp add mod modAnim">
        <pc:chgData name="Aleksandr Kozherkov" userId="829d3cf7ad270f62" providerId="LiveId" clId="{7FCC5579-7B8A-4F86-B9AE-8319509FD801}" dt="2023-07-09T11:55:20.176" v="5787" actId="1076"/>
        <pc:sldMkLst>
          <pc:docMk/>
          <pc:sldMk cId="2217713731" sldId="431"/>
        </pc:sldMkLst>
        <pc:spChg chg="mod">
          <ac:chgData name="Aleksandr Kozherkov" userId="829d3cf7ad270f62" providerId="LiveId" clId="{7FCC5579-7B8A-4F86-B9AE-8319509FD801}" dt="2023-07-09T11:55:00.120" v="5786" actId="20577"/>
          <ac:spMkLst>
            <pc:docMk/>
            <pc:sldMk cId="2217713731" sldId="431"/>
            <ac:spMk id="2" creationId="{F0BF335D-1636-2E1C-FA58-9B9935FE7B4C}"/>
          </ac:spMkLst>
        </pc:spChg>
        <pc:spChg chg="mod">
          <ac:chgData name="Aleksandr Kozherkov" userId="829d3cf7ad270f62" providerId="LiveId" clId="{7FCC5579-7B8A-4F86-B9AE-8319509FD801}" dt="2023-07-09T11:54:24.650" v="5783" actId="2710"/>
          <ac:spMkLst>
            <pc:docMk/>
            <pc:sldMk cId="2217713731" sldId="431"/>
            <ac:spMk id="21" creationId="{00000000-0000-0000-0000-000000000000}"/>
          </ac:spMkLst>
        </pc:spChg>
        <pc:picChg chg="mod">
          <ac:chgData name="Aleksandr Kozherkov" userId="829d3cf7ad270f62" providerId="LiveId" clId="{7FCC5579-7B8A-4F86-B9AE-8319509FD801}" dt="2023-07-09T11:55:20.176" v="5787" actId="1076"/>
          <ac:picMkLst>
            <pc:docMk/>
            <pc:sldMk cId="2217713731" sldId="431"/>
            <ac:picMk id="6" creationId="{6260DC36-96E4-8612-AC6F-67775DDEAE04}"/>
          </ac:picMkLst>
        </pc:picChg>
      </pc:sldChg>
      <pc:sldChg chg="addSp delSp modSp add mod modClrScheme chgLayout">
        <pc:chgData name="Aleksandr Kozherkov" userId="829d3cf7ad270f62" providerId="LiveId" clId="{7FCC5579-7B8A-4F86-B9AE-8319509FD801}" dt="2023-07-09T12:29:38.572" v="5956" actId="26606"/>
        <pc:sldMkLst>
          <pc:docMk/>
          <pc:sldMk cId="3233544374" sldId="432"/>
        </pc:sldMkLst>
        <pc:spChg chg="add del mod">
          <ac:chgData name="Aleksandr Kozherkov" userId="829d3cf7ad270f62" providerId="LiveId" clId="{7FCC5579-7B8A-4F86-B9AE-8319509FD801}" dt="2023-07-09T12:29:38.571" v="5955" actId="26606"/>
          <ac:spMkLst>
            <pc:docMk/>
            <pc:sldMk cId="3233544374" sldId="432"/>
            <ac:spMk id="5" creationId="{3CDADA7F-0433-0F79-68EE-78C9F377BA18}"/>
          </ac:spMkLst>
        </pc:spChg>
        <pc:spChg chg="add del mod">
          <ac:chgData name="Aleksandr Kozherkov" userId="829d3cf7ad270f62" providerId="LiveId" clId="{7FCC5579-7B8A-4F86-B9AE-8319509FD801}" dt="2023-07-09T12:29:33.319" v="5951" actId="26606"/>
          <ac:spMkLst>
            <pc:docMk/>
            <pc:sldMk cId="3233544374" sldId="432"/>
            <ac:spMk id="8" creationId="{3CDADA7F-0433-0F79-68EE-78C9F377BA18}"/>
          </ac:spMkLst>
        </pc:spChg>
        <pc:picChg chg="mod">
          <ac:chgData name="Aleksandr Kozherkov" userId="829d3cf7ad270f62" providerId="LiveId" clId="{7FCC5579-7B8A-4F86-B9AE-8319509FD801}" dt="2023-07-09T12:29:38.572" v="5956" actId="26606"/>
          <ac:picMkLst>
            <pc:docMk/>
            <pc:sldMk cId="3233544374" sldId="432"/>
            <ac:picMk id="3" creationId="{D31E7D5A-8AD2-9EC6-CE03-22A7E304F349}"/>
          </ac:picMkLst>
        </pc:picChg>
      </pc:sldChg>
      <pc:sldChg chg="delSp modSp add mod">
        <pc:chgData name="Aleksandr Kozherkov" userId="829d3cf7ad270f62" providerId="LiveId" clId="{7FCC5579-7B8A-4F86-B9AE-8319509FD801}" dt="2023-07-10T12:37:41.293" v="31686" actId="255"/>
        <pc:sldMkLst>
          <pc:docMk/>
          <pc:sldMk cId="3699065315" sldId="433"/>
        </pc:sldMkLst>
        <pc:spChg chg="mod">
          <ac:chgData name="Aleksandr Kozherkov" userId="829d3cf7ad270f62" providerId="LiveId" clId="{7FCC5579-7B8A-4F86-B9AE-8319509FD801}" dt="2023-07-10T12:37:41.293" v="31686" actId="255"/>
          <ac:spMkLst>
            <pc:docMk/>
            <pc:sldMk cId="3699065315" sldId="433"/>
            <ac:spMk id="6" creationId="{A833D466-12BF-ABAA-6308-96154BA17822}"/>
          </ac:spMkLst>
        </pc:spChg>
        <pc:picChg chg="del">
          <ac:chgData name="Aleksandr Kozherkov" userId="829d3cf7ad270f62" providerId="LiveId" clId="{7FCC5579-7B8A-4F86-B9AE-8319509FD801}" dt="2023-07-09T12:44:02.528" v="7018" actId="21"/>
          <ac:picMkLst>
            <pc:docMk/>
            <pc:sldMk cId="3699065315" sldId="433"/>
            <ac:picMk id="3" creationId="{7BCA4499-891B-D8DC-3101-68E37A971BC3}"/>
          </ac:picMkLst>
        </pc:picChg>
        <pc:picChg chg="del">
          <ac:chgData name="Aleksandr Kozherkov" userId="829d3cf7ad270f62" providerId="LiveId" clId="{7FCC5579-7B8A-4F86-B9AE-8319509FD801}" dt="2023-07-09T12:44:06.559" v="7019" actId="21"/>
          <ac:picMkLst>
            <pc:docMk/>
            <pc:sldMk cId="3699065315" sldId="433"/>
            <ac:picMk id="7" creationId="{752AB270-AF42-50A2-0DE3-03FE6EA8F937}"/>
          </ac:picMkLst>
        </pc:picChg>
      </pc:sldChg>
      <pc:sldChg chg="add ord">
        <pc:chgData name="Aleksandr Kozherkov" userId="829d3cf7ad270f62" providerId="LiveId" clId="{7FCC5579-7B8A-4F86-B9AE-8319509FD801}" dt="2023-07-10T13:35:53.986" v="32001"/>
        <pc:sldMkLst>
          <pc:docMk/>
          <pc:sldMk cId="1627837922" sldId="434"/>
        </pc:sldMkLst>
      </pc:sldChg>
      <pc:sldChg chg="delSp modSp add mod ord">
        <pc:chgData name="Aleksandr Kozherkov" userId="829d3cf7ad270f62" providerId="LiveId" clId="{7FCC5579-7B8A-4F86-B9AE-8319509FD801}" dt="2023-07-10T09:29:48.216" v="13262" actId="255"/>
        <pc:sldMkLst>
          <pc:docMk/>
          <pc:sldMk cId="1398880968" sldId="435"/>
        </pc:sldMkLst>
        <pc:spChg chg="mod">
          <ac:chgData name="Aleksandr Kozherkov" userId="829d3cf7ad270f62" providerId="LiveId" clId="{7FCC5579-7B8A-4F86-B9AE-8319509FD801}" dt="2023-07-09T12:56:17.832" v="8091" actId="20577"/>
          <ac:spMkLst>
            <pc:docMk/>
            <pc:sldMk cId="1398880968" sldId="435"/>
            <ac:spMk id="6" creationId="{A833D466-12BF-ABAA-6308-96154BA17822}"/>
          </ac:spMkLst>
        </pc:spChg>
        <pc:spChg chg="mod">
          <ac:chgData name="Aleksandr Kozherkov" userId="829d3cf7ad270f62" providerId="LiveId" clId="{7FCC5579-7B8A-4F86-B9AE-8319509FD801}" dt="2023-07-10T09:29:48.216" v="13262" actId="255"/>
          <ac:spMkLst>
            <pc:docMk/>
            <pc:sldMk cId="1398880968" sldId="435"/>
            <ac:spMk id="16" creationId="{F062D130-0522-9414-979C-AC128447361D}"/>
          </ac:spMkLst>
        </pc:spChg>
        <pc:picChg chg="del">
          <ac:chgData name="Aleksandr Kozherkov" userId="829d3cf7ad270f62" providerId="LiveId" clId="{7FCC5579-7B8A-4F86-B9AE-8319509FD801}" dt="2023-07-09T12:51:51.836" v="7595" actId="21"/>
          <ac:picMkLst>
            <pc:docMk/>
            <pc:sldMk cId="1398880968" sldId="435"/>
            <ac:picMk id="3" creationId="{7BCA4499-891B-D8DC-3101-68E37A971BC3}"/>
          </ac:picMkLst>
        </pc:picChg>
        <pc:picChg chg="del">
          <ac:chgData name="Aleksandr Kozherkov" userId="829d3cf7ad270f62" providerId="LiveId" clId="{7FCC5579-7B8A-4F86-B9AE-8319509FD801}" dt="2023-07-09T12:51:58.421" v="7596" actId="21"/>
          <ac:picMkLst>
            <pc:docMk/>
            <pc:sldMk cId="1398880968" sldId="435"/>
            <ac:picMk id="7" creationId="{752AB270-AF42-50A2-0DE3-03FE6EA8F937}"/>
          </ac:picMkLst>
        </pc:picChg>
      </pc:sldChg>
      <pc:sldChg chg="modSp add mod ord">
        <pc:chgData name="Aleksandr Kozherkov" userId="829d3cf7ad270f62" providerId="LiveId" clId="{7FCC5579-7B8A-4F86-B9AE-8319509FD801}" dt="2023-07-09T13:57:13.036" v="10520" actId="20577"/>
        <pc:sldMkLst>
          <pc:docMk/>
          <pc:sldMk cId="1731138919" sldId="436"/>
        </pc:sldMkLst>
        <pc:spChg chg="mod">
          <ac:chgData name="Aleksandr Kozherkov" userId="829d3cf7ad270f62" providerId="LiveId" clId="{7FCC5579-7B8A-4F86-B9AE-8319509FD801}" dt="2023-07-09T13:57:13.036" v="10520" actId="20577"/>
          <ac:spMkLst>
            <pc:docMk/>
            <pc:sldMk cId="1731138919" sldId="436"/>
            <ac:spMk id="6" creationId="{A833D466-12BF-ABAA-6308-96154BA17822}"/>
          </ac:spMkLst>
        </pc:spChg>
        <pc:spChg chg="mod">
          <ac:chgData name="Aleksandr Kozherkov" userId="829d3cf7ad270f62" providerId="LiveId" clId="{7FCC5579-7B8A-4F86-B9AE-8319509FD801}" dt="2023-07-09T12:57:10.882" v="8127" actId="20577"/>
          <ac:spMkLst>
            <pc:docMk/>
            <pc:sldMk cId="1731138919" sldId="436"/>
            <ac:spMk id="16" creationId="{F062D130-0522-9414-979C-AC128447361D}"/>
          </ac:spMkLst>
        </pc:spChg>
      </pc:sldChg>
      <pc:sldChg chg="add ord">
        <pc:chgData name="Aleksandr Kozherkov" userId="829d3cf7ad270f62" providerId="LiveId" clId="{7FCC5579-7B8A-4F86-B9AE-8319509FD801}" dt="2023-07-09T13:02:56.033" v="8904"/>
        <pc:sldMkLst>
          <pc:docMk/>
          <pc:sldMk cId="2479911902" sldId="437"/>
        </pc:sldMkLst>
      </pc:sldChg>
      <pc:sldChg chg="modSp add mod ord">
        <pc:chgData name="Aleksandr Kozherkov" userId="829d3cf7ad270f62" providerId="LiveId" clId="{7FCC5579-7B8A-4F86-B9AE-8319509FD801}" dt="2023-07-10T09:20:47.430" v="12244" actId="255"/>
        <pc:sldMkLst>
          <pc:docMk/>
          <pc:sldMk cId="1078788232" sldId="438"/>
        </pc:sldMkLst>
        <pc:spChg chg="mod">
          <ac:chgData name="Aleksandr Kozherkov" userId="829d3cf7ad270f62" providerId="LiveId" clId="{7FCC5579-7B8A-4F86-B9AE-8319509FD801}" dt="2023-07-10T09:20:09.136" v="12242" actId="20577"/>
          <ac:spMkLst>
            <pc:docMk/>
            <pc:sldMk cId="1078788232" sldId="438"/>
            <ac:spMk id="6" creationId="{A833D466-12BF-ABAA-6308-96154BA17822}"/>
          </ac:spMkLst>
        </pc:spChg>
        <pc:spChg chg="mod">
          <ac:chgData name="Aleksandr Kozherkov" userId="829d3cf7ad270f62" providerId="LiveId" clId="{7FCC5579-7B8A-4F86-B9AE-8319509FD801}" dt="2023-07-10T09:20:47.430" v="12244" actId="255"/>
          <ac:spMkLst>
            <pc:docMk/>
            <pc:sldMk cId="1078788232" sldId="438"/>
            <ac:spMk id="16" creationId="{F062D130-0522-9414-979C-AC128447361D}"/>
          </ac:spMkLst>
        </pc:spChg>
      </pc:sldChg>
      <pc:sldChg chg="modSp add mod ord">
        <pc:chgData name="Aleksandr Kozherkov" userId="829d3cf7ad270f62" providerId="LiveId" clId="{7FCC5579-7B8A-4F86-B9AE-8319509FD801}" dt="2023-07-09T13:17:26.943" v="10434" actId="20577"/>
        <pc:sldMkLst>
          <pc:docMk/>
          <pc:sldMk cId="3790435337" sldId="439"/>
        </pc:sldMkLst>
        <pc:spChg chg="mod">
          <ac:chgData name="Aleksandr Kozherkov" userId="829d3cf7ad270f62" providerId="LiveId" clId="{7FCC5579-7B8A-4F86-B9AE-8319509FD801}" dt="2023-07-09T13:17:26.943" v="10434" actId="20577"/>
          <ac:spMkLst>
            <pc:docMk/>
            <pc:sldMk cId="3790435337" sldId="439"/>
            <ac:spMk id="6" creationId="{A833D466-12BF-ABAA-6308-96154BA17822}"/>
          </ac:spMkLst>
        </pc:spChg>
      </pc:sldChg>
      <pc:sldChg chg="add ord">
        <pc:chgData name="Aleksandr Kozherkov" userId="829d3cf7ad270f62" providerId="LiveId" clId="{7FCC5579-7B8A-4F86-B9AE-8319509FD801}" dt="2023-07-09T13:18:25.430" v="10438"/>
        <pc:sldMkLst>
          <pc:docMk/>
          <pc:sldMk cId="4190179350" sldId="440"/>
        </pc:sldMkLst>
      </pc:sldChg>
      <pc:sldChg chg="modSp add mod ord">
        <pc:chgData name="Aleksandr Kozherkov" userId="829d3cf7ad270f62" providerId="LiveId" clId="{7FCC5579-7B8A-4F86-B9AE-8319509FD801}" dt="2023-07-10T12:43:30.854" v="31691" actId="20577"/>
        <pc:sldMkLst>
          <pc:docMk/>
          <pc:sldMk cId="1272205182" sldId="441"/>
        </pc:sldMkLst>
        <pc:spChg chg="mod">
          <ac:chgData name="Aleksandr Kozherkov" userId="829d3cf7ad270f62" providerId="LiveId" clId="{7FCC5579-7B8A-4F86-B9AE-8319509FD801}" dt="2023-07-10T12:43:30.854" v="31691" actId="20577"/>
          <ac:spMkLst>
            <pc:docMk/>
            <pc:sldMk cId="1272205182" sldId="441"/>
            <ac:spMk id="6" creationId="{A833D466-12BF-ABAA-6308-96154BA17822}"/>
          </ac:spMkLst>
        </pc:spChg>
        <pc:spChg chg="mod">
          <ac:chgData name="Aleksandr Kozherkov" userId="829d3cf7ad270f62" providerId="LiveId" clId="{7FCC5579-7B8A-4F86-B9AE-8319509FD801}" dt="2023-07-10T09:21:18.725" v="12245" actId="255"/>
          <ac:spMkLst>
            <pc:docMk/>
            <pc:sldMk cId="1272205182" sldId="441"/>
            <ac:spMk id="16" creationId="{F062D130-0522-9414-979C-AC128447361D}"/>
          </ac:spMkLst>
        </pc:spChg>
      </pc:sldChg>
      <pc:sldChg chg="modSp add mod ord">
        <pc:chgData name="Aleksandr Kozherkov" userId="829d3cf7ad270f62" providerId="LiveId" clId="{7FCC5579-7B8A-4F86-B9AE-8319509FD801}" dt="2023-07-10T09:19:30.203" v="12240" actId="20577"/>
        <pc:sldMkLst>
          <pc:docMk/>
          <pc:sldMk cId="3223704944" sldId="442"/>
        </pc:sldMkLst>
        <pc:spChg chg="mod">
          <ac:chgData name="Aleksandr Kozherkov" userId="829d3cf7ad270f62" providerId="LiveId" clId="{7FCC5579-7B8A-4F86-B9AE-8319509FD801}" dt="2023-07-10T09:19:30.203" v="12240" actId="20577"/>
          <ac:spMkLst>
            <pc:docMk/>
            <pc:sldMk cId="3223704944" sldId="442"/>
            <ac:spMk id="6" creationId="{A833D466-12BF-ABAA-6308-96154BA17822}"/>
          </ac:spMkLst>
        </pc:spChg>
      </pc:sldChg>
      <pc:sldChg chg="modSp add mod">
        <pc:chgData name="Aleksandr Kozherkov" userId="829d3cf7ad270f62" providerId="LiveId" clId="{7FCC5579-7B8A-4F86-B9AE-8319509FD801}" dt="2023-07-10T09:28:11.478" v="13252" actId="20577"/>
        <pc:sldMkLst>
          <pc:docMk/>
          <pc:sldMk cId="2004945299" sldId="443"/>
        </pc:sldMkLst>
        <pc:spChg chg="mod">
          <ac:chgData name="Aleksandr Kozherkov" userId="829d3cf7ad270f62" providerId="LiveId" clId="{7FCC5579-7B8A-4F86-B9AE-8319509FD801}" dt="2023-07-10T09:28:11.478" v="13252" actId="20577"/>
          <ac:spMkLst>
            <pc:docMk/>
            <pc:sldMk cId="2004945299" sldId="443"/>
            <ac:spMk id="6" creationId="{A833D466-12BF-ABAA-6308-96154BA17822}"/>
          </ac:spMkLst>
        </pc:spChg>
      </pc:sldChg>
      <pc:sldChg chg="add ord">
        <pc:chgData name="Aleksandr Kozherkov" userId="829d3cf7ad270f62" providerId="LiveId" clId="{7FCC5579-7B8A-4F86-B9AE-8319509FD801}" dt="2023-07-10T09:28:53.782" v="13255"/>
        <pc:sldMkLst>
          <pc:docMk/>
          <pc:sldMk cId="3337113512" sldId="444"/>
        </pc:sldMkLst>
      </pc:sldChg>
      <pc:sldChg chg="modSp add mod ord">
        <pc:chgData name="Aleksandr Kozherkov" userId="829d3cf7ad270f62" providerId="LiveId" clId="{7FCC5579-7B8A-4F86-B9AE-8319509FD801}" dt="2023-07-10T09:33:35.856" v="13682" actId="20577"/>
        <pc:sldMkLst>
          <pc:docMk/>
          <pc:sldMk cId="1755994086" sldId="445"/>
        </pc:sldMkLst>
        <pc:spChg chg="mod">
          <ac:chgData name="Aleksandr Kozherkov" userId="829d3cf7ad270f62" providerId="LiveId" clId="{7FCC5579-7B8A-4F86-B9AE-8319509FD801}" dt="2023-07-10T09:33:35.856" v="13682" actId="20577"/>
          <ac:spMkLst>
            <pc:docMk/>
            <pc:sldMk cId="1755994086" sldId="445"/>
            <ac:spMk id="6" creationId="{A833D466-12BF-ABAA-6308-96154BA17822}"/>
          </ac:spMkLst>
        </pc:spChg>
      </pc:sldChg>
      <pc:sldChg chg="addSp modSp add mod ord">
        <pc:chgData name="Aleksandr Kozherkov" userId="829d3cf7ad270f62" providerId="LiveId" clId="{7FCC5579-7B8A-4F86-B9AE-8319509FD801}" dt="2023-07-10T09:36:30.118" v="14309" actId="1076"/>
        <pc:sldMkLst>
          <pc:docMk/>
          <pc:sldMk cId="385880335" sldId="446"/>
        </pc:sldMkLst>
        <pc:spChg chg="mod">
          <ac:chgData name="Aleksandr Kozherkov" userId="829d3cf7ad270f62" providerId="LiveId" clId="{7FCC5579-7B8A-4F86-B9AE-8319509FD801}" dt="2023-07-10T09:35:59.389" v="14304" actId="20577"/>
          <ac:spMkLst>
            <pc:docMk/>
            <pc:sldMk cId="385880335" sldId="446"/>
            <ac:spMk id="6" creationId="{A833D466-12BF-ABAA-6308-96154BA17822}"/>
          </ac:spMkLst>
        </pc:spChg>
        <pc:picChg chg="add mod">
          <ac:chgData name="Aleksandr Kozherkov" userId="829d3cf7ad270f62" providerId="LiveId" clId="{7FCC5579-7B8A-4F86-B9AE-8319509FD801}" dt="2023-07-10T09:36:30.118" v="14309" actId="1076"/>
          <ac:picMkLst>
            <pc:docMk/>
            <pc:sldMk cId="385880335" sldId="446"/>
            <ac:picMk id="3" creationId="{FEB17282-53BA-C450-7107-4BCFF87E08A5}"/>
          </ac:picMkLst>
        </pc:picChg>
      </pc:sldChg>
      <pc:sldChg chg="addSp delSp modSp add mod ord">
        <pc:chgData name="Aleksandr Kozherkov" userId="829d3cf7ad270f62" providerId="LiveId" clId="{7FCC5579-7B8A-4F86-B9AE-8319509FD801}" dt="2023-07-10T09:41:07.783" v="14969" actId="20577"/>
        <pc:sldMkLst>
          <pc:docMk/>
          <pc:sldMk cId="43644132" sldId="447"/>
        </pc:sldMkLst>
        <pc:spChg chg="mod">
          <ac:chgData name="Aleksandr Kozherkov" userId="829d3cf7ad270f62" providerId="LiveId" clId="{7FCC5579-7B8A-4F86-B9AE-8319509FD801}" dt="2023-07-10T09:41:07.783" v="14969" actId="20577"/>
          <ac:spMkLst>
            <pc:docMk/>
            <pc:sldMk cId="43644132" sldId="447"/>
            <ac:spMk id="6" creationId="{A833D466-12BF-ABAA-6308-96154BA17822}"/>
          </ac:spMkLst>
        </pc:spChg>
        <pc:graphicFrameChg chg="add del mod">
          <ac:chgData name="Aleksandr Kozherkov" userId="829d3cf7ad270f62" providerId="LiveId" clId="{7FCC5579-7B8A-4F86-B9AE-8319509FD801}" dt="2023-07-10T09:38:21.024" v="14931"/>
          <ac:graphicFrameMkLst>
            <pc:docMk/>
            <pc:sldMk cId="43644132" sldId="447"/>
            <ac:graphicFrameMk id="2" creationId="{C052C6CC-AD26-69F1-5C53-69836D534A13}"/>
          </ac:graphicFrameMkLst>
        </pc:graphicFrameChg>
      </pc:sldChg>
      <pc:sldChg chg="addSp delSp modSp add mod">
        <pc:chgData name="Aleksandr Kozherkov" userId="829d3cf7ad270f62" providerId="LiveId" clId="{7FCC5579-7B8A-4F86-B9AE-8319509FD801}" dt="2023-07-10T12:41:24.932" v="31687" actId="113"/>
        <pc:sldMkLst>
          <pc:docMk/>
          <pc:sldMk cId="2865702021" sldId="448"/>
        </pc:sldMkLst>
        <pc:spChg chg="add del mod">
          <ac:chgData name="Aleksandr Kozherkov" userId="829d3cf7ad270f62" providerId="LiveId" clId="{7FCC5579-7B8A-4F86-B9AE-8319509FD801}" dt="2023-07-10T09:45:59.554" v="16634"/>
          <ac:spMkLst>
            <pc:docMk/>
            <pc:sldMk cId="2865702021" sldId="448"/>
            <ac:spMk id="2" creationId="{2EC2039C-DDF7-1F7C-E66D-DEFB16745ED2}"/>
          </ac:spMkLst>
        </pc:spChg>
        <pc:spChg chg="add mod">
          <ac:chgData name="Aleksandr Kozherkov" userId="829d3cf7ad270f62" providerId="LiveId" clId="{7FCC5579-7B8A-4F86-B9AE-8319509FD801}" dt="2023-07-10T12:41:24.932" v="31687" actId="113"/>
          <ac:spMkLst>
            <pc:docMk/>
            <pc:sldMk cId="2865702021" sldId="448"/>
            <ac:spMk id="3" creationId="{48E6E7D8-7705-CA13-CA29-B9DFC438DE5D}"/>
          </ac:spMkLst>
        </pc:spChg>
        <pc:spChg chg="del mod">
          <ac:chgData name="Aleksandr Kozherkov" userId="829d3cf7ad270f62" providerId="LiveId" clId="{7FCC5579-7B8A-4F86-B9AE-8319509FD801}" dt="2023-07-10T09:42:11.037" v="15629"/>
          <ac:spMkLst>
            <pc:docMk/>
            <pc:sldMk cId="2865702021" sldId="448"/>
            <ac:spMk id="6" creationId="{A833D466-12BF-ABAA-6308-96154BA17822}"/>
          </ac:spMkLst>
        </pc:spChg>
      </pc:sldChg>
      <pc:sldChg chg="add ord">
        <pc:chgData name="Aleksandr Kozherkov" userId="829d3cf7ad270f62" providerId="LiveId" clId="{7FCC5579-7B8A-4F86-B9AE-8319509FD801}" dt="2023-07-10T09:50:13.869" v="17319"/>
        <pc:sldMkLst>
          <pc:docMk/>
          <pc:sldMk cId="3247282694" sldId="449"/>
        </pc:sldMkLst>
      </pc:sldChg>
      <pc:sldChg chg="modSp add mod ord">
        <pc:chgData name="Aleksandr Kozherkov" userId="829d3cf7ad270f62" providerId="LiveId" clId="{7FCC5579-7B8A-4F86-B9AE-8319509FD801}" dt="2023-07-10T12:44:49.235" v="31692" actId="20577"/>
        <pc:sldMkLst>
          <pc:docMk/>
          <pc:sldMk cId="23775882" sldId="450"/>
        </pc:sldMkLst>
        <pc:spChg chg="mod">
          <ac:chgData name="Aleksandr Kozherkov" userId="829d3cf7ad270f62" providerId="LiveId" clId="{7FCC5579-7B8A-4F86-B9AE-8319509FD801}" dt="2023-07-10T12:44:49.235" v="31692" actId="20577"/>
          <ac:spMkLst>
            <pc:docMk/>
            <pc:sldMk cId="23775882" sldId="450"/>
            <ac:spMk id="6" creationId="{A833D466-12BF-ABAA-6308-96154BA17822}"/>
          </ac:spMkLst>
        </pc:spChg>
      </pc:sldChg>
      <pc:sldChg chg="modSp add mod ord">
        <pc:chgData name="Aleksandr Kozherkov" userId="829d3cf7ad270f62" providerId="LiveId" clId="{7FCC5579-7B8A-4F86-B9AE-8319509FD801}" dt="2023-07-10T10:01:12.603" v="18636" actId="255"/>
        <pc:sldMkLst>
          <pc:docMk/>
          <pc:sldMk cId="3699314487" sldId="451"/>
        </pc:sldMkLst>
        <pc:spChg chg="mod">
          <ac:chgData name="Aleksandr Kozherkov" userId="829d3cf7ad270f62" providerId="LiveId" clId="{7FCC5579-7B8A-4F86-B9AE-8319509FD801}" dt="2023-07-10T10:01:12.603" v="18636" actId="255"/>
          <ac:spMkLst>
            <pc:docMk/>
            <pc:sldMk cId="3699314487" sldId="451"/>
            <ac:spMk id="6" creationId="{A833D466-12BF-ABAA-6308-96154BA17822}"/>
          </ac:spMkLst>
        </pc:spChg>
      </pc:sldChg>
      <pc:sldChg chg="modSp add mod">
        <pc:chgData name="Aleksandr Kozherkov" userId="829d3cf7ad270f62" providerId="LiveId" clId="{7FCC5579-7B8A-4F86-B9AE-8319509FD801}" dt="2023-07-10T10:05:03.469" v="19074" actId="20577"/>
        <pc:sldMkLst>
          <pc:docMk/>
          <pc:sldMk cId="3959968026" sldId="452"/>
        </pc:sldMkLst>
        <pc:spChg chg="mod">
          <ac:chgData name="Aleksandr Kozherkov" userId="829d3cf7ad270f62" providerId="LiveId" clId="{7FCC5579-7B8A-4F86-B9AE-8319509FD801}" dt="2023-07-10T10:05:03.469" v="19074" actId="20577"/>
          <ac:spMkLst>
            <pc:docMk/>
            <pc:sldMk cId="3959968026" sldId="452"/>
            <ac:spMk id="6" creationId="{A833D466-12BF-ABAA-6308-96154BA17822}"/>
          </ac:spMkLst>
        </pc:spChg>
      </pc:sldChg>
      <pc:sldChg chg="add ord">
        <pc:chgData name="Aleksandr Kozherkov" userId="829d3cf7ad270f62" providerId="LiveId" clId="{7FCC5579-7B8A-4F86-B9AE-8319509FD801}" dt="2023-07-10T10:05:32.469" v="19078"/>
        <pc:sldMkLst>
          <pc:docMk/>
          <pc:sldMk cId="1462030524" sldId="453"/>
        </pc:sldMkLst>
      </pc:sldChg>
      <pc:sldChg chg="modSp add mod ord">
        <pc:chgData name="Aleksandr Kozherkov" userId="829d3cf7ad270f62" providerId="LiveId" clId="{7FCC5579-7B8A-4F86-B9AE-8319509FD801}" dt="2023-07-10T10:08:54.964" v="19580" actId="255"/>
        <pc:sldMkLst>
          <pc:docMk/>
          <pc:sldMk cId="1841176936" sldId="454"/>
        </pc:sldMkLst>
        <pc:spChg chg="mod">
          <ac:chgData name="Aleksandr Kozherkov" userId="829d3cf7ad270f62" providerId="LiveId" clId="{7FCC5579-7B8A-4F86-B9AE-8319509FD801}" dt="2023-07-10T10:08:54.964" v="19580" actId="255"/>
          <ac:spMkLst>
            <pc:docMk/>
            <pc:sldMk cId="1841176936" sldId="454"/>
            <ac:spMk id="6" creationId="{A833D466-12BF-ABAA-6308-96154BA17822}"/>
          </ac:spMkLst>
        </pc:spChg>
      </pc:sldChg>
      <pc:sldChg chg="modSp add mod ord">
        <pc:chgData name="Aleksandr Kozherkov" userId="829d3cf7ad270f62" providerId="LiveId" clId="{7FCC5579-7B8A-4F86-B9AE-8319509FD801}" dt="2023-07-10T10:17:10.694" v="20055" actId="113"/>
        <pc:sldMkLst>
          <pc:docMk/>
          <pc:sldMk cId="1185535811" sldId="455"/>
        </pc:sldMkLst>
        <pc:spChg chg="mod">
          <ac:chgData name="Aleksandr Kozherkov" userId="829d3cf7ad270f62" providerId="LiveId" clId="{7FCC5579-7B8A-4F86-B9AE-8319509FD801}" dt="2023-07-10T10:17:10.694" v="20055" actId="113"/>
          <ac:spMkLst>
            <pc:docMk/>
            <pc:sldMk cId="1185535811" sldId="455"/>
            <ac:spMk id="6" creationId="{A833D466-12BF-ABAA-6308-96154BA17822}"/>
          </ac:spMkLst>
        </pc:spChg>
      </pc:sldChg>
      <pc:sldChg chg="add ord">
        <pc:chgData name="Aleksandr Kozherkov" userId="829d3cf7ad270f62" providerId="LiveId" clId="{7FCC5579-7B8A-4F86-B9AE-8319509FD801}" dt="2023-07-10T10:17:29.725" v="20059"/>
        <pc:sldMkLst>
          <pc:docMk/>
          <pc:sldMk cId="1771230717" sldId="456"/>
        </pc:sldMkLst>
      </pc:sldChg>
      <pc:sldChg chg="modSp add mod ord">
        <pc:chgData name="Aleksandr Kozherkov" userId="829d3cf7ad270f62" providerId="LiveId" clId="{7FCC5579-7B8A-4F86-B9AE-8319509FD801}" dt="2023-07-10T14:42:57.436" v="32343" actId="20577"/>
        <pc:sldMkLst>
          <pc:docMk/>
          <pc:sldMk cId="1525895713" sldId="457"/>
        </pc:sldMkLst>
        <pc:spChg chg="mod">
          <ac:chgData name="Aleksandr Kozherkov" userId="829d3cf7ad270f62" providerId="LiveId" clId="{7FCC5579-7B8A-4F86-B9AE-8319509FD801}" dt="2023-07-10T14:42:57.436" v="32343" actId="20577"/>
          <ac:spMkLst>
            <pc:docMk/>
            <pc:sldMk cId="1525895713" sldId="457"/>
            <ac:spMk id="6" creationId="{A833D466-12BF-ABAA-6308-96154BA17822}"/>
          </ac:spMkLst>
        </pc:spChg>
      </pc:sldChg>
      <pc:sldChg chg="modSp add mod ord">
        <pc:chgData name="Aleksandr Kozherkov" userId="829d3cf7ad270f62" providerId="LiveId" clId="{7FCC5579-7B8A-4F86-B9AE-8319509FD801}" dt="2023-07-10T10:37:03.564" v="22634" actId="20578"/>
        <pc:sldMkLst>
          <pc:docMk/>
          <pc:sldMk cId="258520233" sldId="458"/>
        </pc:sldMkLst>
        <pc:spChg chg="mod">
          <ac:chgData name="Aleksandr Kozherkov" userId="829d3cf7ad270f62" providerId="LiveId" clId="{7FCC5579-7B8A-4F86-B9AE-8319509FD801}" dt="2023-07-10T10:27:22.412" v="21679" actId="20577"/>
          <ac:spMkLst>
            <pc:docMk/>
            <pc:sldMk cId="258520233" sldId="458"/>
            <ac:spMk id="6" creationId="{A833D466-12BF-ABAA-6308-96154BA17822}"/>
          </ac:spMkLst>
        </pc:spChg>
      </pc:sldChg>
      <pc:sldChg chg="addSp modSp add mod">
        <pc:chgData name="Aleksandr Kozherkov" userId="829d3cf7ad270f62" providerId="LiveId" clId="{7FCC5579-7B8A-4F86-B9AE-8319509FD801}" dt="2023-07-10T10:35:24.832" v="22628" actId="1076"/>
        <pc:sldMkLst>
          <pc:docMk/>
          <pc:sldMk cId="335544930" sldId="459"/>
        </pc:sldMkLst>
        <pc:spChg chg="mod">
          <ac:chgData name="Aleksandr Kozherkov" userId="829d3cf7ad270f62" providerId="LiveId" clId="{7FCC5579-7B8A-4F86-B9AE-8319509FD801}" dt="2023-07-10T10:34:07.226" v="22626" actId="20577"/>
          <ac:spMkLst>
            <pc:docMk/>
            <pc:sldMk cId="335544930" sldId="459"/>
            <ac:spMk id="6" creationId="{A833D466-12BF-ABAA-6308-96154BA17822}"/>
          </ac:spMkLst>
        </pc:spChg>
        <pc:picChg chg="add mod">
          <ac:chgData name="Aleksandr Kozherkov" userId="829d3cf7ad270f62" providerId="LiveId" clId="{7FCC5579-7B8A-4F86-B9AE-8319509FD801}" dt="2023-07-10T10:35:24.832" v="22628" actId="1076"/>
          <ac:picMkLst>
            <pc:docMk/>
            <pc:sldMk cId="335544930" sldId="459"/>
            <ac:picMk id="3" creationId="{BA281B97-6A59-D80C-F07A-D3B2A83F2B7D}"/>
          </ac:picMkLst>
        </pc:picChg>
      </pc:sldChg>
      <pc:sldChg chg="modSp add mod ord">
        <pc:chgData name="Aleksandr Kozherkov" userId="829d3cf7ad270f62" providerId="LiveId" clId="{7FCC5579-7B8A-4F86-B9AE-8319509FD801}" dt="2023-07-10T13:54:01.560" v="32019" actId="20577"/>
        <pc:sldMkLst>
          <pc:docMk/>
          <pc:sldMk cId="1556513278" sldId="460"/>
        </pc:sldMkLst>
        <pc:spChg chg="mod">
          <ac:chgData name="Aleksandr Kozherkov" userId="829d3cf7ad270f62" providerId="LiveId" clId="{7FCC5579-7B8A-4F86-B9AE-8319509FD801}" dt="2023-07-10T13:54:01.560" v="32019" actId="20577"/>
          <ac:spMkLst>
            <pc:docMk/>
            <pc:sldMk cId="1556513278" sldId="460"/>
            <ac:spMk id="6" creationId="{A833D466-12BF-ABAA-6308-96154BA17822}"/>
          </ac:spMkLst>
        </pc:spChg>
      </pc:sldChg>
      <pc:sldChg chg="add ord">
        <pc:chgData name="Aleksandr Kozherkov" userId="829d3cf7ad270f62" providerId="LiveId" clId="{7FCC5579-7B8A-4F86-B9AE-8319509FD801}" dt="2023-07-10T10:42:38.776" v="23577"/>
        <pc:sldMkLst>
          <pc:docMk/>
          <pc:sldMk cId="2109671613" sldId="461"/>
        </pc:sldMkLst>
      </pc:sldChg>
      <pc:sldChg chg="modSp add mod ord">
        <pc:chgData name="Aleksandr Kozherkov" userId="829d3cf7ad270f62" providerId="LiveId" clId="{7FCC5579-7B8A-4F86-B9AE-8319509FD801}" dt="2023-07-10T11:07:02.832" v="26459" actId="11"/>
        <pc:sldMkLst>
          <pc:docMk/>
          <pc:sldMk cId="4263589886" sldId="462"/>
        </pc:sldMkLst>
        <pc:spChg chg="mod">
          <ac:chgData name="Aleksandr Kozherkov" userId="829d3cf7ad270f62" providerId="LiveId" clId="{7FCC5579-7B8A-4F86-B9AE-8319509FD801}" dt="2023-07-10T11:07:02.832" v="26459" actId="11"/>
          <ac:spMkLst>
            <pc:docMk/>
            <pc:sldMk cId="4263589886" sldId="462"/>
            <ac:spMk id="6" creationId="{A833D466-12BF-ABAA-6308-96154BA17822}"/>
          </ac:spMkLst>
        </pc:spChg>
      </pc:sldChg>
      <pc:sldChg chg="modSp add mod ord">
        <pc:chgData name="Aleksandr Kozherkov" userId="829d3cf7ad270f62" providerId="LiveId" clId="{7FCC5579-7B8A-4F86-B9AE-8319509FD801}" dt="2023-07-10T14:51:17.423" v="32376" actId="20577"/>
        <pc:sldMkLst>
          <pc:docMk/>
          <pc:sldMk cId="463367781" sldId="463"/>
        </pc:sldMkLst>
        <pc:spChg chg="mod">
          <ac:chgData name="Aleksandr Kozherkov" userId="829d3cf7ad270f62" providerId="LiveId" clId="{7FCC5579-7B8A-4F86-B9AE-8319509FD801}" dt="2023-07-10T14:51:17.423" v="32376" actId="20577"/>
          <ac:spMkLst>
            <pc:docMk/>
            <pc:sldMk cId="463367781" sldId="463"/>
            <ac:spMk id="6" creationId="{A833D466-12BF-ABAA-6308-96154BA17822}"/>
          </ac:spMkLst>
        </pc:spChg>
      </pc:sldChg>
      <pc:sldChg chg="modSp add mod ord">
        <pc:chgData name="Aleksandr Kozherkov" userId="829d3cf7ad270f62" providerId="LiveId" clId="{7FCC5579-7B8A-4F86-B9AE-8319509FD801}" dt="2023-07-10T12:45:25.853" v="31693" actId="20577"/>
        <pc:sldMkLst>
          <pc:docMk/>
          <pc:sldMk cId="1422284602" sldId="464"/>
        </pc:sldMkLst>
        <pc:spChg chg="mod">
          <ac:chgData name="Aleksandr Kozherkov" userId="829d3cf7ad270f62" providerId="LiveId" clId="{7FCC5579-7B8A-4F86-B9AE-8319509FD801}" dt="2023-07-10T12:45:25.853" v="31693" actId="20577"/>
          <ac:spMkLst>
            <pc:docMk/>
            <pc:sldMk cId="1422284602" sldId="464"/>
            <ac:spMk id="6" creationId="{A833D466-12BF-ABAA-6308-96154BA17822}"/>
          </ac:spMkLst>
        </pc:spChg>
      </pc:sldChg>
      <pc:sldChg chg="modSp add mod">
        <pc:chgData name="Aleksandr Kozherkov" userId="829d3cf7ad270f62" providerId="LiveId" clId="{7FCC5579-7B8A-4F86-B9AE-8319509FD801}" dt="2023-07-10T14:05:27.070" v="32236" actId="20577"/>
        <pc:sldMkLst>
          <pc:docMk/>
          <pc:sldMk cId="1814889937" sldId="465"/>
        </pc:sldMkLst>
        <pc:spChg chg="mod">
          <ac:chgData name="Aleksandr Kozherkov" userId="829d3cf7ad270f62" providerId="LiveId" clId="{7FCC5579-7B8A-4F86-B9AE-8319509FD801}" dt="2023-07-10T14:05:27.070" v="32236" actId="20577"/>
          <ac:spMkLst>
            <pc:docMk/>
            <pc:sldMk cId="1814889937" sldId="465"/>
            <ac:spMk id="6" creationId="{A833D466-12BF-ABAA-6308-96154BA17822}"/>
          </ac:spMkLst>
        </pc:spChg>
      </pc:sldChg>
      <pc:sldChg chg="add ord">
        <pc:chgData name="Aleksandr Kozherkov" userId="829d3cf7ad270f62" providerId="LiveId" clId="{7FCC5579-7B8A-4F86-B9AE-8319509FD801}" dt="2023-07-10T11:05:32.603" v="26426"/>
        <pc:sldMkLst>
          <pc:docMk/>
          <pc:sldMk cId="1950011517" sldId="466"/>
        </pc:sldMkLst>
      </pc:sldChg>
      <pc:sldChg chg="modSp add mod ord">
        <pc:chgData name="Aleksandr Kozherkov" userId="829d3cf7ad270f62" providerId="LiveId" clId="{7FCC5579-7B8A-4F86-B9AE-8319509FD801}" dt="2023-07-10T11:08:59.041" v="27274" actId="255"/>
        <pc:sldMkLst>
          <pc:docMk/>
          <pc:sldMk cId="2638027146" sldId="467"/>
        </pc:sldMkLst>
        <pc:spChg chg="mod">
          <ac:chgData name="Aleksandr Kozherkov" userId="829d3cf7ad270f62" providerId="LiveId" clId="{7FCC5579-7B8A-4F86-B9AE-8319509FD801}" dt="2023-07-10T11:08:59.041" v="27274" actId="255"/>
          <ac:spMkLst>
            <pc:docMk/>
            <pc:sldMk cId="2638027146" sldId="467"/>
            <ac:spMk id="6" creationId="{A833D466-12BF-ABAA-6308-96154BA17822}"/>
          </ac:spMkLst>
        </pc:spChg>
      </pc:sldChg>
      <pc:sldChg chg="modSp add mod ord">
        <pc:chgData name="Aleksandr Kozherkov" userId="829d3cf7ad270f62" providerId="LiveId" clId="{7FCC5579-7B8A-4F86-B9AE-8319509FD801}" dt="2023-07-10T14:31:25.529" v="32310" actId="20577"/>
        <pc:sldMkLst>
          <pc:docMk/>
          <pc:sldMk cId="475424820" sldId="468"/>
        </pc:sldMkLst>
        <pc:spChg chg="mod">
          <ac:chgData name="Aleksandr Kozherkov" userId="829d3cf7ad270f62" providerId="LiveId" clId="{7FCC5579-7B8A-4F86-B9AE-8319509FD801}" dt="2023-07-10T14:31:25.529" v="32310" actId="20577"/>
          <ac:spMkLst>
            <pc:docMk/>
            <pc:sldMk cId="475424820" sldId="468"/>
            <ac:spMk id="6" creationId="{A833D466-12BF-ABAA-6308-96154BA17822}"/>
          </ac:spMkLst>
        </pc:spChg>
      </pc:sldChg>
      <pc:sldChg chg="modSp add mod ord">
        <pc:chgData name="Aleksandr Kozherkov" userId="829d3cf7ad270f62" providerId="LiveId" clId="{7FCC5579-7B8A-4F86-B9AE-8319509FD801}" dt="2023-07-10T14:41:23.766" v="32340" actId="20577"/>
        <pc:sldMkLst>
          <pc:docMk/>
          <pc:sldMk cId="2106056831" sldId="469"/>
        </pc:sldMkLst>
        <pc:spChg chg="mod">
          <ac:chgData name="Aleksandr Kozherkov" userId="829d3cf7ad270f62" providerId="LiveId" clId="{7FCC5579-7B8A-4F86-B9AE-8319509FD801}" dt="2023-07-10T14:41:23.766" v="32340" actId="20577"/>
          <ac:spMkLst>
            <pc:docMk/>
            <pc:sldMk cId="2106056831" sldId="469"/>
            <ac:spMk id="6" creationId="{A833D466-12BF-ABAA-6308-96154BA17822}"/>
          </ac:spMkLst>
        </pc:spChg>
      </pc:sldChg>
      <pc:sldChg chg="add ord">
        <pc:chgData name="Aleksandr Kozherkov" userId="829d3cf7ad270f62" providerId="LiveId" clId="{7FCC5579-7B8A-4F86-B9AE-8319509FD801}" dt="2023-07-10T11:26:16.546" v="28601"/>
        <pc:sldMkLst>
          <pc:docMk/>
          <pc:sldMk cId="1418933869" sldId="470"/>
        </pc:sldMkLst>
      </pc:sldChg>
      <pc:sldChg chg="modSp add mod ord">
        <pc:chgData name="Aleksandr Kozherkov" userId="829d3cf7ad270f62" providerId="LiveId" clId="{7FCC5579-7B8A-4F86-B9AE-8319509FD801}" dt="2023-07-10T14:42:46.765" v="32342" actId="20577"/>
        <pc:sldMkLst>
          <pc:docMk/>
          <pc:sldMk cId="910615241" sldId="471"/>
        </pc:sldMkLst>
        <pc:spChg chg="mod">
          <ac:chgData name="Aleksandr Kozherkov" userId="829d3cf7ad270f62" providerId="LiveId" clId="{7FCC5579-7B8A-4F86-B9AE-8319509FD801}" dt="2023-07-10T14:42:46.765" v="32342" actId="20577"/>
          <ac:spMkLst>
            <pc:docMk/>
            <pc:sldMk cId="910615241" sldId="471"/>
            <ac:spMk id="6" creationId="{A833D466-12BF-ABAA-6308-96154BA17822}"/>
          </ac:spMkLst>
        </pc:spChg>
      </pc:sldChg>
      <pc:sldChg chg="modSp add mod ord">
        <pc:chgData name="Aleksandr Kozherkov" userId="829d3cf7ad270f62" providerId="LiveId" clId="{7FCC5579-7B8A-4F86-B9AE-8319509FD801}" dt="2023-07-10T12:46:38.105" v="31696" actId="20577"/>
        <pc:sldMkLst>
          <pc:docMk/>
          <pc:sldMk cId="1577340086" sldId="472"/>
        </pc:sldMkLst>
        <pc:spChg chg="mod">
          <ac:chgData name="Aleksandr Kozherkov" userId="829d3cf7ad270f62" providerId="LiveId" clId="{7FCC5579-7B8A-4F86-B9AE-8319509FD801}" dt="2023-07-10T12:46:38.105" v="31696" actId="20577"/>
          <ac:spMkLst>
            <pc:docMk/>
            <pc:sldMk cId="1577340086" sldId="472"/>
            <ac:spMk id="6" creationId="{A833D466-12BF-ABAA-6308-96154BA17822}"/>
          </ac:spMkLst>
        </pc:spChg>
      </pc:sldChg>
      <pc:sldChg chg="modSp add mod ord">
        <pc:chgData name="Aleksandr Kozherkov" userId="829d3cf7ad270f62" providerId="LiveId" clId="{7FCC5579-7B8A-4F86-B9AE-8319509FD801}" dt="2023-07-10T14:03:23.215" v="32185" actId="20577"/>
        <pc:sldMkLst>
          <pc:docMk/>
          <pc:sldMk cId="4064912983" sldId="473"/>
        </pc:sldMkLst>
        <pc:spChg chg="mod">
          <ac:chgData name="Aleksandr Kozherkov" userId="829d3cf7ad270f62" providerId="LiveId" clId="{7FCC5579-7B8A-4F86-B9AE-8319509FD801}" dt="2023-07-10T14:03:23.215" v="32185" actId="20577"/>
          <ac:spMkLst>
            <pc:docMk/>
            <pc:sldMk cId="4064912983" sldId="473"/>
            <ac:spMk id="6" creationId="{A833D466-12BF-ABAA-6308-96154BA17822}"/>
          </ac:spMkLst>
        </pc:spChg>
      </pc:sldChg>
      <pc:sldChg chg="modSp add mod">
        <pc:chgData name="Aleksandr Kozherkov" userId="829d3cf7ad270f62" providerId="LiveId" clId="{7FCC5579-7B8A-4F86-B9AE-8319509FD801}" dt="2023-07-10T14:04:50.128" v="32229" actId="20577"/>
        <pc:sldMkLst>
          <pc:docMk/>
          <pc:sldMk cId="1014863807" sldId="474"/>
        </pc:sldMkLst>
        <pc:spChg chg="mod">
          <ac:chgData name="Aleksandr Kozherkov" userId="829d3cf7ad270f62" providerId="LiveId" clId="{7FCC5579-7B8A-4F86-B9AE-8319509FD801}" dt="2023-07-10T14:04:50.128" v="32229" actId="20577"/>
          <ac:spMkLst>
            <pc:docMk/>
            <pc:sldMk cId="1014863807" sldId="474"/>
            <ac:spMk id="6" creationId="{A833D466-12BF-ABAA-6308-96154BA17822}"/>
          </ac:spMkLst>
        </pc:spChg>
      </pc:sldChg>
      <pc:sldChg chg="add">
        <pc:chgData name="Aleksandr Kozherkov" userId="829d3cf7ad270f62" providerId="LiveId" clId="{7FCC5579-7B8A-4F86-B9AE-8319509FD801}" dt="2023-07-10T13:35:48.374" v="31999" actId="2890"/>
        <pc:sldMkLst>
          <pc:docMk/>
          <pc:sldMk cId="2891009189" sldId="475"/>
        </pc:sldMkLst>
      </pc:sldChg>
      <pc:sldMasterChg chg="delSldLayout">
        <pc:chgData name="Aleksandr Kozherkov" userId="829d3cf7ad270f62" providerId="LiveId" clId="{7FCC5579-7B8A-4F86-B9AE-8319509FD801}" dt="2023-07-10T14:17:33.346" v="32290" actId="2696"/>
        <pc:sldMasterMkLst>
          <pc:docMk/>
          <pc:sldMasterMk cId="3860510708" sldId="2147483648"/>
        </pc:sldMasterMkLst>
        <pc:sldLayoutChg chg="del">
          <pc:chgData name="Aleksandr Kozherkov" userId="829d3cf7ad270f62" providerId="LiveId" clId="{7FCC5579-7B8A-4F86-B9AE-8319509FD801}" dt="2023-07-09T12:47:43.185" v="7469" actId="2696"/>
          <pc:sldLayoutMkLst>
            <pc:docMk/>
            <pc:sldMasterMk cId="3860510708" sldId="2147483648"/>
            <pc:sldLayoutMk cId="185360855" sldId="2147483754"/>
          </pc:sldLayoutMkLst>
        </pc:sldLayoutChg>
        <pc:sldLayoutChg chg="del">
          <pc:chgData name="Aleksandr Kozherkov" userId="829d3cf7ad270f62" providerId="LiveId" clId="{7FCC5579-7B8A-4F86-B9AE-8319509FD801}" dt="2023-07-10T11:33:42.803" v="29551" actId="2696"/>
          <pc:sldLayoutMkLst>
            <pc:docMk/>
            <pc:sldMasterMk cId="3860510708" sldId="2147483648"/>
            <pc:sldLayoutMk cId="396256476" sldId="2147483754"/>
          </pc:sldLayoutMkLst>
        </pc:sldLayoutChg>
        <pc:sldLayoutChg chg="del">
          <pc:chgData name="Aleksandr Kozherkov" userId="829d3cf7ad270f62" providerId="LiveId" clId="{7FCC5579-7B8A-4F86-B9AE-8319509FD801}" dt="2023-07-10T12:23:20.222" v="30622" actId="2696"/>
          <pc:sldLayoutMkLst>
            <pc:docMk/>
            <pc:sldMasterMk cId="3860510708" sldId="2147483648"/>
            <pc:sldLayoutMk cId="403362361" sldId="2147483754"/>
          </pc:sldLayoutMkLst>
        </pc:sldLayoutChg>
        <pc:sldLayoutChg chg="del">
          <pc:chgData name="Aleksandr Kozherkov" userId="829d3cf7ad270f62" providerId="LiveId" clId="{7FCC5579-7B8A-4F86-B9AE-8319509FD801}" dt="2023-07-10T12:25:24.196" v="31673" actId="2696"/>
          <pc:sldLayoutMkLst>
            <pc:docMk/>
            <pc:sldMasterMk cId="3860510708" sldId="2147483648"/>
            <pc:sldLayoutMk cId="488503297" sldId="2147483754"/>
          </pc:sldLayoutMkLst>
        </pc:sldLayoutChg>
        <pc:sldLayoutChg chg="del">
          <pc:chgData name="Aleksandr Kozherkov" userId="829d3cf7ad270f62" providerId="LiveId" clId="{7FCC5579-7B8A-4F86-B9AE-8319509FD801}" dt="2023-07-10T11:19:47.211" v="27860" actId="2696"/>
          <pc:sldLayoutMkLst>
            <pc:docMk/>
            <pc:sldMasterMk cId="3860510708" sldId="2147483648"/>
            <pc:sldLayoutMk cId="533161676" sldId="2147483754"/>
          </pc:sldLayoutMkLst>
        </pc:sldLayoutChg>
        <pc:sldLayoutChg chg="del">
          <pc:chgData name="Aleksandr Kozherkov" userId="829d3cf7ad270f62" providerId="LiveId" clId="{7FCC5579-7B8A-4F86-B9AE-8319509FD801}" dt="2023-07-10T10:09:06.753" v="19581" actId="2696"/>
          <pc:sldLayoutMkLst>
            <pc:docMk/>
            <pc:sldMasterMk cId="3860510708" sldId="2147483648"/>
            <pc:sldLayoutMk cId="583352809" sldId="2147483754"/>
          </pc:sldLayoutMkLst>
        </pc:sldLayoutChg>
        <pc:sldLayoutChg chg="del">
          <pc:chgData name="Aleksandr Kozherkov" userId="829d3cf7ad270f62" providerId="LiveId" clId="{7FCC5579-7B8A-4F86-B9AE-8319509FD801}" dt="2023-07-09T11:12:36.190" v="4052" actId="2696"/>
          <pc:sldLayoutMkLst>
            <pc:docMk/>
            <pc:sldMasterMk cId="3860510708" sldId="2147483648"/>
            <pc:sldLayoutMk cId="596939030" sldId="2147483754"/>
          </pc:sldLayoutMkLst>
        </pc:sldLayoutChg>
        <pc:sldLayoutChg chg="del">
          <pc:chgData name="Aleksandr Kozherkov" userId="829d3cf7ad270f62" providerId="LiveId" clId="{7FCC5579-7B8A-4F86-B9AE-8319509FD801}" dt="2023-07-09T10:40:13.173" v="2857" actId="2696"/>
          <pc:sldLayoutMkLst>
            <pc:docMk/>
            <pc:sldMasterMk cId="3860510708" sldId="2147483648"/>
            <pc:sldLayoutMk cId="657116323" sldId="2147483754"/>
          </pc:sldLayoutMkLst>
        </pc:sldLayoutChg>
        <pc:sldLayoutChg chg="del">
          <pc:chgData name="Aleksandr Kozherkov" userId="829d3cf7ad270f62" providerId="LiveId" clId="{7FCC5579-7B8A-4F86-B9AE-8319509FD801}" dt="2023-07-10T11:21:29.678" v="28553" actId="2696"/>
          <pc:sldLayoutMkLst>
            <pc:docMk/>
            <pc:sldMasterMk cId="3860510708" sldId="2147483648"/>
            <pc:sldLayoutMk cId="821038018" sldId="2147483754"/>
          </pc:sldLayoutMkLst>
        </pc:sldLayoutChg>
        <pc:sldLayoutChg chg="del">
          <pc:chgData name="Aleksandr Kozherkov" userId="829d3cf7ad270f62" providerId="LiveId" clId="{7FCC5579-7B8A-4F86-B9AE-8319509FD801}" dt="2023-07-10T09:36:47.460" v="14310" actId="2696"/>
          <pc:sldLayoutMkLst>
            <pc:docMk/>
            <pc:sldMasterMk cId="3860510708" sldId="2147483648"/>
            <pc:sldLayoutMk cId="888129548" sldId="2147483754"/>
          </pc:sldLayoutMkLst>
        </pc:sldLayoutChg>
        <pc:sldLayoutChg chg="del">
          <pc:chgData name="Aleksandr Kozherkov" userId="829d3cf7ad270f62" providerId="LiveId" clId="{7FCC5579-7B8A-4F86-B9AE-8319509FD801}" dt="2023-07-10T14:16:38.955" v="32286" actId="2696"/>
          <pc:sldLayoutMkLst>
            <pc:docMk/>
            <pc:sldMasterMk cId="3860510708" sldId="2147483648"/>
            <pc:sldLayoutMk cId="936408963" sldId="2147483754"/>
          </pc:sldLayoutMkLst>
        </pc:sldLayoutChg>
        <pc:sldLayoutChg chg="del">
          <pc:chgData name="Aleksandr Kozherkov" userId="829d3cf7ad270f62" providerId="LiveId" clId="{7FCC5579-7B8A-4F86-B9AE-8319509FD801}" dt="2023-07-10T10:01:48.003" v="18637" actId="2696"/>
          <pc:sldLayoutMkLst>
            <pc:docMk/>
            <pc:sldMasterMk cId="3860510708" sldId="2147483648"/>
            <pc:sldLayoutMk cId="1088911875" sldId="2147483754"/>
          </pc:sldLayoutMkLst>
        </pc:sldLayoutChg>
        <pc:sldLayoutChg chg="del">
          <pc:chgData name="Aleksandr Kozherkov" userId="829d3cf7ad270f62" providerId="LiveId" clId="{7FCC5579-7B8A-4F86-B9AE-8319509FD801}" dt="2023-07-09T10:25:54.975" v="2473" actId="2696"/>
          <pc:sldLayoutMkLst>
            <pc:docMk/>
            <pc:sldMasterMk cId="3860510708" sldId="2147483648"/>
            <pc:sldLayoutMk cId="1192456982" sldId="2147483754"/>
          </pc:sldLayoutMkLst>
        </pc:sldLayoutChg>
        <pc:sldLayoutChg chg="del">
          <pc:chgData name="Aleksandr Kozherkov" userId="829d3cf7ad270f62" providerId="LiveId" clId="{7FCC5579-7B8A-4F86-B9AE-8319509FD801}" dt="2023-07-10T10:17:20.685" v="20056" actId="2696"/>
          <pc:sldLayoutMkLst>
            <pc:docMk/>
            <pc:sldMasterMk cId="3860510708" sldId="2147483648"/>
            <pc:sldLayoutMk cId="1426862500" sldId="2147483754"/>
          </pc:sldLayoutMkLst>
        </pc:sldLayoutChg>
        <pc:sldLayoutChg chg="del">
          <pc:chgData name="Aleksandr Kozherkov" userId="829d3cf7ad270f62" providerId="LiveId" clId="{7FCC5579-7B8A-4F86-B9AE-8319509FD801}" dt="2023-07-10T09:41:26.057" v="14970" actId="2696"/>
          <pc:sldLayoutMkLst>
            <pc:docMk/>
            <pc:sldMasterMk cId="3860510708" sldId="2147483648"/>
            <pc:sldLayoutMk cId="1440414930" sldId="2147483754"/>
          </pc:sldLayoutMkLst>
        </pc:sldLayoutChg>
        <pc:sldLayoutChg chg="del">
          <pc:chgData name="Aleksandr Kozherkov" userId="829d3cf7ad270f62" providerId="LiveId" clId="{7FCC5579-7B8A-4F86-B9AE-8319509FD801}" dt="2023-07-09T12:39:30.535" v="6988" actId="2696"/>
          <pc:sldLayoutMkLst>
            <pc:docMk/>
            <pc:sldMasterMk cId="3860510708" sldId="2147483648"/>
            <pc:sldLayoutMk cId="1449361639" sldId="2147483754"/>
          </pc:sldLayoutMkLst>
        </pc:sldLayoutChg>
        <pc:sldLayoutChg chg="del">
          <pc:chgData name="Aleksandr Kozherkov" userId="829d3cf7ad270f62" providerId="LiveId" clId="{7FCC5579-7B8A-4F86-B9AE-8319509FD801}" dt="2023-07-10T13:23:08.351" v="31976" actId="2696"/>
          <pc:sldLayoutMkLst>
            <pc:docMk/>
            <pc:sldMasterMk cId="3860510708" sldId="2147483648"/>
            <pc:sldLayoutMk cId="1790395551" sldId="2147483754"/>
          </pc:sldLayoutMkLst>
        </pc:sldLayoutChg>
        <pc:sldLayoutChg chg="del">
          <pc:chgData name="Aleksandr Kozherkov" userId="829d3cf7ad270f62" providerId="LiveId" clId="{7FCC5579-7B8A-4F86-B9AE-8319509FD801}" dt="2023-07-10T10:28:28.870" v="21680" actId="2696"/>
          <pc:sldLayoutMkLst>
            <pc:docMk/>
            <pc:sldMasterMk cId="3860510708" sldId="2147483648"/>
            <pc:sldLayoutMk cId="1890504467" sldId="2147483754"/>
          </pc:sldLayoutMkLst>
        </pc:sldLayoutChg>
        <pc:sldLayoutChg chg="del">
          <pc:chgData name="Aleksandr Kozherkov" userId="829d3cf7ad270f62" providerId="LiveId" clId="{7FCC5579-7B8A-4F86-B9AE-8319509FD801}" dt="2023-07-10T11:02:51.835" v="25729" actId="2696"/>
          <pc:sldLayoutMkLst>
            <pc:docMk/>
            <pc:sldMasterMk cId="3860510708" sldId="2147483648"/>
            <pc:sldLayoutMk cId="2049999520" sldId="2147483754"/>
          </pc:sldLayoutMkLst>
        </pc:sldLayoutChg>
        <pc:sldLayoutChg chg="del">
          <pc:chgData name="Aleksandr Kozherkov" userId="829d3cf7ad270f62" providerId="LiveId" clId="{7FCC5579-7B8A-4F86-B9AE-8319509FD801}" dt="2023-07-10T09:22:02.739" v="12247" actId="2696"/>
          <pc:sldLayoutMkLst>
            <pc:docMk/>
            <pc:sldMasterMk cId="3860510708" sldId="2147483648"/>
            <pc:sldLayoutMk cId="2078186087" sldId="2147483754"/>
          </pc:sldLayoutMkLst>
        </pc:sldLayoutChg>
        <pc:sldLayoutChg chg="del">
          <pc:chgData name="Aleksandr Kozherkov" userId="829d3cf7ad270f62" providerId="LiveId" clId="{7FCC5579-7B8A-4F86-B9AE-8319509FD801}" dt="2023-07-10T09:24:35.976" v="13166" actId="2696"/>
          <pc:sldLayoutMkLst>
            <pc:docMk/>
            <pc:sldMasterMk cId="3860510708" sldId="2147483648"/>
            <pc:sldLayoutMk cId="2176695202" sldId="2147483754"/>
          </pc:sldLayoutMkLst>
        </pc:sldLayoutChg>
        <pc:sldLayoutChg chg="del">
          <pc:chgData name="Aleksandr Kozherkov" userId="829d3cf7ad270f62" providerId="LiveId" clId="{7FCC5579-7B8A-4F86-B9AE-8319509FD801}" dt="2023-07-10T10:33:45.681" v="22622" actId="2696"/>
          <pc:sldLayoutMkLst>
            <pc:docMk/>
            <pc:sldMasterMk cId="3860510708" sldId="2147483648"/>
            <pc:sldLayoutMk cId="2205615941" sldId="2147483754"/>
          </pc:sldLayoutMkLst>
        </pc:sldLayoutChg>
        <pc:sldLayoutChg chg="del">
          <pc:chgData name="Aleksandr Kozherkov" userId="829d3cf7ad270f62" providerId="LiveId" clId="{7FCC5579-7B8A-4F86-B9AE-8319509FD801}" dt="2023-07-10T09:49:27.067" v="17316" actId="2696"/>
          <pc:sldLayoutMkLst>
            <pc:docMk/>
            <pc:sldMasterMk cId="3860510708" sldId="2147483648"/>
            <pc:sldLayoutMk cId="2457706832" sldId="2147483754"/>
          </pc:sldLayoutMkLst>
        </pc:sldLayoutChg>
        <pc:sldLayoutChg chg="del">
          <pc:chgData name="Aleksandr Kozherkov" userId="829d3cf7ad270f62" providerId="LiveId" clId="{7FCC5579-7B8A-4F86-B9AE-8319509FD801}" dt="2023-07-10T11:09:10.994" v="27275" actId="2696"/>
          <pc:sldLayoutMkLst>
            <pc:docMk/>
            <pc:sldMasterMk cId="3860510708" sldId="2147483648"/>
            <pc:sldLayoutMk cId="2530576908" sldId="2147483754"/>
          </pc:sldLayoutMkLst>
        </pc:sldLayoutChg>
        <pc:sldLayoutChg chg="del">
          <pc:chgData name="Aleksandr Kozherkov" userId="829d3cf7ad270f62" providerId="LiveId" clId="{7FCC5579-7B8A-4F86-B9AE-8319509FD801}" dt="2023-07-10T10:48:26.452" v="24172" actId="2696"/>
          <pc:sldLayoutMkLst>
            <pc:docMk/>
            <pc:sldMasterMk cId="3860510708" sldId="2147483648"/>
            <pc:sldLayoutMk cId="2572006388" sldId="2147483754"/>
          </pc:sldLayoutMkLst>
        </pc:sldLayoutChg>
        <pc:sldLayoutChg chg="del">
          <pc:chgData name="Aleksandr Kozherkov" userId="829d3cf7ad270f62" providerId="LiveId" clId="{7FCC5579-7B8A-4F86-B9AE-8319509FD801}" dt="2023-07-09T10:01:37.536" v="1567" actId="2696"/>
          <pc:sldLayoutMkLst>
            <pc:docMk/>
            <pc:sldMasterMk cId="3860510708" sldId="2147483648"/>
            <pc:sldLayoutMk cId="2775860498" sldId="2147483754"/>
          </pc:sldLayoutMkLst>
        </pc:sldLayoutChg>
        <pc:sldLayoutChg chg="del">
          <pc:chgData name="Aleksandr Kozherkov" userId="829d3cf7ad270f62" providerId="LiveId" clId="{7FCC5579-7B8A-4F86-B9AE-8319509FD801}" dt="2023-07-10T10:20:20.094" v="20584" actId="2696"/>
          <pc:sldLayoutMkLst>
            <pc:docMk/>
            <pc:sldMasterMk cId="3860510708" sldId="2147483648"/>
            <pc:sldLayoutMk cId="2829393222" sldId="2147483754"/>
          </pc:sldLayoutMkLst>
        </pc:sldLayoutChg>
        <pc:sldLayoutChg chg="del">
          <pc:chgData name="Aleksandr Kozherkov" userId="829d3cf7ad270f62" providerId="LiveId" clId="{7FCC5579-7B8A-4F86-B9AE-8319509FD801}" dt="2023-07-10T09:46:05.428" v="16635" actId="2696"/>
          <pc:sldLayoutMkLst>
            <pc:docMk/>
            <pc:sldMasterMk cId="3860510708" sldId="2147483648"/>
            <pc:sldLayoutMk cId="2860099797" sldId="2147483754"/>
          </pc:sldLayoutMkLst>
        </pc:sldLayoutChg>
        <pc:sldLayoutChg chg="del">
          <pc:chgData name="Aleksandr Kozherkov" userId="829d3cf7ad270f62" providerId="LiveId" clId="{7FCC5579-7B8A-4F86-B9AE-8319509FD801}" dt="2023-07-10T09:12:36.845" v="11139" actId="2696"/>
          <pc:sldLayoutMkLst>
            <pc:docMk/>
            <pc:sldMasterMk cId="3860510708" sldId="2147483648"/>
            <pc:sldLayoutMk cId="2996009820" sldId="2147483754"/>
          </pc:sldLayoutMkLst>
        </pc:sldLayoutChg>
        <pc:sldLayoutChg chg="del">
          <pc:chgData name="Aleksandr Kozherkov" userId="829d3cf7ad270f62" providerId="LiveId" clId="{7FCC5579-7B8A-4F86-B9AE-8319509FD801}" dt="2023-07-09T11:55:45.626" v="5788" actId="2696"/>
          <pc:sldLayoutMkLst>
            <pc:docMk/>
            <pc:sldMasterMk cId="3860510708" sldId="2147483648"/>
            <pc:sldLayoutMk cId="3512956784" sldId="2147483754"/>
          </pc:sldLayoutMkLst>
        </pc:sldLayoutChg>
        <pc:sldLayoutChg chg="del">
          <pc:chgData name="Aleksandr Kozherkov" userId="829d3cf7ad270f62" providerId="LiveId" clId="{7FCC5579-7B8A-4F86-B9AE-8319509FD801}" dt="2023-07-10T09:54:25.461" v="17903" actId="2696"/>
          <pc:sldLayoutMkLst>
            <pc:docMk/>
            <pc:sldMasterMk cId="3860510708" sldId="2147483648"/>
            <pc:sldLayoutMk cId="3713131918" sldId="2147483754"/>
          </pc:sldLayoutMkLst>
        </pc:sldLayoutChg>
        <pc:sldLayoutChg chg="del">
          <pc:chgData name="Aleksandr Kozherkov" userId="829d3cf7ad270f62" providerId="LiveId" clId="{7FCC5579-7B8A-4F86-B9AE-8319509FD801}" dt="2023-07-09T13:08:05.472" v="9413" actId="2696"/>
          <pc:sldLayoutMkLst>
            <pc:docMk/>
            <pc:sldMasterMk cId="3860510708" sldId="2147483648"/>
            <pc:sldLayoutMk cId="3830908355" sldId="2147483754"/>
          </pc:sldLayoutMkLst>
        </pc:sldLayoutChg>
        <pc:sldLayoutChg chg="del">
          <pc:chgData name="Aleksandr Kozherkov" userId="829d3cf7ad270f62" providerId="LiveId" clId="{7FCC5579-7B8A-4F86-B9AE-8319509FD801}" dt="2023-07-09T09:33:25.226" v="594" actId="2696"/>
          <pc:sldLayoutMkLst>
            <pc:docMk/>
            <pc:sldMasterMk cId="3860510708" sldId="2147483648"/>
            <pc:sldLayoutMk cId="3846347435" sldId="2147483754"/>
          </pc:sldLayoutMkLst>
        </pc:sldLayoutChg>
        <pc:sldLayoutChg chg="del">
          <pc:chgData name="Aleksandr Kozherkov" userId="829d3cf7ad270f62" providerId="LiveId" clId="{7FCC5579-7B8A-4F86-B9AE-8319509FD801}" dt="2023-07-10T11:05:13.630" v="26423" actId="2696"/>
          <pc:sldLayoutMkLst>
            <pc:docMk/>
            <pc:sldMasterMk cId="3860510708" sldId="2147483648"/>
            <pc:sldLayoutMk cId="3858597804" sldId="2147483754"/>
          </pc:sldLayoutMkLst>
        </pc:sldLayoutChg>
        <pc:sldLayoutChg chg="del">
          <pc:chgData name="Aleksandr Kozherkov" userId="829d3cf7ad270f62" providerId="LiveId" clId="{7FCC5579-7B8A-4F86-B9AE-8319509FD801}" dt="2023-07-10T10:05:19.181" v="19075" actId="2696"/>
          <pc:sldLayoutMkLst>
            <pc:docMk/>
            <pc:sldMasterMk cId="3860510708" sldId="2147483648"/>
            <pc:sldLayoutMk cId="3861280489" sldId="2147483754"/>
          </pc:sldLayoutMkLst>
        </pc:sldLayoutChg>
        <pc:sldLayoutChg chg="del">
          <pc:chgData name="Aleksandr Kozherkov" userId="829d3cf7ad270f62" providerId="LiveId" clId="{7FCC5579-7B8A-4F86-B9AE-8319509FD801}" dt="2023-07-10T14:17:33.346" v="32290" actId="2696"/>
          <pc:sldLayoutMkLst>
            <pc:docMk/>
            <pc:sldMasterMk cId="3860510708" sldId="2147483648"/>
            <pc:sldLayoutMk cId="3907003084" sldId="2147483754"/>
          </pc:sldLayoutMkLst>
        </pc:sldLayoutChg>
        <pc:sldLayoutChg chg="del">
          <pc:chgData name="Aleksandr Kozherkov" userId="829d3cf7ad270f62" providerId="LiveId" clId="{7FCC5579-7B8A-4F86-B9AE-8319509FD801}" dt="2023-07-10T11:28:24.591" v="29072" actId="2696"/>
          <pc:sldLayoutMkLst>
            <pc:docMk/>
            <pc:sldMasterMk cId="3860510708" sldId="2147483648"/>
            <pc:sldLayoutMk cId="4078184390" sldId="2147483754"/>
          </pc:sldLayoutMkLst>
        </pc:sldLayoutChg>
        <pc:sldLayoutChg chg="del">
          <pc:chgData name="Aleksandr Kozherkov" userId="829d3cf7ad270f62" providerId="LiveId" clId="{7FCC5579-7B8A-4F86-B9AE-8319509FD801}" dt="2023-07-09T12:55:56.772" v="8089" actId="2696"/>
          <pc:sldLayoutMkLst>
            <pc:docMk/>
            <pc:sldMasterMk cId="3860510708" sldId="2147483648"/>
            <pc:sldLayoutMk cId="4154086050" sldId="2147483754"/>
          </pc:sldLayoutMkLst>
        </pc:sldLayoutChg>
        <pc:sldLayoutChg chg="del">
          <pc:chgData name="Aleksandr Kozherkov" userId="829d3cf7ad270f62" providerId="LiveId" clId="{7FCC5579-7B8A-4F86-B9AE-8319509FD801}" dt="2023-07-10T10:42:24.930" v="23574" actId="2696"/>
          <pc:sldLayoutMkLst>
            <pc:docMk/>
            <pc:sldMasterMk cId="3860510708" sldId="2147483648"/>
            <pc:sldLayoutMk cId="4227980815" sldId="2147483754"/>
          </pc:sldLayoutMkLst>
        </pc:sldLayoutChg>
        <pc:sldLayoutChg chg="del">
          <pc:chgData name="Aleksandr Kozherkov" userId="829d3cf7ad270f62" providerId="LiveId" clId="{7FCC5579-7B8A-4F86-B9AE-8319509FD801}" dt="2023-07-09T13:17:57.478" v="10435" actId="2696"/>
          <pc:sldLayoutMkLst>
            <pc:docMk/>
            <pc:sldMasterMk cId="3860510708" sldId="2147483648"/>
            <pc:sldLayoutMk cId="4234450423" sldId="2147483754"/>
          </pc:sldLayoutMkLst>
        </pc:sldLayoutChg>
        <pc:sldLayoutChg chg="del">
          <pc:chgData name="Aleksandr Kozherkov" userId="829d3cf7ad270f62" providerId="LiveId" clId="{7FCC5579-7B8A-4F86-B9AE-8319509FD801}" dt="2023-07-10T09:33:58.119" v="13683" actId="2696"/>
          <pc:sldLayoutMkLst>
            <pc:docMk/>
            <pc:sldMasterMk cId="3860510708" sldId="2147483648"/>
            <pc:sldLayoutMk cId="4235165650" sldId="2147483754"/>
          </pc:sldLayoutMkLst>
        </pc:sldLayoutChg>
        <pc:sldLayoutChg chg="del">
          <pc:chgData name="Aleksandr Kozherkov" userId="829d3cf7ad270f62" providerId="LiveId" clId="{7FCC5579-7B8A-4F86-B9AE-8319509FD801}" dt="2023-07-09T13:02:31.424" v="8901" actId="2696"/>
          <pc:sldLayoutMkLst>
            <pc:docMk/>
            <pc:sldMasterMk cId="3860510708" sldId="2147483648"/>
            <pc:sldLayoutMk cId="4289526576" sldId="2147483754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pPr rtl="0"/>
            <a:fld id="{A5484A8C-32F5-4EA2-89BC-F4F20C2F1F2B}" type="datetime1">
              <a:rPr lang="ru-RU" noProof="1" smtClean="0"/>
              <a:t>10.07.23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5317963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pPr rtl="0"/>
            <a:fld id="{DBAA5490-FD59-4087-AC7E-016E8A4124C4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79109266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635349BE-49F4-4400-AFD2-1EF78FE6C96A}" type="datetime1">
              <a:rPr lang="ru-RU" noProof="1" smtClean="0"/>
              <a:pPr/>
              <a:t>10.07.23</a:t>
            </a:fld>
            <a:endParaRPr lang="ru-RU" noProof="1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563813" y="887413"/>
            <a:ext cx="4260850" cy="2397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pPr rtl="0"/>
            <a:endParaRPr lang="ru-RU" noProof="1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38848" y="3418066"/>
            <a:ext cx="7510780" cy="2796600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5317963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pPr rtl="0"/>
            <a:fld id="{4CBCEA92-F142-4D57-B507-37BDAF44710C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4020205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</a:t>
            </a:r>
            <a:br>
              <a:rPr lang="ru-RU" baseline="0" noProof="1"/>
            </a:br>
            <a:r>
              <a:rPr lang="ru-RU" noProof="1"/>
              <a:t>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49825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10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3648070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4122890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12581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1260662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0357010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15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0199157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7004972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17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2063710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18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442462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19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818507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9209474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20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9861385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5322107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0320977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6529732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0233458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25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9184471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325208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27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2771414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28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21015854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29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0742617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4412168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30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7159311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8534241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50913715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2312874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84247769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35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6850267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35494761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37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24410710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38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45462199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39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64298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67522467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40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08919035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79725612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49703910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29454735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92412488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45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1695123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62337031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47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43172565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48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25660356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49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7055329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5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88097875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50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85941540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51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393180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52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02413208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53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5321325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54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93521989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55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7580711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Объедините изображение и несколько ключевых высказываний с помощью сетки.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56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0300515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dirty="0" smtClean="0"/>
              <a:t>57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450951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7879642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7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6720035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8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9742314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9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862284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hyperlink" Target="https://nealanalytics.com/creative/" TargetMode="Externa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hyperlink" Target="http://www.nealanalytics.com/neal-creative/templates/" TargetMode="Externa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ealanalytics.com/neal-creative/templates/" TargetMode="Externa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hyperlink" Target="https://nealanalytics.com/creative/" TargetMode="External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www.nealanalytics.com/neal-creative/templates/" TargetMode="Externa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0_ЗАГОЛОВОК ИЛИ ПЕРЕХО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Овал 20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Овал 21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219939" y="24239"/>
            <a:ext cx="9107555" cy="4524315"/>
          </a:xfrm>
          <a:prstGeom prst="rect">
            <a:avLst/>
          </a:prstGeom>
          <a:noFill/>
        </p:spPr>
        <p:txBody>
          <a:bodyPr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8000" b="1" i="0" kern="1200" spc="-3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r>
              <a:rPr lang="ru-RU" noProof="1"/>
              <a:t>ЩЕЛКНИТЕ, ЧТОБЫ ИЗМЕНИТЬ 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301043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: Фигура 13"/>
          <p:cNvSpPr/>
          <p:nvPr userDrawn="1"/>
        </p:nvSpPr>
        <p:spPr>
          <a:xfrm>
            <a:off x="129521" y="0"/>
            <a:ext cx="4741280" cy="2353474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0" y="431800"/>
            <a:ext cx="5371038" cy="2264723"/>
          </a:xfrm>
        </p:spPr>
        <p:txBody>
          <a:bodyPr wrap="square" lIns="146304" rIns="146304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293687" y="3436331"/>
            <a:ext cx="2286000" cy="1529137"/>
          </a:xfrm>
        </p:spPr>
        <p:txBody>
          <a:bodyPr lIns="182880" tIns="146304" rIns="182880" rtlCol="0"/>
          <a:lstStyle>
            <a:lvl1pPr marL="0" indent="0" algn="l">
              <a:buNone/>
              <a:defRPr sz="1600" b="1">
                <a:latin typeface="+mn-lt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>
                <a:latin typeface="+mn-lt"/>
              </a:defRPr>
            </a:lvl3pPr>
            <a:lvl4pPr marL="0" indent="0" algn="l">
              <a:buNone/>
              <a:defRPr sz="1100">
                <a:latin typeface="+mn-lt"/>
              </a:defRPr>
            </a:lvl4pPr>
            <a:lvl5pPr marL="0" indent="0" algn="l">
              <a:buNone/>
              <a:defRPr sz="11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5244" y="0"/>
            <a:ext cx="4083304" cy="914096"/>
          </a:xfrm>
          <a:prstGeom prst="rect">
            <a:avLst/>
          </a:prstGeom>
        </p:spPr>
        <p:txBody>
          <a:bodyPr lIns="146304" tIns="420624" rIns="146304" rtlCol="0" anchor="t" anchorCtr="0"/>
          <a:lstStyle>
            <a:lvl1pPr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заголовка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2"/>
          </p:nvPr>
        </p:nvSpPr>
        <p:spPr>
          <a:xfrm>
            <a:off x="2661017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0" name="Текст 8"/>
          <p:cNvSpPr>
            <a:spLocks noGrp="1"/>
          </p:cNvSpPr>
          <p:nvPr>
            <p:ph type="body" sz="quarter" idx="13"/>
          </p:nvPr>
        </p:nvSpPr>
        <p:spPr>
          <a:xfrm>
            <a:off x="5028347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sz="1400" b="0">
                <a:solidFill>
                  <a:schemeClr val="tx1"/>
                </a:solidFill>
                <a:latin typeface="+mn-lt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1" name="Текст 8"/>
          <p:cNvSpPr>
            <a:spLocks noGrp="1"/>
          </p:cNvSpPr>
          <p:nvPr>
            <p:ph type="body" sz="quarter" idx="14"/>
          </p:nvPr>
        </p:nvSpPr>
        <p:spPr>
          <a:xfrm>
            <a:off x="7395677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5" name="Текст 8"/>
          <p:cNvSpPr>
            <a:spLocks noGrp="1"/>
          </p:cNvSpPr>
          <p:nvPr>
            <p:ph type="body" sz="quarter" idx="15"/>
          </p:nvPr>
        </p:nvSpPr>
        <p:spPr>
          <a:xfrm>
            <a:off x="9763006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3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15880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Заголовок, 5 столбцов текста меньшего размер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1214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304800" y="2598127"/>
            <a:ext cx="3714704" cy="2524794"/>
          </a:xfrm>
        </p:spPr>
        <p:txBody>
          <a:bodyPr lIns="91440" rIns="91440" rtlCol="0"/>
          <a:lstStyle>
            <a:lvl1pPr algn="ctr">
              <a:spcAft>
                <a:spcPts val="3000"/>
              </a:spcAft>
              <a:defRPr sz="24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7" name="Объект 2"/>
          <p:cNvSpPr>
            <a:spLocks noGrp="1"/>
          </p:cNvSpPr>
          <p:nvPr>
            <p:ph idx="14"/>
          </p:nvPr>
        </p:nvSpPr>
        <p:spPr>
          <a:xfrm>
            <a:off x="4168631" y="2598128"/>
            <a:ext cx="3840480" cy="2524794"/>
          </a:xfrm>
        </p:spPr>
        <p:txBody>
          <a:bodyPr lIns="91440" rIns="91440" rtlCol="0"/>
          <a:lstStyle>
            <a:lvl1pPr algn="ctr">
              <a:defRPr lang="en-US" sz="2400" kern="120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Второй уровень</a:t>
            </a:r>
          </a:p>
          <a:p>
            <a:pPr marL="0" lvl="2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Третий уровень</a:t>
            </a:r>
          </a:p>
          <a:p>
            <a:pPr marL="0" lvl="3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Четвертый уровень</a:t>
            </a:r>
          </a:p>
          <a:p>
            <a:pPr marL="0" lvl="4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9" name="Объект 2"/>
          <p:cNvSpPr>
            <a:spLocks noGrp="1"/>
          </p:cNvSpPr>
          <p:nvPr>
            <p:ph idx="15"/>
          </p:nvPr>
        </p:nvSpPr>
        <p:spPr>
          <a:xfrm>
            <a:off x="8158238" y="2598128"/>
            <a:ext cx="3773077" cy="2524794"/>
          </a:xfrm>
        </p:spPr>
        <p:txBody>
          <a:bodyPr lIns="91440" rIns="91440" rtlCol="0"/>
          <a:lstStyle>
            <a:lvl1pPr algn="ctr">
              <a:defRPr lang="en-US" sz="2400" kern="120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Второй уровень</a:t>
            </a:r>
          </a:p>
          <a:p>
            <a:pPr marL="0" lvl="2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Третий уровень</a:t>
            </a:r>
          </a:p>
          <a:p>
            <a:pPr marL="0" lvl="3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Четвертый уровень</a:t>
            </a:r>
          </a:p>
          <a:p>
            <a:pPr marL="0" lvl="4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11" name="Полилиния: Фигура 10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16322" y="339408"/>
            <a:ext cx="2375877" cy="978729"/>
          </a:xfrm>
        </p:spPr>
        <p:txBody>
          <a:bodyPr rtlCol="0"/>
          <a:lstStyle>
            <a:lvl1pPr algn="ctr">
              <a:defRPr lang="en-US" sz="3200" b="0" i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ЩЕЛКНИТЕ, ЧТОБЫ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6"/>
          </p:nvPr>
        </p:nvSpPr>
        <p:spPr>
          <a:xfrm>
            <a:off x="2879003" y="419101"/>
            <a:ext cx="9084398" cy="1364786"/>
          </a:xfrm>
        </p:spPr>
        <p:txBody>
          <a:bodyPr rtlCol="0"/>
          <a:lstStyle/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7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1538659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, 5 столбцов текста меньшего размер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1214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658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7" name="Объект 2"/>
          <p:cNvSpPr>
            <a:spLocks noGrp="1"/>
          </p:cNvSpPr>
          <p:nvPr>
            <p:ph idx="14"/>
          </p:nvPr>
        </p:nvSpPr>
        <p:spPr>
          <a:xfrm>
            <a:off x="2483635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9" name="Объект 2"/>
          <p:cNvSpPr>
            <a:spLocks noGrp="1"/>
          </p:cNvSpPr>
          <p:nvPr>
            <p:ph idx="15"/>
          </p:nvPr>
        </p:nvSpPr>
        <p:spPr>
          <a:xfrm>
            <a:off x="4898612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0" name="Объект 2"/>
          <p:cNvSpPr>
            <a:spLocks noGrp="1"/>
          </p:cNvSpPr>
          <p:nvPr>
            <p:ph idx="16"/>
          </p:nvPr>
        </p:nvSpPr>
        <p:spPr>
          <a:xfrm>
            <a:off x="7313589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1" name="Объект 2"/>
          <p:cNvSpPr>
            <a:spLocks noGrp="1"/>
          </p:cNvSpPr>
          <p:nvPr>
            <p:ph idx="17"/>
          </p:nvPr>
        </p:nvSpPr>
        <p:spPr>
          <a:xfrm>
            <a:off x="9728566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97258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2712235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7542189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9957166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5127212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70361"/>
            <a:ext cx="12192000" cy="535531"/>
          </a:xfrm>
        </p:spPr>
        <p:txBody>
          <a:bodyPr rtlCol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заголовка</a:t>
            </a:r>
          </a:p>
        </p:txBody>
      </p:sp>
      <p:sp>
        <p:nvSpPr>
          <p:cNvPr id="17" name="Объект 2"/>
          <p:cNvSpPr>
            <a:spLocks noGrp="1"/>
          </p:cNvSpPr>
          <p:nvPr>
            <p:ph idx="18" hasCustomPrompt="1"/>
          </p:nvPr>
        </p:nvSpPr>
        <p:spPr>
          <a:xfrm>
            <a:off x="68658" y="2577396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8" name="Объект 2"/>
          <p:cNvSpPr>
            <a:spLocks noGrp="1"/>
          </p:cNvSpPr>
          <p:nvPr>
            <p:ph idx="19" hasCustomPrompt="1"/>
          </p:nvPr>
        </p:nvSpPr>
        <p:spPr>
          <a:xfrm>
            <a:off x="2483635" y="2577396"/>
            <a:ext cx="2377440" cy="840230"/>
          </a:xfrm>
        </p:spPr>
        <p:txBody>
          <a:bodyPr lIns="146304" rIns="146304" rtlCol="0"/>
          <a:lstStyle>
            <a:lvl1pPr algn="ctr">
              <a:defRPr lang="en-US" sz="5400" b="1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#</a:t>
            </a:r>
          </a:p>
        </p:txBody>
      </p:sp>
      <p:sp>
        <p:nvSpPr>
          <p:cNvPr id="19" name="Объект 2"/>
          <p:cNvSpPr>
            <a:spLocks noGrp="1"/>
          </p:cNvSpPr>
          <p:nvPr>
            <p:ph idx="20" hasCustomPrompt="1"/>
          </p:nvPr>
        </p:nvSpPr>
        <p:spPr>
          <a:xfrm>
            <a:off x="4898612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 rtl="0"/>
            <a:r>
              <a:rPr lang="ru-RU" noProof="1"/>
              <a:t>#</a:t>
            </a:r>
          </a:p>
        </p:txBody>
      </p:sp>
      <p:sp>
        <p:nvSpPr>
          <p:cNvPr id="20" name="Объект 2"/>
          <p:cNvSpPr>
            <a:spLocks noGrp="1"/>
          </p:cNvSpPr>
          <p:nvPr>
            <p:ph idx="21" hasCustomPrompt="1"/>
          </p:nvPr>
        </p:nvSpPr>
        <p:spPr>
          <a:xfrm>
            <a:off x="7313589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 rtl="0"/>
            <a:r>
              <a:rPr lang="ru-RU" noProof="1"/>
              <a:t>#</a:t>
            </a:r>
          </a:p>
        </p:txBody>
      </p:sp>
      <p:sp>
        <p:nvSpPr>
          <p:cNvPr id="21" name="Объект 2"/>
          <p:cNvSpPr>
            <a:spLocks noGrp="1"/>
          </p:cNvSpPr>
          <p:nvPr>
            <p:ph idx="22" hasCustomPrompt="1"/>
          </p:nvPr>
        </p:nvSpPr>
        <p:spPr>
          <a:xfrm>
            <a:off x="9728566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 rtl="0"/>
            <a:r>
              <a:rPr lang="ru-RU" noProof="1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24911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11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12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5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6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4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5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5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6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6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9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0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1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uiExpand="1" build="p">
            <p:tmplLst>
              <p:tmpl lvl="1"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8" grpId="0" uiExpand="1" build="p">
            <p:tmplLst>
              <p:tmpl lvl="1"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9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0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1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9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0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1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uiExpand="1" build="p">
            <p:tmplLst>
              <p:tmpl lvl="1"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8" grpId="0" uiExpand="1" build="p">
            <p:tmplLst>
              <p:tmpl lvl="1"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9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0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1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</p:bldLst>
      </p:timing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50-50 Правый фото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изображения, или перейдите в сеть...</a:t>
            </a:r>
          </a:p>
        </p:txBody>
      </p:sp>
      <p:sp>
        <p:nvSpPr>
          <p:cNvPr id="6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8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3428050"/>
            <a:ext cx="6129304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096000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</p:txBody>
      </p:sp>
      <p:sp>
        <p:nvSpPr>
          <p:cNvPr id="10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4651935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0-50 Правый фото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4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1802836" y="6484937"/>
            <a:ext cx="3877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5AE1514C-5E56-4738-A1FF-4B1CFD2A3E36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sp>
        <p:nvSpPr>
          <p:cNvPr id="6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9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3429000"/>
            <a:ext cx="6096000" cy="2594043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spcAft>
                <a:spcPts val="600"/>
              </a:spcAft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0" name="Текст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096000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</p:txBody>
      </p:sp>
      <p:sp>
        <p:nvSpPr>
          <p:cNvPr id="12" name="Номер слайда 7" hidden="1"/>
          <p:cNvSpPr txBox="1">
            <a:spLocks/>
          </p:cNvSpPr>
          <p:nvPr userDrawn="1"/>
        </p:nvSpPr>
        <p:spPr>
          <a:xfrm>
            <a:off x="10343911" y="6498718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fld id="{4997E989-D798-4C62-8E93-3D2D613C2488}" type="slidenum">
              <a:rPr lang="ru-RU" noProof="1" smtClean="0">
                <a:solidFill>
                  <a:schemeClr val="bg1"/>
                </a:solidFill>
              </a:rPr>
              <a:pPr/>
              <a:t>‹#›</a:t>
            </a:fld>
            <a:endParaRPr lang="ru-RU" noProof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957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50-50 Правый фото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3429000"/>
            <a:ext cx="6129304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129304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8882334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 flipH="1">
            <a:off x="-1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8" name="Текст 6"/>
          <p:cNvSpPr>
            <a:spLocks noGrp="1"/>
          </p:cNvSpPr>
          <p:nvPr>
            <p:ph type="body" sz="quarter" idx="11"/>
          </p:nvPr>
        </p:nvSpPr>
        <p:spPr>
          <a:xfrm>
            <a:off x="6094443" y="3425619"/>
            <a:ext cx="6097555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9"/>
          </p:nvPr>
        </p:nvSpPr>
        <p:spPr>
          <a:xfrm>
            <a:off x="6094443" y="1554163"/>
            <a:ext cx="6097556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</p:txBody>
      </p:sp>
      <p:sp>
        <p:nvSpPr>
          <p:cNvPr id="10" name="Объект 2"/>
          <p:cNvSpPr>
            <a:spLocks noGrp="1"/>
          </p:cNvSpPr>
          <p:nvPr>
            <p:ph idx="18" hasCustomPrompt="1"/>
          </p:nvPr>
        </p:nvSpPr>
        <p:spPr>
          <a:xfrm>
            <a:off x="77433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1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798201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6094444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8" name="Текст 6"/>
          <p:cNvSpPr>
            <a:spLocks noGrp="1"/>
          </p:cNvSpPr>
          <p:nvPr>
            <p:ph type="body" sz="quarter" idx="11"/>
          </p:nvPr>
        </p:nvSpPr>
        <p:spPr>
          <a:xfrm>
            <a:off x="6180534" y="3429000"/>
            <a:ext cx="6011466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0" name="Текст 2"/>
          <p:cNvSpPr>
            <a:spLocks noGrp="1"/>
          </p:cNvSpPr>
          <p:nvPr>
            <p:ph type="body" sz="quarter" idx="19"/>
          </p:nvPr>
        </p:nvSpPr>
        <p:spPr>
          <a:xfrm>
            <a:off x="6180534" y="1554163"/>
            <a:ext cx="5791200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</p:txBody>
      </p:sp>
      <p:sp>
        <p:nvSpPr>
          <p:cNvPr id="11" name="Объект 2"/>
          <p:cNvSpPr>
            <a:spLocks noGrp="1"/>
          </p:cNvSpPr>
          <p:nvPr>
            <p:ph idx="18" hasCustomPrompt="1"/>
          </p:nvPr>
        </p:nvSpPr>
        <p:spPr>
          <a:xfrm>
            <a:off x="77433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2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41761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 flipH="1">
            <a:off x="0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/>
          </p:nvPr>
        </p:nvSpPr>
        <p:spPr>
          <a:xfrm>
            <a:off x="6138266" y="3457545"/>
            <a:ext cx="6053733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8" name="Текст 2"/>
          <p:cNvSpPr>
            <a:spLocks noGrp="1"/>
          </p:cNvSpPr>
          <p:nvPr>
            <p:ph type="body" sz="quarter" idx="19" hasCustomPrompt="1"/>
          </p:nvPr>
        </p:nvSpPr>
        <p:spPr>
          <a:xfrm>
            <a:off x="6138267" y="1554164"/>
            <a:ext cx="5875734" cy="5355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Фотомакет 50/50</a:t>
            </a:r>
          </a:p>
        </p:txBody>
      </p:sp>
      <p:sp>
        <p:nvSpPr>
          <p:cNvPr id="9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6288845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 flipH="1">
            <a:off x="-1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/>
          </p:nvPr>
        </p:nvSpPr>
        <p:spPr>
          <a:xfrm>
            <a:off x="6096000" y="2356398"/>
            <a:ext cx="6096000" cy="2145203"/>
          </a:xfrm>
        </p:spPr>
        <p:txBody>
          <a:bodyPr rtlCol="0" anchor="ctr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ts val="2400"/>
              </a:spcBef>
              <a:spcAft>
                <a:spcPts val="6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spcBef>
                <a:spcPts val="0"/>
              </a:spcBef>
              <a:spcAft>
                <a:spcPts val="600"/>
              </a:spcAft>
              <a:defRPr sz="2800"/>
            </a:lvl2pPr>
            <a:lvl3pPr algn="ctr">
              <a:spcBef>
                <a:spcPts val="0"/>
              </a:spcBef>
              <a:spcAft>
                <a:spcPts val="600"/>
              </a:spcAft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spcBef>
                <a:spcPts val="0"/>
              </a:spcBef>
              <a:spcAft>
                <a:spcPts val="600"/>
              </a:spcAft>
              <a:defRPr sz="2000" b="1"/>
            </a:lvl4pPr>
            <a:lvl5pPr algn="ctr">
              <a:spcBef>
                <a:spcPts val="0"/>
              </a:spcBef>
              <a:spcAft>
                <a:spcPts val="600"/>
              </a:spcAft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9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06054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 РАЗДЕЛОВ с числом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олилиния: Фигура 18"/>
          <p:cNvSpPr/>
          <p:nvPr userDrawn="1"/>
        </p:nvSpPr>
        <p:spPr>
          <a:xfrm>
            <a:off x="3803737" y="-65233"/>
            <a:ext cx="4584526" cy="2297766"/>
          </a:xfrm>
          <a:custGeom>
            <a:avLst/>
            <a:gdLst>
              <a:gd name="connsiteX0" fmla="*/ 278 w 4584526"/>
              <a:gd name="connsiteY0" fmla="*/ 0 h 2297766"/>
              <a:gd name="connsiteX1" fmla="*/ 4584248 w 4584526"/>
              <a:gd name="connsiteY1" fmla="*/ 0 h 2297766"/>
              <a:gd name="connsiteX2" fmla="*/ 4584526 w 4584526"/>
              <a:gd name="connsiteY2" fmla="*/ 5503 h 2297766"/>
              <a:gd name="connsiteX3" fmla="*/ 2292263 w 4584526"/>
              <a:gd name="connsiteY3" fmla="*/ 2297766 h 2297766"/>
              <a:gd name="connsiteX4" fmla="*/ 0 w 4584526"/>
              <a:gd name="connsiteY4" fmla="*/ 5503 h 2297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4526" h="2297766">
                <a:moveTo>
                  <a:pt x="278" y="0"/>
                </a:moveTo>
                <a:lnTo>
                  <a:pt x="4584248" y="0"/>
                </a:lnTo>
                <a:lnTo>
                  <a:pt x="4584526" y="5503"/>
                </a:lnTo>
                <a:cubicBezTo>
                  <a:pt x="4584526" y="1271485"/>
                  <a:pt x="3558245" y="2297766"/>
                  <a:pt x="2292263" y="2297766"/>
                </a:cubicBezTo>
                <a:cubicBezTo>
                  <a:pt x="1026281" y="2297766"/>
                  <a:pt x="0" y="1271485"/>
                  <a:pt x="0" y="5503"/>
                </a:cubicBezTo>
                <a:close/>
              </a:path>
            </a:pathLst>
          </a:cu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Нижний колонтитул 4"/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302995" y="3383280"/>
            <a:ext cx="11660405" cy="625641"/>
          </a:xfrm>
          <a:prstGeom prst="rect">
            <a:avLst/>
          </a:prstGeom>
        </p:spPr>
        <p:txBody>
          <a:bodyPr vert="horz" lIns="457200" tIns="45720" rIns="45720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1" i="0" kern="1200" spc="40" baseline="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marR="0" lvl="0" indent="0" rtl="0" fontAlgn="auto">
              <a:spcAft>
                <a:spcPts val="0"/>
              </a:spcAft>
              <a:buClrTx/>
              <a:buSzTx/>
              <a:buFontTx/>
              <a:tabLst/>
            </a:pPr>
            <a:r>
              <a:rPr lang="ru-RU" noProof="1"/>
              <a:t>СТИЛЬ ОБРАЗЦА ЗАГОЛОВКА</a:t>
            </a:r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923323" y="186061"/>
            <a:ext cx="4376615" cy="904350"/>
          </a:xfrm>
        </p:spPr>
        <p:txBody>
          <a:bodyPr rtlCol="0"/>
          <a:lstStyle>
            <a:lvl1pPr algn="ctr">
              <a:defRPr sz="2000">
                <a:solidFill>
                  <a:schemeClr val="bg1"/>
                </a:solidFill>
              </a:defRPr>
            </a:lvl1pPr>
            <a:lvl2pPr algn="ctr">
              <a:defRPr sz="1400"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1"/>
              <a:t>Добавьте здесь заголовок раздела</a:t>
            </a:r>
          </a:p>
          <a:p>
            <a:pPr lvl="1" rtl="0"/>
            <a:r>
              <a:rPr lang="ru-RU" noProof="1"/>
              <a:t>1</a:t>
            </a:r>
          </a:p>
        </p:txBody>
      </p:sp>
      <p:sp>
        <p:nvSpPr>
          <p:cNvPr id="23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304801" y="4206240"/>
            <a:ext cx="11658600" cy="757130"/>
          </a:xfrm>
        </p:spPr>
        <p:txBody>
          <a:bodyPr lIns="457200" rIns="45720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2400" b="0" i="0" u="none" strike="noStrike" kern="1200" cap="none" spc="0" normalizeH="0" baseline="0">
                <a:ln>
                  <a:noFill/>
                </a:ln>
                <a:solidFill>
                  <a:srgbClr val="FFFFFF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2400" b="0" i="0" u="none" strike="noStrike" kern="1200" cap="none" spc="0" normalizeH="0" noProof="1">
                <a:ln>
                  <a:noFill/>
                </a:ln>
                <a:solidFill>
                  <a:srgbClr val="FFFFFF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Добавьте краткое обобщающее предложение, посвященное заголовку или высказыванию выше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2" hasCustomPrompt="1"/>
          </p:nvPr>
        </p:nvSpPr>
        <p:spPr>
          <a:xfrm>
            <a:off x="5737094" y="1007413"/>
            <a:ext cx="792205" cy="1200329"/>
          </a:xfrm>
        </p:spPr>
        <p:txBody>
          <a:bodyPr wrap="none" rtlCol="0" anchor="ctr"/>
          <a:lstStyle>
            <a:lvl1pPr algn="ctr">
              <a:defRPr kumimoji="0" lang="en-US" sz="8000" b="1" i="0" u="none" strike="noStrike" kern="1200" cap="none" spc="0" normalizeH="0" baseline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noProof="1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6418748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0413" cy="6858000"/>
          </a:xfrm>
          <a:blipFill>
            <a:blip r:embed="rId2"/>
            <a:stretch>
              <a:fillRect/>
            </a:stretch>
          </a:blipFill>
        </p:spPr>
        <p:txBody>
          <a:bodyPr rtlCol="0" anchor="ctr" anchorCtr="0">
            <a:noAutofit/>
          </a:bodyPr>
          <a:lstStyle>
            <a:lvl1pPr algn="r">
              <a:defRPr baseline="0"/>
            </a:lvl1pPr>
          </a:lstStyle>
          <a:p>
            <a:pPr rtl="0"/>
            <a:r>
              <a:rPr lang="ru-RU" noProof="1"/>
              <a:t>Изображение без полей</a:t>
            </a:r>
          </a:p>
        </p:txBody>
      </p:sp>
      <p:sp>
        <p:nvSpPr>
          <p:cNvPr id="7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1" name="Текст 6"/>
          <p:cNvSpPr>
            <a:spLocks noGrp="1"/>
          </p:cNvSpPr>
          <p:nvPr>
            <p:ph type="body" sz="quarter" idx="11"/>
          </p:nvPr>
        </p:nvSpPr>
        <p:spPr>
          <a:xfrm>
            <a:off x="304800" y="3429000"/>
            <a:ext cx="5960269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2" name="Текст 2"/>
          <p:cNvSpPr>
            <a:spLocks noGrp="1"/>
          </p:cNvSpPr>
          <p:nvPr>
            <p:ph type="body" sz="quarter" idx="19" hasCustomPrompt="1"/>
          </p:nvPr>
        </p:nvSpPr>
        <p:spPr>
          <a:xfrm>
            <a:off x="304800" y="1554164"/>
            <a:ext cx="5875734" cy="5355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Заголовок</a:t>
            </a:r>
          </a:p>
        </p:txBody>
      </p:sp>
      <p:sp>
        <p:nvSpPr>
          <p:cNvPr id="13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789140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0"/>
            <a:ext cx="12192000" cy="29748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40" y="3367878"/>
            <a:ext cx="5192775" cy="2264723"/>
          </a:xfrm>
        </p:spPr>
        <p:txBody>
          <a:bodyPr wrap="square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253316" y="3503950"/>
            <a:ext cx="5671764" cy="1705723"/>
          </a:xfrm>
        </p:spPr>
        <p:txBody>
          <a:bodyPr rtlCol="0"/>
          <a:lstStyle>
            <a:lvl1pPr marL="0" indent="0" algn="l">
              <a:buNone/>
              <a:defRPr sz="1961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2974848"/>
          </a:xfrm>
          <a:blipFill>
            <a:blip r:embed="rId2"/>
            <a:srcRect/>
            <a:stretch>
              <a:fillRect t="-65721" r="-4798" b="-46455"/>
            </a:stretch>
          </a:blipFill>
        </p:spPr>
        <p:txBody>
          <a:bodyPr rtlCol="0" anchor="ctr" anchorCtr="0">
            <a:noAutofit/>
          </a:bodyPr>
          <a:lstStyle/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11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6691981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</p:spPr>
        <p:txBody>
          <a:bodyPr lIns="91440" rtlCol="0">
            <a:noAutofit/>
          </a:bodyPr>
          <a:lstStyle>
            <a:lvl1pPr algn="ctr">
              <a:defRPr/>
            </a:lvl1pPr>
          </a:lstStyle>
          <a:p>
            <a:pPr rtl="0"/>
            <a:r>
              <a:rPr lang="ru-RU" noProof="1"/>
              <a:t>Щелкните значок, чтобы добавить фото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966652" y="2567613"/>
            <a:ext cx="8804365" cy="3748719"/>
          </a:xfrm>
          <a:prstGeom prst="rect">
            <a:avLst/>
          </a:prstGeom>
        </p:spPr>
        <p:txBody>
          <a:bodyPr rtlCol="0"/>
          <a:lstStyle>
            <a:lvl1pPr algn="l">
              <a:defRPr lang="en-US" sz="8800" b="1" i="0" kern="1200" spc="1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r>
              <a:rPr lang="ru-RU" noProof="1"/>
              <a:t>ЩЕЛКНИТЕ, ЧТОБЫ ИЗМЕНИТЬ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 hasCustomPrompt="1"/>
          </p:nvPr>
        </p:nvSpPr>
        <p:spPr>
          <a:xfrm>
            <a:off x="1581150" y="3971108"/>
            <a:ext cx="9461500" cy="1421928"/>
          </a:xfrm>
        </p:spPr>
        <p:txBody>
          <a:bodyPr rtlCol="0"/>
          <a:lstStyle>
            <a:lvl1pPr algn="l">
              <a:defRPr lang="en-US" sz="4800" b="1" i="0" kern="1200" spc="300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 rtl="0"/>
            <a:r>
              <a:rPr lang="ru-RU" noProof="1"/>
              <a:t>ИЗМЕНИТЬ 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735672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0" y="0"/>
            <a:ext cx="12066954" cy="6858000"/>
          </a:xfrm>
        </p:spPr>
        <p:txBody>
          <a:bodyPr rtlCol="0" anchor="ctr">
            <a:noAutofit/>
          </a:bodyPr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</p:spTree>
    <p:extLst>
      <p:ext uri="{BB962C8B-B14F-4D97-AF65-F5344CB8AC3E}">
        <p14:creationId xmlns:p14="http://schemas.microsoft.com/office/powerpoint/2010/main" val="15583958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936482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шаг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 4">
            <a:extLst>
              <a:ext uri="{FF2B5EF4-FFF2-40B4-BE49-F238E27FC236}">
                <a16:creationId xmlns:a16="http://schemas.microsoft.com/office/drawing/2014/main" id="{914BDA58-9C93-4222-A4EC-4BEB46CE06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175"/>
            <a:ext cx="12191998" cy="6851648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6" name="Надпись 5">
            <a:hlinkClick r:id="rId3"/>
            <a:extLst>
              <a:ext uri="{FF2B5EF4-FFF2-40B4-BE49-F238E27FC236}">
                <a16:creationId xmlns:a16="http://schemas.microsoft.com/office/drawing/2014/main" id="{FC5E276D-531E-45A9-B450-EFEC62CDC8DF}"/>
              </a:ext>
            </a:extLst>
          </p:cNvPr>
          <p:cNvSpPr txBox="1"/>
          <p:nvPr userDrawn="1"/>
        </p:nvSpPr>
        <p:spPr>
          <a:xfrm>
            <a:off x="4434662" y="93791"/>
            <a:ext cx="3322677" cy="31651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wrap="square" lIns="0" rIns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0" i="0" u="none" strike="noStrike" kern="0" cap="none" spc="0" normalizeH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Neal Creative | Щелкните, чтобы </a:t>
            </a:r>
            <a:r>
              <a:rPr lang="ru-RU" sz="1050" b="1" i="0" u="none" strike="noStrike" kern="0" cap="none" spc="0" normalizeH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узнать больше</a:t>
            </a:r>
          </a:p>
        </p:txBody>
      </p:sp>
      <p:sp>
        <p:nvSpPr>
          <p:cNvPr id="7" name="Надпись 6">
            <a:hlinkClick r:id="rId4"/>
          </p:cNvPr>
          <p:cNvSpPr txBox="1"/>
          <p:nvPr userDrawn="1"/>
        </p:nvSpPr>
        <p:spPr>
          <a:xfrm>
            <a:off x="0" y="6548363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noProof="1">
                <a:solidFill>
                  <a:schemeClr val="tx1"/>
                </a:solidFill>
              </a:rPr>
              <a:t>Neal Creative </a:t>
            </a:r>
            <a:r>
              <a:rPr lang="ru-RU" sz="900" kern="120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©</a:t>
            </a:r>
            <a:r>
              <a:rPr lang="ru-RU" sz="1000" noProof="1">
                <a:solidFill>
                  <a:schemeClr val="tx1"/>
                </a:solidFill>
              </a:rPr>
              <a:t> </a:t>
            </a:r>
            <a:endParaRPr lang="ru-RU" sz="1000" b="1" noProof="1">
              <a:solidFill>
                <a:schemeClr val="tx1"/>
              </a:solidFill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EF273A61-5610-4355-89F3-7C90515BFCC9}"/>
              </a:ext>
            </a:extLst>
          </p:cNvPr>
          <p:cNvGrpSpPr/>
          <p:nvPr userDrawn="1"/>
        </p:nvGrpSpPr>
        <p:grpSpPr>
          <a:xfrm>
            <a:off x="5976075" y="4118082"/>
            <a:ext cx="1800444" cy="1927264"/>
            <a:chOff x="5976075" y="3634505"/>
            <a:chExt cx="1800444" cy="1927264"/>
          </a:xfrm>
        </p:grpSpPr>
        <p:pic>
          <p:nvPicPr>
            <p:cNvPr id="9" name="Рисунок 8">
              <a:extLst>
                <a:ext uri="{FF2B5EF4-FFF2-40B4-BE49-F238E27FC236}">
                  <a16:creationId xmlns:a16="http://schemas.microsoft.com/office/drawing/2014/main" id="{6A49345F-7A53-4131-8BB4-087032A6C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61135" y="4282988"/>
              <a:ext cx="860601" cy="1278781"/>
            </a:xfrm>
            <a:prstGeom prst="rect">
              <a:avLst/>
            </a:prstGeom>
          </p:spPr>
        </p:pic>
        <p:sp>
          <p:nvSpPr>
            <p:cNvPr id="10" name="Надпись 9">
              <a:extLst>
                <a:ext uri="{FF2B5EF4-FFF2-40B4-BE49-F238E27FC236}">
                  <a16:creationId xmlns:a16="http://schemas.microsoft.com/office/drawing/2014/main" id="{5596D35F-1F19-4447-829C-790DF2B8D2DD}"/>
                </a:ext>
              </a:extLst>
            </p:cNvPr>
            <p:cNvSpPr txBox="1"/>
            <p:nvPr/>
          </p:nvSpPr>
          <p:spPr>
            <a:xfrm>
              <a:off x="5976075" y="3634505"/>
              <a:ext cx="18004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/>
              <a:r>
                <a:rPr lang="ru-RU" sz="9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СОВЕТ </a:t>
              </a:r>
              <a:r>
                <a:rPr lang="ru-RU" sz="9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│ Используйте встроенную ц</a:t>
              </a:r>
              <a:r>
                <a:rPr lang="ru-RU" sz="9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ветовую палитру с зеленым и желтым цветом для выносок и выделений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35567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 ИЛИ ПЕРЕХО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Овал 20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Овал 21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219939" y="24239"/>
            <a:ext cx="9107555" cy="4524315"/>
          </a:xfrm>
          <a:prstGeom prst="rect">
            <a:avLst/>
          </a:prstGeom>
          <a:noFill/>
        </p:spPr>
        <p:txBody>
          <a:bodyPr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8000" b="1" i="0" kern="1200" spc="-3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r>
              <a:rPr lang="ru-RU" noProof="1"/>
              <a:t>ЩЕЛКНИТЕ, ЧТОБЫ ИЗМЕНИТЬ ЗАГОЛОВОК</a:t>
            </a:r>
          </a:p>
        </p:txBody>
      </p:sp>
      <p:sp>
        <p:nvSpPr>
          <p:cNvPr id="8" name="Надпись 7">
            <a:hlinkClick r:id="rId2"/>
            <a:extLst>
              <a:ext uri="{FF2B5EF4-FFF2-40B4-BE49-F238E27FC236}">
                <a16:creationId xmlns:a16="http://schemas.microsoft.com/office/drawing/2014/main" id="{E516C148-33F4-423B-AB9D-096AA82E12F1}"/>
              </a:ext>
            </a:extLst>
          </p:cNvPr>
          <p:cNvSpPr txBox="1"/>
          <p:nvPr userDrawn="1"/>
        </p:nvSpPr>
        <p:spPr>
          <a:xfrm>
            <a:off x="191616" y="6337795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noProof="1">
                <a:solidFill>
                  <a:schemeClr val="bg2">
                    <a:lumMod val="50000"/>
                  </a:schemeClr>
                </a:solidFill>
              </a:rPr>
              <a:t>Neal Creative </a:t>
            </a:r>
            <a:r>
              <a:rPr lang="ru-RU" sz="900" kern="1200" noProof="1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©</a:t>
            </a:r>
            <a:r>
              <a:rPr lang="ru-RU" sz="1000" noProof="1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sz="1000" b="1" noProof="1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620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0"/>
            <a:ext cx="12192000" cy="29748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40" y="3367878"/>
            <a:ext cx="5192775" cy="2264723"/>
          </a:xfrm>
        </p:spPr>
        <p:txBody>
          <a:bodyPr wrap="square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253316" y="3503950"/>
            <a:ext cx="5671764" cy="1705723"/>
          </a:xfrm>
        </p:spPr>
        <p:txBody>
          <a:bodyPr rtlCol="0"/>
          <a:lstStyle>
            <a:lvl1pPr marL="0" indent="0" algn="l">
              <a:buNone/>
              <a:defRPr sz="1961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2974848"/>
          </a:xfrm>
          <a:blipFill>
            <a:blip r:embed="rId2"/>
            <a:srcRect/>
            <a:stretch>
              <a:fillRect t="-65721" r="-4798" b="-46455"/>
            </a:stretch>
          </a:blipFill>
        </p:spPr>
        <p:txBody>
          <a:bodyPr rtlCol="0" anchor="ctr" anchorCtr="0">
            <a:noAutofit/>
          </a:bodyPr>
          <a:lstStyle/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12" name="Надпись 11">
            <a:hlinkClick r:id="rId3"/>
            <a:extLst>
              <a:ext uri="{FF2B5EF4-FFF2-40B4-BE49-F238E27FC236}">
                <a16:creationId xmlns:a16="http://schemas.microsoft.com/office/drawing/2014/main" id="{B2DA80A1-9E22-4BFF-8562-466123B36943}"/>
              </a:ext>
            </a:extLst>
          </p:cNvPr>
          <p:cNvSpPr txBox="1"/>
          <p:nvPr userDrawn="1"/>
        </p:nvSpPr>
        <p:spPr>
          <a:xfrm>
            <a:off x="9089198" y="6298102"/>
            <a:ext cx="3401624" cy="367873"/>
          </a:xfrm>
          <a:prstGeom prst="roundRect">
            <a:avLst>
              <a:gd name="adj" fmla="val 50000"/>
            </a:avLst>
          </a:prstGeom>
          <a:solidFill>
            <a:srgbClr val="004568"/>
          </a:solidFill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0" i="0" u="none" strike="noStrike" kern="0" cap="none" spc="0" normalizeH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Neal Creative | Щелкните, чтобы </a:t>
            </a:r>
            <a:r>
              <a:rPr lang="ru-RU" sz="1100" b="1" i="0" u="none" strike="noStrike" kern="0" cap="none" spc="0" normalizeH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узнать больше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04800" y="419099"/>
            <a:ext cx="8917577" cy="590931"/>
          </a:xfrm>
        </p:spPr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11" name="Номер слайда 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sp>
        <p:nvSpPr>
          <p:cNvPr id="13" name="Надпись 12">
            <a:hlinkClick r:id="rId4"/>
            <a:extLst>
              <a:ext uri="{FF2B5EF4-FFF2-40B4-BE49-F238E27FC236}">
                <a16:creationId xmlns:a16="http://schemas.microsoft.com/office/drawing/2014/main" id="{1AF511EA-044E-4300-B921-D56138FE402E}"/>
              </a:ext>
            </a:extLst>
          </p:cNvPr>
          <p:cNvSpPr txBox="1"/>
          <p:nvPr userDrawn="1"/>
        </p:nvSpPr>
        <p:spPr>
          <a:xfrm>
            <a:off x="191616" y="6337795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noProof="1">
                <a:solidFill>
                  <a:schemeClr val="bg1">
                    <a:lumMod val="75000"/>
                  </a:schemeClr>
                </a:solidFill>
              </a:rPr>
              <a:t>Neal Creative </a:t>
            </a:r>
            <a:r>
              <a:rPr lang="ru-RU" sz="900" kern="1200" noProof="1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©</a:t>
            </a:r>
            <a:r>
              <a:rPr lang="ru-RU" sz="1000" noProof="1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ru-RU" sz="1000" b="1" noProof="1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340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РАЗДЕЛОВ С КОЛЬЦЕВОЙ ОСНОВО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 userDrawn="1"/>
        </p:nvSpPr>
        <p:spPr>
          <a:xfrm>
            <a:off x="2861702" y="157952"/>
            <a:ext cx="6483179" cy="64831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448777" y="2183824"/>
            <a:ext cx="5208335" cy="2431435"/>
          </a:xfrm>
          <a:prstGeom prst="rect">
            <a:avLst/>
          </a:prstGeom>
        </p:spPr>
        <p:txBody>
          <a:bodyPr rtlCol="0" anchor="ctr"/>
          <a:lstStyle>
            <a:lvl1pPr algn="ctr">
              <a:lnSpc>
                <a:spcPct val="95000"/>
              </a:lnSpc>
              <a:defRPr sz="40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1"/>
              <a:t>ЩЕЛКНИТЕ, ЧТОБЫ ИЗМЕНИТЬ ЗАГОЛОВОК</a:t>
            </a:r>
          </a:p>
        </p:txBody>
      </p:sp>
      <p:sp>
        <p:nvSpPr>
          <p:cNvPr id="9" name="точки"/>
          <p:cNvSpPr>
            <a:spLocks noChangeAspect="1"/>
          </p:cNvSpPr>
          <p:nvPr userDrawn="1"/>
        </p:nvSpPr>
        <p:spPr>
          <a:xfrm>
            <a:off x="3448777" y="745024"/>
            <a:ext cx="5309024" cy="5309025"/>
          </a:xfrm>
          <a:prstGeom prst="ellipse">
            <a:avLst/>
          </a:prstGeom>
          <a:noFill/>
          <a:ln w="184150" cap="rnd" cmpd="sng" algn="ctr">
            <a:solidFill>
              <a:schemeClr val="accent4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63763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емный вариант цитаты (ВЫРАВНИВАНИЕ СЛЕВА)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marL="231775" indent="-231775" algn="l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marL="109538" indent="0" algn="l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 ПОЛУЖИРНЫЙ</a:t>
            </a:r>
          </a:p>
        </p:txBody>
      </p:sp>
      <p:sp>
        <p:nvSpPr>
          <p:cNvPr id="7" name="Полилиния: Фигура 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</p:spTree>
    <p:extLst>
      <p:ext uri="{BB962C8B-B14F-4D97-AF65-F5344CB8AC3E}">
        <p14:creationId xmlns:p14="http://schemas.microsoft.com/office/powerpoint/2010/main" val="3266280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мный вариант цитаты (ПО ЦЕНТРУ)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algn="ctr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algn="ctr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ПОЛУЖИРНЫЙ</a:t>
            </a:r>
          </a:p>
        </p:txBody>
      </p:sp>
      <p:sp>
        <p:nvSpPr>
          <p:cNvPr id="7" name="Полилиния: Фигура 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</p:spTree>
    <p:extLst>
      <p:ext uri="{BB962C8B-B14F-4D97-AF65-F5344CB8AC3E}">
        <p14:creationId xmlns:p14="http://schemas.microsoft.com/office/powerpoint/2010/main" val="3031631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емный вариант цитаты (ВЫРАВНИВАНИЕ СЛЕВА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marL="231775" indent="-231775" algn="l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marL="109538" indent="0" algn="l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 ПОЛУЖИРНЫЙ</a:t>
            </a:r>
          </a:p>
        </p:txBody>
      </p:sp>
      <p:sp>
        <p:nvSpPr>
          <p:cNvPr id="7" name="Полилиния: Фигура 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 b="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</p:spTree>
    <p:extLst>
      <p:ext uri="{BB962C8B-B14F-4D97-AF65-F5344CB8AC3E}">
        <p14:creationId xmlns:p14="http://schemas.microsoft.com/office/powerpoint/2010/main" val="2075739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ветлый вариант цитаты (ПО ЦЕНТР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адпись 8"/>
          <p:cNvSpPr txBox="1"/>
          <p:nvPr userDrawn="1"/>
        </p:nvSpPr>
        <p:spPr>
          <a:xfrm>
            <a:off x="5648960" y="419100"/>
            <a:ext cx="8940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ru-RU" sz="11500" noProof="1">
                <a:solidFill>
                  <a:schemeClr val="accent4"/>
                </a:solidFill>
                <a:latin typeface="Arial Black" panose="020B0A04020102020204" pitchFamily="34" charset="0"/>
              </a:rPr>
              <a:t>“</a:t>
            </a:r>
            <a:endParaRPr lang="ru-RU" sz="2800" noProof="1">
              <a:solidFill>
                <a:schemeClr val="accent4"/>
              </a:solidFill>
            </a:endParaRPr>
          </a:p>
        </p:txBody>
      </p:sp>
      <p:sp>
        <p:nvSpPr>
          <p:cNvPr id="5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408362" y="5335071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>
                <a:solidFill>
                  <a:schemeClr val="tx2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  <p:sp>
        <p:nvSpPr>
          <p:cNvPr id="6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algn="ctr">
              <a:spcBef>
                <a:spcPts val="0"/>
              </a:spcBef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spcBef>
                <a:spcPts val="0"/>
              </a:spcBef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ПОЛУЖИРНЫЙ</a:t>
            </a:r>
          </a:p>
        </p:txBody>
      </p:sp>
      <p:sp>
        <p:nvSpPr>
          <p:cNvPr id="7" name="Номер слайда 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460922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мная выноска с небольшим текстом (без маркера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597273"/>
            <a:ext cx="4868985" cy="1643527"/>
          </a:xfrm>
        </p:spPr>
        <p:txBody>
          <a:bodyPr wrap="square" lIns="91440" rIns="91440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2800" b="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096000" y="419100"/>
            <a:ext cx="5671764" cy="1843069"/>
          </a:xfrm>
        </p:spPr>
        <p:txBody>
          <a:bodyPr rtlCol="0"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5244" y="0"/>
            <a:ext cx="4083304" cy="914096"/>
          </a:xfrm>
          <a:prstGeom prst="rect">
            <a:avLst/>
          </a:prstGeom>
        </p:spPr>
        <p:txBody>
          <a:bodyPr lIns="146304" tIns="420624" rIns="146304" rtlCol="0" anchor="t" anchorCtr="0"/>
          <a:lstStyle>
            <a:lvl1pPr algn="ctr"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заголовка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2"/>
          </p:nvPr>
        </p:nvSpPr>
        <p:spPr>
          <a:xfrm>
            <a:off x="6096000" y="2599498"/>
            <a:ext cx="5671764" cy="1843069"/>
          </a:xfrm>
        </p:spPr>
        <p:txBody>
          <a:bodyPr rtlCol="0"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13"/>
          </p:nvPr>
        </p:nvSpPr>
        <p:spPr>
          <a:xfrm>
            <a:off x="6096000" y="4779896"/>
            <a:ext cx="5671764" cy="1843069"/>
          </a:xfrm>
        </p:spPr>
        <p:txBody>
          <a:bodyPr rtlCol="0"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029200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: Фигура 13"/>
          <p:cNvSpPr/>
          <p:nvPr userDrawn="1"/>
        </p:nvSpPr>
        <p:spPr>
          <a:xfrm>
            <a:off x="129521" y="0"/>
            <a:ext cx="4741280" cy="2353474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472751"/>
            <a:ext cx="4566001" cy="2031325"/>
          </a:xfrm>
        </p:spPr>
        <p:txBody>
          <a:bodyPr wrap="square" lIns="91440" rIns="91440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2800" b="0" kern="1200" spc="0" baseline="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096000" y="419100"/>
            <a:ext cx="5671764" cy="1705723"/>
          </a:xfrm>
        </p:spPr>
        <p:txBody>
          <a:bodyPr rtlCol="0"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5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1750600" y="6484937"/>
            <a:ext cx="42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5AE1514C-5E56-4738-A1FF-4B1CFD2A3E36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5244" y="0"/>
            <a:ext cx="4083304" cy="914096"/>
          </a:xfrm>
          <a:prstGeom prst="rect">
            <a:avLst/>
          </a:prstGeom>
        </p:spPr>
        <p:txBody>
          <a:bodyPr lIns="146304" tIns="420624" rIns="146304" rtlCol="0" anchor="t" anchorCtr="0"/>
          <a:lstStyle>
            <a:lvl1pPr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заголовка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2"/>
          </p:nvPr>
        </p:nvSpPr>
        <p:spPr>
          <a:xfrm>
            <a:off x="6096000" y="2697329"/>
            <a:ext cx="5671764" cy="1705723"/>
          </a:xfrm>
        </p:spPr>
        <p:txBody>
          <a:bodyPr rtlCol="0"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13"/>
          </p:nvPr>
        </p:nvSpPr>
        <p:spPr>
          <a:xfrm>
            <a:off x="6096000" y="4975558"/>
            <a:ext cx="5671764" cy="1705723"/>
          </a:xfrm>
        </p:spPr>
        <p:txBody>
          <a:bodyPr rtlCol="0"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6067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07407E-6 L 0.03178 0.00047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>
        <p:tmplLst>
          <p:tmpl lvl="1">
            <p:tnLst>
              <p:par>
                <p:cTn presetID="63" presetClass="path" presetSubtype="0" accel="50000" decel="50000" fill="hold" nodeType="withEffect">
                  <p:stCondLst>
                    <p:cond delay="0"/>
                  </p:stCondLst>
                  <p:childTnLst>
                    <p:animMotion origin="layout" path="M -4.375E-6 -4.07407E-6 L 0.03178 0.00047 " pathEditMode="relative" rAng="0" ptsTypes="AA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  <p:rCtr x="1589" y="23"/>
                    </p:animMotion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304800" y="1275347"/>
            <a:ext cx="11658600" cy="187076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4800" y="419100"/>
            <a:ext cx="11658600" cy="5909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60510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12" r:id="rId2"/>
    <p:sldLayoutId id="2147483672" r:id="rId3"/>
    <p:sldLayoutId id="2147483749" r:id="rId4"/>
    <p:sldLayoutId id="2147483750" r:id="rId5"/>
    <p:sldLayoutId id="2147483752" r:id="rId6"/>
    <p:sldLayoutId id="2147483674" r:id="rId7"/>
    <p:sldLayoutId id="2147483720" r:id="rId8"/>
    <p:sldLayoutId id="2147483721" r:id="rId9"/>
    <p:sldLayoutId id="2147483732" r:id="rId10"/>
    <p:sldLayoutId id="2147483730" r:id="rId11"/>
    <p:sldLayoutId id="2147483716" r:id="rId12"/>
    <p:sldLayoutId id="2147483735" r:id="rId13"/>
    <p:sldLayoutId id="2147483700" r:id="rId14"/>
    <p:sldLayoutId id="2147483734" r:id="rId15"/>
    <p:sldLayoutId id="2147483701" r:id="rId16"/>
    <p:sldLayoutId id="2147483736" r:id="rId17"/>
    <p:sldLayoutId id="2147483733" r:id="rId18"/>
    <p:sldLayoutId id="2147483741" r:id="rId19"/>
    <p:sldLayoutId id="2147483727" r:id="rId20"/>
    <p:sldLayoutId id="2147483719" r:id="rId21"/>
    <p:sldLayoutId id="2147483655" r:id="rId22"/>
    <p:sldLayoutId id="2147483748" r:id="rId23"/>
    <p:sldLayoutId id="2147483753" r:id="rId24"/>
    <p:sldLayoutId id="2147483747" r:id="rId25"/>
    <p:sldLayoutId id="2147483745" r:id="rId26"/>
    <p:sldLayoutId id="2147483737" r:id="rId2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b="0" i="0" kern="1200" spc="300" dirty="0">
          <a:gradFill>
            <a:gsLst>
              <a:gs pos="15000">
                <a:schemeClr val="tx1"/>
              </a:gs>
              <a:gs pos="47000">
                <a:schemeClr val="tx1"/>
              </a:gs>
            </a:gsLst>
            <a:lin ang="5400000" scaled="1"/>
          </a:gradFill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b="1" kern="1200">
          <a:gradFill>
            <a:gsLst>
              <a:gs pos="15000">
                <a:schemeClr val="tx1"/>
              </a:gs>
              <a:gs pos="47000">
                <a:schemeClr val="tx1"/>
              </a:gs>
            </a:gsLst>
            <a:lin ang="5400000" scaled="1"/>
          </a:gra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1200"/>
        </a:spcBef>
        <a:spcAft>
          <a:spcPts val="1200"/>
        </a:spcAft>
        <a:buFont typeface="Arial" panose="020B0604020202020204" pitchFamily="34" charset="0"/>
        <a:buNone/>
        <a:defRPr sz="2000" b="1" kern="120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192" userDrawn="1">
          <p15:clr>
            <a:srgbClr val="F26B43"/>
          </p15:clr>
        </p15:guide>
        <p15:guide id="4" pos="7536" userDrawn="1">
          <p15:clr>
            <a:srgbClr val="F26B43"/>
          </p15:clr>
        </p15:guide>
        <p15:guide id="5" orient="horz" pos="264" userDrawn="1">
          <p15:clr>
            <a:srgbClr val="F26B43"/>
          </p15:clr>
        </p15:guide>
        <p15:guide id="6" orient="horz" pos="792" userDrawn="1">
          <p15:clr>
            <a:srgbClr val="F26B43"/>
          </p15:clr>
        </p15:guide>
        <p15:guide id="7" orient="horz" pos="420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4.gif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0.png"/><Relationship Id="rId5" Type="http://schemas.openxmlformats.org/officeDocument/2006/relationships/image" Target="../media/image14.gif"/><Relationship Id="rId4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gif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Прямоугольник 45"/>
          <p:cNvSpPr/>
          <p:nvPr/>
        </p:nvSpPr>
        <p:spPr>
          <a:xfrm flipH="1">
            <a:off x="7911255" y="4179645"/>
            <a:ext cx="2995659" cy="8519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>
              <a:lnSpc>
                <a:spcPct val="90000"/>
              </a:lnSpc>
            </a:pPr>
            <a:r>
              <a:rPr lang="ru-RU" sz="2800" noProof="1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</a:rPr>
              <a:t>Советы</a:t>
            </a:r>
            <a:r>
              <a:rPr lang="ru-RU" sz="2800" spc="-100" noProof="1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</a:rPr>
              <a:t> </a:t>
            </a:r>
            <a:r>
              <a:rPr lang="ru-RU" sz="2800" noProof="1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</a:rPr>
              <a:t>и рекомендации</a:t>
            </a: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1679957" y="3280601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7847" y="2461199"/>
            <a:ext cx="9107555" cy="2529923"/>
          </a:xfrm>
        </p:spPr>
        <p:txBody>
          <a:bodyPr rtlCol="0"/>
          <a:lstStyle/>
          <a:p>
            <a:pPr rtl="0"/>
            <a:r>
              <a:rPr lang="ru-RU" noProof="1"/>
              <a:t>ЭФФЕКТИВНЫЕ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396266" y="3329599"/>
            <a:ext cx="9461500" cy="1311128"/>
          </a:xfrm>
        </p:spPr>
        <p:txBody>
          <a:bodyPr rtlCol="0"/>
          <a:lstStyle/>
          <a:p>
            <a:pPr rtl="0"/>
            <a:r>
              <a:rPr lang="ru-RU" noProof="1"/>
              <a:t>ПРЕЗЕНТАЦИИ</a:t>
            </a:r>
            <a:r>
              <a:rPr lang="ru-RU" sz="8800" spc="-300" noProof="1"/>
              <a:t>!</a:t>
            </a:r>
            <a:r>
              <a:rPr lang="ru-RU" noProof="1"/>
              <a:t> </a:t>
            </a: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6288533" y="302556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1</a:t>
            </a:fld>
            <a:endParaRPr lang="ru-RU" noProof="1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7379BFB-309F-FF14-9026-D17D9842E0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762"/>
            <a:ext cx="12192000" cy="686876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871D8C8-3D84-CDBC-131F-2C0FE60499B6}"/>
              </a:ext>
            </a:extLst>
          </p:cNvPr>
          <p:cNvSpPr txBox="1"/>
          <p:nvPr/>
        </p:nvSpPr>
        <p:spPr>
          <a:xfrm>
            <a:off x="6045929" y="284320"/>
            <a:ext cx="613318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rtl="0">
              <a:lnSpc>
                <a:spcPct val="90000"/>
              </a:lnSpc>
            </a:pPr>
            <a:r>
              <a:rPr lang="ru-RU" sz="2000" noProof="1">
                <a:solidFill>
                  <a:schemeClr val="bg1"/>
                </a:solidFill>
              </a:rPr>
              <a:t>Муниципальное бюджетное </a:t>
            </a:r>
          </a:p>
          <a:p>
            <a:pPr lvl="0" algn="ctr" rtl="0">
              <a:lnSpc>
                <a:spcPct val="90000"/>
              </a:lnSpc>
            </a:pPr>
            <a:r>
              <a:rPr lang="ru-RU" sz="2000" noProof="1">
                <a:solidFill>
                  <a:schemeClr val="bg1"/>
                </a:solidFill>
              </a:rPr>
              <a:t>общеобразовательное учреждение</a:t>
            </a:r>
          </a:p>
          <a:p>
            <a:pPr lvl="0" algn="ctr" rtl="0">
              <a:lnSpc>
                <a:spcPct val="90000"/>
              </a:lnSpc>
            </a:pPr>
            <a:r>
              <a:rPr lang="ru-RU" sz="2000" noProof="1">
                <a:solidFill>
                  <a:schemeClr val="bg1"/>
                </a:solidFill>
              </a:rPr>
              <a:t>Кадетская средняя общеобразовательная школа </a:t>
            </a:r>
          </a:p>
          <a:p>
            <a:pPr lvl="0" algn="ctr" rtl="0">
              <a:lnSpc>
                <a:spcPct val="90000"/>
              </a:lnSpc>
            </a:pPr>
            <a:r>
              <a:rPr lang="ru-RU" sz="2000" noProof="1">
                <a:solidFill>
                  <a:schemeClr val="bg1"/>
                </a:solidFill>
              </a:rPr>
              <a:t>имени Героя РФ В.И. Шарпатова</a:t>
            </a:r>
          </a:p>
        </p:txBody>
      </p:sp>
      <p:pic>
        <p:nvPicPr>
          <p:cNvPr id="21" name="Рисунок 20" descr="Изображение выглядит как текст, колесо&#10;&#10;Автоматически созданное описание">
            <a:extLst>
              <a:ext uri="{FF2B5EF4-FFF2-40B4-BE49-F238E27FC236}">
                <a16:creationId xmlns:a16="http://schemas.microsoft.com/office/drawing/2014/main" id="{EBDB3BE1-8085-601B-C101-E505FF0B63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533" y="133514"/>
            <a:ext cx="716343" cy="71634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FAD06BC-32A1-ACB3-E03D-64C87D3A2D68}"/>
              </a:ext>
            </a:extLst>
          </p:cNvPr>
          <p:cNvSpPr txBox="1"/>
          <p:nvPr/>
        </p:nvSpPr>
        <p:spPr>
          <a:xfrm>
            <a:off x="5303520" y="1568074"/>
            <a:ext cx="688848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00000"/>
              </a:lnSpc>
            </a:pPr>
            <a:r>
              <a:rPr lang="ru-RU" sz="7200" b="1" i="1" noProof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Задание</a:t>
            </a:r>
          </a:p>
          <a:p>
            <a:pPr algn="ctr" rtl="0">
              <a:lnSpc>
                <a:spcPct val="100000"/>
              </a:lnSpc>
            </a:pPr>
            <a:r>
              <a:rPr lang="ru-RU" sz="7200" b="1" i="1" noProof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34 ЕГЭ по химии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50E3A1-5721-735B-BCC5-6F841568CDFE}"/>
              </a:ext>
            </a:extLst>
          </p:cNvPr>
          <p:cNvSpPr txBox="1"/>
          <p:nvPr/>
        </p:nvSpPr>
        <p:spPr>
          <a:xfrm>
            <a:off x="6797063" y="5917732"/>
            <a:ext cx="5224042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 rtl="0">
              <a:lnSpc>
                <a:spcPct val="90000"/>
              </a:lnSpc>
            </a:pPr>
            <a:r>
              <a:rPr lang="ru-RU" sz="2000" noProof="1">
                <a:solidFill>
                  <a:schemeClr val="bg1"/>
                </a:solidFill>
              </a:rPr>
              <a:t> </a:t>
            </a:r>
            <a:r>
              <a:rPr lang="ru-RU" sz="2400" noProof="1">
                <a:solidFill>
                  <a:schemeClr val="bg1"/>
                </a:solidFill>
              </a:rPr>
              <a:t>Кожеркова Светлана Михайловна</a:t>
            </a:r>
          </a:p>
          <a:p>
            <a:pPr algn="r">
              <a:lnSpc>
                <a:spcPct val="90000"/>
              </a:lnSpc>
            </a:pPr>
            <a:r>
              <a:rPr lang="ru-RU" sz="2400" noProof="1">
                <a:solidFill>
                  <a:schemeClr val="bg1"/>
                </a:solidFill>
              </a:rPr>
              <a:t>учитель химии</a:t>
            </a:r>
          </a:p>
        </p:txBody>
      </p:sp>
    </p:spTree>
    <p:extLst>
      <p:ext uri="{BB962C8B-B14F-4D97-AF65-F5344CB8AC3E}">
        <p14:creationId xmlns:p14="http://schemas.microsoft.com/office/powerpoint/2010/main" val="288011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"/>
                            </p:stCondLst>
                            <p:childTnLst>
                              <p:par>
                                <p:cTn id="5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46" grpId="0" animBg="1"/>
      <p:bldP spid="19" grpId="0" animBg="1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олилиния: Фигура 64"/>
          <p:cNvSpPr>
            <a:spLocks noChangeAspect="1"/>
          </p:cNvSpPr>
          <p:nvPr/>
        </p:nvSpPr>
        <p:spPr>
          <a:xfrm>
            <a:off x="0" y="-2994508"/>
            <a:ext cx="4728754" cy="4728754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Текст 20"/>
              <p:cNvSpPr>
                <a:spLocks noGrp="1"/>
              </p:cNvSpPr>
              <p:nvPr>
                <p:ph type="body" sz="quarter" idx="12"/>
              </p:nvPr>
            </p:nvSpPr>
            <p:spPr>
              <a:xfrm>
                <a:off x="3165022" y="3312620"/>
                <a:ext cx="8956208" cy="3460434"/>
              </a:xfrm>
            </p:spPr>
            <p:txBody>
              <a:bodyPr rtlCol="0"/>
              <a:lstStyle/>
              <a:p>
                <a:r>
                  <a:rPr lang="en-US" sz="2800" dirty="0"/>
                  <a:t>η</a:t>
                </a:r>
                <a:r>
                  <a:rPr lang="ru-RU" sz="28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m</m:t>
                        </m:r>
                        <m:r>
                          <a:rPr lang="ru-RU" sz="2800">
                            <a:latin typeface="Cambria Math" panose="02040503050406030204" pitchFamily="18" charset="0"/>
                          </a:rPr>
                          <m:t> практ.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m</m:t>
                        </m:r>
                        <m:r>
                          <a:rPr lang="ru-RU" sz="2800">
                            <a:latin typeface="Cambria Math" panose="02040503050406030204" pitchFamily="18" charset="0"/>
                          </a:rPr>
                          <m:t> теор. </m:t>
                        </m:r>
                      </m:den>
                    </m:f>
                  </m:oMath>
                </a14:m>
                <a:r>
                  <a:rPr lang="ru-RU" sz="28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ru-RU" sz="2800">
                            <a:latin typeface="Cambria Math" panose="02040503050406030204" pitchFamily="18" charset="0"/>
                          </a:rPr>
                          <m:t>V</m:t>
                        </m:r>
                        <m:r>
                          <a:rPr lang="ru-RU" sz="2800">
                            <a:latin typeface="Cambria Math" panose="02040503050406030204" pitchFamily="18" charset="0"/>
                          </a:rPr>
                          <m:t> практ.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V</m:t>
                        </m:r>
                        <m:r>
                          <a:rPr lang="ru-RU" sz="2800">
                            <a:latin typeface="Cambria Math" panose="02040503050406030204" pitchFamily="18" charset="0"/>
                          </a:rPr>
                          <m:t> теор. </m:t>
                        </m:r>
                      </m:den>
                    </m:f>
                  </m:oMath>
                </a14:m>
                <a:r>
                  <a:rPr lang="ru-RU" sz="28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𝐧</m:t>
                        </m:r>
                        <m:r>
                          <a:rPr lang="ru-RU" sz="2800">
                            <a:latin typeface="Cambria Math" panose="02040503050406030204" pitchFamily="18" charset="0"/>
                          </a:rPr>
                          <m:t> практ.</m:t>
                        </m:r>
                      </m:num>
                      <m:den>
                        <m:r>
                          <a:rPr lang="ru-RU" sz="28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𝐧</m:t>
                        </m:r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ru-RU" sz="2800">
                            <a:latin typeface="Cambria Math" panose="02040503050406030204" pitchFamily="18" charset="0"/>
                          </a:rPr>
                          <m:t>теор. </m:t>
                        </m:r>
                      </m:den>
                    </m:f>
                  </m:oMath>
                </a14:m>
                <a:r>
                  <a:rPr lang="ru-RU" sz="2800" dirty="0"/>
                  <a:t> </a:t>
                </a:r>
                <a:r>
                  <a:rPr lang="en-US" sz="2800" dirty="0"/>
                  <a:t>          </a:t>
                </a:r>
                <a:r>
                  <a:rPr lang="ru-RU" sz="2800" dirty="0"/>
                  <a:t>  </a:t>
                </a:r>
                <a:r>
                  <a:rPr lang="en-US" sz="2800" dirty="0"/>
                  <a:t> C</a:t>
                </a:r>
                <a:r>
                  <a:rPr lang="ru-RU" sz="2800" baseline="-25000" dirty="0"/>
                  <a:t>М</a:t>
                </a:r>
                <a:r>
                  <a:rPr lang="ru-RU" sz="28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>
                            <a:latin typeface="Cambria Math" panose="02040503050406030204" pitchFamily="18" charset="0"/>
                          </a:rPr>
                          <m:t>𝐧</m:t>
                        </m:r>
                        <m:r>
                          <a:rPr lang="ru-RU" sz="2800">
                            <a:latin typeface="Cambria Math" panose="02040503050406030204" pitchFamily="18" charset="0"/>
                          </a:rPr>
                          <m:t> вещества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ru-RU" sz="2800">
                            <a:latin typeface="Cambria Math" panose="02040503050406030204" pitchFamily="18" charset="0"/>
                          </a:rPr>
                          <m:t>V</m:t>
                        </m:r>
                        <m:r>
                          <a:rPr lang="ru-RU" sz="2800">
                            <a:latin typeface="Cambria Math" panose="02040503050406030204" pitchFamily="18" charset="0"/>
                          </a:rPr>
                          <m:t> раствора</m:t>
                        </m:r>
                      </m:den>
                    </m:f>
                  </m:oMath>
                </a14:m>
                <a:r>
                  <a:rPr lang="ru-RU" sz="2800" b="0" dirty="0"/>
                  <a:t> </a:t>
                </a:r>
                <a:endParaRPr lang="ru-RU" sz="2800" dirty="0"/>
              </a:p>
              <a:p>
                <a:endParaRPr lang="ru-RU" sz="800" dirty="0"/>
              </a:p>
              <a:p>
                <a:r>
                  <a:rPr lang="en-US" sz="2800" dirty="0"/>
                  <a:t>χ</a:t>
                </a:r>
                <a:r>
                  <a:rPr lang="ru-RU" sz="28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𝐧</m:t>
                        </m:r>
                        <m:r>
                          <a:rPr lang="ru-RU" sz="2800">
                            <a:latin typeface="Cambria Math" panose="02040503050406030204" pitchFamily="18" charset="0"/>
                          </a:rPr>
                          <m:t> (А)</m:t>
                        </m:r>
                      </m:num>
                      <m:den>
                        <m:r>
                          <a:rPr lang="ru-RU" sz="28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</a:rPr>
                          <m:t>𝒏</m:t>
                        </m:r>
                        <m:d>
                          <m:dPr>
                            <m:ctrlPr>
                              <a:rPr lang="ru-RU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800">
                                <a:latin typeface="Cambria Math" panose="02040503050406030204" pitchFamily="18" charset="0"/>
                              </a:rPr>
                              <m:t>А</m:t>
                            </m:r>
                          </m:e>
                        </m:d>
                        <m:r>
                          <a:rPr lang="ru-RU" sz="28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𝐧</m:t>
                        </m:r>
                        <m:r>
                          <a:rPr lang="en-US" sz="2800"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ctrlPr>
                              <a:rPr lang="ru-RU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800">
                                <a:latin typeface="Cambria Math" panose="02040503050406030204" pitchFamily="18" charset="0"/>
                              </a:rPr>
                              <m:t>В</m:t>
                            </m:r>
                          </m:e>
                        </m:d>
                        <m:r>
                          <a:rPr lang="ru-RU" sz="28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𝐧</m:t>
                        </m:r>
                        <m:r>
                          <a:rPr lang="en-US" sz="2800"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ctrlPr>
                              <a:rPr lang="ru-RU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800">
                                <a:latin typeface="Cambria Math" panose="02040503050406030204" pitchFamily="18" charset="0"/>
                              </a:rPr>
                              <m:t>С</m:t>
                            </m:r>
                          </m:e>
                        </m:d>
                        <m:r>
                          <a:rPr lang="ru-RU" sz="2800">
                            <a:latin typeface="Cambria Math" panose="02040503050406030204" pitchFamily="18" charset="0"/>
                          </a:rPr>
                          <m:t>  </m:t>
                        </m:r>
                      </m:den>
                    </m:f>
                  </m:oMath>
                </a14:m>
                <a:r>
                  <a:rPr lang="ru-RU" sz="2800" dirty="0"/>
                  <a:t>                      φ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ru-RU" sz="2800">
                            <a:latin typeface="Cambria Math" panose="02040503050406030204" pitchFamily="18" charset="0"/>
                          </a:rPr>
                          <m:t>V</m:t>
                        </m:r>
                        <m:r>
                          <a:rPr lang="ru-RU" sz="2800">
                            <a:latin typeface="Cambria Math" panose="02040503050406030204" pitchFamily="18" charset="0"/>
                          </a:rPr>
                          <m:t> (А)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V</m:t>
                        </m:r>
                        <m:r>
                          <a:rPr lang="en-US" sz="2800"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ctrlPr>
                              <a:rPr lang="ru-RU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800">
                                <a:latin typeface="Cambria Math" panose="02040503050406030204" pitchFamily="18" charset="0"/>
                              </a:rPr>
                              <m:t>А</m:t>
                            </m:r>
                          </m:e>
                        </m:d>
                        <m:r>
                          <a:rPr lang="ru-RU" sz="2800">
                            <a:latin typeface="Cambria Math" panose="02040503050406030204" pitchFamily="18" charset="0"/>
                          </a:rPr>
                          <m:t>+ </m:t>
                        </m:r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V</m:t>
                        </m:r>
                        <m:r>
                          <a:rPr lang="en-US" sz="2800"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ctrlPr>
                              <a:rPr lang="ru-RU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800">
                                <a:latin typeface="Cambria Math" panose="02040503050406030204" pitchFamily="18" charset="0"/>
                              </a:rPr>
                              <m:t>В</m:t>
                            </m:r>
                          </m:e>
                        </m:d>
                        <m:r>
                          <a:rPr lang="ru-RU" sz="2800">
                            <a:latin typeface="Cambria Math" panose="02040503050406030204" pitchFamily="18" charset="0"/>
                          </a:rPr>
                          <m:t>+ </m:t>
                        </m:r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V</m:t>
                        </m:r>
                        <m:r>
                          <a:rPr lang="en-US" sz="2800"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ctrlPr>
                              <a:rPr lang="ru-RU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800">
                                <a:latin typeface="Cambria Math" panose="02040503050406030204" pitchFamily="18" charset="0"/>
                              </a:rPr>
                              <m:t>С</m:t>
                            </m:r>
                          </m:e>
                        </m:d>
                        <m:r>
                          <a:rPr lang="ru-RU" sz="2800">
                            <a:latin typeface="Cambria Math" panose="02040503050406030204" pitchFamily="18" charset="0"/>
                          </a:rPr>
                          <m:t>  </m:t>
                        </m:r>
                      </m:den>
                    </m:f>
                  </m:oMath>
                </a14:m>
                <a:endParaRPr lang="ru-RU" sz="2800" dirty="0"/>
              </a:p>
              <a:p>
                <a:endParaRPr lang="ru-RU" sz="800" dirty="0"/>
              </a:p>
              <a:p>
                <a:r>
                  <a:rPr lang="en-US" sz="2800" dirty="0"/>
                  <a:t>η</a:t>
                </a:r>
                <a:r>
                  <a:rPr lang="ru-RU" sz="2800" dirty="0"/>
                  <a:t>  </a:t>
                </a:r>
                <a:r>
                  <a:rPr lang="ru-RU" sz="2800" b="0" dirty="0"/>
                  <a:t>- выход продукта реакции</a:t>
                </a:r>
              </a:p>
              <a:p>
                <a:r>
                  <a:rPr lang="en-US" sz="2800" dirty="0"/>
                  <a:t>C</a:t>
                </a:r>
                <a:r>
                  <a:rPr lang="ru-RU" sz="2800" baseline="-25000" dirty="0"/>
                  <a:t>М </a:t>
                </a:r>
                <a:r>
                  <a:rPr lang="ru-RU" sz="2800" dirty="0"/>
                  <a:t> </a:t>
                </a:r>
                <a:r>
                  <a:rPr lang="ru-RU" sz="2800" b="0" dirty="0"/>
                  <a:t>- молярная концентрация</a:t>
                </a:r>
                <a:endParaRPr lang="ru-RU" sz="2800" dirty="0"/>
              </a:p>
              <a:p>
                <a:r>
                  <a:rPr lang="en-US" sz="2800" dirty="0"/>
                  <a:t>χ</a:t>
                </a:r>
                <a:r>
                  <a:rPr lang="ru-RU" sz="2800" dirty="0"/>
                  <a:t>  </a:t>
                </a:r>
                <a:r>
                  <a:rPr lang="ru-RU" sz="2800" b="0" dirty="0"/>
                  <a:t>- мольная доля                     </a:t>
                </a:r>
                <a:r>
                  <a:rPr lang="ru-RU" sz="2800" dirty="0"/>
                  <a:t>φ </a:t>
                </a:r>
                <a:r>
                  <a:rPr lang="ru-RU" sz="2800" b="0" dirty="0"/>
                  <a:t>-  объемная доля</a:t>
                </a:r>
              </a:p>
            </p:txBody>
          </p:sp>
        </mc:Choice>
        <mc:Fallback xmlns="">
          <p:sp>
            <p:nvSpPr>
              <p:cNvPr id="21" name="Текст 2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xfrm>
                <a:off x="3165022" y="3312620"/>
                <a:ext cx="8956208" cy="3460434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24AAC3B6-4A2A-CB11-EF8B-33B01B55CC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478" y="-200376"/>
            <a:ext cx="1567544" cy="1567544"/>
          </a:xfrm>
          <a:prstGeom prst="ellipse">
            <a:avLst/>
          </a:prstGeom>
        </p:spPr>
      </p:pic>
      <p:pic>
        <p:nvPicPr>
          <p:cNvPr id="6" name="Рисунок 5" descr="Изображение выглядит как игрушка, мультфильм, автомат&#10;&#10;Автоматически созданное описание">
            <a:extLst>
              <a:ext uri="{FF2B5EF4-FFF2-40B4-BE49-F238E27FC236}">
                <a16:creationId xmlns:a16="http://schemas.microsoft.com/office/drawing/2014/main" id="{6260DC36-96E4-8612-AC6F-67775DDEAE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36" y="2190944"/>
            <a:ext cx="2381250" cy="467486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Текст 20">
                <a:extLst>
                  <a:ext uri="{FF2B5EF4-FFF2-40B4-BE49-F238E27FC236}">
                    <a16:creationId xmlns:a16="http://schemas.microsoft.com/office/drawing/2014/main" id="{F0BF335D-1636-2E1C-FA58-9B9935FE7B4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72000" y="52536"/>
                <a:ext cx="7549230" cy="2905539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sp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200" b="1" kern="1200">
                    <a:gradFill>
                      <a:gsLst>
                        <a:gs pos="15000">
                          <a:schemeClr val="bg1"/>
                        </a:gs>
                        <a:gs pos="47000">
                          <a:schemeClr val="bg1"/>
                        </a:gs>
                      </a:gsLst>
                      <a:lin ang="5400000" scaled="1"/>
                    </a:gradFill>
                    <a:latin typeface="+mn-lt"/>
                    <a:ea typeface="+mn-ea"/>
                    <a:cs typeface="+mn-cs"/>
                  </a:defRPr>
                </a:lvl1pPr>
                <a:lvl2pPr marL="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gradFill>
                      <a:gsLst>
                        <a:gs pos="15000">
                          <a:schemeClr val="bg1"/>
                        </a:gs>
                        <a:gs pos="47000">
                          <a:schemeClr val="bg1"/>
                        </a:gs>
                      </a:gsLst>
                      <a:lin ang="5400000" scaled="1"/>
                    </a:gradFill>
                    <a:latin typeface="+mn-lt"/>
                    <a:ea typeface="+mn-ea"/>
                    <a:cs typeface="+mn-cs"/>
                  </a:defRPr>
                </a:lvl2pPr>
                <a:lvl3pPr marL="0" indent="0" algn="l" defTabSz="91440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spcAft>
                    <a:spcPts val="1200"/>
                  </a:spcAft>
                  <a:buFont typeface="Arial" panose="020B0604020202020204" pitchFamily="34" charset="0"/>
                  <a:buNone/>
                  <a:defRPr sz="1800" b="1" kern="1200">
                    <a:gradFill>
                      <a:gsLst>
                        <a:gs pos="15000">
                          <a:schemeClr val="bg1"/>
                        </a:gs>
                        <a:gs pos="47000">
                          <a:schemeClr val="bg1"/>
                        </a:gs>
                      </a:gsLst>
                      <a:lin ang="5400000" scaled="1"/>
                    </a:gradFill>
                    <a:latin typeface="+mn-lt"/>
                    <a:ea typeface="+mn-ea"/>
                    <a:cs typeface="+mn-cs"/>
                  </a:defRPr>
                </a:lvl3pPr>
                <a:lvl4pPr marL="0" indent="0" algn="l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defRPr sz="1600" kern="1200">
                    <a:gradFill>
                      <a:gsLst>
                        <a:gs pos="15000">
                          <a:schemeClr val="bg1"/>
                        </a:gs>
                        <a:gs pos="47000">
                          <a:schemeClr val="bg1"/>
                        </a:gs>
                      </a:gsLst>
                      <a:lin ang="5400000" scaled="1"/>
                    </a:gradFill>
                    <a:latin typeface="+mn-lt"/>
                    <a:ea typeface="+mn-ea"/>
                    <a:cs typeface="+mn-cs"/>
                  </a:defRPr>
                </a:lvl4pPr>
                <a:lvl5pPr marL="0" indent="0" algn="l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200"/>
                  </a:spcAft>
                  <a:buFont typeface="Arial" panose="020B0604020202020204" pitchFamily="34" charset="0"/>
                  <a:buNone/>
                  <a:defRPr sz="1600" kern="1200">
                    <a:gradFill>
                      <a:gsLst>
                        <a:gs pos="15000">
                          <a:schemeClr val="bg1"/>
                        </a:gs>
                        <a:gs pos="47000">
                          <a:schemeClr val="bg1"/>
                        </a:gs>
                      </a:gsLst>
                      <a:lin ang="5400000" scaled="1"/>
                    </a:gra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2800" b="0" dirty="0"/>
                  <a:t>Относительная плотность одного газа по другому равна отношению молярной массы искомого газа Х к молярной массе газа А:</a:t>
                </a:r>
              </a:p>
              <a:p>
                <a:r>
                  <a:rPr lang="en-US" sz="2800" b="0" dirty="0"/>
                  <a:t>D</a:t>
                </a:r>
                <a:r>
                  <a:rPr lang="ru-RU" sz="2800" b="0" baseline="-25000" dirty="0"/>
                  <a:t>А</a:t>
                </a:r>
                <a:r>
                  <a:rPr lang="ru-RU" sz="2800" b="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0">
                            <a:latin typeface="Cambria Math" panose="02040503050406030204" pitchFamily="18" charset="0"/>
                          </a:rPr>
                          <m:t>М (Х)</m:t>
                        </m:r>
                      </m:num>
                      <m:den>
                        <m:r>
                          <a:rPr lang="ru-RU" sz="2800" b="0">
                            <a:latin typeface="Cambria Math" panose="02040503050406030204" pitchFamily="18" charset="0"/>
                          </a:rPr>
                          <m:t>М (А)</m:t>
                        </m:r>
                      </m:den>
                    </m:f>
                  </m:oMath>
                </a14:m>
                <a:r>
                  <a:rPr lang="ru-RU" sz="2800" b="0" dirty="0"/>
                  <a:t>      </a:t>
                </a:r>
                <a:r>
                  <a:rPr lang="en-US" sz="2800" b="0" dirty="0"/>
                  <a:t>D</a:t>
                </a:r>
                <a:r>
                  <a:rPr lang="ru-RU" sz="2800" b="0" baseline="-25000" dirty="0"/>
                  <a:t>возд.</a:t>
                </a:r>
                <a:r>
                  <a:rPr lang="ru-RU" sz="2800" b="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0">
                            <a:latin typeface="Cambria Math" panose="02040503050406030204" pitchFamily="18" charset="0"/>
                          </a:rPr>
                          <m:t>М (Х)</m:t>
                        </m:r>
                      </m:num>
                      <m:den>
                        <m:r>
                          <a:rPr lang="ru-RU" sz="2800" b="0" i="1">
                            <a:latin typeface="Cambria Math" panose="02040503050406030204" pitchFamily="18" charset="0"/>
                          </a:rPr>
                          <m:t>29</m:t>
                        </m:r>
                      </m:den>
                    </m:f>
                  </m:oMath>
                </a14:m>
                <a:r>
                  <a:rPr lang="ru-RU" sz="2800" b="0" dirty="0"/>
                  <a:t> ; </a:t>
                </a:r>
              </a:p>
              <a:p>
                <a:r>
                  <a:rPr lang="ru-RU" sz="2800" b="0" dirty="0"/>
                  <a:t>средняя молярная масса воздуха принимается равной 29 </a:t>
                </a:r>
              </a:p>
            </p:txBody>
          </p:sp>
        </mc:Choice>
        <mc:Fallback xmlns="">
          <p:sp>
            <p:nvSpPr>
              <p:cNvPr id="2" name="Текст 20">
                <a:extLst>
                  <a:ext uri="{FF2B5EF4-FFF2-40B4-BE49-F238E27FC236}">
                    <a16:creationId xmlns:a16="http://schemas.microsoft.com/office/drawing/2014/main" id="{F0BF335D-1636-2E1C-FA58-9B9935FE7B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52536"/>
                <a:ext cx="7549230" cy="290553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686095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олилиния: Фигура 64"/>
          <p:cNvSpPr>
            <a:spLocks noChangeAspect="1"/>
          </p:cNvSpPr>
          <p:nvPr/>
        </p:nvSpPr>
        <p:spPr>
          <a:xfrm>
            <a:off x="0" y="-2994508"/>
            <a:ext cx="4728754" cy="4728754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Текст 20"/>
              <p:cNvSpPr>
                <a:spLocks noGrp="1"/>
              </p:cNvSpPr>
              <p:nvPr>
                <p:ph type="body" sz="quarter" idx="12"/>
              </p:nvPr>
            </p:nvSpPr>
            <p:spPr>
              <a:xfrm>
                <a:off x="4588624" y="3896881"/>
                <a:ext cx="7532605" cy="2438424"/>
              </a:xfrm>
            </p:spPr>
            <p:txBody>
              <a:bodyPr rtlCol="0"/>
              <a:lstStyle/>
              <a:p>
                <a:pPr algn="ctr">
                  <a:lnSpc>
                    <a:spcPct val="100000"/>
                  </a:lnSpc>
                </a:pPr>
                <a:r>
                  <a:rPr lang="ru-RU" sz="2800" b="0" dirty="0"/>
                  <a:t>Массовая доля вещества в насыщенном растворе связана с растворимостью соотношением:</a:t>
                </a:r>
              </a:p>
              <a:p>
                <a:pPr algn="ctr"/>
                <a:endParaRPr lang="ru-RU" sz="800" dirty="0"/>
              </a:p>
              <a:p>
                <a:pPr algn="ctr"/>
                <a:r>
                  <a:rPr lang="ru-RU" sz="3600" dirty="0"/>
                  <a:t>ω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ru-RU" sz="3600">
                            <a:latin typeface="Cambria Math" panose="02040503050406030204" pitchFamily="18" charset="0"/>
                          </a:rPr>
                          <m:t>s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ru-RU" sz="3600">
                            <a:latin typeface="Cambria Math" panose="02040503050406030204" pitchFamily="18" charset="0"/>
                          </a:rPr>
                          <m:t>s</m:t>
                        </m:r>
                        <m:r>
                          <a:rPr lang="ru-RU" sz="3600">
                            <a:latin typeface="Cambria Math" panose="02040503050406030204" pitchFamily="18" charset="0"/>
                          </a:rPr>
                          <m:t>+100</m:t>
                        </m:r>
                      </m:den>
                    </m:f>
                  </m:oMath>
                </a14:m>
                <a:r>
                  <a:rPr lang="ru-RU" sz="3600" dirty="0"/>
                  <a:t>    </a:t>
                </a:r>
              </a:p>
            </p:txBody>
          </p:sp>
        </mc:Choice>
        <mc:Fallback xmlns="">
          <p:sp>
            <p:nvSpPr>
              <p:cNvPr id="21" name="Текст 2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xfrm>
                <a:off x="4588624" y="3896881"/>
                <a:ext cx="7532605" cy="2438424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24AAC3B6-4A2A-CB11-EF8B-33B01B55CC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478" y="-200376"/>
            <a:ext cx="1567544" cy="1567544"/>
          </a:xfrm>
          <a:prstGeom prst="ellipse">
            <a:avLst/>
          </a:prstGeom>
        </p:spPr>
      </p:pic>
      <p:pic>
        <p:nvPicPr>
          <p:cNvPr id="6" name="Рисунок 5" descr="Изображение выглядит как игрушка, мультфильм, автомат&#10;&#10;Автоматически созданное описание">
            <a:extLst>
              <a:ext uri="{FF2B5EF4-FFF2-40B4-BE49-F238E27FC236}">
                <a16:creationId xmlns:a16="http://schemas.microsoft.com/office/drawing/2014/main" id="{6260DC36-96E4-8612-AC6F-67775DDEAE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53" y="2016878"/>
            <a:ext cx="2381250" cy="467486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Текст 20">
                <a:extLst>
                  <a:ext uri="{FF2B5EF4-FFF2-40B4-BE49-F238E27FC236}">
                    <a16:creationId xmlns:a16="http://schemas.microsoft.com/office/drawing/2014/main" id="{F0BF335D-1636-2E1C-FA58-9B9935FE7B4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88625" y="52536"/>
                <a:ext cx="7532605" cy="3362395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sp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200" b="1" kern="1200">
                    <a:gradFill>
                      <a:gsLst>
                        <a:gs pos="15000">
                          <a:schemeClr val="bg1"/>
                        </a:gs>
                        <a:gs pos="47000">
                          <a:schemeClr val="bg1"/>
                        </a:gs>
                      </a:gsLst>
                      <a:lin ang="5400000" scaled="1"/>
                    </a:gradFill>
                    <a:latin typeface="+mn-lt"/>
                    <a:ea typeface="+mn-ea"/>
                    <a:cs typeface="+mn-cs"/>
                  </a:defRPr>
                </a:lvl1pPr>
                <a:lvl2pPr marL="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gradFill>
                      <a:gsLst>
                        <a:gs pos="15000">
                          <a:schemeClr val="bg1"/>
                        </a:gs>
                        <a:gs pos="47000">
                          <a:schemeClr val="bg1"/>
                        </a:gs>
                      </a:gsLst>
                      <a:lin ang="5400000" scaled="1"/>
                    </a:gradFill>
                    <a:latin typeface="+mn-lt"/>
                    <a:ea typeface="+mn-ea"/>
                    <a:cs typeface="+mn-cs"/>
                  </a:defRPr>
                </a:lvl2pPr>
                <a:lvl3pPr marL="0" indent="0" algn="l" defTabSz="91440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spcAft>
                    <a:spcPts val="1200"/>
                  </a:spcAft>
                  <a:buFont typeface="Arial" panose="020B0604020202020204" pitchFamily="34" charset="0"/>
                  <a:buNone/>
                  <a:defRPr sz="1800" b="1" kern="1200">
                    <a:gradFill>
                      <a:gsLst>
                        <a:gs pos="15000">
                          <a:schemeClr val="bg1"/>
                        </a:gs>
                        <a:gs pos="47000">
                          <a:schemeClr val="bg1"/>
                        </a:gs>
                      </a:gsLst>
                      <a:lin ang="5400000" scaled="1"/>
                    </a:gradFill>
                    <a:latin typeface="+mn-lt"/>
                    <a:ea typeface="+mn-ea"/>
                    <a:cs typeface="+mn-cs"/>
                  </a:defRPr>
                </a:lvl3pPr>
                <a:lvl4pPr marL="0" indent="0" algn="l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defRPr sz="1600" kern="1200">
                    <a:gradFill>
                      <a:gsLst>
                        <a:gs pos="15000">
                          <a:schemeClr val="bg1"/>
                        </a:gs>
                        <a:gs pos="47000">
                          <a:schemeClr val="bg1"/>
                        </a:gs>
                      </a:gsLst>
                      <a:lin ang="5400000" scaled="1"/>
                    </a:gradFill>
                    <a:latin typeface="+mn-lt"/>
                    <a:ea typeface="+mn-ea"/>
                    <a:cs typeface="+mn-cs"/>
                  </a:defRPr>
                </a:lvl4pPr>
                <a:lvl5pPr marL="0" indent="0" algn="l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200"/>
                  </a:spcAft>
                  <a:buFont typeface="Arial" panose="020B0604020202020204" pitchFamily="34" charset="0"/>
                  <a:buNone/>
                  <a:defRPr sz="1600" kern="1200">
                    <a:gradFill>
                      <a:gsLst>
                        <a:gs pos="15000">
                          <a:schemeClr val="bg1"/>
                        </a:gs>
                        <a:gs pos="47000">
                          <a:schemeClr val="bg1"/>
                        </a:gs>
                      </a:gsLst>
                      <a:lin ang="5400000" scaled="1"/>
                    </a:gra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00000"/>
                  </a:lnSpc>
                </a:pPr>
                <a:r>
                  <a:rPr lang="ru-RU" sz="2800" b="0" dirty="0"/>
                  <a:t>Растворимость показывает максимальную массу вещества, способную раствориться в 100 г растворителя при данной температуре. Полученный таким способом раствор называется насыщенным</a:t>
                </a:r>
              </a:p>
              <a:p>
                <a:endParaRPr lang="ru-RU" sz="800" dirty="0"/>
              </a:p>
              <a:p>
                <a:pPr algn="ctr"/>
                <a:r>
                  <a:rPr lang="en-US" sz="3600" dirty="0"/>
                  <a:t>S</a:t>
                </a:r>
                <a:r>
                  <a:rPr lang="ru-RU" sz="36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ru-RU" sz="3600">
                            <a:latin typeface="Cambria Math" panose="02040503050406030204" pitchFamily="18" charset="0"/>
                          </a:rPr>
                          <m:t>m</m:t>
                        </m:r>
                        <m:r>
                          <a:rPr lang="ru-RU" sz="3600">
                            <a:latin typeface="Cambria Math" panose="02040503050406030204" pitchFamily="18" charset="0"/>
                          </a:rPr>
                          <m:t> в−ва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ru-RU" sz="3600">
                            <a:latin typeface="Cambria Math" panose="02040503050406030204" pitchFamily="18" charset="0"/>
                          </a:rPr>
                          <m:t>m</m:t>
                        </m:r>
                        <m:r>
                          <a:rPr lang="ru-RU" sz="3600">
                            <a:latin typeface="Cambria Math" panose="02040503050406030204" pitchFamily="18" charset="0"/>
                          </a:rPr>
                          <m:t> растворителя</m:t>
                        </m:r>
                      </m:den>
                    </m:f>
                    <m:r>
                      <a:rPr lang="ru-RU" sz="3600" b="0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endParaRPr lang="ru-RU" sz="3600" dirty="0"/>
              </a:p>
            </p:txBody>
          </p:sp>
        </mc:Choice>
        <mc:Fallback xmlns="">
          <p:sp>
            <p:nvSpPr>
              <p:cNvPr id="2" name="Текст 20">
                <a:extLst>
                  <a:ext uri="{FF2B5EF4-FFF2-40B4-BE49-F238E27FC236}">
                    <a16:creationId xmlns:a16="http://schemas.microsoft.com/office/drawing/2014/main" id="{F0BF335D-1636-2E1C-FA58-9B9935FE7B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8625" y="52536"/>
                <a:ext cx="7532605" cy="336239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1771373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9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27837922"/>
      </p:ext>
    </p:extLst>
  </p:cSld>
  <p:clrMapOvr>
    <a:masterClrMapping/>
  </p:clrMapOvr>
  <p:transition spd="slow">
    <p:push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Основные типы расчетных задач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33D466-12BF-ABAA-6308-96154BA17822}"/>
                  </a:ext>
                </a:extLst>
              </p:cNvPr>
              <p:cNvSpPr txBox="1"/>
              <p:nvPr/>
            </p:nvSpPr>
            <p:spPr>
              <a:xfrm>
                <a:off x="249382" y="1380932"/>
                <a:ext cx="11787447" cy="39568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sz="2000" b="1" dirty="0"/>
                  <a:t>1. Расчеты по уравнениям реакций.</a:t>
                </a:r>
                <a:endParaRPr lang="ru-RU" sz="2000" dirty="0"/>
              </a:p>
              <a:p>
                <a:r>
                  <a:rPr lang="ru-RU" sz="2000" dirty="0"/>
                  <a:t>Запишем, к примеру, уравнение реакции алюминия с серной кислотой, расставим коэффициенты. Под уравнением запишем количество каждого вещества</a:t>
                </a:r>
              </a:p>
              <a:p>
                <a:endParaRPr lang="ru-RU" sz="2000" dirty="0"/>
              </a:p>
              <a:p>
                <a:endParaRPr lang="ru-RU" sz="2000" dirty="0"/>
              </a:p>
              <a:p>
                <a:endParaRPr lang="ru-RU" sz="2000" dirty="0"/>
              </a:p>
              <a:p>
                <a:endParaRPr lang="ru-RU" sz="2000" dirty="0"/>
              </a:p>
              <a:p>
                <a:endParaRPr lang="ru-RU" sz="2000" dirty="0"/>
              </a:p>
              <a:p>
                <a:r>
                  <a:rPr lang="ru-RU" sz="2000" dirty="0"/>
                  <a:t>Например, </a:t>
                </a:r>
                <a:r>
                  <a:rPr lang="ru-RU" sz="2000" b="1" dirty="0"/>
                  <a:t>в условии </a:t>
                </a:r>
                <a:r>
                  <a:rPr lang="ru-RU" sz="2000" dirty="0"/>
                  <a:t>задачи нам дано 5,4 г алюминия, а рассчитать нужно объем выделившегося водорода. Вначале надо массу </a:t>
                </a:r>
                <a:r>
                  <a:rPr lang="en-US" sz="2000" dirty="0"/>
                  <a:t>Al</a:t>
                </a:r>
                <a:r>
                  <a:rPr lang="ru-RU" sz="2000" dirty="0"/>
                  <a:t> пересчитать в количество вещества (моль):</a:t>
                </a:r>
                <a:br>
                  <a:rPr lang="ru-RU" sz="2000" dirty="0"/>
                </a:br>
                <a:r>
                  <a:rPr lang="en-US" sz="2000" dirty="0"/>
                  <a:t>n</a:t>
                </a:r>
                <a:r>
                  <a:rPr lang="ru-RU" sz="2000" dirty="0"/>
                  <a:t>(</a:t>
                </a:r>
                <a:r>
                  <a:rPr lang="en-US" sz="2000" dirty="0"/>
                  <a:t>Al</a:t>
                </a:r>
                <a:r>
                  <a:rPr lang="ru-RU" sz="2000" dirty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𝑀</m:t>
                        </m:r>
                      </m:den>
                    </m:f>
                  </m:oMath>
                </a14:m>
                <a:r>
                  <a:rPr lang="ru-RU" sz="20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5,4 г</m:t>
                        </m:r>
                      </m:num>
                      <m:den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27 г/моль</m:t>
                        </m:r>
                      </m:den>
                    </m:f>
                  </m:oMath>
                </a14:m>
                <a:r>
                  <a:rPr lang="ru-RU" sz="2000" dirty="0"/>
                  <a:t> = 0,2 моль</a:t>
                </a:r>
              </a:p>
              <a:p>
                <a:r>
                  <a:rPr lang="ru-RU" sz="2000" dirty="0"/>
                  <a:t>Подставить полученное значение над уравнением, а над водородом — </a:t>
                </a:r>
                <a:r>
                  <a:rPr lang="ru-RU" sz="2000" b="1" dirty="0"/>
                  <a:t>х моль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33D466-12BF-ABAA-6308-96154BA178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2" y="1380932"/>
                <a:ext cx="11787447" cy="3956852"/>
              </a:xfrm>
              <a:prstGeom prst="rect">
                <a:avLst/>
              </a:prstGeom>
              <a:blipFill>
                <a:blip r:embed="rId4"/>
                <a:stretch>
                  <a:fillRect l="-569" t="-770" r="-982" b="-184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CA4499-891B-D8DC-3101-68E37A971B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1291" y="2427149"/>
            <a:ext cx="7829418" cy="139670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52AB270-AF42-50A2-0DE3-03FE6EA8F9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81291" y="5343264"/>
            <a:ext cx="7829417" cy="151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889723"/>
      </p:ext>
    </p:extLst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Основные типы расчетных задач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33D466-12BF-ABAA-6308-96154BA17822}"/>
                  </a:ext>
                </a:extLst>
              </p:cNvPr>
              <p:cNvSpPr txBox="1"/>
              <p:nvPr/>
            </p:nvSpPr>
            <p:spPr>
              <a:xfrm>
                <a:off x="249382" y="1380932"/>
                <a:ext cx="11787447" cy="56006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ru-RU" sz="2400" dirty="0">
                    <a:latin typeface="DaxlinePro-Regular" panose="02000503060000020004" pitchFamily="2" charset="0"/>
                  </a:rPr>
                  <a:t>Теперь легко посчитать количество вещества водорода, например, составив пропорцию:</a:t>
                </a:r>
                <a:br>
                  <a:rPr lang="ru-RU" sz="2400" dirty="0">
                    <a:latin typeface="DaxlinePro-Regular" panose="02000503060000020004" pitchFamily="2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>
                            <a:latin typeface="Cambria Math" panose="02040503050406030204" pitchFamily="18" charset="0"/>
                          </a:rPr>
                          <m:t>0,2</m:t>
                        </m:r>
                      </m:num>
                      <m:den>
                        <m:r>
                          <a:rPr lang="ru-RU" sz="24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2400" dirty="0">
                    <a:latin typeface="DaxlinePro-Regular" panose="02000503060000020004" pitchFamily="2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>
                            <a:latin typeface="Cambria Math" panose="02040503050406030204" pitchFamily="18" charset="0"/>
                          </a:rPr>
                          <m:t>х</m:t>
                        </m:r>
                      </m:num>
                      <m:den>
                        <m:r>
                          <a:rPr lang="ru-RU" sz="24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ru-RU" sz="2400" dirty="0">
                    <a:latin typeface="DaxlinePro-Regular" panose="02000503060000020004" pitchFamily="2" charset="0"/>
                  </a:rPr>
                  <a:t> ; отсюда х = 0,2 ∙ 3 / 2 = 0,3 моль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ru-RU" sz="2400" dirty="0">
                    <a:latin typeface="DaxlinePro-Regular" panose="02000503060000020004" pitchFamily="2" charset="0"/>
                  </a:rPr>
                  <a:t>Зная количество вещества водорода, можно рассчитать его объем:</a:t>
                </a:r>
                <a:br>
                  <a:rPr lang="ru-RU" sz="2400" dirty="0">
                    <a:latin typeface="DaxlinePro-Regular" panose="02000503060000020004" pitchFamily="2" charset="0"/>
                  </a:rPr>
                </a:br>
                <a:r>
                  <a:rPr lang="en-US" sz="2400" dirty="0">
                    <a:latin typeface="DaxlinePro-Regular" panose="02000503060000020004" pitchFamily="2" charset="0"/>
                  </a:rPr>
                  <a:t>V</a:t>
                </a:r>
                <a:r>
                  <a:rPr lang="ru-RU" sz="2400" dirty="0">
                    <a:latin typeface="DaxlinePro-Regular" panose="02000503060000020004" pitchFamily="2" charset="0"/>
                  </a:rPr>
                  <a:t> = </a:t>
                </a:r>
                <a:r>
                  <a:rPr lang="en-US" sz="2400" dirty="0">
                    <a:latin typeface="DaxlinePro-Regular" panose="02000503060000020004" pitchFamily="2" charset="0"/>
                  </a:rPr>
                  <a:t>n</a:t>
                </a:r>
                <a:r>
                  <a:rPr lang="ru-RU" sz="2400" dirty="0">
                    <a:latin typeface="DaxlinePro-Regular" panose="02000503060000020004" pitchFamily="2" charset="0"/>
                  </a:rPr>
                  <a:t>∙</a:t>
                </a:r>
                <a:r>
                  <a:rPr lang="en-US" sz="2400" dirty="0" err="1">
                    <a:latin typeface="DaxlinePro-Regular" panose="02000503060000020004" pitchFamily="2" charset="0"/>
                  </a:rPr>
                  <a:t>V</a:t>
                </a:r>
                <a:r>
                  <a:rPr lang="en-US" sz="2400" baseline="-25000" dirty="0" err="1">
                    <a:latin typeface="DaxlinePro-Regular" panose="02000503060000020004" pitchFamily="2" charset="0"/>
                  </a:rPr>
                  <a:t>m</a:t>
                </a:r>
                <a:r>
                  <a:rPr lang="ru-RU" sz="2400" dirty="0">
                    <a:latin typeface="DaxlinePro-Regular" panose="02000503060000020004" pitchFamily="2" charset="0"/>
                  </a:rPr>
                  <a:t> = 0,3 моль ∙ 22,4 л/моль = 6,72 л</a:t>
                </a:r>
              </a:p>
              <a:p>
                <a:endParaRPr lang="ru-RU" sz="1600" dirty="0">
                  <a:latin typeface="DaxlinePro-Regular" panose="02000503060000020004" pitchFamily="2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ru-RU" sz="2400" dirty="0">
                    <a:latin typeface="DaxlinePro-Regular" panose="02000503060000020004" pitchFamily="2" charset="0"/>
                  </a:rPr>
                  <a:t>Такой прием, когда под уравнением под веществами пишем количества вещества по уравнению (это коэффициенты), над уравнением пишем количества вещества, рассчитанные из условия, подходит для вычислений любых физических величин и для любых веществ, участвующих в реакции. Важно, чтобы величины над и под уравнением были одни и те же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ru-RU" sz="2400" dirty="0">
                    <a:latin typeface="DaxlinePro-Regular" panose="02000503060000020004" pitchFamily="2" charset="0"/>
                  </a:rPr>
                  <a:t>Расчеты по уравнениям реакций </a:t>
                </a:r>
                <a:r>
                  <a:rPr lang="en-US" sz="2400" dirty="0">
                    <a:solidFill>
                      <a:schemeClr val="tx1"/>
                    </a:solidFill>
                  </a:rPr>
                  <a:t>— </a:t>
                </a:r>
                <a:r>
                  <a:rPr lang="ru-RU" sz="2400" dirty="0">
                    <a:latin typeface="DaxlinePro-Regular" panose="02000503060000020004" pitchFamily="2" charset="0"/>
                  </a:rPr>
                  <a:t>это лишь небольшая часть задачи высокого уровня сложности. Для успешного решения таких задач надо уметь проводить комбинированные расчеты.</a:t>
                </a:r>
              </a:p>
              <a:p>
                <a:r>
                  <a:rPr lang="ru-RU" sz="2000" b="1" dirty="0"/>
                  <a:t> </a:t>
                </a:r>
                <a:endParaRPr lang="ru-RU" sz="20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33D466-12BF-ABAA-6308-96154BA178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2" y="1380932"/>
                <a:ext cx="11787447" cy="5600636"/>
              </a:xfrm>
              <a:prstGeom prst="rect">
                <a:avLst/>
              </a:prstGeom>
              <a:blipFill>
                <a:blip r:embed="rId4"/>
                <a:stretch>
                  <a:fillRect l="-724" t="-8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99065315"/>
      </p:ext>
    </p:extLst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9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91009189"/>
      </p:ext>
    </p:extLst>
  </p:cSld>
  <p:clrMapOvr>
    <a:masterClrMapping/>
  </p:clrMapOvr>
  <p:transition spd="slow">
    <p:push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1669302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Примеры расчетных задач по уравнениям химических реакций в неорганической химии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404553" y="2145703"/>
            <a:ext cx="11787447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800" b="1" dirty="0"/>
              <a:t>Расчет массовой доли вещества в растворе</a:t>
            </a:r>
          </a:p>
          <a:p>
            <a:endParaRPr lang="ru-RU" sz="2000" b="1" dirty="0"/>
          </a:p>
          <a:p>
            <a:r>
              <a:rPr lang="ru-RU" sz="2800" dirty="0"/>
              <a:t>Сплав меди и цинка массой 20 г обработали </a:t>
            </a:r>
            <a:br>
              <a:rPr lang="ru-RU" sz="2800" dirty="0"/>
            </a:br>
            <a:r>
              <a:rPr lang="ru-RU" sz="2800" dirty="0"/>
              <a:t>20 %-</a:t>
            </a:r>
            <a:r>
              <a:rPr lang="ru-RU" sz="2800" dirty="0" err="1"/>
              <a:t>ым</a:t>
            </a:r>
            <a:r>
              <a:rPr lang="ru-RU" sz="2800" dirty="0"/>
              <a:t> раствором соляной кислоты. В результате реакции выделился газ объемом 2,688 л (н. у.). Определите состав сплава в массовых долях. Рассчитайте массовую долю соли в полученном растворе.</a:t>
            </a:r>
          </a:p>
          <a:p>
            <a:r>
              <a:rPr lang="ru-RU" sz="2800" dirty="0"/>
              <a:t>В ответе запишите уравнения реакций, которые указаны в условии задачи, и приведите все необходимые вычисления (указывайте единицы измерения искомых физических величин). </a:t>
            </a:r>
          </a:p>
        </p:txBody>
      </p:sp>
    </p:spTree>
    <p:extLst>
      <p:ext uri="{BB962C8B-B14F-4D97-AF65-F5344CB8AC3E}">
        <p14:creationId xmlns:p14="http://schemas.microsoft.com/office/powerpoint/2010/main" val="1398880968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80932"/>
            <a:ext cx="11787447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8288" indent="-268288">
              <a:buFont typeface="+mj-lt"/>
              <a:buAutoNum type="arabicPeriod"/>
            </a:pPr>
            <a:r>
              <a:rPr lang="ru-RU">
                <a:solidFill>
                  <a:schemeClr val="tx1"/>
                </a:solidFill>
              </a:rPr>
              <a:t>  Уравнение </a:t>
            </a:r>
            <a:r>
              <a:rPr lang="ru-RU" dirty="0">
                <a:solidFill>
                  <a:schemeClr val="tx1"/>
                </a:solidFill>
              </a:rPr>
              <a:t>реакции:</a:t>
            </a:r>
          </a:p>
          <a:p>
            <a:pPr lvl="1"/>
            <a:r>
              <a:rPr lang="en-US" b="1" dirty="0">
                <a:solidFill>
                  <a:schemeClr val="tx1"/>
                </a:solidFill>
              </a:rPr>
              <a:t>Zn</a:t>
            </a:r>
            <a:r>
              <a:rPr lang="ru-RU" b="1" dirty="0">
                <a:solidFill>
                  <a:schemeClr val="tx1"/>
                </a:solidFill>
              </a:rPr>
              <a:t>    +     2</a:t>
            </a:r>
            <a:r>
              <a:rPr lang="en-US" b="1" dirty="0">
                <a:solidFill>
                  <a:schemeClr val="tx1"/>
                </a:solidFill>
              </a:rPr>
              <a:t>HCl</a:t>
            </a:r>
            <a:r>
              <a:rPr lang="ru-RU" b="1" dirty="0">
                <a:solidFill>
                  <a:schemeClr val="tx1"/>
                </a:solidFill>
              </a:rPr>
              <a:t>     =     </a:t>
            </a:r>
            <a:r>
              <a:rPr lang="en-US" b="1" dirty="0" err="1">
                <a:solidFill>
                  <a:schemeClr val="tx1"/>
                </a:solidFill>
              </a:rPr>
              <a:t>ZnCl</a:t>
            </a:r>
            <a:r>
              <a:rPr lang="ru-RU" b="1" baseline="-25000" dirty="0">
                <a:solidFill>
                  <a:schemeClr val="tx1"/>
                </a:solidFill>
              </a:rPr>
              <a:t>2</a:t>
            </a:r>
            <a:r>
              <a:rPr lang="ru-RU" b="1" dirty="0">
                <a:solidFill>
                  <a:schemeClr val="tx1"/>
                </a:solidFill>
              </a:rPr>
              <a:t>     +     </a:t>
            </a:r>
            <a:r>
              <a:rPr lang="en-US" b="1" dirty="0">
                <a:solidFill>
                  <a:schemeClr val="tx1"/>
                </a:solidFill>
              </a:rPr>
              <a:t>H</a:t>
            </a:r>
            <a:r>
              <a:rPr lang="ru-RU" b="1" baseline="-25000" dirty="0">
                <a:solidFill>
                  <a:schemeClr val="tx1"/>
                </a:solidFill>
              </a:rPr>
              <a:t>2</a:t>
            </a:r>
            <a:r>
              <a:rPr lang="ru-RU" b="1" dirty="0">
                <a:solidFill>
                  <a:schemeClr val="tx1"/>
                </a:solidFill>
              </a:rPr>
              <a:t>↑   </a:t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>
                <a:solidFill>
                  <a:schemeClr val="tx1"/>
                </a:solidFill>
              </a:rPr>
              <a:t>1 моль   2 моль     1 моль         1 моль</a:t>
            </a:r>
          </a:p>
          <a:p>
            <a:pPr lvl="1"/>
            <a:r>
              <a:rPr lang="ru-RU" dirty="0">
                <a:solidFill>
                  <a:schemeClr val="tx1"/>
                </a:solidFill>
              </a:rPr>
              <a:t>Медь с соляной кислотой не реагирует</a:t>
            </a:r>
          </a:p>
          <a:p>
            <a:pPr marL="342900" indent="-342900">
              <a:buAutoNum type="arabicPeriod" startAt="2"/>
            </a:pPr>
            <a:r>
              <a:rPr lang="ru-RU" dirty="0">
                <a:solidFill>
                  <a:schemeClr val="tx1"/>
                </a:solidFill>
              </a:rPr>
              <a:t>Рассчитаем количество вещества водорода, количество вещества и массу цинка, количество вещества</a:t>
            </a:r>
          </a:p>
          <a:p>
            <a:r>
              <a:rPr lang="ru-RU" dirty="0">
                <a:solidFill>
                  <a:schemeClr val="tx1"/>
                </a:solidFill>
              </a:rPr>
              <a:t>      хлороводорода, количество вещества и массу соли:</a:t>
            </a:r>
          </a:p>
          <a:p>
            <a:pPr lvl="1"/>
            <a:r>
              <a:rPr lang="en-US" dirty="0"/>
              <a:t>n</a:t>
            </a:r>
            <a:r>
              <a:rPr lang="ru-RU" dirty="0">
                <a:solidFill>
                  <a:schemeClr val="tx1"/>
                </a:solidFill>
              </a:rPr>
              <a:t>(</a:t>
            </a:r>
            <a:r>
              <a:rPr lang="en-US" dirty="0">
                <a:solidFill>
                  <a:schemeClr val="tx1"/>
                </a:solidFill>
              </a:rPr>
              <a:t>H</a:t>
            </a:r>
            <a:r>
              <a:rPr lang="ru-RU" baseline="-25000" dirty="0">
                <a:solidFill>
                  <a:schemeClr val="tx1"/>
                </a:solidFill>
              </a:rPr>
              <a:t>2</a:t>
            </a:r>
            <a:r>
              <a:rPr lang="ru-RU" dirty="0">
                <a:solidFill>
                  <a:schemeClr val="tx1"/>
                </a:solidFill>
              </a:rPr>
              <a:t>) = 2,688л/22,4л/моль = 0,12 моль; </a:t>
            </a:r>
            <a:r>
              <a:rPr lang="en-US" dirty="0">
                <a:solidFill>
                  <a:schemeClr val="tx1"/>
                </a:solidFill>
              </a:rPr>
              <a:t>m</a:t>
            </a:r>
            <a:r>
              <a:rPr lang="ru-RU" dirty="0">
                <a:solidFill>
                  <a:schemeClr val="tx1"/>
                </a:solidFill>
              </a:rPr>
              <a:t>(</a:t>
            </a:r>
            <a:r>
              <a:rPr lang="en-US" dirty="0">
                <a:solidFill>
                  <a:schemeClr val="tx1"/>
                </a:solidFill>
              </a:rPr>
              <a:t>H</a:t>
            </a:r>
            <a:r>
              <a:rPr lang="ru-RU" baseline="-25000" dirty="0">
                <a:solidFill>
                  <a:schemeClr val="tx1"/>
                </a:solidFill>
              </a:rPr>
              <a:t>2</a:t>
            </a:r>
            <a:r>
              <a:rPr lang="ru-RU" dirty="0">
                <a:solidFill>
                  <a:schemeClr val="tx1"/>
                </a:solidFill>
              </a:rPr>
              <a:t>) = 0,12 ∙ 2 = 0,24 г</a:t>
            </a:r>
          </a:p>
          <a:p>
            <a:pPr lvl="1"/>
            <a:r>
              <a:rPr lang="en-US" dirty="0"/>
              <a:t>n</a:t>
            </a:r>
            <a:r>
              <a:rPr lang="ru-RU" dirty="0">
                <a:solidFill>
                  <a:schemeClr val="tx1"/>
                </a:solidFill>
              </a:rPr>
              <a:t>(</a:t>
            </a:r>
            <a:r>
              <a:rPr lang="en-US" dirty="0">
                <a:solidFill>
                  <a:schemeClr val="tx1"/>
                </a:solidFill>
              </a:rPr>
              <a:t>Zn</a:t>
            </a:r>
            <a:r>
              <a:rPr lang="ru-RU" dirty="0">
                <a:solidFill>
                  <a:schemeClr val="tx1"/>
                </a:solidFill>
              </a:rPr>
              <a:t>) = </a:t>
            </a:r>
            <a:r>
              <a:rPr lang="en-US" dirty="0">
                <a:solidFill>
                  <a:schemeClr val="tx1"/>
                </a:solidFill>
              </a:rPr>
              <a:t>n</a:t>
            </a:r>
            <a:r>
              <a:rPr lang="ru-RU" dirty="0">
                <a:solidFill>
                  <a:schemeClr val="tx1"/>
                </a:solidFill>
              </a:rPr>
              <a:t>(</a:t>
            </a:r>
            <a:r>
              <a:rPr lang="en-US" dirty="0">
                <a:solidFill>
                  <a:schemeClr val="tx1"/>
                </a:solidFill>
              </a:rPr>
              <a:t>H</a:t>
            </a:r>
            <a:r>
              <a:rPr lang="ru-RU" baseline="-25000" dirty="0">
                <a:solidFill>
                  <a:schemeClr val="tx1"/>
                </a:solidFill>
              </a:rPr>
              <a:t>2</a:t>
            </a:r>
            <a:r>
              <a:rPr lang="ru-RU" dirty="0">
                <a:solidFill>
                  <a:schemeClr val="tx1"/>
                </a:solidFill>
              </a:rPr>
              <a:t>) = 0,12 моль; </a:t>
            </a:r>
            <a:r>
              <a:rPr lang="en-US" dirty="0">
                <a:solidFill>
                  <a:schemeClr val="tx1"/>
                </a:solidFill>
              </a:rPr>
              <a:t>m</a:t>
            </a:r>
            <a:r>
              <a:rPr lang="ru-RU" dirty="0">
                <a:solidFill>
                  <a:schemeClr val="tx1"/>
                </a:solidFill>
              </a:rPr>
              <a:t>(</a:t>
            </a:r>
            <a:r>
              <a:rPr lang="en-US" dirty="0">
                <a:solidFill>
                  <a:schemeClr val="tx1"/>
                </a:solidFill>
              </a:rPr>
              <a:t>Zn</a:t>
            </a:r>
            <a:r>
              <a:rPr lang="ru-RU" dirty="0">
                <a:solidFill>
                  <a:schemeClr val="tx1"/>
                </a:solidFill>
              </a:rPr>
              <a:t>) = 0,12 моль ∙ 65 г/моль = 15,6 г </a:t>
            </a:r>
          </a:p>
          <a:p>
            <a:pPr lvl="1"/>
            <a:r>
              <a:rPr lang="en-US" dirty="0"/>
              <a:t>n</a:t>
            </a:r>
            <a:r>
              <a:rPr lang="ru-RU" dirty="0">
                <a:solidFill>
                  <a:schemeClr val="tx1"/>
                </a:solidFill>
              </a:rPr>
              <a:t>(</a:t>
            </a:r>
            <a:r>
              <a:rPr lang="en-US" dirty="0">
                <a:solidFill>
                  <a:schemeClr val="tx1"/>
                </a:solidFill>
              </a:rPr>
              <a:t>HCl</a:t>
            </a:r>
            <a:r>
              <a:rPr lang="ru-RU" dirty="0">
                <a:solidFill>
                  <a:schemeClr val="tx1"/>
                </a:solidFill>
              </a:rPr>
              <a:t>) = 2</a:t>
            </a:r>
            <a:r>
              <a:rPr lang="en-US" dirty="0">
                <a:solidFill>
                  <a:schemeClr val="tx1"/>
                </a:solidFill>
              </a:rPr>
              <a:t>n</a:t>
            </a:r>
            <a:r>
              <a:rPr lang="ru-RU" dirty="0">
                <a:solidFill>
                  <a:schemeClr val="tx1"/>
                </a:solidFill>
              </a:rPr>
              <a:t>(</a:t>
            </a:r>
            <a:r>
              <a:rPr lang="en-US" dirty="0">
                <a:solidFill>
                  <a:schemeClr val="tx1"/>
                </a:solidFill>
              </a:rPr>
              <a:t>H</a:t>
            </a:r>
            <a:r>
              <a:rPr lang="ru-RU" baseline="-25000" dirty="0">
                <a:solidFill>
                  <a:schemeClr val="tx1"/>
                </a:solidFill>
              </a:rPr>
              <a:t>2</a:t>
            </a:r>
            <a:r>
              <a:rPr lang="ru-RU" dirty="0">
                <a:solidFill>
                  <a:schemeClr val="tx1"/>
                </a:solidFill>
              </a:rPr>
              <a:t>) = 0,12 ∙ 2 = 0,24 моль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m</a:t>
            </a:r>
            <a:r>
              <a:rPr lang="ru-RU" dirty="0">
                <a:solidFill>
                  <a:schemeClr val="tx1"/>
                </a:solidFill>
              </a:rPr>
              <a:t>(</a:t>
            </a:r>
            <a:r>
              <a:rPr lang="en-US" dirty="0">
                <a:solidFill>
                  <a:schemeClr val="tx1"/>
                </a:solidFill>
              </a:rPr>
              <a:t>HCl</a:t>
            </a:r>
            <a:r>
              <a:rPr lang="ru-RU" dirty="0">
                <a:solidFill>
                  <a:schemeClr val="tx1"/>
                </a:solidFill>
              </a:rPr>
              <a:t>) = 0,24 моль ∙ 36,5 г/моль = 8,76 г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m</a:t>
            </a:r>
            <a:r>
              <a:rPr lang="ru-RU" dirty="0">
                <a:solidFill>
                  <a:schemeClr val="tx1"/>
                </a:solidFill>
              </a:rPr>
              <a:t>(р-</a:t>
            </a:r>
            <a:r>
              <a:rPr lang="ru-RU" dirty="0" err="1">
                <a:solidFill>
                  <a:schemeClr val="tx1"/>
                </a:solidFill>
              </a:rPr>
              <a:t>ра</a:t>
            </a:r>
            <a:r>
              <a:rPr lang="ru-RU" dirty="0">
                <a:solidFill>
                  <a:schemeClr val="tx1"/>
                </a:solidFill>
              </a:rPr>
              <a:t> кислоты) = 8,76 / 0,2 = 43,8 г (20%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–</a:t>
            </a:r>
            <a:r>
              <a:rPr lang="en-US" b="1" dirty="0">
                <a:solidFill>
                  <a:schemeClr val="tx1"/>
                </a:solidFill>
              </a:rPr>
              <a:t>  </a:t>
            </a:r>
            <a:r>
              <a:rPr lang="ru-RU" dirty="0">
                <a:solidFill>
                  <a:schemeClr val="tx1"/>
                </a:solidFill>
              </a:rPr>
              <a:t>это массовая доля, равная 0,2)</a:t>
            </a:r>
          </a:p>
          <a:p>
            <a:pPr lvl="1"/>
            <a:r>
              <a:rPr lang="en-US" dirty="0"/>
              <a:t>n</a:t>
            </a:r>
            <a:r>
              <a:rPr lang="ru-RU" dirty="0">
                <a:solidFill>
                  <a:schemeClr val="tx1"/>
                </a:solidFill>
              </a:rPr>
              <a:t>(</a:t>
            </a:r>
            <a:r>
              <a:rPr lang="en-US" dirty="0" err="1">
                <a:solidFill>
                  <a:schemeClr val="tx1"/>
                </a:solidFill>
              </a:rPr>
              <a:t>ZnCl</a:t>
            </a:r>
            <a:r>
              <a:rPr lang="ru-RU" baseline="-25000" dirty="0">
                <a:solidFill>
                  <a:schemeClr val="tx1"/>
                </a:solidFill>
              </a:rPr>
              <a:t>2</a:t>
            </a:r>
            <a:r>
              <a:rPr lang="ru-RU" dirty="0">
                <a:solidFill>
                  <a:schemeClr val="tx1"/>
                </a:solidFill>
              </a:rPr>
              <a:t>) = </a:t>
            </a:r>
            <a:r>
              <a:rPr lang="en-US" dirty="0">
                <a:solidFill>
                  <a:schemeClr val="tx1"/>
                </a:solidFill>
              </a:rPr>
              <a:t>n</a:t>
            </a:r>
            <a:r>
              <a:rPr lang="ru-RU" dirty="0">
                <a:solidFill>
                  <a:schemeClr val="tx1"/>
                </a:solidFill>
              </a:rPr>
              <a:t>(</a:t>
            </a:r>
            <a:r>
              <a:rPr lang="en-US" dirty="0">
                <a:solidFill>
                  <a:schemeClr val="tx1"/>
                </a:solidFill>
              </a:rPr>
              <a:t>Zn</a:t>
            </a:r>
            <a:r>
              <a:rPr lang="ru-RU" dirty="0">
                <a:solidFill>
                  <a:schemeClr val="tx1"/>
                </a:solidFill>
              </a:rPr>
              <a:t>) = 0,12 моль</a:t>
            </a:r>
          </a:p>
          <a:p>
            <a:pPr lvl="1"/>
            <a:r>
              <a:rPr lang="ru-RU" dirty="0">
                <a:solidFill>
                  <a:schemeClr val="tx1"/>
                </a:solidFill>
              </a:rPr>
              <a:t>Масса соли </a:t>
            </a:r>
            <a:r>
              <a:rPr lang="en-US" dirty="0">
                <a:solidFill>
                  <a:schemeClr val="tx1"/>
                </a:solidFill>
              </a:rPr>
              <a:t>m</a:t>
            </a:r>
            <a:r>
              <a:rPr lang="ru-RU" dirty="0">
                <a:solidFill>
                  <a:schemeClr val="tx1"/>
                </a:solidFill>
              </a:rPr>
              <a:t>(</a:t>
            </a:r>
            <a:r>
              <a:rPr lang="en-US" dirty="0" err="1">
                <a:solidFill>
                  <a:schemeClr val="tx1"/>
                </a:solidFill>
              </a:rPr>
              <a:t>ZnCl</a:t>
            </a:r>
            <a:r>
              <a:rPr lang="ru-RU" baseline="-25000" dirty="0">
                <a:solidFill>
                  <a:schemeClr val="tx1"/>
                </a:solidFill>
              </a:rPr>
              <a:t>2</a:t>
            </a:r>
            <a:r>
              <a:rPr lang="ru-RU" dirty="0">
                <a:solidFill>
                  <a:schemeClr val="tx1"/>
                </a:solidFill>
              </a:rPr>
              <a:t>) = 0,12 моль ∙ 136 г/моль = 16,32 г</a:t>
            </a:r>
          </a:p>
          <a:p>
            <a:r>
              <a:rPr lang="ru-RU" dirty="0">
                <a:solidFill>
                  <a:schemeClr val="tx1"/>
                </a:solidFill>
              </a:rPr>
              <a:t>3.   Состав сплава: </a:t>
            </a:r>
          </a:p>
          <a:p>
            <a:pPr lvl="1"/>
            <a:r>
              <a:rPr lang="ru-RU" dirty="0">
                <a:solidFill>
                  <a:schemeClr val="tx1"/>
                </a:solidFill>
              </a:rPr>
              <a:t>ω(</a:t>
            </a:r>
            <a:r>
              <a:rPr lang="en-US" dirty="0">
                <a:solidFill>
                  <a:schemeClr val="tx1"/>
                </a:solidFill>
              </a:rPr>
              <a:t>Zn</a:t>
            </a:r>
            <a:r>
              <a:rPr lang="ru-RU" dirty="0">
                <a:solidFill>
                  <a:schemeClr val="tx1"/>
                </a:solidFill>
              </a:rPr>
              <a:t>) = 15,6 г / 20 г = 0,78, или 78 %; ω(</a:t>
            </a:r>
            <a:r>
              <a:rPr lang="en-US" dirty="0">
                <a:solidFill>
                  <a:schemeClr val="tx1"/>
                </a:solidFill>
              </a:rPr>
              <a:t>Cu</a:t>
            </a:r>
            <a:r>
              <a:rPr lang="ru-RU" dirty="0">
                <a:solidFill>
                  <a:schemeClr val="tx1"/>
                </a:solidFill>
              </a:rPr>
              <a:t>) = 22 %</a:t>
            </a:r>
          </a:p>
          <a:p>
            <a:r>
              <a:rPr lang="ru-RU" dirty="0">
                <a:solidFill>
                  <a:schemeClr val="tx1"/>
                </a:solidFill>
              </a:rPr>
              <a:t>4.   Масса раствора: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m</a:t>
            </a:r>
            <a:r>
              <a:rPr lang="ru-RU" dirty="0">
                <a:solidFill>
                  <a:schemeClr val="tx1"/>
                </a:solidFill>
              </a:rPr>
              <a:t>(р-</a:t>
            </a:r>
            <a:r>
              <a:rPr lang="ru-RU" dirty="0" err="1">
                <a:solidFill>
                  <a:schemeClr val="tx1"/>
                </a:solidFill>
              </a:rPr>
              <a:t>ра</a:t>
            </a:r>
            <a:r>
              <a:rPr lang="ru-RU" dirty="0">
                <a:solidFill>
                  <a:schemeClr val="tx1"/>
                </a:solidFill>
              </a:rPr>
              <a:t>) = </a:t>
            </a:r>
            <a:r>
              <a:rPr lang="en-US" dirty="0">
                <a:solidFill>
                  <a:schemeClr val="tx1"/>
                </a:solidFill>
              </a:rPr>
              <a:t>m</a:t>
            </a:r>
            <a:r>
              <a:rPr lang="ru-RU" dirty="0">
                <a:solidFill>
                  <a:schemeClr val="tx1"/>
                </a:solidFill>
              </a:rPr>
              <a:t>(</a:t>
            </a:r>
            <a:r>
              <a:rPr lang="en-US" dirty="0">
                <a:solidFill>
                  <a:schemeClr val="tx1"/>
                </a:solidFill>
              </a:rPr>
              <a:t>Zn</a:t>
            </a:r>
            <a:r>
              <a:rPr lang="ru-RU" dirty="0">
                <a:solidFill>
                  <a:schemeClr val="tx1"/>
                </a:solidFill>
              </a:rPr>
              <a:t>) + </a:t>
            </a:r>
            <a:r>
              <a:rPr lang="en-US" dirty="0">
                <a:solidFill>
                  <a:schemeClr val="tx1"/>
                </a:solidFill>
              </a:rPr>
              <a:t>m</a:t>
            </a:r>
            <a:r>
              <a:rPr lang="ru-RU" dirty="0">
                <a:solidFill>
                  <a:schemeClr val="tx1"/>
                </a:solidFill>
              </a:rPr>
              <a:t>(р-</a:t>
            </a:r>
            <a:r>
              <a:rPr lang="ru-RU" dirty="0" err="1">
                <a:solidFill>
                  <a:schemeClr val="tx1"/>
                </a:solidFill>
              </a:rPr>
              <a:t>ра</a:t>
            </a:r>
            <a:r>
              <a:rPr lang="ru-RU" dirty="0">
                <a:solidFill>
                  <a:schemeClr val="tx1"/>
                </a:solidFill>
              </a:rPr>
              <a:t> кислоты) – </a:t>
            </a:r>
            <a:r>
              <a:rPr lang="en-US" dirty="0">
                <a:solidFill>
                  <a:schemeClr val="tx1"/>
                </a:solidFill>
              </a:rPr>
              <a:t>m</a:t>
            </a:r>
            <a:r>
              <a:rPr lang="ru-RU" dirty="0">
                <a:solidFill>
                  <a:schemeClr val="tx1"/>
                </a:solidFill>
              </a:rPr>
              <a:t>(</a:t>
            </a:r>
            <a:r>
              <a:rPr lang="en-US" dirty="0">
                <a:solidFill>
                  <a:schemeClr val="tx1"/>
                </a:solidFill>
              </a:rPr>
              <a:t>H</a:t>
            </a:r>
            <a:r>
              <a:rPr lang="ru-RU" baseline="-25000" dirty="0">
                <a:solidFill>
                  <a:schemeClr val="tx1"/>
                </a:solidFill>
              </a:rPr>
              <a:t>2</a:t>
            </a:r>
            <a:r>
              <a:rPr lang="ru-RU" dirty="0">
                <a:solidFill>
                  <a:schemeClr val="tx1"/>
                </a:solidFill>
              </a:rPr>
              <a:t>) = 15,6 + 43,8 – 0,24 = 59,16 г</a:t>
            </a:r>
          </a:p>
          <a:p>
            <a:pPr lvl="1"/>
            <a:r>
              <a:rPr lang="ru-RU" dirty="0">
                <a:solidFill>
                  <a:schemeClr val="tx1"/>
                </a:solidFill>
              </a:rPr>
              <a:t>ω(</a:t>
            </a:r>
            <a:r>
              <a:rPr lang="en-US" dirty="0" err="1">
                <a:solidFill>
                  <a:schemeClr val="tx1"/>
                </a:solidFill>
              </a:rPr>
              <a:t>ZnCl</a:t>
            </a:r>
            <a:r>
              <a:rPr lang="ru-RU" baseline="-25000" dirty="0">
                <a:solidFill>
                  <a:schemeClr val="tx1"/>
                </a:solidFill>
              </a:rPr>
              <a:t>2</a:t>
            </a:r>
            <a:r>
              <a:rPr lang="ru-RU" dirty="0">
                <a:solidFill>
                  <a:schemeClr val="tx1"/>
                </a:solidFill>
              </a:rPr>
              <a:t>) = 16,32 / 59,16 = 0,276, или 27,6 %</a:t>
            </a:r>
          </a:p>
          <a:p>
            <a:pPr lvl="1"/>
            <a:endParaRPr lang="ru-RU" sz="800" b="1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Ответ: ω(</a:t>
            </a:r>
            <a:r>
              <a:rPr lang="en-US" b="1" dirty="0">
                <a:solidFill>
                  <a:schemeClr val="tx1"/>
                </a:solidFill>
              </a:rPr>
              <a:t>Zn</a:t>
            </a:r>
            <a:r>
              <a:rPr lang="ru-RU" b="1" dirty="0">
                <a:solidFill>
                  <a:schemeClr val="tx1"/>
                </a:solidFill>
              </a:rPr>
              <a:t>) = 78 %;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 ω(</a:t>
            </a:r>
            <a:r>
              <a:rPr lang="en-US" b="1" dirty="0">
                <a:solidFill>
                  <a:schemeClr val="tx1"/>
                </a:solidFill>
              </a:rPr>
              <a:t>Cu</a:t>
            </a:r>
            <a:r>
              <a:rPr lang="ru-RU" b="1" dirty="0">
                <a:solidFill>
                  <a:schemeClr val="tx1"/>
                </a:solidFill>
              </a:rPr>
              <a:t>) = 22 %; 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ω(</a:t>
            </a:r>
            <a:r>
              <a:rPr lang="en-US" b="1" dirty="0" err="1">
                <a:solidFill>
                  <a:schemeClr val="tx1"/>
                </a:solidFill>
              </a:rPr>
              <a:t>ZnCl</a:t>
            </a:r>
            <a:r>
              <a:rPr lang="ru-RU" b="1" baseline="-25000" dirty="0">
                <a:solidFill>
                  <a:schemeClr val="tx1"/>
                </a:solidFill>
              </a:rPr>
              <a:t>2</a:t>
            </a:r>
            <a:r>
              <a:rPr lang="ru-RU" b="1" dirty="0">
                <a:solidFill>
                  <a:schemeClr val="tx1"/>
                </a:solidFill>
              </a:rPr>
              <a:t>) = 27,6 %.</a:t>
            </a:r>
          </a:p>
        </p:txBody>
      </p:sp>
    </p:spTree>
    <p:extLst>
      <p:ext uri="{BB962C8B-B14F-4D97-AF65-F5344CB8AC3E}">
        <p14:creationId xmlns:p14="http://schemas.microsoft.com/office/powerpoint/2010/main" val="1731138919"/>
      </p:ext>
    </p:extLst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9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9911902"/>
      </p:ext>
    </p:extLst>
  </p:cSld>
  <p:clrMapOvr>
    <a:masterClrMapping/>
  </p:clrMapOvr>
  <p:transition spd="slow">
    <p:push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1669302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Примеры расчетных задач по уравнениям химических реакций в неорганической химии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404554" y="1929572"/>
            <a:ext cx="1158240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ru-RU" sz="2800" b="1" dirty="0"/>
              <a:t>Определение состава кристаллогидрата</a:t>
            </a:r>
          </a:p>
          <a:p>
            <a:endParaRPr lang="ru-RU" sz="2000" b="1" dirty="0"/>
          </a:p>
          <a:p>
            <a:r>
              <a:rPr lang="ru-RU" sz="2400" dirty="0"/>
              <a:t>Навеску кристаллогидрата карбоната магния прокалили до прекращения выделения газа. Выделившиеся газы сначала пропустили через раствор серной кислоты, а затем через 400 мл 0,1 М раствора известковой воды. При этом масса первого раствора увеличилась на 3,6 г, а во втором растворе выпал осадок, и раствор показал нейтральную среду. Определите состав и массу кристаллогидрата.</a:t>
            </a:r>
          </a:p>
          <a:p>
            <a:r>
              <a:rPr lang="ru-RU" sz="2400" dirty="0"/>
              <a:t>В ответе запишите уравнения реакций, которые указаны в условии задачи, и приведите все необходимые вычисления (указывайте единицы измерения искомых физических величин). </a:t>
            </a:r>
          </a:p>
        </p:txBody>
      </p:sp>
    </p:spTree>
    <p:extLst>
      <p:ext uri="{BB962C8B-B14F-4D97-AF65-F5344CB8AC3E}">
        <p14:creationId xmlns:p14="http://schemas.microsoft.com/office/powerpoint/2010/main" val="1078788232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269277" y="2619309"/>
            <a:ext cx="4322255" cy="3489160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600" noProof="1"/>
              <a:t>1</a:t>
            </a:r>
          </a:p>
          <a:p>
            <a:pPr lvl="1">
              <a:lnSpc>
                <a:spcPct val="100000"/>
              </a:lnSpc>
            </a:pPr>
            <a:r>
              <a:rPr lang="ru-RU" sz="3200" noProof="1"/>
              <a:t>Расчеты по уравнениям химических реакций в неорганической химии </a:t>
            </a:r>
          </a:p>
        </p:txBody>
      </p:sp>
      <p:sp>
        <p:nvSpPr>
          <p:cNvPr id="11" name="Объект 10"/>
          <p:cNvSpPr>
            <a:spLocks noGrp="1"/>
          </p:cNvSpPr>
          <p:nvPr>
            <p:ph idx="14"/>
          </p:nvPr>
        </p:nvSpPr>
        <p:spPr>
          <a:xfrm>
            <a:off x="6350924" y="2619309"/>
            <a:ext cx="4571798" cy="3981603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600" noProof="1"/>
              <a:t>2</a:t>
            </a:r>
          </a:p>
          <a:p>
            <a:pPr lvl="1">
              <a:lnSpc>
                <a:spcPct val="100000"/>
              </a:lnSpc>
            </a:pPr>
            <a:r>
              <a:rPr lang="ru-RU" sz="3200" noProof="1"/>
              <a:t>Расчеты на установление молекулярной и структурной формулы органического вещества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6"/>
          </p:nvPr>
        </p:nvSpPr>
        <p:spPr>
          <a:xfrm>
            <a:off x="3059011" y="135612"/>
            <a:ext cx="9084398" cy="2375009"/>
          </a:xfrm>
        </p:spPr>
        <p:txBody>
          <a:bodyPr rtlCol="0"/>
          <a:lstStyle/>
          <a:p>
            <a:pPr algn="ctr" rtl="0">
              <a:lnSpc>
                <a:spcPct val="100000"/>
              </a:lnSpc>
            </a:pPr>
            <a:r>
              <a:rPr lang="ru-RU" sz="2800" noProof="1"/>
              <a:t>Расчетные задачи второй части ЕГЭ по химии относятся к заданиям высокого уровня сложности. </a:t>
            </a:r>
          </a:p>
          <a:p>
            <a:pPr algn="ctr" rtl="0">
              <a:lnSpc>
                <a:spcPct val="100000"/>
              </a:lnSpc>
            </a:pPr>
            <a:r>
              <a:rPr lang="ru-RU" sz="2800" noProof="1"/>
              <a:t>По содержанию расчетные задачи 34 можно разделить на две группы:</a:t>
            </a:r>
          </a:p>
        </p:txBody>
      </p:sp>
      <p:sp>
        <p:nvSpPr>
          <p:cNvPr id="9" name="Прямоугольник 8"/>
          <p:cNvSpPr/>
          <p:nvPr/>
        </p:nvSpPr>
        <p:spPr>
          <a:xfrm flipV="1">
            <a:off x="6567055" y="3390377"/>
            <a:ext cx="4355667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/>
        </p:nvSpPr>
        <p:spPr>
          <a:xfrm>
            <a:off x="1367370" y="3382066"/>
            <a:ext cx="4224161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2" name="Номер слайда 41"/>
          <p:cNvSpPr>
            <a:spLocks noGrp="1"/>
          </p:cNvSpPr>
          <p:nvPr>
            <p:ph type="sldNum" sz="quarter" idx="4"/>
          </p:nvPr>
        </p:nvSpPr>
        <p:spPr>
          <a:xfrm>
            <a:off x="11682114" y="6464808"/>
            <a:ext cx="498402" cy="365125"/>
          </a:xfrm>
        </p:spPr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2</a:t>
            </a:fld>
            <a:endParaRPr lang="ru-RU" noProof="1"/>
          </a:p>
        </p:txBody>
      </p:sp>
      <p:pic>
        <p:nvPicPr>
          <p:cNvPr id="3" name="Рисунок 2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79E8E798-F03E-15B6-7338-E190C5FD01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" y="112573"/>
            <a:ext cx="1102822" cy="110282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10716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3.7037E-6 L 3.54167E-6 3.7037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4.81481E-6 L 2.5E-6 4.81481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 uiExpand="1" build="p"/>
      <p:bldP spid="9" grpId="0" animBg="1"/>
      <p:bldP spid="9" grpId="1" animBg="1"/>
      <p:bldP spid="13" grpId="0" animBg="1"/>
      <p:bldP spid="1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80932"/>
            <a:ext cx="11787447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41539" indent="-241539">
              <a:buFont typeface="+mj-lt"/>
              <a:buAutoNum type="arabicPeriod"/>
            </a:pPr>
            <a:r>
              <a:rPr lang="ru-RU" dirty="0"/>
              <a:t> Уравнения реакций:</a:t>
            </a:r>
          </a:p>
          <a:p>
            <a:endParaRPr lang="ru-RU" sz="800" dirty="0"/>
          </a:p>
          <a:p>
            <a:pPr lvl="1"/>
            <a:r>
              <a:rPr lang="en-US" dirty="0" err="1"/>
              <a:t>MgCO</a:t>
            </a:r>
            <a:r>
              <a:rPr lang="ru-RU" baseline="-25000" dirty="0"/>
              <a:t>3 </a:t>
            </a:r>
            <a:r>
              <a:rPr lang="ru-RU" dirty="0"/>
              <a:t>∙ </a:t>
            </a:r>
            <a:r>
              <a:rPr lang="en-US" dirty="0" err="1"/>
              <a:t>xH</a:t>
            </a:r>
            <a:r>
              <a:rPr lang="ru-RU" baseline="-25000" dirty="0"/>
              <a:t>2</a:t>
            </a:r>
            <a:r>
              <a:rPr lang="en-US" dirty="0"/>
              <a:t>O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/>
              <a:t>MgO</a:t>
            </a:r>
            <a:r>
              <a:rPr lang="ru-RU" dirty="0"/>
              <a:t>  +  </a:t>
            </a:r>
            <a:r>
              <a:rPr lang="en-US" dirty="0"/>
              <a:t>CO</a:t>
            </a:r>
            <a:r>
              <a:rPr lang="ru-RU" baseline="-25000" dirty="0"/>
              <a:t>2</a:t>
            </a:r>
            <a:r>
              <a:rPr lang="ru-RU" dirty="0"/>
              <a:t>↑</a:t>
            </a:r>
            <a:r>
              <a:rPr lang="en-US" dirty="0"/>
              <a:t> </a:t>
            </a:r>
            <a:r>
              <a:rPr lang="ru-RU" dirty="0"/>
              <a:t> +  </a:t>
            </a:r>
            <a:r>
              <a:rPr lang="en-US" dirty="0" err="1"/>
              <a:t>xH</a:t>
            </a:r>
            <a:r>
              <a:rPr lang="ru-RU" baseline="-25000" dirty="0"/>
              <a:t>2</a:t>
            </a:r>
            <a:r>
              <a:rPr lang="en-US" dirty="0"/>
              <a:t>O </a:t>
            </a:r>
            <a:r>
              <a:rPr lang="ru-RU" dirty="0"/>
              <a:t>  </a:t>
            </a:r>
          </a:p>
          <a:p>
            <a:pPr lvl="1"/>
            <a:endParaRPr lang="ru-RU" sz="800" dirty="0"/>
          </a:p>
          <a:p>
            <a:pPr lvl="1"/>
            <a:r>
              <a:rPr lang="en-US" dirty="0"/>
              <a:t>CO</a:t>
            </a:r>
            <a:r>
              <a:rPr lang="ru-RU" baseline="-25000" dirty="0"/>
              <a:t>2</a:t>
            </a:r>
            <a:r>
              <a:rPr lang="ru-RU" dirty="0"/>
              <a:t> + </a:t>
            </a:r>
            <a:r>
              <a:rPr lang="en-US" dirty="0"/>
              <a:t>Ca</a:t>
            </a:r>
            <a:r>
              <a:rPr lang="ru-RU" dirty="0"/>
              <a:t>(</a:t>
            </a:r>
            <a:r>
              <a:rPr lang="en-US" dirty="0"/>
              <a:t>OH</a:t>
            </a:r>
            <a:r>
              <a:rPr lang="ru-RU" dirty="0"/>
              <a:t>)</a:t>
            </a:r>
            <a:r>
              <a:rPr lang="ru-RU" baseline="-25000" dirty="0"/>
              <a:t>2</a:t>
            </a:r>
            <a:r>
              <a:rPr lang="ru-RU" dirty="0"/>
              <a:t> = </a:t>
            </a:r>
            <a:r>
              <a:rPr lang="en-US" dirty="0" err="1"/>
              <a:t>CaCO</a:t>
            </a:r>
            <a:r>
              <a:rPr lang="ru-RU" baseline="-25000" dirty="0"/>
              <a:t>3</a:t>
            </a:r>
            <a:r>
              <a:rPr lang="ru-RU" dirty="0"/>
              <a:t>↓</a:t>
            </a:r>
            <a:r>
              <a:rPr lang="en-US" dirty="0"/>
              <a:t> </a:t>
            </a:r>
            <a:r>
              <a:rPr lang="ru-RU" dirty="0"/>
              <a:t> +</a:t>
            </a:r>
            <a:r>
              <a:rPr lang="en-US" dirty="0"/>
              <a:t> </a:t>
            </a:r>
            <a:r>
              <a:rPr lang="ru-RU" dirty="0"/>
              <a:t> </a:t>
            </a:r>
            <a:r>
              <a:rPr lang="en-US" dirty="0"/>
              <a:t>H</a:t>
            </a:r>
            <a:r>
              <a:rPr lang="ru-RU" baseline="-25000" dirty="0"/>
              <a:t>2</a:t>
            </a:r>
            <a:r>
              <a:rPr lang="en-US" dirty="0"/>
              <a:t>O</a:t>
            </a:r>
            <a:endParaRPr lang="ru-RU" dirty="0"/>
          </a:p>
          <a:p>
            <a:pPr lvl="1"/>
            <a:endParaRPr lang="ru-RU" sz="800" dirty="0"/>
          </a:p>
          <a:p>
            <a:r>
              <a:rPr lang="ru-RU" dirty="0"/>
              <a:t>2.  Серная кислота не реагирует с углекислым газом, значит ее масса увеличилась за счет воды. </a:t>
            </a:r>
          </a:p>
          <a:p>
            <a:pPr lvl="1"/>
            <a:r>
              <a:rPr lang="ru-RU" dirty="0"/>
              <a:t>Количество вещества выделившейся воды:  </a:t>
            </a:r>
            <a:r>
              <a:rPr lang="en-US" dirty="0"/>
              <a:t>n</a:t>
            </a:r>
            <a:r>
              <a:rPr lang="ru-RU" dirty="0"/>
              <a:t>(</a:t>
            </a:r>
            <a:r>
              <a:rPr lang="en-US" dirty="0"/>
              <a:t>H</a:t>
            </a:r>
            <a:r>
              <a:rPr lang="ru-RU" baseline="-25000" dirty="0"/>
              <a:t>2</a:t>
            </a:r>
            <a:r>
              <a:rPr lang="en-US" dirty="0"/>
              <a:t>O</a:t>
            </a:r>
            <a:r>
              <a:rPr lang="ru-RU" dirty="0"/>
              <a:t>) = 3,6 г / 18 г/моль = 0,2 моль  </a:t>
            </a:r>
          </a:p>
          <a:p>
            <a:pPr lvl="1"/>
            <a:r>
              <a:rPr lang="ru-RU" dirty="0"/>
              <a:t>При пропускании оставшегося </a:t>
            </a:r>
            <a:r>
              <a:rPr lang="en-US" dirty="0"/>
              <a:t>CO</a:t>
            </a:r>
            <a:r>
              <a:rPr lang="ru-RU" baseline="-25000" dirty="0"/>
              <a:t>2</a:t>
            </a:r>
            <a:r>
              <a:rPr lang="ru-RU" dirty="0"/>
              <a:t> через известковую воду образуется осадок карбоната кальция. Так как раствор показал нейтральную среду, то образовалась средняя соль. Рассчитав количество </a:t>
            </a:r>
            <a:r>
              <a:rPr lang="en-US" dirty="0"/>
              <a:t>Ca</a:t>
            </a:r>
            <a:r>
              <a:rPr lang="ru-RU" dirty="0"/>
              <a:t>(</a:t>
            </a:r>
            <a:r>
              <a:rPr lang="en-US" dirty="0"/>
              <a:t>OH</a:t>
            </a:r>
            <a:r>
              <a:rPr lang="ru-RU" dirty="0"/>
              <a:t>)</a:t>
            </a:r>
            <a:r>
              <a:rPr lang="ru-RU" baseline="-25000" dirty="0"/>
              <a:t>2</a:t>
            </a:r>
            <a:r>
              <a:rPr lang="ru-RU" dirty="0"/>
              <a:t>, можно определить количество углекислого газа</a:t>
            </a:r>
          </a:p>
          <a:p>
            <a:pPr lvl="1"/>
            <a:r>
              <a:rPr lang="ru-RU" dirty="0"/>
              <a:t>Количество вещества гидроксида кальция: </a:t>
            </a:r>
            <a:r>
              <a:rPr lang="en-US" dirty="0"/>
              <a:t>n</a:t>
            </a:r>
            <a:r>
              <a:rPr lang="ru-RU" dirty="0"/>
              <a:t>(</a:t>
            </a:r>
            <a:r>
              <a:rPr lang="en-US" dirty="0"/>
              <a:t>Ca</a:t>
            </a:r>
            <a:r>
              <a:rPr lang="ru-RU" dirty="0"/>
              <a:t>(</a:t>
            </a:r>
            <a:r>
              <a:rPr lang="en-US" dirty="0"/>
              <a:t>OH</a:t>
            </a:r>
            <a:r>
              <a:rPr lang="ru-RU" dirty="0"/>
              <a:t>)</a:t>
            </a:r>
            <a:r>
              <a:rPr lang="ru-RU" baseline="-25000" dirty="0"/>
              <a:t>2</a:t>
            </a:r>
            <a:r>
              <a:rPr lang="ru-RU" dirty="0"/>
              <a:t>) = 0,1 моль/л ∙ 0,4 л = 0,04 моль; </a:t>
            </a:r>
            <a:r>
              <a:rPr lang="en-US" dirty="0"/>
              <a:t>n</a:t>
            </a:r>
            <a:r>
              <a:rPr lang="ru-RU" dirty="0"/>
              <a:t>(</a:t>
            </a:r>
            <a:r>
              <a:rPr lang="en-US" dirty="0"/>
              <a:t>CO</a:t>
            </a:r>
            <a:r>
              <a:rPr lang="ru-RU" baseline="-25000" dirty="0"/>
              <a:t>2</a:t>
            </a:r>
            <a:r>
              <a:rPr lang="ru-RU" dirty="0"/>
              <a:t>) = 0,04 моль  </a:t>
            </a:r>
          </a:p>
          <a:p>
            <a:pPr marL="342900" indent="-342900">
              <a:buAutoNum type="arabicPeriod" startAt="3"/>
            </a:pPr>
            <a:r>
              <a:rPr lang="ru-RU" dirty="0"/>
              <a:t>Карбонат магния разложился полностью (из условия), значит его количество вещества равно количеству</a:t>
            </a:r>
          </a:p>
          <a:p>
            <a:r>
              <a:rPr lang="ru-RU" dirty="0"/>
              <a:t>       углекислого газа:  </a:t>
            </a:r>
            <a:r>
              <a:rPr lang="en-US" dirty="0"/>
              <a:t>n</a:t>
            </a:r>
            <a:r>
              <a:rPr lang="ru-RU" dirty="0"/>
              <a:t>(</a:t>
            </a:r>
            <a:r>
              <a:rPr lang="en-US" dirty="0" err="1"/>
              <a:t>MgCO</a:t>
            </a:r>
            <a:r>
              <a:rPr lang="ru-RU" baseline="-25000" dirty="0"/>
              <a:t>3</a:t>
            </a:r>
            <a:r>
              <a:rPr lang="ru-RU" dirty="0"/>
              <a:t>) = </a:t>
            </a:r>
            <a:r>
              <a:rPr lang="en-US" dirty="0"/>
              <a:t>n</a:t>
            </a:r>
            <a:r>
              <a:rPr lang="ru-RU" dirty="0"/>
              <a:t>(</a:t>
            </a:r>
            <a:r>
              <a:rPr lang="en-US" dirty="0"/>
              <a:t>CO</a:t>
            </a:r>
            <a:r>
              <a:rPr lang="ru-RU" baseline="-25000" dirty="0"/>
              <a:t>2</a:t>
            </a:r>
            <a:r>
              <a:rPr lang="ru-RU" dirty="0"/>
              <a:t>) = 0,04 моль  </a:t>
            </a:r>
          </a:p>
          <a:p>
            <a:pPr lvl="1"/>
            <a:r>
              <a:rPr lang="ru-RU" dirty="0"/>
              <a:t>Запишем количественное соотношение в кристаллогидрате:   </a:t>
            </a:r>
            <a:r>
              <a:rPr lang="en-US" dirty="0"/>
              <a:t>n</a:t>
            </a:r>
            <a:r>
              <a:rPr lang="ru-RU" dirty="0"/>
              <a:t>(</a:t>
            </a:r>
            <a:r>
              <a:rPr lang="en-US" dirty="0" err="1"/>
              <a:t>MgCO</a:t>
            </a:r>
            <a:r>
              <a:rPr lang="ru-RU" baseline="-25000" dirty="0"/>
              <a:t>3</a:t>
            </a:r>
            <a:r>
              <a:rPr lang="ru-RU" dirty="0"/>
              <a:t>) : </a:t>
            </a:r>
            <a:r>
              <a:rPr lang="en-US" dirty="0"/>
              <a:t>n</a:t>
            </a:r>
            <a:r>
              <a:rPr lang="ru-RU" dirty="0"/>
              <a:t>(</a:t>
            </a:r>
            <a:r>
              <a:rPr lang="en-US" dirty="0"/>
              <a:t>H</a:t>
            </a:r>
            <a:r>
              <a:rPr lang="ru-RU" baseline="-25000" dirty="0"/>
              <a:t>2</a:t>
            </a:r>
            <a:r>
              <a:rPr lang="en-US" dirty="0"/>
              <a:t>O</a:t>
            </a:r>
            <a:r>
              <a:rPr lang="ru-RU" dirty="0"/>
              <a:t>) = 0,04 : 0,2 = 1 : 5</a:t>
            </a:r>
          </a:p>
          <a:p>
            <a:pPr lvl="1"/>
            <a:r>
              <a:rPr lang="ru-RU" dirty="0"/>
              <a:t>Формула кристаллогидрата — </a:t>
            </a:r>
            <a:r>
              <a:rPr lang="en-US" dirty="0" err="1"/>
              <a:t>MgCO</a:t>
            </a:r>
            <a:r>
              <a:rPr lang="ru-RU" baseline="-25000" dirty="0"/>
              <a:t>3 </a:t>
            </a:r>
            <a:r>
              <a:rPr lang="ru-RU" dirty="0"/>
              <a:t>∙ 5</a:t>
            </a:r>
            <a:r>
              <a:rPr lang="en-US" dirty="0"/>
              <a:t>H</a:t>
            </a:r>
            <a:r>
              <a:rPr lang="ru-RU" baseline="-25000" dirty="0"/>
              <a:t>2</a:t>
            </a:r>
            <a:r>
              <a:rPr lang="en-US" dirty="0"/>
              <a:t>O</a:t>
            </a:r>
            <a:endParaRPr lang="ru-RU" dirty="0"/>
          </a:p>
          <a:p>
            <a:pPr marL="342900" indent="-342900">
              <a:buAutoNum type="arabicPeriod" startAt="4"/>
            </a:pPr>
            <a:r>
              <a:rPr lang="ru-RU" dirty="0"/>
              <a:t>Масса кристаллогидрата:</a:t>
            </a:r>
          </a:p>
          <a:p>
            <a:endParaRPr lang="ru-RU" sz="800" dirty="0"/>
          </a:p>
          <a:p>
            <a:pPr lvl="1"/>
            <a:r>
              <a:rPr lang="en-US" dirty="0"/>
              <a:t>m</a:t>
            </a:r>
            <a:r>
              <a:rPr lang="ru-RU" dirty="0"/>
              <a:t>(</a:t>
            </a:r>
            <a:r>
              <a:rPr lang="en-US" dirty="0" err="1"/>
              <a:t>MgCO</a:t>
            </a:r>
            <a:r>
              <a:rPr lang="ru-RU" baseline="-25000" dirty="0"/>
              <a:t>3 </a:t>
            </a:r>
            <a:r>
              <a:rPr lang="ru-RU" dirty="0"/>
              <a:t>∙ 5</a:t>
            </a:r>
            <a:r>
              <a:rPr lang="en-US" dirty="0"/>
              <a:t>H</a:t>
            </a:r>
            <a:r>
              <a:rPr lang="ru-RU" baseline="-25000" dirty="0"/>
              <a:t>2</a:t>
            </a:r>
            <a:r>
              <a:rPr lang="en-US" dirty="0"/>
              <a:t>O</a:t>
            </a:r>
            <a:r>
              <a:rPr lang="ru-RU" dirty="0"/>
              <a:t>) =  </a:t>
            </a:r>
            <a:r>
              <a:rPr lang="en-US" dirty="0"/>
              <a:t>n</a:t>
            </a:r>
            <a:r>
              <a:rPr lang="ru-RU" dirty="0"/>
              <a:t> ∙ </a:t>
            </a:r>
            <a:r>
              <a:rPr lang="en-US" dirty="0"/>
              <a:t>M</a:t>
            </a:r>
            <a:r>
              <a:rPr lang="ru-RU" dirty="0"/>
              <a:t> = 0,04 моль ∙ 174 г/моль = 6,96 г</a:t>
            </a:r>
          </a:p>
          <a:p>
            <a:endParaRPr lang="ru-RU" sz="800" b="1" dirty="0"/>
          </a:p>
          <a:p>
            <a:r>
              <a:rPr lang="ru-RU" b="1" dirty="0"/>
              <a:t>Ответ: формула кристаллогидрата </a:t>
            </a:r>
            <a:r>
              <a:rPr lang="en-US" b="1" dirty="0" err="1"/>
              <a:t>MgCO</a:t>
            </a:r>
            <a:r>
              <a:rPr lang="ru-RU" b="1" baseline="-25000" dirty="0"/>
              <a:t>3</a:t>
            </a:r>
            <a:r>
              <a:rPr lang="ru-RU" b="1" dirty="0"/>
              <a:t>∙5</a:t>
            </a:r>
            <a:r>
              <a:rPr lang="en-US" b="1" dirty="0"/>
              <a:t>H</a:t>
            </a:r>
            <a:r>
              <a:rPr lang="ru-RU" b="1" baseline="-25000" dirty="0"/>
              <a:t>2</a:t>
            </a:r>
            <a:r>
              <a:rPr lang="en-US" b="1" dirty="0"/>
              <a:t>O</a:t>
            </a:r>
            <a:r>
              <a:rPr lang="ru-RU" b="1" dirty="0"/>
              <a:t>;  </a:t>
            </a:r>
            <a:r>
              <a:rPr lang="en-US" b="1" dirty="0"/>
              <a:t>m</a:t>
            </a:r>
            <a:r>
              <a:rPr lang="ru-RU" b="1" dirty="0"/>
              <a:t>(</a:t>
            </a:r>
            <a:r>
              <a:rPr lang="en-US" b="1" dirty="0" err="1"/>
              <a:t>MgCO</a:t>
            </a:r>
            <a:r>
              <a:rPr lang="ru-RU" b="1" baseline="-25000" dirty="0"/>
              <a:t>3</a:t>
            </a:r>
            <a:r>
              <a:rPr lang="ru-RU" b="1" dirty="0"/>
              <a:t>∙5</a:t>
            </a:r>
            <a:r>
              <a:rPr lang="en-US" b="1" dirty="0"/>
              <a:t>H</a:t>
            </a:r>
            <a:r>
              <a:rPr lang="ru-RU" b="1" baseline="-25000" dirty="0"/>
              <a:t>2</a:t>
            </a:r>
            <a:r>
              <a:rPr lang="en-US" b="1" dirty="0"/>
              <a:t>O</a:t>
            </a:r>
            <a:r>
              <a:rPr lang="ru-RU" b="1" dirty="0"/>
              <a:t>) = 6,96 г</a:t>
            </a:r>
          </a:p>
          <a:p>
            <a:endParaRPr lang="ru-RU" sz="800" b="1" dirty="0"/>
          </a:p>
        </p:txBody>
      </p:sp>
    </p:spTree>
    <p:extLst>
      <p:ext uri="{BB962C8B-B14F-4D97-AF65-F5344CB8AC3E}">
        <p14:creationId xmlns:p14="http://schemas.microsoft.com/office/powerpoint/2010/main" val="3790435337"/>
      </p:ext>
    </p:extLst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9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90179350"/>
      </p:ext>
    </p:extLst>
  </p:cSld>
  <p:clrMapOvr>
    <a:masterClrMapping/>
  </p:clrMapOvr>
  <p:transition spd="slow">
    <p:push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1669302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Примеры расчетных задач по уравнениям химических реакций в неорганической химии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404554" y="1929572"/>
            <a:ext cx="11499272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ru-RU" sz="2800" b="1" dirty="0"/>
              <a:t>Задач</a:t>
            </a:r>
            <a:r>
              <a:rPr lang="en-US" sz="2800" b="1" dirty="0"/>
              <a:t>a</a:t>
            </a:r>
            <a:r>
              <a:rPr lang="ru-RU" sz="2800" b="1" dirty="0"/>
              <a:t> на пластинку</a:t>
            </a:r>
          </a:p>
          <a:p>
            <a:endParaRPr lang="ru-RU" sz="2000" b="1" dirty="0"/>
          </a:p>
          <a:p>
            <a:r>
              <a:rPr lang="ru-RU" sz="2800" dirty="0"/>
              <a:t>Цинковую пластинку поместили в 10 %-</a:t>
            </a:r>
            <a:r>
              <a:rPr lang="ru-RU" sz="2800" dirty="0" err="1"/>
              <a:t>ый</a:t>
            </a:r>
            <a:r>
              <a:rPr lang="ru-RU" sz="2800" dirty="0"/>
              <a:t> раствор хлорида кадмия массой 109,8 г. Через некоторое время масса пластинки увеличилась на 2,1 г. Определите массовые доли солей в полученном растворе. </a:t>
            </a:r>
          </a:p>
          <a:p>
            <a:r>
              <a:rPr lang="ru-RU" sz="2800" dirty="0"/>
              <a:t>В ответе запишите уравнения реакций, которые указаны в условии задачи, и приведите все необходимые вычисления (указывайте единицы измерения искомых физических величин). </a:t>
            </a:r>
          </a:p>
        </p:txBody>
      </p:sp>
    </p:spTree>
    <p:extLst>
      <p:ext uri="{BB962C8B-B14F-4D97-AF65-F5344CB8AC3E}">
        <p14:creationId xmlns:p14="http://schemas.microsoft.com/office/powerpoint/2010/main" val="1272205182"/>
      </p:ext>
    </p:extLst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33D466-12BF-ABAA-6308-96154BA17822}"/>
                  </a:ext>
                </a:extLst>
              </p:cNvPr>
              <p:cNvSpPr txBox="1"/>
              <p:nvPr/>
            </p:nvSpPr>
            <p:spPr>
              <a:xfrm>
                <a:off x="249382" y="1380932"/>
                <a:ext cx="11787447" cy="55990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14701" indent="-214701">
                  <a:buFont typeface="+mj-lt"/>
                  <a:buAutoNum type="arabicPeriod"/>
                </a:pPr>
                <a:r>
                  <a:rPr lang="ru-RU" sz="2000" dirty="0"/>
                  <a:t>   </a:t>
                </a:r>
                <a:r>
                  <a:rPr lang="ru-RU" sz="2000" dirty="0">
                    <a:solidFill>
                      <a:schemeClr val="tx1"/>
                    </a:solidFill>
                  </a:rPr>
                  <a:t>Уравнение реакции:</a:t>
                </a:r>
              </a:p>
              <a:p>
                <a:pPr lvl="1"/>
                <a:r>
                  <a:rPr lang="en-US" sz="2000" dirty="0" err="1">
                    <a:solidFill>
                      <a:schemeClr val="tx1"/>
                    </a:solidFill>
                  </a:rPr>
                  <a:t>CdCl</a:t>
                </a:r>
                <a:r>
                  <a:rPr lang="ru-RU" sz="20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ru-RU" sz="2000" dirty="0">
                    <a:solidFill>
                      <a:schemeClr val="tx1"/>
                    </a:solidFill>
                  </a:rPr>
                  <a:t> + </a:t>
                </a:r>
                <a:r>
                  <a:rPr lang="en-US" sz="2000" dirty="0">
                    <a:solidFill>
                      <a:schemeClr val="tx1"/>
                    </a:solidFill>
                  </a:rPr>
                  <a:t>Zn</a:t>
                </a:r>
                <a:r>
                  <a:rPr lang="ru-RU" sz="2000" dirty="0">
                    <a:solidFill>
                      <a:schemeClr val="tx1"/>
                    </a:solidFill>
                  </a:rPr>
                  <a:t> = </a:t>
                </a:r>
                <a:r>
                  <a:rPr lang="en-US" sz="2000" dirty="0" err="1">
                    <a:solidFill>
                      <a:schemeClr val="tx1"/>
                    </a:solidFill>
                  </a:rPr>
                  <a:t>ZnCl</a:t>
                </a:r>
                <a:r>
                  <a:rPr lang="ru-RU" sz="20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ru-RU" sz="2000" dirty="0">
                    <a:solidFill>
                      <a:schemeClr val="tx1"/>
                    </a:solidFill>
                  </a:rPr>
                  <a:t> + </a:t>
                </a:r>
                <a:r>
                  <a:rPr lang="en-US" sz="2000" dirty="0">
                    <a:solidFill>
                      <a:schemeClr val="tx1"/>
                    </a:solidFill>
                  </a:rPr>
                  <a:t>Cd </a:t>
                </a:r>
                <a:endParaRPr lang="ru-RU" sz="2000" dirty="0">
                  <a:solidFill>
                    <a:schemeClr val="tx1"/>
                  </a:solidFill>
                </a:endParaRPr>
              </a:p>
              <a:p>
                <a:r>
                  <a:rPr lang="ru-RU" sz="2000" dirty="0">
                    <a:solidFill>
                      <a:schemeClr val="tx1"/>
                    </a:solidFill>
                  </a:rPr>
                  <a:t>2.   Расчет количества вещества хлорида кадмия в исходном растворе:</a:t>
                </a:r>
              </a:p>
              <a:p>
                <a:pPr lvl="1"/>
                <a:r>
                  <a:rPr lang="en-US" sz="2000" dirty="0"/>
                  <a:t>n</a:t>
                </a:r>
                <a:r>
                  <a:rPr lang="ru-RU" sz="2000" dirty="0">
                    <a:solidFill>
                      <a:schemeClr val="tx1"/>
                    </a:solidFill>
                  </a:rPr>
                  <a:t>(</a:t>
                </a:r>
                <a:r>
                  <a:rPr lang="en-US" sz="2000" dirty="0" err="1">
                    <a:solidFill>
                      <a:schemeClr val="tx1"/>
                    </a:solidFill>
                  </a:rPr>
                  <a:t>CdCl</a:t>
                </a:r>
                <a:r>
                  <a:rPr lang="ru-RU" sz="20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ru-RU" sz="2000" dirty="0">
                    <a:solidFill>
                      <a:schemeClr val="tx1"/>
                    </a:solidFill>
                  </a:rPr>
                  <a:t>) = (109,8 г ∙ 0,1) / 183 г/моль = 0,06 моль</a:t>
                </a:r>
              </a:p>
              <a:p>
                <a:pPr lvl="1"/>
                <a:r>
                  <a:rPr lang="ru-RU" sz="2000" dirty="0">
                    <a:solidFill>
                      <a:schemeClr val="tx1"/>
                    </a:solidFill>
                  </a:rPr>
                  <a:t>Расчеты, связанные с данной в условии величиной изменения массы пластинки</a:t>
                </a:r>
              </a:p>
              <a:p>
                <a:pPr lvl="1"/>
                <a:r>
                  <a:rPr lang="ru-RU" sz="2000" dirty="0">
                    <a:solidFill>
                      <a:schemeClr val="tx1"/>
                    </a:solidFill>
                  </a:rPr>
                  <a:t>При реакции масса простого вещества цинка уменьшается, а масса простого кадмия увеличивается</a:t>
                </a:r>
              </a:p>
              <a:p>
                <a:pPr lvl="1"/>
                <a:r>
                  <a:rPr lang="ru-RU" sz="2000" dirty="0">
                    <a:solidFill>
                      <a:schemeClr val="tx1"/>
                    </a:solidFill>
                  </a:rPr>
                  <a:t>Если бы цинк полностью вытеснил кадмий, то разница между массами металлов составила бы ∆</a:t>
                </a:r>
                <a:r>
                  <a:rPr lang="en-US" sz="2000" dirty="0">
                    <a:solidFill>
                      <a:schemeClr val="tx1"/>
                    </a:solidFill>
                  </a:rPr>
                  <a:t>m</a:t>
                </a:r>
                <a:r>
                  <a:rPr lang="ru-RU" sz="2000" dirty="0">
                    <a:solidFill>
                      <a:schemeClr val="tx1"/>
                    </a:solidFill>
                  </a:rPr>
                  <a:t>(</a:t>
                </a:r>
                <a:r>
                  <a:rPr lang="en-US" sz="2000" dirty="0">
                    <a:solidFill>
                      <a:schemeClr val="tx1"/>
                    </a:solidFill>
                  </a:rPr>
                  <a:t>M</a:t>
                </a:r>
                <a:r>
                  <a:rPr lang="ru-RU" sz="2000" dirty="0">
                    <a:solidFill>
                      <a:schemeClr val="tx1"/>
                    </a:solidFill>
                  </a:rPr>
                  <a:t>(</a:t>
                </a:r>
                <a:r>
                  <a:rPr lang="en-US" sz="2000" dirty="0">
                    <a:solidFill>
                      <a:schemeClr val="tx1"/>
                    </a:solidFill>
                  </a:rPr>
                  <a:t>Cd</a:t>
                </a:r>
                <a:r>
                  <a:rPr lang="ru-RU" sz="2000" dirty="0">
                    <a:solidFill>
                      <a:schemeClr val="tx1"/>
                    </a:solidFill>
                  </a:rPr>
                  <a:t>) – </a:t>
                </a:r>
                <a:r>
                  <a:rPr lang="en-US" sz="2000" dirty="0">
                    <a:solidFill>
                      <a:schemeClr val="tx1"/>
                    </a:solidFill>
                  </a:rPr>
                  <a:t>M</a:t>
                </a:r>
                <a:r>
                  <a:rPr lang="ru-RU" sz="2000" dirty="0">
                    <a:solidFill>
                      <a:schemeClr val="tx1"/>
                    </a:solidFill>
                  </a:rPr>
                  <a:t>(</a:t>
                </a:r>
                <a:r>
                  <a:rPr lang="en-US" sz="2000" dirty="0">
                    <a:solidFill>
                      <a:schemeClr val="tx1"/>
                    </a:solidFill>
                  </a:rPr>
                  <a:t>Zn</a:t>
                </a:r>
                <a:r>
                  <a:rPr lang="ru-RU" sz="2000" dirty="0">
                    <a:solidFill>
                      <a:schemeClr val="tx1"/>
                    </a:solidFill>
                  </a:rPr>
                  <a:t>)) = 112 – 65 = 47 г</a:t>
                </a:r>
              </a:p>
              <a:p>
                <a:pPr lvl="1"/>
                <a:r>
                  <a:rPr lang="ru-RU" sz="2000" dirty="0">
                    <a:solidFill>
                      <a:schemeClr val="tx1"/>
                    </a:solidFill>
                  </a:rPr>
                  <a:t>Практическая разница масс составила 2,1 г</a:t>
                </a:r>
              </a:p>
              <a:p>
                <a:pPr lvl="1"/>
                <a:r>
                  <a:rPr lang="ru-RU" sz="2000" dirty="0">
                    <a:solidFill>
                      <a:schemeClr val="tx1"/>
                    </a:solidFill>
                  </a:rPr>
                  <a:t>При ∆</a:t>
                </a:r>
                <a:r>
                  <a:rPr lang="en-US" sz="2000" dirty="0">
                    <a:solidFill>
                      <a:schemeClr val="tx1"/>
                    </a:solidFill>
                  </a:rPr>
                  <a:t>m</a:t>
                </a:r>
                <a:r>
                  <a:rPr lang="ru-RU" sz="2000" dirty="0">
                    <a:solidFill>
                      <a:schemeClr val="tx1"/>
                    </a:solidFill>
                  </a:rPr>
                  <a:t> = 47 г выделяется 112 г </a:t>
                </a:r>
                <a:r>
                  <a:rPr lang="en-US" sz="2000" dirty="0">
                    <a:solidFill>
                      <a:schemeClr val="tx1"/>
                    </a:solidFill>
                  </a:rPr>
                  <a:t>Cd</a:t>
                </a:r>
                <a:r>
                  <a:rPr lang="ru-RU" sz="2000" dirty="0">
                    <a:solidFill>
                      <a:schemeClr val="tx1"/>
                    </a:solidFill>
                  </a:rPr>
                  <a:t>,  при ∆</a:t>
                </a:r>
                <a:r>
                  <a:rPr lang="en-US" sz="2000" dirty="0">
                    <a:solidFill>
                      <a:schemeClr val="tx1"/>
                    </a:solidFill>
                  </a:rPr>
                  <a:t>m</a:t>
                </a:r>
                <a:r>
                  <a:rPr lang="ru-RU" sz="2000" dirty="0">
                    <a:solidFill>
                      <a:schemeClr val="tx1"/>
                    </a:solidFill>
                  </a:rPr>
                  <a:t> = 2,1 г выделяется </a:t>
                </a:r>
                <a:r>
                  <a:rPr lang="ru-RU" sz="2000" b="1" dirty="0">
                    <a:solidFill>
                      <a:schemeClr val="tx1"/>
                    </a:solidFill>
                  </a:rPr>
                  <a:t>х </a:t>
                </a:r>
                <a:r>
                  <a:rPr lang="ru-RU" sz="2000" dirty="0">
                    <a:solidFill>
                      <a:schemeClr val="tx1"/>
                    </a:solidFill>
                  </a:rPr>
                  <a:t>г </a:t>
                </a:r>
                <a:r>
                  <a:rPr lang="en-US" sz="2000" dirty="0">
                    <a:solidFill>
                      <a:schemeClr val="tx1"/>
                    </a:solidFill>
                  </a:rPr>
                  <a:t>Cd</a:t>
                </a:r>
                <a:endParaRPr lang="ru-RU" sz="2000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ru-RU" sz="2000" dirty="0">
                    <a:solidFill>
                      <a:schemeClr val="tx1"/>
                    </a:solidFill>
                  </a:rPr>
                  <a:t>Легко составить пропорцию: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47</m:t>
                        </m:r>
                      </m:num>
                      <m:den>
                        <m:r>
                          <a:rPr lang="ru-RU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2,1</m:t>
                        </m:r>
                      </m:den>
                    </m:f>
                  </m:oMath>
                </a14:m>
                <a:r>
                  <a:rPr lang="ru-RU" sz="2000" dirty="0">
                    <a:solidFill>
                      <a:schemeClr val="tx1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112</m:t>
                        </m:r>
                      </m:num>
                      <m:den>
                        <m:r>
                          <a:rPr lang="ru-RU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х</m:t>
                        </m:r>
                      </m:den>
                    </m:f>
                  </m:oMath>
                </a14:m>
                <a:r>
                  <a:rPr lang="ru-RU" sz="2000" dirty="0">
                    <a:solidFill>
                      <a:schemeClr val="tx1"/>
                    </a:solidFill>
                  </a:rPr>
                  <a:t>  </a:t>
                </a:r>
              </a:p>
              <a:p>
                <a:pPr lvl="1"/>
                <a:r>
                  <a:rPr lang="ru-RU" sz="2000" dirty="0">
                    <a:solidFill>
                      <a:schemeClr val="tx1"/>
                    </a:solidFill>
                  </a:rPr>
                  <a:t>Тогда х = 2,1 ∙ 112 / 47 ≈ 5 г </a:t>
                </a:r>
                <a:r>
                  <a:rPr lang="en-US" sz="2000" dirty="0">
                    <a:solidFill>
                      <a:schemeClr val="tx1"/>
                    </a:solidFill>
                  </a:rPr>
                  <a:t>Cd</a:t>
                </a:r>
                <a:r>
                  <a:rPr lang="ru-RU" sz="2000" dirty="0">
                    <a:solidFill>
                      <a:schemeClr val="tx1"/>
                    </a:solidFill>
                  </a:rPr>
                  <a:t>; </a:t>
                </a:r>
                <a:r>
                  <a:rPr lang="en-US" sz="2000" dirty="0">
                    <a:solidFill>
                      <a:schemeClr val="tx1"/>
                    </a:solidFill>
                  </a:rPr>
                  <a:t>n</a:t>
                </a:r>
                <a:r>
                  <a:rPr lang="ru-RU" sz="2000" dirty="0">
                    <a:solidFill>
                      <a:schemeClr val="tx1"/>
                    </a:solidFill>
                  </a:rPr>
                  <a:t>(</a:t>
                </a:r>
                <a:r>
                  <a:rPr lang="en-US" sz="2000" dirty="0">
                    <a:solidFill>
                      <a:schemeClr val="tx1"/>
                    </a:solidFill>
                  </a:rPr>
                  <a:t>Cd</a:t>
                </a:r>
                <a:r>
                  <a:rPr lang="ru-RU" sz="2000" dirty="0">
                    <a:solidFill>
                      <a:schemeClr val="tx1"/>
                    </a:solidFill>
                  </a:rPr>
                  <a:t>) = 5 г / 112 г/моль ≈ 0,045 моль</a:t>
                </a:r>
              </a:p>
              <a:p>
                <a:pPr lvl="1"/>
                <a:r>
                  <a:rPr lang="ru-RU" sz="2000" dirty="0">
                    <a:solidFill>
                      <a:schemeClr val="tx1"/>
                    </a:solidFill>
                  </a:rPr>
                  <a:t>Значит, из 0,06 моль </a:t>
                </a:r>
                <a:r>
                  <a:rPr lang="en-US" sz="2000" dirty="0" err="1">
                    <a:solidFill>
                      <a:schemeClr val="tx1"/>
                    </a:solidFill>
                  </a:rPr>
                  <a:t>CdCl</a:t>
                </a:r>
                <a:r>
                  <a:rPr lang="ru-RU" sz="20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ru-RU" sz="2000" dirty="0">
                    <a:solidFill>
                      <a:schemeClr val="tx1"/>
                    </a:solidFill>
                  </a:rPr>
                  <a:t> выделилось 0,045 моль </a:t>
                </a:r>
                <a:r>
                  <a:rPr lang="en-US" sz="2000" dirty="0">
                    <a:solidFill>
                      <a:schemeClr val="tx1"/>
                    </a:solidFill>
                  </a:rPr>
                  <a:t>Cd</a:t>
                </a:r>
                <a:r>
                  <a:rPr lang="ru-RU" sz="2000" dirty="0">
                    <a:solidFill>
                      <a:schemeClr val="tx1"/>
                    </a:solidFill>
                  </a:rPr>
                  <a:t>. Количество вещества цинка, вступившего в реакцию тоже равно 0,045 моль</a:t>
                </a:r>
              </a:p>
              <a:p>
                <a:pPr lvl="1"/>
                <a:r>
                  <a:rPr lang="ru-RU" sz="2000" dirty="0">
                    <a:solidFill>
                      <a:schemeClr val="tx1"/>
                    </a:solidFill>
                  </a:rPr>
                  <a:t>Соответственно хлорида цинка образовалось тоже 0,045 моль</a:t>
                </a:r>
              </a:p>
              <a:p>
                <a:pPr lvl="2"/>
                <a:r>
                  <a:rPr lang="en-US" sz="2000" dirty="0"/>
                  <a:t>n</a:t>
                </a:r>
                <a:r>
                  <a:rPr lang="ru-RU" sz="2000" dirty="0">
                    <a:solidFill>
                      <a:schemeClr val="tx1"/>
                    </a:solidFill>
                  </a:rPr>
                  <a:t>(</a:t>
                </a:r>
                <a:r>
                  <a:rPr lang="en-US" sz="2000" dirty="0" err="1">
                    <a:solidFill>
                      <a:schemeClr val="tx1"/>
                    </a:solidFill>
                  </a:rPr>
                  <a:t>ZnCl</a:t>
                </a:r>
                <a:r>
                  <a:rPr lang="ru-RU" sz="20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ru-RU" sz="2000" dirty="0">
                    <a:solidFill>
                      <a:schemeClr val="tx1"/>
                    </a:solidFill>
                  </a:rPr>
                  <a:t>) = 0,045 моль, </a:t>
                </a:r>
                <a:r>
                  <a:rPr lang="ru-RU" sz="2000" dirty="0"/>
                  <a:t> </a:t>
                </a:r>
                <a:r>
                  <a:rPr lang="en-US" sz="2000" dirty="0"/>
                  <a:t>n</a:t>
                </a:r>
                <a:r>
                  <a:rPr lang="ru-RU" sz="2000" dirty="0">
                    <a:solidFill>
                      <a:schemeClr val="tx1"/>
                    </a:solidFill>
                  </a:rPr>
                  <a:t>(</a:t>
                </a:r>
                <a:r>
                  <a:rPr lang="en-US" sz="2000" dirty="0">
                    <a:solidFill>
                      <a:schemeClr val="tx1"/>
                    </a:solidFill>
                  </a:rPr>
                  <a:t>Zn</a:t>
                </a:r>
                <a:r>
                  <a:rPr lang="ru-RU" sz="2000" dirty="0">
                    <a:solidFill>
                      <a:schemeClr val="tx1"/>
                    </a:solidFill>
                  </a:rPr>
                  <a:t>)</a:t>
                </a:r>
                <a:r>
                  <a:rPr lang="ru-RU" sz="2000" baseline="-25000" dirty="0" err="1">
                    <a:solidFill>
                      <a:schemeClr val="tx1"/>
                    </a:solidFill>
                  </a:rPr>
                  <a:t>реаг</a:t>
                </a:r>
                <a:r>
                  <a:rPr lang="ru-RU" sz="2000" baseline="-25000" dirty="0">
                    <a:solidFill>
                      <a:schemeClr val="tx1"/>
                    </a:solidFill>
                  </a:rPr>
                  <a:t>.</a:t>
                </a:r>
                <a:r>
                  <a:rPr lang="ru-RU" sz="2000" dirty="0">
                    <a:solidFill>
                      <a:schemeClr val="tx1"/>
                    </a:solidFill>
                  </a:rPr>
                  <a:t> = 0,045 моль</a:t>
                </a:r>
                <a:endParaRPr lang="ru-RU" sz="2000" b="1" dirty="0"/>
              </a:p>
              <a:p>
                <a:endParaRPr lang="ru-RU" sz="800" b="1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33D466-12BF-ABAA-6308-96154BA178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2" y="1380932"/>
                <a:ext cx="11787447" cy="5599033"/>
              </a:xfrm>
              <a:prstGeom prst="rect">
                <a:avLst/>
              </a:prstGeom>
              <a:blipFill>
                <a:blip r:embed="rId4"/>
                <a:stretch>
                  <a:fillRect l="-724" t="-1198" r="-93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3704944"/>
      </p:ext>
    </p:extLst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80932"/>
            <a:ext cx="11787447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3.  Рассчитаем количество вещества </a:t>
            </a:r>
            <a:r>
              <a:rPr lang="en-US" sz="2400" dirty="0" err="1"/>
              <a:t>CdCl</a:t>
            </a:r>
            <a:r>
              <a:rPr lang="ru-RU" sz="2400" baseline="-25000" dirty="0"/>
              <a:t>2</a:t>
            </a:r>
            <a:r>
              <a:rPr lang="ru-RU" sz="2400" dirty="0"/>
              <a:t>, оставшегося в конечном растворе:</a:t>
            </a:r>
          </a:p>
          <a:p>
            <a:pPr lvl="1"/>
            <a:r>
              <a:rPr lang="en-US" sz="2400" dirty="0"/>
              <a:t>n</a:t>
            </a:r>
            <a:r>
              <a:rPr lang="ru-RU" sz="2400" dirty="0"/>
              <a:t>(</a:t>
            </a:r>
            <a:r>
              <a:rPr lang="en-US" sz="2400" dirty="0" err="1"/>
              <a:t>CdCl</a:t>
            </a:r>
            <a:r>
              <a:rPr lang="ru-RU" sz="2400" baseline="-25000" dirty="0"/>
              <a:t>2</a:t>
            </a:r>
            <a:r>
              <a:rPr lang="ru-RU" sz="2400" dirty="0"/>
              <a:t>) = 0,06 моль – 0,045 моль = 0,015 моль</a:t>
            </a:r>
          </a:p>
          <a:p>
            <a:pPr lvl="1"/>
            <a:r>
              <a:rPr lang="en-US" sz="2400" dirty="0"/>
              <a:t>m</a:t>
            </a:r>
            <a:r>
              <a:rPr lang="ru-RU" sz="2400" dirty="0"/>
              <a:t>(</a:t>
            </a:r>
            <a:r>
              <a:rPr lang="en-US" sz="2400" dirty="0" err="1"/>
              <a:t>CdCl</a:t>
            </a:r>
            <a:r>
              <a:rPr lang="ru-RU" sz="2400" baseline="-25000" dirty="0"/>
              <a:t>2</a:t>
            </a:r>
            <a:r>
              <a:rPr lang="ru-RU" sz="2400" dirty="0"/>
              <a:t>) = 0,015 моль ∙ 183 г/моль = 2,745 г</a:t>
            </a:r>
          </a:p>
          <a:p>
            <a:pPr lvl="1"/>
            <a:r>
              <a:rPr lang="en-US" sz="2400" dirty="0"/>
              <a:t>m</a:t>
            </a:r>
            <a:r>
              <a:rPr lang="ru-RU" sz="2400" dirty="0"/>
              <a:t>(</a:t>
            </a:r>
            <a:r>
              <a:rPr lang="en-US" sz="2400" dirty="0" err="1"/>
              <a:t>ZnCl</a:t>
            </a:r>
            <a:r>
              <a:rPr lang="ru-RU" sz="2400" baseline="-25000" dirty="0"/>
              <a:t>2</a:t>
            </a:r>
            <a:r>
              <a:rPr lang="ru-RU" sz="2400" dirty="0"/>
              <a:t>) = 0,045 моль ∙ 136 г/моль = 6,12 г</a:t>
            </a:r>
          </a:p>
          <a:p>
            <a:pPr lvl="1"/>
            <a:r>
              <a:rPr lang="en-US" sz="2400" dirty="0"/>
              <a:t>m</a:t>
            </a:r>
            <a:r>
              <a:rPr lang="ru-RU" sz="2400" dirty="0"/>
              <a:t>(</a:t>
            </a:r>
            <a:r>
              <a:rPr lang="en-US" sz="2400" dirty="0"/>
              <a:t>Zn</a:t>
            </a:r>
            <a:r>
              <a:rPr lang="ru-RU" sz="2400" dirty="0"/>
              <a:t>)</a:t>
            </a:r>
            <a:r>
              <a:rPr lang="ru-RU" sz="2400" baseline="-25000" dirty="0" err="1"/>
              <a:t>реаг</a:t>
            </a:r>
            <a:r>
              <a:rPr lang="ru-RU" sz="2400" baseline="-25000" dirty="0"/>
              <a:t>.</a:t>
            </a:r>
            <a:r>
              <a:rPr lang="ru-RU" sz="2400" dirty="0"/>
              <a:t> = 0,045 моль ∙ 65 г/моль = 2,925 г</a:t>
            </a:r>
          </a:p>
          <a:p>
            <a:pPr marL="225215" lvl="1"/>
            <a:endParaRPr lang="ru-RU" sz="2400" dirty="0"/>
          </a:p>
          <a:p>
            <a:pPr marL="457200" indent="-457200">
              <a:buAutoNum type="arabicPeriod" startAt="4"/>
            </a:pPr>
            <a:r>
              <a:rPr lang="ru-RU" sz="2400" dirty="0"/>
              <a:t>Масса конечного раствора складывается из массы исходного раствора, минус</a:t>
            </a:r>
          </a:p>
          <a:p>
            <a:r>
              <a:rPr lang="ru-RU" sz="2400" dirty="0"/>
              <a:t>     масса выделившегося кадмия, плюс масса прореагировавшего цинка. </a:t>
            </a:r>
          </a:p>
          <a:p>
            <a:pPr lvl="1"/>
            <a:r>
              <a:rPr lang="en-US" sz="2400" dirty="0"/>
              <a:t>m</a:t>
            </a:r>
            <a:r>
              <a:rPr lang="ru-RU" sz="2400" dirty="0"/>
              <a:t>(р-</a:t>
            </a:r>
            <a:r>
              <a:rPr lang="ru-RU" sz="2400" dirty="0" err="1"/>
              <a:t>ра</a:t>
            </a:r>
            <a:r>
              <a:rPr lang="ru-RU" sz="2400" dirty="0"/>
              <a:t>) = 109,8 г – 5 г + 2,925 г = 107,725 г</a:t>
            </a:r>
          </a:p>
          <a:p>
            <a:pPr lvl="1"/>
            <a:r>
              <a:rPr lang="ru-RU" sz="2400" dirty="0"/>
              <a:t>ω(</a:t>
            </a:r>
            <a:r>
              <a:rPr lang="en-US" sz="2400" dirty="0" err="1"/>
              <a:t>CdCl</a:t>
            </a:r>
            <a:r>
              <a:rPr lang="ru-RU" sz="2400" baseline="-25000" dirty="0"/>
              <a:t>2</a:t>
            </a:r>
            <a:r>
              <a:rPr lang="ru-RU" sz="2400" dirty="0"/>
              <a:t>) = 5 г / 107,725 г = 0,0464, или 4,64 %</a:t>
            </a:r>
          </a:p>
          <a:p>
            <a:pPr lvl="1"/>
            <a:r>
              <a:rPr lang="ru-RU" sz="2400" dirty="0"/>
              <a:t>ω(</a:t>
            </a:r>
            <a:r>
              <a:rPr lang="en-US" sz="2400" dirty="0" err="1"/>
              <a:t>ZnCl</a:t>
            </a:r>
            <a:r>
              <a:rPr lang="ru-RU" sz="2400" baseline="-25000" dirty="0"/>
              <a:t>2</a:t>
            </a:r>
            <a:r>
              <a:rPr lang="ru-RU" sz="2400" dirty="0"/>
              <a:t>) = 6,12 г / 107,725 г = 0,0568, или 5,68 %</a:t>
            </a:r>
            <a:endParaRPr lang="en-US" sz="2400" dirty="0"/>
          </a:p>
          <a:p>
            <a:pPr lvl="1"/>
            <a:endParaRPr lang="en-US" sz="2400" dirty="0"/>
          </a:p>
          <a:p>
            <a:pPr lvl="1"/>
            <a:r>
              <a:rPr lang="ru-RU" sz="2400" b="1" dirty="0"/>
              <a:t>Ответ:</a:t>
            </a:r>
            <a:r>
              <a:rPr lang="en-US" sz="2400" b="1" dirty="0"/>
              <a:t> </a:t>
            </a:r>
            <a:r>
              <a:rPr lang="ru-RU" sz="2400" b="1" dirty="0"/>
              <a:t>ω(</a:t>
            </a:r>
            <a:r>
              <a:rPr lang="en-US" sz="2400" b="1" dirty="0" err="1"/>
              <a:t>CdCl</a:t>
            </a:r>
            <a:r>
              <a:rPr lang="ru-RU" sz="2400" b="1" baseline="-25000" dirty="0"/>
              <a:t>2</a:t>
            </a:r>
            <a:r>
              <a:rPr lang="ru-RU" sz="2400" b="1" dirty="0"/>
              <a:t>) = 0,0464, или 4,64 %,  ω(</a:t>
            </a:r>
            <a:r>
              <a:rPr lang="en-US" sz="2400" b="1" dirty="0" err="1"/>
              <a:t>ZnCl</a:t>
            </a:r>
            <a:r>
              <a:rPr lang="ru-RU" sz="2400" b="1" baseline="-25000" dirty="0"/>
              <a:t>2</a:t>
            </a:r>
            <a:r>
              <a:rPr lang="ru-RU" sz="2400" b="1" dirty="0"/>
              <a:t>) = 0,0568, или 5,68 %</a:t>
            </a:r>
          </a:p>
          <a:p>
            <a:pPr lvl="1"/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004945299"/>
      </p:ext>
    </p:extLst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9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37113512"/>
      </p:ext>
    </p:extLst>
  </p:cSld>
  <p:clrMapOvr>
    <a:masterClrMapping/>
  </p:clrMapOvr>
  <p:transition spd="slow">
    <p:push dir="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1669302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Примеры расчетных задач по уравнениям химических реакций в неорганической химии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404554" y="1929572"/>
            <a:ext cx="11499272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ru-RU" sz="2800" b="1" dirty="0"/>
              <a:t>Расчет состава смеси</a:t>
            </a:r>
          </a:p>
          <a:p>
            <a:endParaRPr lang="ru-RU" sz="2400" b="1" dirty="0"/>
          </a:p>
          <a:p>
            <a:r>
              <a:rPr lang="ru-RU" sz="2400" dirty="0"/>
              <a:t>Смесь, состоящую из хлоридов натрия и калия, массой 6,49 г растворили в воде и добавили </a:t>
            </a:r>
            <a:br>
              <a:rPr lang="ru-RU" sz="2400" dirty="0"/>
            </a:br>
            <a:r>
              <a:rPr lang="ru-RU" sz="2400" dirty="0"/>
              <a:t>340 г 20 %-го раствора нитрата серебра. Осадок отделили, а в фильтрат опустили железную проволоку. Через некоторое время масса проволоки увеличилась на 4,8 г. Определите массовые доли хлоридов в исходной смеси.</a:t>
            </a:r>
          </a:p>
          <a:p>
            <a:r>
              <a:rPr lang="ru-RU" sz="2400" dirty="0"/>
              <a:t>В ответе запишите уравнения реакций, которые указаны в условии задачи, и приведите все необходимые вычисления (указывайте единицы измерения искомых физических величин).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755994086"/>
      </p:ext>
    </p:extLst>
  </p:cSld>
  <p:clrMapOvr>
    <a:masterClrMapping/>
  </p:clrMapOvr>
  <p:transition spd="slow">
    <p:pu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80932"/>
            <a:ext cx="11787447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dirty="0"/>
              <a:t>Уравнение реакции:</a:t>
            </a:r>
          </a:p>
          <a:p>
            <a:endParaRPr lang="ru-RU" sz="2400" b="1" dirty="0"/>
          </a:p>
          <a:p>
            <a:endParaRPr lang="ru-RU" sz="2400" b="1" dirty="0"/>
          </a:p>
          <a:p>
            <a:pPr lvl="1"/>
            <a:endParaRPr lang="en-US" sz="2400" b="1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EB17282-53BA-C450-7107-4BCFF87E08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2442" y="2059202"/>
            <a:ext cx="8307116" cy="4158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80335"/>
      </p:ext>
    </p:extLst>
  </p:cSld>
  <p:clrMapOvr>
    <a:masterClrMapping/>
  </p:clrMapOvr>
  <p:transition spd="slow">
    <p:pu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80932"/>
            <a:ext cx="11787447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AutoNum type="arabicPeriod" startAt="2"/>
            </a:pPr>
            <a:r>
              <a:rPr lang="ru-RU" sz="2400" dirty="0"/>
              <a:t>Используем данные о растворе нитрата серебра, рассчитаем количество</a:t>
            </a:r>
          </a:p>
          <a:p>
            <a:pPr>
              <a:tabLst>
                <a:tab pos="449263" algn="l"/>
              </a:tabLst>
            </a:pPr>
            <a:r>
              <a:rPr lang="ru-RU" sz="2400" dirty="0"/>
              <a:t>     	вещества </a:t>
            </a:r>
            <a:r>
              <a:rPr lang="en-US" sz="2400" dirty="0" err="1"/>
              <a:t>AgNO</a:t>
            </a:r>
            <a:r>
              <a:rPr lang="ru-RU" sz="2400" baseline="-25000" dirty="0"/>
              <a:t>3</a:t>
            </a:r>
            <a:r>
              <a:rPr lang="ru-RU" sz="2400" dirty="0"/>
              <a:t> в исходном растворе:</a:t>
            </a:r>
          </a:p>
          <a:p>
            <a:pPr lvl="1"/>
            <a:r>
              <a:rPr lang="en-US" sz="2400" dirty="0"/>
              <a:t>n</a:t>
            </a:r>
            <a:r>
              <a:rPr lang="ru-RU" sz="2400" dirty="0"/>
              <a:t>(</a:t>
            </a:r>
            <a:r>
              <a:rPr lang="en-US" sz="2400" dirty="0" err="1"/>
              <a:t>AgNO</a:t>
            </a:r>
            <a:r>
              <a:rPr lang="ru-RU" sz="2400" baseline="-25000" dirty="0"/>
              <a:t>3</a:t>
            </a:r>
            <a:r>
              <a:rPr lang="ru-RU" sz="2400" dirty="0"/>
              <a:t>) = (0,02 ∙ 340)/170 = 0,4 моль  </a:t>
            </a:r>
          </a:p>
          <a:p>
            <a:pPr lvl="1"/>
            <a:r>
              <a:rPr lang="ru-RU" sz="2400" dirty="0"/>
              <a:t>Затем можно провести расчеты, связанные с изменением массы проволоки, указанной в условии </a:t>
            </a:r>
          </a:p>
          <a:p>
            <a:pPr lvl="1"/>
            <a:r>
              <a:rPr lang="ru-RU" sz="2400" dirty="0"/>
              <a:t>Пусть прореагировало х моль </a:t>
            </a:r>
            <a:r>
              <a:rPr lang="en-US" sz="2400" dirty="0"/>
              <a:t>Fe</a:t>
            </a:r>
            <a:r>
              <a:rPr lang="ru-RU" sz="2400" dirty="0"/>
              <a:t>, тогда в соответствии с уравнением реакции выделится 2х моль </a:t>
            </a:r>
            <a:r>
              <a:rPr lang="en-US" sz="2400" dirty="0"/>
              <a:t>Ag</a:t>
            </a:r>
            <a:endParaRPr lang="ru-RU" sz="2400" dirty="0"/>
          </a:p>
          <a:p>
            <a:pPr lvl="1"/>
            <a:r>
              <a:rPr lang="ru-RU" sz="2400" dirty="0"/>
              <a:t>Изменение массы проволоки происходит за счет растворения железа и выделения серебра:</a:t>
            </a:r>
          </a:p>
          <a:p>
            <a:pPr lvl="2"/>
            <a:r>
              <a:rPr lang="ru-RU" sz="2400" dirty="0"/>
              <a:t>∆</a:t>
            </a:r>
            <a:r>
              <a:rPr lang="en-US" sz="2400" dirty="0"/>
              <a:t>m</a:t>
            </a:r>
            <a:r>
              <a:rPr lang="ru-RU" sz="2400" dirty="0"/>
              <a:t>= 2x</a:t>
            </a:r>
            <a:r>
              <a:rPr lang="en-US" sz="2400" dirty="0"/>
              <a:t>M</a:t>
            </a:r>
            <a:r>
              <a:rPr lang="ru-RU" sz="2400" dirty="0"/>
              <a:t>(</a:t>
            </a:r>
            <a:r>
              <a:rPr lang="en-US" sz="2400" dirty="0"/>
              <a:t>Ag</a:t>
            </a:r>
            <a:r>
              <a:rPr lang="ru-RU" sz="2400" dirty="0"/>
              <a:t>) – </a:t>
            </a:r>
            <a:r>
              <a:rPr lang="en-US" sz="2400" dirty="0" err="1"/>
              <a:t>xM</a:t>
            </a:r>
            <a:r>
              <a:rPr lang="ru-RU" sz="2400" dirty="0"/>
              <a:t>(</a:t>
            </a:r>
            <a:r>
              <a:rPr lang="en-US" sz="2400" dirty="0"/>
              <a:t>Fe</a:t>
            </a:r>
            <a:r>
              <a:rPr lang="ru-RU" sz="2400" dirty="0"/>
              <a:t>) = 2x ∙108 – x ∙ 56 = 4,8 г, x = 0,03 моль</a:t>
            </a:r>
          </a:p>
          <a:p>
            <a:pPr lvl="1"/>
            <a:r>
              <a:rPr lang="ru-RU" sz="2400" dirty="0"/>
              <a:t>То есть в растворе после реакций </a:t>
            </a:r>
            <a:r>
              <a:rPr lang="en-US" sz="2400" dirty="0" err="1"/>
              <a:t>AgNO</a:t>
            </a:r>
            <a:r>
              <a:rPr lang="ru-RU" sz="2400" baseline="-25000" dirty="0"/>
              <a:t>3</a:t>
            </a:r>
            <a:r>
              <a:rPr lang="ru-RU" sz="2400" dirty="0"/>
              <a:t> с хлоридами осталось 0,03 моль </a:t>
            </a:r>
            <a:r>
              <a:rPr lang="en-US" sz="2400" dirty="0" err="1"/>
              <a:t>AgNO</a:t>
            </a:r>
            <a:r>
              <a:rPr lang="ru-RU" sz="2400" baseline="-25000" dirty="0"/>
              <a:t>3</a:t>
            </a:r>
            <a:endParaRPr lang="ru-RU" sz="2400" dirty="0"/>
          </a:p>
          <a:p>
            <a:pPr lvl="1"/>
            <a:r>
              <a:rPr lang="ru-RU" sz="2400" dirty="0"/>
              <a:t>На реакцию с хлоридами пошло 0,01 моль нитрата серебра:</a:t>
            </a:r>
          </a:p>
          <a:p>
            <a:pPr lvl="2"/>
            <a:r>
              <a:rPr lang="en-US" sz="2400" dirty="0"/>
              <a:t>n</a:t>
            </a:r>
            <a:r>
              <a:rPr lang="ru-RU" sz="2400" dirty="0"/>
              <a:t>(</a:t>
            </a:r>
            <a:r>
              <a:rPr lang="en-US" sz="2400" dirty="0" err="1"/>
              <a:t>AgNO</a:t>
            </a:r>
            <a:r>
              <a:rPr lang="ru-RU" sz="2400" baseline="-25000" dirty="0"/>
              <a:t>3</a:t>
            </a:r>
            <a:r>
              <a:rPr lang="ru-RU" sz="2400" dirty="0"/>
              <a:t>)</a:t>
            </a:r>
            <a:r>
              <a:rPr lang="ru-RU" sz="2400" baseline="-25000" dirty="0" err="1"/>
              <a:t>реаг</a:t>
            </a:r>
            <a:r>
              <a:rPr lang="ru-RU" sz="2400" baseline="-25000" dirty="0"/>
              <a:t>. с хлоридами</a:t>
            </a:r>
            <a:r>
              <a:rPr lang="ru-RU" sz="2400" dirty="0"/>
              <a:t> = 0,01 моль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3644132"/>
      </p:ext>
    </p:extLst>
  </p:cSld>
  <p:clrMapOvr>
    <a:masterClrMapping/>
  </p:clrMapOvr>
  <p:transition spd="slow">
    <p:pu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E6E7D8-7705-CA13-CA29-B9DFC438DE5D}"/>
              </a:ext>
            </a:extLst>
          </p:cNvPr>
          <p:cNvSpPr txBox="1"/>
          <p:nvPr/>
        </p:nvSpPr>
        <p:spPr>
          <a:xfrm>
            <a:off x="249382" y="1380932"/>
            <a:ext cx="11787447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41539" indent="-241539">
              <a:buAutoNum type="arabicPeriod" startAt="3"/>
            </a:pPr>
            <a:r>
              <a:rPr lang="en-US" sz="2400" dirty="0"/>
              <a:t>  </a:t>
            </a:r>
            <a:r>
              <a:rPr lang="ru-RU" sz="2400" dirty="0"/>
              <a:t>Металлы в хлоридах и серебро одновалентные.</a:t>
            </a:r>
          </a:p>
          <a:p>
            <a:r>
              <a:rPr lang="en-US" sz="2400" dirty="0"/>
              <a:t>     </a:t>
            </a:r>
            <a:r>
              <a:rPr lang="ru-RU" sz="2400" dirty="0"/>
              <a:t>Составим систему уравнений для расчета количества вещества исходных</a:t>
            </a:r>
            <a:endParaRPr lang="en-US" sz="2400" dirty="0"/>
          </a:p>
          <a:p>
            <a:r>
              <a:rPr lang="en-US" sz="2400" dirty="0"/>
              <a:t>   </a:t>
            </a:r>
            <a:r>
              <a:rPr lang="ru-RU" sz="2400" dirty="0"/>
              <a:t> </a:t>
            </a:r>
            <a:r>
              <a:rPr lang="en-US" sz="2400" dirty="0"/>
              <a:t> </a:t>
            </a:r>
            <a:r>
              <a:rPr lang="ru-RU" sz="2400" dirty="0"/>
              <a:t>хлоридов: </a:t>
            </a:r>
          </a:p>
          <a:p>
            <a:pPr lvl="1"/>
            <a:r>
              <a:rPr lang="ru-RU" sz="2400" dirty="0"/>
              <a:t>х + у = 0,1</a:t>
            </a:r>
          </a:p>
          <a:p>
            <a:pPr lvl="1"/>
            <a:r>
              <a:rPr lang="ru-RU" sz="2400" dirty="0"/>
              <a:t>58,5х + 74,5у = 6,49</a:t>
            </a:r>
          </a:p>
          <a:p>
            <a:pPr lvl="1"/>
            <a:r>
              <a:rPr lang="ru-RU" sz="2400" dirty="0"/>
              <a:t>х = 0,06 моль, у = 0,04 моль</a:t>
            </a:r>
          </a:p>
          <a:p>
            <a:endParaRPr lang="ru-RU" sz="2400" dirty="0"/>
          </a:p>
          <a:p>
            <a:r>
              <a:rPr lang="ru-RU" sz="2400" dirty="0"/>
              <a:t>4.  Массы солей и их массовые доли в смеси:</a:t>
            </a:r>
          </a:p>
          <a:p>
            <a:pPr lvl="1"/>
            <a:r>
              <a:rPr lang="ru-RU" sz="2400" dirty="0"/>
              <a:t>m(</a:t>
            </a:r>
            <a:r>
              <a:rPr lang="ru-RU" sz="2400" dirty="0" err="1"/>
              <a:t>NaCl</a:t>
            </a:r>
            <a:r>
              <a:rPr lang="ru-RU" sz="2400" dirty="0"/>
              <a:t>) = 0,06 ∙ 58,5= 3,51 г</a:t>
            </a:r>
          </a:p>
          <a:p>
            <a:pPr lvl="1"/>
            <a:r>
              <a:rPr lang="ru-RU" sz="2400" dirty="0"/>
              <a:t>m(</a:t>
            </a:r>
            <a:r>
              <a:rPr lang="ru-RU" sz="2400" dirty="0" err="1"/>
              <a:t>KCl</a:t>
            </a:r>
            <a:r>
              <a:rPr lang="ru-RU" sz="2400" dirty="0"/>
              <a:t>) = 0,04 ∙ 74,5 = 2,98 г </a:t>
            </a:r>
          </a:p>
          <a:p>
            <a:pPr lvl="1"/>
            <a:r>
              <a:rPr lang="ru-RU" sz="2400" dirty="0"/>
              <a:t>ω(</a:t>
            </a:r>
            <a:r>
              <a:rPr lang="ru-RU" sz="2400" dirty="0" err="1"/>
              <a:t>NaCl</a:t>
            </a:r>
            <a:r>
              <a:rPr lang="ru-RU" sz="2400" dirty="0"/>
              <a:t>) = (3,51 / 6,49) ∙ 100 % = 54,08 %</a:t>
            </a:r>
          </a:p>
          <a:p>
            <a:pPr lvl="1"/>
            <a:r>
              <a:rPr lang="ru-RU" sz="2400" dirty="0"/>
              <a:t>ω(</a:t>
            </a:r>
            <a:r>
              <a:rPr lang="ru-RU" sz="2400" dirty="0" err="1"/>
              <a:t>KCl</a:t>
            </a:r>
            <a:r>
              <a:rPr lang="ru-RU" sz="2400" dirty="0"/>
              <a:t>) = (2,98 / 6,49) ∙ 100 % = 45,92 %      </a:t>
            </a:r>
          </a:p>
          <a:p>
            <a:endParaRPr lang="ru-RU" sz="2400" dirty="0"/>
          </a:p>
          <a:p>
            <a:r>
              <a:rPr lang="ru-RU" sz="2400" b="1" dirty="0"/>
              <a:t>Ответ: ω(</a:t>
            </a:r>
            <a:r>
              <a:rPr lang="ru-RU" sz="2400" b="1" dirty="0" err="1"/>
              <a:t>NaCl</a:t>
            </a:r>
            <a:r>
              <a:rPr lang="ru-RU" sz="2400" b="1" dirty="0"/>
              <a:t>) = 54,08 %; ω(</a:t>
            </a:r>
            <a:r>
              <a:rPr lang="ru-RU" sz="2400" b="1" dirty="0" err="1"/>
              <a:t>KCl</a:t>
            </a:r>
            <a:r>
              <a:rPr lang="ru-RU" sz="2400" b="1" dirty="0"/>
              <a:t>) = 45,92 %.     </a:t>
            </a:r>
            <a:r>
              <a:rPr lang="ru-RU" sz="2400" dirty="0"/>
              <a:t>           </a:t>
            </a:r>
          </a:p>
          <a:p>
            <a:pPr marL="457200" indent="-457200">
              <a:buAutoNum type="arabicPeriod" startAt="2"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65702021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3493674"/>
            <a:ext cx="2500971" cy="2225225"/>
          </a:xfrm>
        </p:spPr>
        <p:txBody>
          <a:bodyPr rtlCol="0"/>
          <a:lstStyle/>
          <a:p>
            <a:pPr rtl="0"/>
            <a:r>
              <a:rPr lang="ru-RU" noProof="1"/>
              <a:t>Расчеты с использованием понятий «растворимость», «массовая доля вещества в растворе»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4"/>
          </p:nvPr>
        </p:nvSpPr>
        <p:spPr>
          <a:xfrm>
            <a:off x="2483635" y="3493673"/>
            <a:ext cx="2377440" cy="3139321"/>
          </a:xfrm>
        </p:spPr>
        <p:txBody>
          <a:bodyPr rtlCol="0"/>
          <a:lstStyle/>
          <a:p>
            <a:pPr rtl="0"/>
            <a:r>
              <a:rPr lang="ru-RU" noProof="1"/>
              <a:t>Расчеты массы (объема, количества вещества) продуктов реакции, если одно из веществ дано в избытке (имеет примеси)</a:t>
            </a:r>
          </a:p>
        </p:txBody>
      </p:sp>
      <p:sp>
        <p:nvSpPr>
          <p:cNvPr id="8" name="Объект 7"/>
          <p:cNvSpPr>
            <a:spLocks noGrp="1"/>
          </p:cNvSpPr>
          <p:nvPr>
            <p:ph idx="15"/>
          </p:nvPr>
        </p:nvSpPr>
        <p:spPr>
          <a:xfrm>
            <a:off x="4738255" y="3493675"/>
            <a:ext cx="2759825" cy="3364326"/>
          </a:xfrm>
        </p:spPr>
        <p:txBody>
          <a:bodyPr rtlCol="0"/>
          <a:lstStyle/>
          <a:p>
            <a:pPr rtl="0"/>
            <a:r>
              <a:rPr lang="ru-RU" noProof="1"/>
              <a:t>Расчёты массы (объема, количества вещества) продукта реакции, если одно из веществ дано в виде раствора с определенной массовой долей растворенного вещества</a:t>
            </a:r>
          </a:p>
        </p:txBody>
      </p:sp>
      <p:sp>
        <p:nvSpPr>
          <p:cNvPr id="9" name="Объект 8"/>
          <p:cNvSpPr>
            <a:spLocks noGrp="1"/>
          </p:cNvSpPr>
          <p:nvPr>
            <p:ph idx="16"/>
          </p:nvPr>
        </p:nvSpPr>
        <p:spPr>
          <a:xfrm>
            <a:off x="7313589" y="3493674"/>
            <a:ext cx="2377440" cy="2529923"/>
          </a:xfrm>
        </p:spPr>
        <p:txBody>
          <a:bodyPr rtlCol="0"/>
          <a:lstStyle/>
          <a:p>
            <a:pPr rtl="0"/>
            <a:r>
              <a:rPr lang="ru-RU" noProof="1"/>
              <a:t>Расчеты массовой или объемной доли выхода продукта реакции от теоретически возможного</a:t>
            </a:r>
          </a:p>
        </p:txBody>
      </p:sp>
      <p:sp>
        <p:nvSpPr>
          <p:cNvPr id="33" name="Объект 32"/>
          <p:cNvSpPr>
            <a:spLocks noGrp="1"/>
          </p:cNvSpPr>
          <p:nvPr>
            <p:ph idx="17"/>
          </p:nvPr>
        </p:nvSpPr>
        <p:spPr>
          <a:xfrm>
            <a:off x="9728566" y="3493674"/>
            <a:ext cx="2377440" cy="1920526"/>
          </a:xfrm>
        </p:spPr>
        <p:txBody>
          <a:bodyPr rtlCol="0"/>
          <a:lstStyle/>
          <a:p>
            <a:pPr rtl="0"/>
            <a:r>
              <a:rPr lang="ru-RU" noProof="1"/>
              <a:t>Расчеты массовой доли (массы) химического соединения в смеси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>
          <a:xfrm>
            <a:off x="0" y="47122"/>
            <a:ext cx="12192000" cy="2062103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b="1" noProof="1"/>
              <a:t>В официальном документе «Спецификация КИМ </a:t>
            </a:r>
            <a:br>
              <a:rPr lang="ru-RU" b="1" noProof="1"/>
            </a:br>
            <a:r>
              <a:rPr lang="ru-RU" b="1" noProof="1"/>
              <a:t>ЕГЭ 2023 г» указаны следующие проверяемые элементы содержания для расчетных задач высокого уровня сложности в неорганической химии: </a:t>
            </a:r>
          </a:p>
        </p:txBody>
      </p:sp>
      <p:sp>
        <p:nvSpPr>
          <p:cNvPr id="47" name="Объект 46"/>
          <p:cNvSpPr>
            <a:spLocks noGrp="1"/>
          </p:cNvSpPr>
          <p:nvPr>
            <p:ph idx="18"/>
          </p:nvPr>
        </p:nvSpPr>
        <p:spPr/>
        <p:txBody>
          <a:bodyPr rtlCol="0"/>
          <a:lstStyle/>
          <a:p>
            <a:pPr rtl="0"/>
            <a:r>
              <a:rPr lang="ru-RU" noProof="1"/>
              <a:t>1</a:t>
            </a:r>
          </a:p>
        </p:txBody>
      </p:sp>
      <p:sp>
        <p:nvSpPr>
          <p:cNvPr id="48" name="Объект 47"/>
          <p:cNvSpPr>
            <a:spLocks noGrp="1"/>
          </p:cNvSpPr>
          <p:nvPr>
            <p:ph idx="19"/>
          </p:nvPr>
        </p:nvSpPr>
        <p:spPr/>
        <p:txBody>
          <a:bodyPr rtlCol="0"/>
          <a:lstStyle/>
          <a:p>
            <a:pPr rtl="0"/>
            <a:r>
              <a:rPr lang="ru-RU" noProof="1"/>
              <a:t>2</a:t>
            </a:r>
          </a:p>
        </p:txBody>
      </p:sp>
      <p:sp>
        <p:nvSpPr>
          <p:cNvPr id="49" name="Объект 48"/>
          <p:cNvSpPr>
            <a:spLocks noGrp="1"/>
          </p:cNvSpPr>
          <p:nvPr>
            <p:ph idx="20"/>
          </p:nvPr>
        </p:nvSpPr>
        <p:spPr/>
        <p:txBody>
          <a:bodyPr rtlCol="0"/>
          <a:lstStyle/>
          <a:p>
            <a:pPr rtl="0"/>
            <a:r>
              <a:rPr lang="ru-RU" noProof="1"/>
              <a:t>3</a:t>
            </a:r>
          </a:p>
        </p:txBody>
      </p:sp>
      <p:sp>
        <p:nvSpPr>
          <p:cNvPr id="50" name="Объект 49"/>
          <p:cNvSpPr>
            <a:spLocks noGrp="1"/>
          </p:cNvSpPr>
          <p:nvPr>
            <p:ph idx="21"/>
          </p:nvPr>
        </p:nvSpPr>
        <p:spPr/>
        <p:txBody>
          <a:bodyPr rtlCol="0"/>
          <a:lstStyle/>
          <a:p>
            <a:pPr rtl="0"/>
            <a:r>
              <a:rPr lang="ru-RU" noProof="1"/>
              <a:t>4</a:t>
            </a:r>
          </a:p>
        </p:txBody>
      </p:sp>
      <p:sp>
        <p:nvSpPr>
          <p:cNvPr id="51" name="Объект 50"/>
          <p:cNvSpPr>
            <a:spLocks noGrp="1"/>
          </p:cNvSpPr>
          <p:nvPr>
            <p:ph idx="22"/>
          </p:nvPr>
        </p:nvSpPr>
        <p:spPr/>
        <p:txBody>
          <a:bodyPr rtlCol="0"/>
          <a:lstStyle/>
          <a:p>
            <a:pPr rtl="0"/>
            <a:r>
              <a:rPr lang="ru-RU" noProof="1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161256907"/>
      </p:ext>
    </p:extLst>
  </p:cSld>
  <p:clrMapOvr>
    <a:masterClrMapping/>
  </p:clrMapOvr>
  <p:transition spd="slow">
    <p:pu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9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47282694"/>
      </p:ext>
    </p:extLst>
  </p:cSld>
  <p:clrMapOvr>
    <a:masterClrMapping/>
  </p:clrMapOvr>
  <p:transition spd="slow">
    <p:push dir="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1669302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Примеры расчетных задач по уравнениям химических реакций в неорганической химии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404554" y="1929572"/>
            <a:ext cx="11499272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ru-RU" sz="2800" b="1" dirty="0"/>
              <a:t>Расчет по уравнению реакции на избыток/недостаток и определение состава продукта</a:t>
            </a:r>
          </a:p>
          <a:p>
            <a:endParaRPr lang="ru-RU" sz="2400" b="1" dirty="0"/>
          </a:p>
          <a:p>
            <a:r>
              <a:rPr lang="ru-RU" sz="2800" dirty="0"/>
              <a:t>Натрий массой 6,9 г растворили в 110 мл воды. К полученному раствору добавили 196 г 15 %-го раствора фосфорной кислоты. Определите состав образовавшейся соли и ее массовую долю в полученном растворе.</a:t>
            </a:r>
          </a:p>
          <a:p>
            <a:r>
              <a:rPr lang="ru-RU" sz="2800" dirty="0"/>
              <a:t>В ответе запишите уравнения реакций, которые указаны в условии задачи, и приведите все необходимые вычисления (указывайте единицы измерения искомых физических величин).</a:t>
            </a:r>
          </a:p>
        </p:txBody>
      </p:sp>
    </p:spTree>
    <p:extLst>
      <p:ext uri="{BB962C8B-B14F-4D97-AF65-F5344CB8AC3E}">
        <p14:creationId xmlns:p14="http://schemas.microsoft.com/office/powerpoint/2010/main" val="23775882"/>
      </p:ext>
    </p:extLst>
  </p:cSld>
  <p:clrMapOvr>
    <a:masterClrMapping/>
  </p:clrMapOvr>
  <p:transition spd="slow">
    <p:push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80932"/>
            <a:ext cx="11787447" cy="5755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41539" indent="-241539">
              <a:buFont typeface="+mj-lt"/>
              <a:buAutoNum type="arabicPeriod"/>
            </a:pPr>
            <a:r>
              <a:rPr lang="ru-RU" sz="2400" dirty="0"/>
              <a:t>   </a:t>
            </a:r>
            <a:r>
              <a:rPr lang="pt-BR" sz="2400" dirty="0"/>
              <a:t>Уравнения реакций</a:t>
            </a:r>
            <a:r>
              <a:rPr lang="ru-RU" sz="2400" dirty="0"/>
              <a:t>:</a:t>
            </a:r>
          </a:p>
          <a:p>
            <a:pPr marL="241539" indent="-241539">
              <a:buFont typeface="+mj-lt"/>
              <a:buAutoNum type="arabicPeriod"/>
            </a:pPr>
            <a:endParaRPr lang="ru-RU" sz="800" dirty="0"/>
          </a:p>
          <a:p>
            <a:pPr lvl="1"/>
            <a:r>
              <a:rPr lang="pt-BR" sz="2400" dirty="0"/>
              <a:t>2Na + 2H2O = 2NaOH + H2↑</a:t>
            </a:r>
            <a:endParaRPr lang="ru-RU" sz="2400" dirty="0"/>
          </a:p>
          <a:p>
            <a:pPr lvl="1"/>
            <a:r>
              <a:rPr lang="pt-BR" sz="2400" dirty="0"/>
              <a:t>NaOH + H3PO4 = NaH2PO4 + H2O </a:t>
            </a:r>
            <a:endParaRPr lang="ru-RU" sz="2400" dirty="0"/>
          </a:p>
          <a:p>
            <a:pPr lvl="1"/>
            <a:endParaRPr lang="pt-BR" sz="800" dirty="0"/>
          </a:p>
          <a:p>
            <a:pPr marL="457200" indent="-457200">
              <a:buAutoNum type="arabicPeriod" startAt="2"/>
            </a:pPr>
            <a:r>
              <a:rPr lang="ru-RU" sz="2400" dirty="0"/>
              <a:t>Количество вещества реагентов и продуктов, их массы</a:t>
            </a:r>
          </a:p>
          <a:p>
            <a:pPr marL="0" lvl="7">
              <a:spcBef>
                <a:spcPts val="564"/>
              </a:spcBef>
            </a:pPr>
            <a:r>
              <a:rPr lang="ru-RU" sz="2400" dirty="0"/>
              <a:t>     </a:t>
            </a:r>
            <a:r>
              <a:rPr lang="en-US" sz="2400" dirty="0"/>
              <a:t>n</a:t>
            </a:r>
            <a:r>
              <a:rPr lang="ru-RU" sz="2400" dirty="0"/>
              <a:t>(</a:t>
            </a:r>
            <a:r>
              <a:rPr lang="en-US" sz="2400" dirty="0"/>
              <a:t>Na</a:t>
            </a:r>
            <a:r>
              <a:rPr lang="ru-RU" sz="2400" dirty="0"/>
              <a:t>) = 6,9 / 23 = 0,3 моль</a:t>
            </a:r>
          </a:p>
          <a:p>
            <a:pPr marL="0" lvl="7">
              <a:spcBef>
                <a:spcPts val="564"/>
              </a:spcBef>
            </a:pPr>
            <a:r>
              <a:rPr lang="ru-RU" sz="2400" dirty="0"/>
              <a:t>     </a:t>
            </a:r>
            <a:r>
              <a:rPr lang="en-US" sz="2400" dirty="0"/>
              <a:t>n</a:t>
            </a:r>
            <a:r>
              <a:rPr lang="ru-RU" sz="2400" dirty="0"/>
              <a:t>(</a:t>
            </a:r>
            <a:r>
              <a:rPr lang="en-US" sz="2400" dirty="0"/>
              <a:t>NaOH</a:t>
            </a:r>
            <a:r>
              <a:rPr lang="ru-RU" sz="2400" dirty="0"/>
              <a:t>) = </a:t>
            </a:r>
            <a:r>
              <a:rPr lang="en-US" sz="2400" dirty="0"/>
              <a:t>n</a:t>
            </a:r>
            <a:r>
              <a:rPr lang="ru-RU" sz="2400" dirty="0"/>
              <a:t>(</a:t>
            </a:r>
            <a:r>
              <a:rPr lang="en-US" sz="2400" dirty="0"/>
              <a:t>Na</a:t>
            </a:r>
            <a:r>
              <a:rPr lang="ru-RU" sz="2400" dirty="0"/>
              <a:t>) = 0,3 моль</a:t>
            </a:r>
          </a:p>
          <a:p>
            <a:pPr marL="0" lvl="7">
              <a:spcBef>
                <a:spcPts val="564"/>
              </a:spcBef>
            </a:pPr>
            <a:r>
              <a:rPr lang="ru-RU" sz="2400" dirty="0"/>
              <a:t>     </a:t>
            </a:r>
            <a:r>
              <a:rPr lang="en-US" sz="2400" dirty="0"/>
              <a:t>n</a:t>
            </a:r>
            <a:r>
              <a:rPr lang="ru-RU" sz="2400" dirty="0"/>
              <a:t>(</a:t>
            </a:r>
            <a:r>
              <a:rPr lang="en-US" sz="2400" dirty="0"/>
              <a:t>H</a:t>
            </a:r>
            <a:r>
              <a:rPr lang="ru-RU" sz="2400" baseline="-25000" dirty="0"/>
              <a:t>2</a:t>
            </a:r>
            <a:r>
              <a:rPr lang="ru-RU" sz="2400" dirty="0"/>
              <a:t>) = 0,15 моль</a:t>
            </a:r>
          </a:p>
          <a:p>
            <a:pPr marL="0" lvl="7">
              <a:spcBef>
                <a:spcPts val="564"/>
              </a:spcBef>
            </a:pPr>
            <a:r>
              <a:rPr lang="ru-RU" sz="2400" dirty="0"/>
              <a:t>     </a:t>
            </a:r>
            <a:r>
              <a:rPr lang="en-US" sz="2400" dirty="0"/>
              <a:t>m</a:t>
            </a:r>
            <a:r>
              <a:rPr lang="ru-RU" sz="2400" dirty="0"/>
              <a:t>(</a:t>
            </a:r>
            <a:r>
              <a:rPr lang="en-US" sz="2400" dirty="0"/>
              <a:t>H</a:t>
            </a:r>
            <a:r>
              <a:rPr lang="ru-RU" sz="2400" baseline="-25000" dirty="0"/>
              <a:t>2</a:t>
            </a:r>
            <a:r>
              <a:rPr lang="ru-RU" sz="2400" dirty="0"/>
              <a:t>) = 0,15 ∙ 2 = 0,3 г</a:t>
            </a:r>
          </a:p>
          <a:p>
            <a:pPr marL="0" lvl="7">
              <a:spcBef>
                <a:spcPts val="564"/>
              </a:spcBef>
            </a:pPr>
            <a:r>
              <a:rPr lang="ru-RU" sz="2400" dirty="0"/>
              <a:t>     </a:t>
            </a:r>
            <a:r>
              <a:rPr lang="en-US" sz="2400" dirty="0"/>
              <a:t>m</a:t>
            </a:r>
            <a:r>
              <a:rPr lang="ru-RU" sz="2400" dirty="0"/>
              <a:t>(</a:t>
            </a:r>
            <a:r>
              <a:rPr lang="en-US" sz="2400" dirty="0"/>
              <a:t>NaOH</a:t>
            </a:r>
            <a:r>
              <a:rPr lang="ru-RU" sz="2400" dirty="0"/>
              <a:t>) = 0,3 ∙ 40 = 12 г</a:t>
            </a:r>
          </a:p>
          <a:p>
            <a:pPr marL="0" lvl="7">
              <a:spcBef>
                <a:spcPts val="564"/>
              </a:spcBef>
            </a:pPr>
            <a:r>
              <a:rPr lang="ru-RU" sz="2400" dirty="0"/>
              <a:t>     </a:t>
            </a:r>
            <a:r>
              <a:rPr lang="en-US" sz="2400" dirty="0"/>
              <a:t>m</a:t>
            </a:r>
            <a:r>
              <a:rPr lang="ru-RU" sz="2400" dirty="0"/>
              <a:t>(</a:t>
            </a:r>
            <a:r>
              <a:rPr lang="en-US" sz="2400" dirty="0"/>
              <a:t>NaOH</a:t>
            </a:r>
            <a:r>
              <a:rPr lang="ru-RU" sz="2400" dirty="0"/>
              <a:t>)</a:t>
            </a:r>
            <a:r>
              <a:rPr lang="ru-RU" sz="2400" baseline="-25000" dirty="0"/>
              <a:t>раствора</a:t>
            </a:r>
            <a:r>
              <a:rPr lang="ru-RU" sz="2400" dirty="0"/>
              <a:t> = 12 + 110 – 0,3 = 121,7 г</a:t>
            </a:r>
          </a:p>
          <a:p>
            <a:pPr marL="0" lvl="7">
              <a:spcBef>
                <a:spcPts val="564"/>
              </a:spcBef>
            </a:pPr>
            <a:r>
              <a:rPr lang="ru-RU" sz="2400" dirty="0"/>
              <a:t>     Количество вещества ортофосфорной кислоты: </a:t>
            </a:r>
          </a:p>
          <a:p>
            <a:pPr marL="0" lvl="7">
              <a:spcBef>
                <a:spcPts val="564"/>
              </a:spcBef>
            </a:pPr>
            <a:r>
              <a:rPr lang="ru-RU" sz="2400" dirty="0"/>
              <a:t>     </a:t>
            </a:r>
            <a:r>
              <a:rPr lang="en-US" sz="2400" dirty="0"/>
              <a:t>n</a:t>
            </a:r>
            <a:r>
              <a:rPr lang="ru-RU" sz="2400" dirty="0"/>
              <a:t>(</a:t>
            </a:r>
            <a:r>
              <a:rPr lang="en-US" sz="2400" dirty="0"/>
              <a:t>H</a:t>
            </a:r>
            <a:r>
              <a:rPr lang="ru-RU" sz="2400" baseline="-25000" dirty="0"/>
              <a:t>3</a:t>
            </a:r>
            <a:r>
              <a:rPr lang="en-US" sz="2400" dirty="0"/>
              <a:t>PO</a:t>
            </a:r>
            <a:r>
              <a:rPr lang="ru-RU" sz="2400" baseline="-25000" dirty="0"/>
              <a:t>4</a:t>
            </a:r>
            <a:r>
              <a:rPr lang="ru-RU" sz="2400" dirty="0"/>
              <a:t>) = (196 ∙ 0,15) / 98 = 0,3 моль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99314487"/>
      </p:ext>
    </p:extLst>
  </p:cSld>
  <p:clrMapOvr>
    <a:masterClrMapping/>
  </p:clrMapOvr>
  <p:transition spd="slow">
    <p:push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80932"/>
            <a:ext cx="11787447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AutoNum type="arabicPeriod" startAt="3"/>
            </a:pPr>
            <a:r>
              <a:rPr lang="en-US" sz="2800" dirty="0"/>
              <a:t>n</a:t>
            </a:r>
            <a:r>
              <a:rPr lang="ru-RU" sz="2800" dirty="0"/>
              <a:t>(</a:t>
            </a:r>
            <a:r>
              <a:rPr lang="en-US" sz="2800" dirty="0"/>
              <a:t>H</a:t>
            </a:r>
            <a:r>
              <a:rPr lang="ru-RU" sz="2800" baseline="-25000" dirty="0"/>
              <a:t>3</a:t>
            </a:r>
            <a:r>
              <a:rPr lang="en-US" sz="2800" dirty="0"/>
              <a:t>PO</a:t>
            </a:r>
            <a:r>
              <a:rPr lang="ru-RU" sz="2800" baseline="-25000" dirty="0"/>
              <a:t>4</a:t>
            </a:r>
            <a:r>
              <a:rPr lang="ru-RU" sz="2800" dirty="0"/>
              <a:t>) = </a:t>
            </a:r>
            <a:r>
              <a:rPr lang="en-US" sz="2800" dirty="0"/>
              <a:t>n</a:t>
            </a:r>
            <a:r>
              <a:rPr lang="ru-RU" sz="2800" dirty="0"/>
              <a:t>(</a:t>
            </a:r>
            <a:r>
              <a:rPr lang="en-US" sz="2800" dirty="0"/>
              <a:t>NaOH</a:t>
            </a:r>
            <a:r>
              <a:rPr lang="ru-RU" sz="2800" dirty="0"/>
              <a:t>) </a:t>
            </a:r>
            <a:endParaRPr lang="ru-RU" sz="800" dirty="0"/>
          </a:p>
          <a:p>
            <a:pPr lvl="1"/>
            <a:r>
              <a:rPr lang="ru-RU" sz="2800" dirty="0"/>
              <a:t>Значит, кислота и щелочь реагируют в соотношении 1 : 1</a:t>
            </a:r>
          </a:p>
          <a:p>
            <a:pPr lvl="1"/>
            <a:r>
              <a:rPr lang="ru-RU" sz="2800" dirty="0"/>
              <a:t>Следовательно, образуется кислая соль </a:t>
            </a:r>
            <a:r>
              <a:rPr lang="en-US" sz="2800" dirty="0" err="1"/>
              <a:t>NaH</a:t>
            </a:r>
            <a:r>
              <a:rPr lang="ru-RU" sz="2800" baseline="-25000" dirty="0"/>
              <a:t>2</a:t>
            </a:r>
            <a:r>
              <a:rPr lang="en-US" sz="2800" dirty="0"/>
              <a:t>PO</a:t>
            </a:r>
            <a:r>
              <a:rPr lang="ru-RU" sz="2800" baseline="-25000" dirty="0"/>
              <a:t>4</a:t>
            </a:r>
            <a:endParaRPr lang="ru-RU" sz="2800" dirty="0"/>
          </a:p>
          <a:p>
            <a:pPr lvl="2"/>
            <a:r>
              <a:rPr lang="en-US" sz="2800" dirty="0"/>
              <a:t>m</a:t>
            </a:r>
            <a:r>
              <a:rPr lang="ru-RU" sz="2800" dirty="0"/>
              <a:t>(</a:t>
            </a:r>
            <a:r>
              <a:rPr lang="en-US" sz="2800" dirty="0" err="1"/>
              <a:t>NaH</a:t>
            </a:r>
            <a:r>
              <a:rPr lang="ru-RU" sz="2800" baseline="-25000" dirty="0"/>
              <a:t>2</a:t>
            </a:r>
            <a:r>
              <a:rPr lang="en-US" sz="2800" dirty="0"/>
              <a:t>PO</a:t>
            </a:r>
            <a:r>
              <a:rPr lang="ru-RU" sz="2800" baseline="-25000" dirty="0"/>
              <a:t>4</a:t>
            </a:r>
            <a:r>
              <a:rPr lang="ru-RU" sz="2800" dirty="0"/>
              <a:t>) = 0,3 ∙ 120 = 36 г</a:t>
            </a:r>
          </a:p>
          <a:p>
            <a:r>
              <a:rPr lang="ru-RU" sz="2800" dirty="0"/>
              <a:t>4.  Массовая доля соли в образовавшемся растворе:</a:t>
            </a:r>
          </a:p>
          <a:p>
            <a:pPr lvl="1"/>
            <a:r>
              <a:rPr lang="en-US" sz="2800" dirty="0"/>
              <a:t>m </a:t>
            </a:r>
            <a:r>
              <a:rPr lang="ru-RU" sz="2800" dirty="0"/>
              <a:t>р-</a:t>
            </a:r>
            <a:r>
              <a:rPr lang="ru-RU" sz="2800" dirty="0" err="1"/>
              <a:t>ра</a:t>
            </a:r>
            <a:r>
              <a:rPr lang="ru-RU" sz="2800" dirty="0"/>
              <a:t> = 121,7 + 196 = 317,7 г</a:t>
            </a:r>
          </a:p>
          <a:p>
            <a:pPr lvl="1"/>
            <a:r>
              <a:rPr lang="ru-RU" sz="2800" dirty="0"/>
              <a:t>ω(</a:t>
            </a:r>
            <a:r>
              <a:rPr lang="en-US" sz="2800" dirty="0" err="1"/>
              <a:t>NaH</a:t>
            </a:r>
            <a:r>
              <a:rPr lang="ru-RU" sz="2800" baseline="-25000" dirty="0"/>
              <a:t>2</a:t>
            </a:r>
            <a:r>
              <a:rPr lang="en-US" sz="2800" dirty="0"/>
              <a:t>PO</a:t>
            </a:r>
            <a:r>
              <a:rPr lang="ru-RU" sz="2800" baseline="-25000" dirty="0"/>
              <a:t>4</a:t>
            </a:r>
            <a:r>
              <a:rPr lang="ru-RU" sz="2800" dirty="0"/>
              <a:t>)= 36 / 317,7 = 0,1133, или 11,33 %</a:t>
            </a:r>
          </a:p>
          <a:p>
            <a:endParaRPr lang="ru-RU" sz="2800" u="sng" dirty="0"/>
          </a:p>
          <a:p>
            <a:r>
              <a:rPr lang="ru-RU" sz="2800" b="1" dirty="0"/>
              <a:t>Ответ: кислая соль </a:t>
            </a:r>
            <a:r>
              <a:rPr lang="en-US" sz="2800" b="1" dirty="0" err="1"/>
              <a:t>NaH</a:t>
            </a:r>
            <a:r>
              <a:rPr lang="ru-RU" sz="2800" b="1" baseline="-25000" dirty="0"/>
              <a:t>2</a:t>
            </a:r>
            <a:r>
              <a:rPr lang="en-US" sz="2800" b="1" dirty="0"/>
              <a:t>PO</a:t>
            </a:r>
            <a:r>
              <a:rPr lang="ru-RU" sz="2800" b="1" baseline="-25000" dirty="0"/>
              <a:t>4</a:t>
            </a:r>
            <a:r>
              <a:rPr lang="ru-RU" sz="2800" b="1" dirty="0"/>
              <a:t>,  ω(</a:t>
            </a:r>
            <a:r>
              <a:rPr lang="en-US" sz="2800" b="1" dirty="0" err="1"/>
              <a:t>NaH</a:t>
            </a:r>
            <a:r>
              <a:rPr lang="ru-RU" sz="2800" b="1" baseline="-25000" dirty="0"/>
              <a:t>2</a:t>
            </a:r>
            <a:r>
              <a:rPr lang="en-US" sz="2800" b="1" dirty="0"/>
              <a:t>PO</a:t>
            </a:r>
            <a:r>
              <a:rPr lang="ru-RU" sz="2800" b="1" baseline="-25000" dirty="0"/>
              <a:t>4</a:t>
            </a:r>
            <a:r>
              <a:rPr lang="ru-RU" sz="2800" b="1" dirty="0"/>
              <a:t>) = 11,33 %.</a:t>
            </a:r>
          </a:p>
        </p:txBody>
      </p:sp>
    </p:spTree>
    <p:extLst>
      <p:ext uri="{BB962C8B-B14F-4D97-AF65-F5344CB8AC3E}">
        <p14:creationId xmlns:p14="http://schemas.microsoft.com/office/powerpoint/2010/main" val="3959968026"/>
      </p:ext>
    </p:extLst>
  </p:cSld>
  <p:clrMapOvr>
    <a:masterClrMapping/>
  </p:clrMapOvr>
  <p:transition spd="slow">
    <p:push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9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62030524"/>
      </p:ext>
    </p:extLst>
  </p:cSld>
  <p:clrMapOvr>
    <a:masterClrMapping/>
  </p:clrMapOvr>
  <p:transition spd="slow">
    <p:push dir="d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1669302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Примеры расчетных задач по уравнениям химических реакций в неорганической химии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404554" y="1929572"/>
            <a:ext cx="1149927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ru-RU" sz="2800" b="1" dirty="0"/>
              <a:t>Задача на частичное разложение</a:t>
            </a:r>
          </a:p>
          <a:p>
            <a:endParaRPr lang="ru-RU" sz="2800" b="1" dirty="0"/>
          </a:p>
          <a:p>
            <a:r>
              <a:rPr lang="ru-RU" sz="2800" dirty="0"/>
              <a:t>При частичном термическом разложении образца нитрата магния образовался твердый остаток массой 11,575 г. К остатку добавили 280 г 11 %-го раствора гидроксида калия. При этом образовался раствор с массой 320 г и массовой долей гидроксида калия 7 %. Определите массу исходного образца нитрата магния.</a:t>
            </a:r>
          </a:p>
          <a:p>
            <a:r>
              <a:rPr lang="ru-RU" sz="2800" dirty="0"/>
              <a:t>В ответе запишите уравнения реакций, которые указаны в условии задачи, и приведите все необходимые вычисления (указывайте единицы измерения искомых физических величин).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841176936"/>
      </p:ext>
    </p:extLst>
  </p:cSld>
  <p:clrMapOvr>
    <a:masterClrMapping/>
  </p:clrMapOvr>
  <p:transition spd="slow">
    <p:push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80932"/>
            <a:ext cx="11787447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701" indent="-214701">
              <a:buFont typeface="+mj-lt"/>
              <a:buAutoNum type="arabicPeriod"/>
            </a:pPr>
            <a:r>
              <a:rPr lang="ru-RU" sz="2000" dirty="0"/>
              <a:t>  </a:t>
            </a:r>
            <a:r>
              <a:rPr lang="ru-RU" sz="2000" dirty="0">
                <a:solidFill>
                  <a:schemeClr val="tx1"/>
                </a:solidFill>
              </a:rPr>
              <a:t>Уравнения реакций: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2Mg(NO3)2 → 2MgO +4NO2↑ + O2↑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Mg(NO3)2 + 2KOH = Mg(OH)2↓ + 2KNO3 </a:t>
            </a:r>
            <a:endParaRPr lang="ru-RU" sz="2000" dirty="0">
              <a:solidFill>
                <a:schemeClr val="tx1"/>
              </a:solidFill>
            </a:endParaRPr>
          </a:p>
          <a:p>
            <a:r>
              <a:rPr lang="ru-RU" sz="2000" dirty="0">
                <a:solidFill>
                  <a:schemeClr val="tx1"/>
                </a:solidFill>
              </a:rPr>
              <a:t>2.  Количество вещества гидроксида калия, вступившего в реакцию с неразложившимся нитратом</a:t>
            </a:r>
          </a:p>
          <a:p>
            <a:r>
              <a:rPr lang="ru-RU" sz="2000" dirty="0">
                <a:solidFill>
                  <a:schemeClr val="tx1"/>
                </a:solidFill>
              </a:rPr>
              <a:t>     магния:  n(KOH) исх. = (280 ∙ 0,11) / 56 = 0,55 моль (было в исходном растворе)</a:t>
            </a:r>
          </a:p>
          <a:p>
            <a:pPr lvl="1"/>
            <a:r>
              <a:rPr lang="ru-RU" sz="2000" dirty="0">
                <a:solidFill>
                  <a:schemeClr val="tx1"/>
                </a:solidFill>
              </a:rPr>
              <a:t>n(KOH) </a:t>
            </a:r>
            <a:r>
              <a:rPr lang="ru-RU" sz="2000" dirty="0" err="1">
                <a:solidFill>
                  <a:schemeClr val="tx1"/>
                </a:solidFill>
              </a:rPr>
              <a:t>конечн</a:t>
            </a:r>
            <a:r>
              <a:rPr lang="ru-RU" sz="2000" dirty="0">
                <a:solidFill>
                  <a:schemeClr val="tx1"/>
                </a:solidFill>
              </a:rPr>
              <a:t>. = (320 ∙ 0,07) / 56 = 0,4 моль (осталось в конечном растворе)</a:t>
            </a:r>
          </a:p>
          <a:p>
            <a:pPr lvl="1"/>
            <a:r>
              <a:rPr lang="ru-RU" sz="2000" dirty="0">
                <a:solidFill>
                  <a:schemeClr val="tx1"/>
                </a:solidFill>
              </a:rPr>
              <a:t>n(KOH) </a:t>
            </a:r>
            <a:r>
              <a:rPr lang="ru-RU" sz="2000" dirty="0" err="1">
                <a:solidFill>
                  <a:schemeClr val="tx1"/>
                </a:solidFill>
              </a:rPr>
              <a:t>реаг</a:t>
            </a:r>
            <a:r>
              <a:rPr lang="ru-RU" sz="2000" dirty="0">
                <a:solidFill>
                  <a:schemeClr val="tx1"/>
                </a:solidFill>
              </a:rPr>
              <a:t>. = 0,55 – 0,4 = 0,15 моль </a:t>
            </a:r>
          </a:p>
          <a:p>
            <a:pPr lvl="1"/>
            <a:r>
              <a:rPr lang="ru-RU" sz="2000" dirty="0">
                <a:solidFill>
                  <a:schemeClr val="tx1"/>
                </a:solidFill>
              </a:rPr>
              <a:t>В реакцию с неразложившимся нитратом магния вступило 0,15 моль гидроксида калия</a:t>
            </a:r>
          </a:p>
          <a:p>
            <a:pPr marL="354013" indent="-354013">
              <a:buFont typeface="+mj-lt"/>
              <a:buAutoNum type="arabicPeriod" startAt="3"/>
            </a:pPr>
            <a:r>
              <a:rPr lang="ru-RU" sz="2000" dirty="0">
                <a:solidFill>
                  <a:schemeClr val="tx1"/>
                </a:solidFill>
              </a:rPr>
              <a:t>Расчет количества вещества неразложившегося нитрата магния и образовавшегося оксида</a:t>
            </a:r>
          </a:p>
          <a:p>
            <a:r>
              <a:rPr lang="ru-RU" sz="2000" dirty="0"/>
              <a:t>     </a:t>
            </a:r>
            <a:r>
              <a:rPr lang="ru-RU" sz="2000" dirty="0">
                <a:solidFill>
                  <a:schemeClr val="tx1"/>
                </a:solidFill>
              </a:rPr>
              <a:t> магния:  n(</a:t>
            </a:r>
            <a:r>
              <a:rPr lang="ru-RU" sz="2000" dirty="0" err="1">
                <a:solidFill>
                  <a:schemeClr val="tx1"/>
                </a:solidFill>
              </a:rPr>
              <a:t>Mg</a:t>
            </a:r>
            <a:r>
              <a:rPr lang="ru-RU" sz="2000" dirty="0">
                <a:solidFill>
                  <a:schemeClr val="tx1"/>
                </a:solidFill>
              </a:rPr>
              <a:t>(NO3)2) </a:t>
            </a:r>
            <a:r>
              <a:rPr lang="ru-RU" sz="2000" dirty="0" err="1">
                <a:solidFill>
                  <a:schemeClr val="tx1"/>
                </a:solidFill>
              </a:rPr>
              <a:t>реаг</a:t>
            </a:r>
            <a:r>
              <a:rPr lang="ru-RU" sz="2000" dirty="0">
                <a:solidFill>
                  <a:schemeClr val="tx1"/>
                </a:solidFill>
              </a:rPr>
              <a:t>. = 2n(KOH) </a:t>
            </a:r>
            <a:r>
              <a:rPr lang="ru-RU" sz="2000" dirty="0" err="1">
                <a:solidFill>
                  <a:schemeClr val="tx1"/>
                </a:solidFill>
              </a:rPr>
              <a:t>реаг</a:t>
            </a:r>
            <a:r>
              <a:rPr lang="ru-RU" sz="2000" dirty="0">
                <a:solidFill>
                  <a:schemeClr val="tx1"/>
                </a:solidFill>
              </a:rPr>
              <a:t>. = 0,15 / 2 = 0,075 моль</a:t>
            </a:r>
          </a:p>
          <a:p>
            <a:pPr lvl="1"/>
            <a:r>
              <a:rPr lang="ru-RU" sz="2000" dirty="0">
                <a:solidFill>
                  <a:schemeClr val="tx1"/>
                </a:solidFill>
              </a:rPr>
              <a:t>n(</a:t>
            </a:r>
            <a:r>
              <a:rPr lang="ru-RU" sz="2000" dirty="0" err="1">
                <a:solidFill>
                  <a:schemeClr val="tx1"/>
                </a:solidFill>
              </a:rPr>
              <a:t>MgO</a:t>
            </a:r>
            <a:r>
              <a:rPr lang="ru-RU" sz="2000" dirty="0">
                <a:solidFill>
                  <a:schemeClr val="tx1"/>
                </a:solidFill>
              </a:rPr>
              <a:t>) = (11,575 – 0,075 ∙ 85) / 40 = 0,13 моль</a:t>
            </a:r>
          </a:p>
          <a:p>
            <a:pPr lvl="1"/>
            <a:r>
              <a:rPr lang="ru-RU" sz="2000" dirty="0">
                <a:solidFill>
                  <a:schemeClr val="tx1"/>
                </a:solidFill>
              </a:rPr>
              <a:t>m(</a:t>
            </a:r>
            <a:r>
              <a:rPr lang="ru-RU" sz="2000" dirty="0" err="1">
                <a:solidFill>
                  <a:schemeClr val="tx1"/>
                </a:solidFill>
              </a:rPr>
              <a:t>Mg</a:t>
            </a:r>
            <a:r>
              <a:rPr lang="ru-RU" sz="2000" dirty="0">
                <a:solidFill>
                  <a:schemeClr val="tx1"/>
                </a:solidFill>
              </a:rPr>
              <a:t>(NO3)2) </a:t>
            </a:r>
            <a:r>
              <a:rPr lang="ru-RU" sz="2000" dirty="0" err="1">
                <a:solidFill>
                  <a:schemeClr val="tx1"/>
                </a:solidFill>
              </a:rPr>
              <a:t>реаг</a:t>
            </a:r>
            <a:r>
              <a:rPr lang="ru-RU" sz="2000" dirty="0">
                <a:solidFill>
                  <a:schemeClr val="tx1"/>
                </a:solidFill>
              </a:rPr>
              <a:t>. = 0,075 ∙ 85 = 6,375 г</a:t>
            </a:r>
          </a:p>
          <a:p>
            <a:r>
              <a:rPr lang="ru-RU" sz="2000" dirty="0">
                <a:solidFill>
                  <a:schemeClr val="tx1"/>
                </a:solidFill>
              </a:rPr>
              <a:t>4.  Количество вещества разложившегося нитрата магния:</a:t>
            </a:r>
          </a:p>
          <a:p>
            <a:pPr lvl="1"/>
            <a:r>
              <a:rPr lang="ru-RU" sz="2000" dirty="0">
                <a:solidFill>
                  <a:schemeClr val="tx1"/>
                </a:solidFill>
              </a:rPr>
              <a:t>n(</a:t>
            </a:r>
            <a:r>
              <a:rPr lang="ru-RU" sz="2000" dirty="0" err="1">
                <a:solidFill>
                  <a:schemeClr val="tx1"/>
                </a:solidFill>
              </a:rPr>
              <a:t>Mg</a:t>
            </a:r>
            <a:r>
              <a:rPr lang="ru-RU" sz="2000" dirty="0">
                <a:solidFill>
                  <a:schemeClr val="tx1"/>
                </a:solidFill>
              </a:rPr>
              <a:t>(NO3)2) </a:t>
            </a:r>
            <a:r>
              <a:rPr lang="ru-RU" sz="2000" dirty="0" err="1">
                <a:solidFill>
                  <a:schemeClr val="tx1"/>
                </a:solidFill>
              </a:rPr>
              <a:t>разл</a:t>
            </a:r>
            <a:r>
              <a:rPr lang="ru-RU" sz="2000" dirty="0">
                <a:solidFill>
                  <a:schemeClr val="tx1"/>
                </a:solidFill>
              </a:rPr>
              <a:t>. = n(</a:t>
            </a:r>
            <a:r>
              <a:rPr lang="ru-RU" sz="2000" dirty="0" err="1">
                <a:solidFill>
                  <a:schemeClr val="tx1"/>
                </a:solidFill>
              </a:rPr>
              <a:t>MgO</a:t>
            </a:r>
            <a:r>
              <a:rPr lang="ru-RU" sz="2000" dirty="0">
                <a:solidFill>
                  <a:schemeClr val="tx1"/>
                </a:solidFill>
              </a:rPr>
              <a:t>) = 0,13 моль</a:t>
            </a:r>
          </a:p>
          <a:p>
            <a:pPr lvl="1"/>
            <a:r>
              <a:rPr lang="ru-RU" sz="2000" dirty="0">
                <a:solidFill>
                  <a:schemeClr val="tx1"/>
                </a:solidFill>
              </a:rPr>
              <a:t>m(</a:t>
            </a:r>
            <a:r>
              <a:rPr lang="ru-RU" sz="2000" dirty="0" err="1">
                <a:solidFill>
                  <a:schemeClr val="tx1"/>
                </a:solidFill>
              </a:rPr>
              <a:t>Mg</a:t>
            </a:r>
            <a:r>
              <a:rPr lang="ru-RU" sz="2000" dirty="0">
                <a:solidFill>
                  <a:schemeClr val="tx1"/>
                </a:solidFill>
              </a:rPr>
              <a:t>(NO3)2) </a:t>
            </a:r>
            <a:r>
              <a:rPr lang="ru-RU" sz="2000" dirty="0" err="1">
                <a:solidFill>
                  <a:schemeClr val="tx1"/>
                </a:solidFill>
              </a:rPr>
              <a:t>разл</a:t>
            </a:r>
            <a:r>
              <a:rPr lang="ru-RU" sz="2000" dirty="0">
                <a:solidFill>
                  <a:schemeClr val="tx1"/>
                </a:solidFill>
              </a:rPr>
              <a:t>. = 0,13 ∙ 85 = 11,05 г</a:t>
            </a:r>
          </a:p>
          <a:p>
            <a:pPr lvl="1"/>
            <a:r>
              <a:rPr lang="ru-RU" sz="2000" dirty="0">
                <a:solidFill>
                  <a:schemeClr val="tx1"/>
                </a:solidFill>
              </a:rPr>
              <a:t>m(</a:t>
            </a:r>
            <a:r>
              <a:rPr lang="ru-RU" sz="2000" dirty="0" err="1">
                <a:solidFill>
                  <a:schemeClr val="tx1"/>
                </a:solidFill>
              </a:rPr>
              <a:t>Mg</a:t>
            </a:r>
            <a:r>
              <a:rPr lang="ru-RU" sz="2000" dirty="0">
                <a:solidFill>
                  <a:schemeClr val="tx1"/>
                </a:solidFill>
              </a:rPr>
              <a:t>(NO3)2) исх. = 11,05 + 6,375 = 17,425 г</a:t>
            </a:r>
          </a:p>
          <a:p>
            <a:endParaRPr lang="ru-RU" sz="800" dirty="0">
              <a:solidFill>
                <a:schemeClr val="tx1"/>
              </a:solidFill>
            </a:endParaRPr>
          </a:p>
          <a:p>
            <a:r>
              <a:rPr lang="ru-RU" sz="2000" b="1" dirty="0">
                <a:solidFill>
                  <a:schemeClr val="tx1"/>
                </a:solidFill>
              </a:rPr>
              <a:t>Ответ: m(</a:t>
            </a:r>
            <a:r>
              <a:rPr lang="ru-RU" sz="2000" b="1" dirty="0" err="1">
                <a:solidFill>
                  <a:schemeClr val="tx1"/>
                </a:solidFill>
              </a:rPr>
              <a:t>Mg</a:t>
            </a:r>
            <a:r>
              <a:rPr lang="ru-RU" sz="2000" b="1" dirty="0">
                <a:solidFill>
                  <a:schemeClr val="tx1"/>
                </a:solidFill>
              </a:rPr>
              <a:t>(NO3)2) исх. = 17,425 г.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185535811"/>
      </p:ext>
    </p:extLst>
  </p:cSld>
  <p:clrMapOvr>
    <a:masterClrMapping/>
  </p:clrMapOvr>
  <p:transition spd="slow">
    <p:push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9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71230717"/>
      </p:ext>
    </p:extLst>
  </p:cSld>
  <p:clrMapOvr>
    <a:masterClrMapping/>
  </p:clrMapOvr>
  <p:transition spd="slow">
    <p:push dir="d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1669302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Примеры расчетных задач по уравнениям химических реакций в неорганической химии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404554" y="1929572"/>
            <a:ext cx="1149927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7"/>
            </a:pPr>
            <a:r>
              <a:rPr lang="ru-RU" sz="2400" b="1" dirty="0"/>
              <a:t>Задача на «атомистику»</a:t>
            </a:r>
          </a:p>
          <a:p>
            <a:endParaRPr lang="ru-RU" sz="2400" b="1" dirty="0"/>
          </a:p>
          <a:p>
            <a:r>
              <a:rPr lang="ru-RU" sz="2400" dirty="0"/>
              <a:t>Смесь оксида магния и фосфида магния, в которой массовая доля атомов магния равна 54,4 %, растворили в 365 г 34 %-ой соляной кислоты. При этом реагирующие вещества вступили в реакцию полностью. К полученному раствору добавили 232 г 30 %-го раствора фторида калия. Вычислите массовую долю хлорида калия в конечном растворе.</a:t>
            </a:r>
          </a:p>
          <a:p>
            <a:r>
              <a:rPr lang="ru-RU" sz="2400" dirty="0"/>
              <a:t>В ответе запишите уравнения реакций, которые указаны в условии задачи, и приведите все необходимые вычисления (указывайте единицы измерения искомых физических величин). (Данная задача из банка заданий ФИПИ).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525895713"/>
      </p:ext>
    </p:extLst>
  </p:cSld>
  <p:clrMapOvr>
    <a:masterClrMapping/>
  </p:clrMapOvr>
  <p:transition spd="slow">
    <p:push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80932"/>
            <a:ext cx="11787447" cy="5570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701" indent="-214701">
              <a:buFont typeface="+mj-lt"/>
              <a:buAutoNum type="arabicPeriod"/>
            </a:pPr>
            <a:r>
              <a:rPr lang="ru-RU" sz="2800" dirty="0"/>
              <a:t>  </a:t>
            </a:r>
            <a:r>
              <a:rPr lang="ru-RU" sz="2800" dirty="0">
                <a:solidFill>
                  <a:schemeClr val="tx1"/>
                </a:solidFill>
              </a:rPr>
              <a:t>Уравнения реакций:</a:t>
            </a:r>
          </a:p>
          <a:p>
            <a:endParaRPr lang="ru-RU" sz="2800" dirty="0"/>
          </a:p>
          <a:p>
            <a:r>
              <a:rPr lang="ru-RU" sz="2800" dirty="0">
                <a:solidFill>
                  <a:srgbClr val="00B050"/>
                </a:solidFill>
              </a:rPr>
              <a:t>     </a:t>
            </a:r>
            <a:r>
              <a:rPr lang="ru-RU" sz="2400" dirty="0">
                <a:solidFill>
                  <a:srgbClr val="00B050"/>
                </a:solidFill>
              </a:rPr>
              <a:t>0,2 моль     0,4 моль     0,2 моль                                   рассчитано по условию                                   </a:t>
            </a:r>
          </a:p>
          <a:p>
            <a:pPr lvl="1"/>
            <a:r>
              <a:rPr lang="en-US" sz="2800" dirty="0"/>
              <a:t>MgO</a:t>
            </a:r>
            <a:r>
              <a:rPr lang="ru-RU" sz="2800" dirty="0"/>
              <a:t>   +   2</a:t>
            </a:r>
            <a:r>
              <a:rPr lang="en-US" sz="2800" dirty="0"/>
              <a:t>HCl</a:t>
            </a:r>
            <a:r>
              <a:rPr lang="ru-RU" sz="2800" dirty="0"/>
              <a:t>   =   </a:t>
            </a:r>
            <a:r>
              <a:rPr lang="en-US" sz="2800" dirty="0" err="1"/>
              <a:t>MgCl</a:t>
            </a:r>
            <a:r>
              <a:rPr lang="ru-RU" sz="2800" baseline="-25000" dirty="0"/>
              <a:t>2</a:t>
            </a:r>
            <a:r>
              <a:rPr lang="ru-RU" sz="2800" dirty="0"/>
              <a:t>   +   </a:t>
            </a:r>
            <a:r>
              <a:rPr lang="en-US" sz="2800" dirty="0"/>
              <a:t>H</a:t>
            </a:r>
            <a:r>
              <a:rPr lang="ru-RU" sz="2800" baseline="-25000" dirty="0"/>
              <a:t>2</a:t>
            </a:r>
            <a:r>
              <a:rPr lang="en-US" sz="2800" dirty="0"/>
              <a:t>O</a:t>
            </a:r>
            <a:endParaRPr lang="ru-RU" sz="2800" dirty="0"/>
          </a:p>
          <a:p>
            <a:r>
              <a:rPr lang="ru-RU" sz="2800" dirty="0">
                <a:solidFill>
                  <a:srgbClr val="0070C0"/>
                </a:solidFill>
              </a:rPr>
              <a:t>                     </a:t>
            </a:r>
            <a:r>
              <a:rPr lang="ru-RU" sz="2400" dirty="0">
                <a:solidFill>
                  <a:srgbClr val="0070C0"/>
                </a:solidFill>
              </a:rPr>
              <a:t>2 моль                                              по уравнению (коэффициенты)</a:t>
            </a:r>
          </a:p>
          <a:p>
            <a:endParaRPr lang="ru-RU" sz="2400" dirty="0">
              <a:solidFill>
                <a:srgbClr val="0070C0"/>
              </a:solidFill>
            </a:endParaRPr>
          </a:p>
          <a:p>
            <a:r>
              <a:rPr lang="ru-RU" sz="2800" dirty="0">
                <a:solidFill>
                  <a:srgbClr val="00B050"/>
                </a:solidFill>
              </a:rPr>
              <a:t>     </a:t>
            </a:r>
            <a:r>
              <a:rPr lang="ru-RU" sz="2400" dirty="0">
                <a:solidFill>
                  <a:srgbClr val="00B050"/>
                </a:solidFill>
              </a:rPr>
              <a:t>0,5 моль       3 моль        1,5 моль                                 рассчитано по условию</a:t>
            </a:r>
          </a:p>
          <a:p>
            <a:pPr lvl="1"/>
            <a:r>
              <a:rPr lang="en-US" sz="2800" dirty="0"/>
              <a:t>Mg</a:t>
            </a:r>
            <a:r>
              <a:rPr lang="ru-RU" sz="2800" baseline="-25000" dirty="0"/>
              <a:t>3</a:t>
            </a:r>
            <a:r>
              <a:rPr lang="en-US" sz="2800" dirty="0"/>
              <a:t>P</a:t>
            </a:r>
            <a:r>
              <a:rPr lang="ru-RU" sz="2800" baseline="-25000" dirty="0"/>
              <a:t>2</a:t>
            </a:r>
            <a:r>
              <a:rPr lang="ru-RU" sz="2800" dirty="0"/>
              <a:t>   +   6</a:t>
            </a:r>
            <a:r>
              <a:rPr lang="en-US" sz="2800" dirty="0"/>
              <a:t>HCl</a:t>
            </a:r>
            <a:r>
              <a:rPr lang="ru-RU" sz="2800" dirty="0"/>
              <a:t>   =   3</a:t>
            </a:r>
            <a:r>
              <a:rPr lang="en-US" sz="2800" dirty="0" err="1"/>
              <a:t>MgCl</a:t>
            </a:r>
            <a:r>
              <a:rPr lang="ru-RU" sz="2800" baseline="-25000" dirty="0"/>
              <a:t>2</a:t>
            </a:r>
            <a:r>
              <a:rPr lang="ru-RU" sz="2800" dirty="0"/>
              <a:t>   +   2</a:t>
            </a:r>
            <a:r>
              <a:rPr lang="en-US" sz="2800" dirty="0"/>
              <a:t>PH</a:t>
            </a:r>
            <a:r>
              <a:rPr lang="ru-RU" sz="2800" baseline="-25000" dirty="0"/>
              <a:t>3</a:t>
            </a:r>
            <a:endParaRPr lang="ru-RU" sz="2800" dirty="0"/>
          </a:p>
          <a:p>
            <a:r>
              <a:rPr lang="ru-RU" sz="2800" dirty="0">
                <a:solidFill>
                  <a:srgbClr val="0070C0"/>
                </a:solidFill>
              </a:rPr>
              <a:t>                       </a:t>
            </a:r>
            <a:r>
              <a:rPr lang="ru-RU" sz="2400" dirty="0">
                <a:solidFill>
                  <a:srgbClr val="0070C0"/>
                </a:solidFill>
              </a:rPr>
              <a:t>6 моль                                            по уравнению (коэффициенты)</a:t>
            </a:r>
          </a:p>
          <a:p>
            <a:endParaRPr lang="ru-RU" sz="2400" dirty="0"/>
          </a:p>
          <a:p>
            <a:r>
              <a:rPr lang="ru-RU" sz="2800" dirty="0">
                <a:solidFill>
                  <a:srgbClr val="00B050"/>
                </a:solidFill>
              </a:rPr>
              <a:t>    </a:t>
            </a:r>
            <a:r>
              <a:rPr lang="ru-RU" sz="2400" dirty="0">
                <a:solidFill>
                  <a:srgbClr val="00B050"/>
                </a:solidFill>
              </a:rPr>
              <a:t>1,7 моль                                                                    </a:t>
            </a:r>
          </a:p>
          <a:p>
            <a:pPr lvl="1"/>
            <a:r>
              <a:rPr lang="en-US" sz="2800" dirty="0" err="1"/>
              <a:t>MgCl</a:t>
            </a:r>
            <a:r>
              <a:rPr lang="ru-RU" sz="2800" baseline="-25000" dirty="0"/>
              <a:t>2</a:t>
            </a:r>
            <a:r>
              <a:rPr lang="ru-RU" sz="2800" dirty="0"/>
              <a:t>    +    2</a:t>
            </a:r>
            <a:r>
              <a:rPr lang="en-US" sz="2800" dirty="0"/>
              <a:t>KF</a:t>
            </a:r>
            <a:r>
              <a:rPr lang="ru-RU" sz="2800" dirty="0"/>
              <a:t>   =   </a:t>
            </a:r>
            <a:r>
              <a:rPr lang="en-US" sz="2800" dirty="0" err="1"/>
              <a:t>MgF</a:t>
            </a:r>
            <a:r>
              <a:rPr lang="ru-RU" sz="2800" baseline="-25000" dirty="0"/>
              <a:t>2  </a:t>
            </a:r>
            <a:r>
              <a:rPr lang="ru-RU" sz="2800" dirty="0"/>
              <a:t> +  2</a:t>
            </a:r>
            <a:r>
              <a:rPr lang="en-US" sz="2800" dirty="0" err="1"/>
              <a:t>KCl</a:t>
            </a:r>
            <a:endParaRPr lang="ru-RU" sz="2800" dirty="0"/>
          </a:p>
          <a:p>
            <a:pPr lvl="1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8520233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23531" y="3493674"/>
            <a:ext cx="2187407" cy="1200329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sz="2400" noProof="1"/>
              <a:t>Основные законы химии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4"/>
          </p:nvPr>
        </p:nvSpPr>
        <p:spPr>
          <a:xfrm>
            <a:off x="2483635" y="3493673"/>
            <a:ext cx="2377440" cy="1200329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sz="2400" noProof="1"/>
              <a:t>Химические свойства веществ</a:t>
            </a:r>
          </a:p>
        </p:txBody>
      </p:sp>
      <p:sp>
        <p:nvSpPr>
          <p:cNvPr id="8" name="Объект 7"/>
          <p:cNvSpPr>
            <a:spLocks noGrp="1"/>
          </p:cNvSpPr>
          <p:nvPr>
            <p:ph idx="15"/>
          </p:nvPr>
        </p:nvSpPr>
        <p:spPr>
          <a:xfrm>
            <a:off x="4878412" y="3493674"/>
            <a:ext cx="2466298" cy="2677656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sz="2400" noProof="1"/>
              <a:t>Типы химических реакций, в том числе гидролиз, электролиз и ОВР</a:t>
            </a:r>
          </a:p>
        </p:txBody>
      </p:sp>
      <p:sp>
        <p:nvSpPr>
          <p:cNvPr id="9" name="Объект 8"/>
          <p:cNvSpPr>
            <a:spLocks noGrp="1"/>
          </p:cNvSpPr>
          <p:nvPr>
            <p:ph idx="16"/>
          </p:nvPr>
        </p:nvSpPr>
        <p:spPr>
          <a:xfrm>
            <a:off x="7313589" y="3493674"/>
            <a:ext cx="2377440" cy="2308324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sz="2400" noProof="1"/>
              <a:t>Признаки химических реакций, цвета некоторых веществ и растворов</a:t>
            </a:r>
          </a:p>
        </p:txBody>
      </p:sp>
      <p:sp>
        <p:nvSpPr>
          <p:cNvPr id="33" name="Объект 32"/>
          <p:cNvSpPr>
            <a:spLocks noGrp="1"/>
          </p:cNvSpPr>
          <p:nvPr>
            <p:ph idx="17"/>
          </p:nvPr>
        </p:nvSpPr>
        <p:spPr>
          <a:xfrm>
            <a:off x="9559636" y="3493674"/>
            <a:ext cx="2623696" cy="3416320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sz="2400" noProof="1"/>
              <a:t>Важнейшие математические и физические формулы и приемы, необходимые для расчетов физических величин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>
          <a:xfrm>
            <a:off x="-8668" y="208381"/>
            <a:ext cx="12192000" cy="1451679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sz="4000" b="1" noProof="1"/>
              <a:t>Из спецификации следует, </a:t>
            </a:r>
          </a:p>
          <a:p>
            <a:pPr rtl="0">
              <a:lnSpc>
                <a:spcPct val="100000"/>
              </a:lnSpc>
            </a:pPr>
            <a:r>
              <a:rPr lang="ru-RU" sz="4000" b="1" noProof="1"/>
              <a:t>что выпускник должен хорошо знать:</a:t>
            </a:r>
          </a:p>
        </p:txBody>
      </p:sp>
      <p:sp>
        <p:nvSpPr>
          <p:cNvPr id="47" name="Объект 46"/>
          <p:cNvSpPr>
            <a:spLocks noGrp="1"/>
          </p:cNvSpPr>
          <p:nvPr>
            <p:ph idx="18"/>
          </p:nvPr>
        </p:nvSpPr>
        <p:spPr/>
        <p:txBody>
          <a:bodyPr rtlCol="0"/>
          <a:lstStyle/>
          <a:p>
            <a:pPr rtl="0"/>
            <a:r>
              <a:rPr lang="ru-RU" noProof="1"/>
              <a:t>1</a:t>
            </a:r>
          </a:p>
        </p:txBody>
      </p:sp>
      <p:sp>
        <p:nvSpPr>
          <p:cNvPr id="48" name="Объект 47"/>
          <p:cNvSpPr>
            <a:spLocks noGrp="1"/>
          </p:cNvSpPr>
          <p:nvPr>
            <p:ph idx="19"/>
          </p:nvPr>
        </p:nvSpPr>
        <p:spPr/>
        <p:txBody>
          <a:bodyPr rtlCol="0"/>
          <a:lstStyle/>
          <a:p>
            <a:pPr rtl="0"/>
            <a:r>
              <a:rPr lang="ru-RU" noProof="1"/>
              <a:t>2</a:t>
            </a:r>
          </a:p>
        </p:txBody>
      </p:sp>
      <p:sp>
        <p:nvSpPr>
          <p:cNvPr id="49" name="Объект 48"/>
          <p:cNvSpPr>
            <a:spLocks noGrp="1"/>
          </p:cNvSpPr>
          <p:nvPr>
            <p:ph idx="20"/>
          </p:nvPr>
        </p:nvSpPr>
        <p:spPr/>
        <p:txBody>
          <a:bodyPr rtlCol="0"/>
          <a:lstStyle/>
          <a:p>
            <a:pPr rtl="0"/>
            <a:r>
              <a:rPr lang="ru-RU" noProof="1"/>
              <a:t>3</a:t>
            </a:r>
          </a:p>
        </p:txBody>
      </p:sp>
      <p:sp>
        <p:nvSpPr>
          <p:cNvPr id="50" name="Объект 49"/>
          <p:cNvSpPr>
            <a:spLocks noGrp="1"/>
          </p:cNvSpPr>
          <p:nvPr>
            <p:ph idx="21"/>
          </p:nvPr>
        </p:nvSpPr>
        <p:spPr/>
        <p:txBody>
          <a:bodyPr rtlCol="0"/>
          <a:lstStyle/>
          <a:p>
            <a:pPr rtl="0"/>
            <a:r>
              <a:rPr lang="ru-RU" noProof="1"/>
              <a:t>4</a:t>
            </a:r>
          </a:p>
        </p:txBody>
      </p:sp>
      <p:sp>
        <p:nvSpPr>
          <p:cNvPr id="51" name="Объект 50"/>
          <p:cNvSpPr>
            <a:spLocks noGrp="1"/>
          </p:cNvSpPr>
          <p:nvPr>
            <p:ph idx="22"/>
          </p:nvPr>
        </p:nvSpPr>
        <p:spPr/>
        <p:txBody>
          <a:bodyPr rtlCol="0"/>
          <a:lstStyle/>
          <a:p>
            <a:pPr rtl="0"/>
            <a:r>
              <a:rPr lang="ru-RU" noProof="1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4163557"/>
      </p:ext>
    </p:extLst>
  </p:cSld>
  <p:clrMapOvr>
    <a:masterClrMapping/>
  </p:clrMapOvr>
  <p:transition spd="slow">
    <p:push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33D466-12BF-ABAA-6308-96154BA17822}"/>
                  </a:ext>
                </a:extLst>
              </p:cNvPr>
              <p:cNvSpPr txBox="1"/>
              <p:nvPr/>
            </p:nvSpPr>
            <p:spPr>
              <a:xfrm>
                <a:off x="249382" y="1380932"/>
                <a:ext cx="11787447" cy="54820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sz="2400" dirty="0"/>
                  <a:t>2.  Рассчитаем количества веществ участников реакций:</a:t>
                </a:r>
              </a:p>
              <a:p>
                <a:pPr lvl="1"/>
                <a:r>
                  <a:rPr lang="en-US" sz="2400" dirty="0"/>
                  <a:t>n</a:t>
                </a:r>
                <a:r>
                  <a:rPr lang="ru-RU" sz="2400" dirty="0"/>
                  <a:t>(</a:t>
                </a:r>
                <a:r>
                  <a:rPr lang="en-US" sz="2400" dirty="0" err="1"/>
                  <a:t>HCl</a:t>
                </a:r>
                <a:r>
                  <a:rPr lang="ru-RU" sz="2400" dirty="0"/>
                  <a:t>)=365 </a:t>
                </a:r>
                <a:r>
                  <a:rPr lang="ru-RU" sz="2400" dirty="0">
                    <a:solidFill>
                      <a:schemeClr val="tx1"/>
                    </a:solidFill>
                  </a:rPr>
                  <a:t>∙ </a:t>
                </a:r>
                <a:r>
                  <a:rPr lang="ru-RU" sz="2400" dirty="0"/>
                  <a:t>0,34/36,5 = 3,4 моль</a:t>
                </a:r>
              </a:p>
              <a:p>
                <a:pPr lvl="1"/>
                <a:r>
                  <a:rPr lang="en-US" sz="2400" dirty="0"/>
                  <a:t>n</a:t>
                </a:r>
                <a:r>
                  <a:rPr lang="ru-RU" sz="2400" dirty="0"/>
                  <a:t>(</a:t>
                </a:r>
                <a:r>
                  <a:rPr lang="en-US" sz="2400" dirty="0"/>
                  <a:t>KF</a:t>
                </a:r>
                <a:r>
                  <a:rPr lang="ru-RU" sz="2400" dirty="0"/>
                  <a:t>)=232 </a:t>
                </a:r>
                <a:r>
                  <a:rPr lang="ru-RU" sz="2400" dirty="0">
                    <a:solidFill>
                      <a:schemeClr val="tx1"/>
                    </a:solidFill>
                  </a:rPr>
                  <a:t>∙ </a:t>
                </a:r>
                <a:r>
                  <a:rPr lang="ru-RU" sz="2400" dirty="0"/>
                  <a:t>0,3/58 = 1,2 моль</a:t>
                </a:r>
              </a:p>
              <a:p>
                <a:r>
                  <a:rPr lang="ru-RU" sz="2400" dirty="0"/>
                  <a:t>3.  Пусть </a:t>
                </a:r>
                <a:r>
                  <a:rPr lang="en-US" sz="2400" dirty="0"/>
                  <a:t>n</a:t>
                </a:r>
                <a:r>
                  <a:rPr lang="ru-RU" sz="2400" dirty="0"/>
                  <a:t>(</a:t>
                </a:r>
                <a:r>
                  <a:rPr lang="en-US" sz="2400" dirty="0" err="1"/>
                  <a:t>MgO</a:t>
                </a:r>
                <a:r>
                  <a:rPr lang="ru-RU" sz="2400" dirty="0"/>
                  <a:t>) = х моль, а </a:t>
                </a:r>
                <a:r>
                  <a:rPr lang="en-US" sz="2400" dirty="0"/>
                  <a:t>n</a:t>
                </a:r>
                <a:r>
                  <a:rPr lang="ru-RU" sz="2400" dirty="0"/>
                  <a:t>(</a:t>
                </a:r>
                <a:r>
                  <a:rPr lang="en-US" sz="2400" dirty="0"/>
                  <a:t>Mg</a:t>
                </a:r>
                <a:r>
                  <a:rPr lang="ru-RU" sz="2400" baseline="-25000" dirty="0"/>
                  <a:t>3</a:t>
                </a:r>
                <a:r>
                  <a:rPr lang="en-US" sz="2400" dirty="0"/>
                  <a:t>P</a:t>
                </a:r>
                <a:r>
                  <a:rPr lang="ru-RU" sz="2400" baseline="-25000" dirty="0"/>
                  <a:t>2</a:t>
                </a:r>
                <a:r>
                  <a:rPr lang="ru-RU" sz="2400" dirty="0"/>
                  <a:t>) = у моль</a:t>
                </a:r>
              </a:p>
              <a:p>
                <a:pPr lvl="1"/>
                <a:r>
                  <a:rPr lang="ru-RU" sz="2400" dirty="0"/>
                  <a:t>В первых двух реакциях все вещества прореагировали полностью</a:t>
                </a:r>
              </a:p>
              <a:p>
                <a:pPr lvl="1"/>
                <a:r>
                  <a:rPr lang="ru-RU" sz="2400" dirty="0"/>
                  <a:t>Массовая доля магния в смеси может быть представлена выражением:</a:t>
                </a:r>
              </a:p>
              <a:p>
                <a:pPr lvl="2"/>
                <a:r>
                  <a:rPr lang="ru-RU" sz="2400" dirty="0"/>
                  <a:t>ω</a:t>
                </a:r>
                <a:r>
                  <a:rPr lang="en-US" sz="2400" dirty="0"/>
                  <a:t>(Mg)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ru-RU" sz="2400" i="0" smtClean="0">
                            <a:latin typeface="Cambria Math" panose="02040503050406030204" pitchFamily="18" charset="0"/>
                          </a:rPr>
                          <m:t>m</m:t>
                        </m:r>
                        <m:r>
                          <a:rPr lang="en-US" sz="2400" i="0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ru-RU" sz="2400" i="0" smtClean="0">
                            <a:latin typeface="Cambria Math" panose="02040503050406030204" pitchFamily="18" charset="0"/>
                          </a:rPr>
                          <m:t>Mg</m:t>
                        </m:r>
                        <m:r>
                          <a:rPr lang="en-US" sz="2400" i="0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ru-RU" sz="2400" i="0" smtClean="0">
                            <a:latin typeface="Cambria Math" panose="02040503050406030204" pitchFamily="18" charset="0"/>
                          </a:rPr>
                          <m:t>m</m:t>
                        </m:r>
                        <m:r>
                          <a:rPr lang="en-US" sz="2400" i="0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ru-RU" sz="2400" i="0" smtClean="0">
                            <a:latin typeface="Cambria Math" panose="02040503050406030204" pitchFamily="18" charset="0"/>
                          </a:rPr>
                          <m:t>смеси </m:t>
                        </m:r>
                        <m:r>
                          <m:rPr>
                            <m:sty m:val="p"/>
                          </m:rPr>
                          <a:rPr lang="en-US" sz="2400" i="0" smtClean="0">
                            <a:latin typeface="Cambria Math" panose="02040503050406030204" pitchFamily="18" charset="0"/>
                          </a:rPr>
                          <m:t>MgO</m:t>
                        </m:r>
                        <m:r>
                          <a:rPr lang="en-US" sz="2400" i="0" smtClean="0">
                            <a:latin typeface="Cambria Math" panose="02040503050406030204" pitchFamily="18" charset="0"/>
                          </a:rPr>
                          <m:t> и </m:t>
                        </m:r>
                        <m:r>
                          <m:rPr>
                            <m:sty m:val="p"/>
                          </m:rPr>
                          <a:rPr lang="en-US" sz="2400" i="0" smtClean="0">
                            <a:latin typeface="Cambria Math" panose="02040503050406030204" pitchFamily="18" charset="0"/>
                          </a:rPr>
                          <m:t>Mg</m:t>
                        </m:r>
                        <m:r>
                          <a:rPr lang="en-US" sz="2400" i="0" baseline="-25000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sz="2400" i="0" smtClean="0">
                            <a:latin typeface="Cambria Math" panose="02040503050406030204" pitchFamily="18" charset="0"/>
                          </a:rPr>
                          <m:t>P</m:t>
                        </m:r>
                        <m:r>
                          <a:rPr lang="en-US" sz="2400" i="0" baseline="-2500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i="0" smtClean="0">
                            <a:latin typeface="Cambria Math" panose="02040503050406030204" pitchFamily="18" charset="0"/>
                          </a:rPr>
                          <m:t> )</m:t>
                        </m:r>
                      </m:den>
                    </m:f>
                  </m:oMath>
                </a14:m>
                <a:r>
                  <a:rPr lang="en-US" sz="2400" dirty="0"/>
                  <a:t> = 0,544</a:t>
                </a:r>
                <a:endParaRPr lang="ru-RU" sz="2400" dirty="0"/>
              </a:p>
              <a:p>
                <a:pPr lvl="1"/>
                <a:r>
                  <a:rPr lang="ru-RU" sz="2400" dirty="0"/>
                  <a:t>Составим систему уравнений и найдем количество веществ в исходной смеси</a:t>
                </a:r>
              </a:p>
              <a:p>
                <a:endParaRPr lang="ru-RU" sz="2400" dirty="0"/>
              </a:p>
              <a:p>
                <a:endParaRPr lang="ru-RU" sz="2400" dirty="0"/>
              </a:p>
              <a:p>
                <a:endParaRPr lang="ru-RU" sz="2400" dirty="0"/>
              </a:p>
              <a:p>
                <a:endParaRPr lang="ru-RU" sz="2400" dirty="0"/>
              </a:p>
              <a:p>
                <a:pPr lvl="1"/>
                <a:endParaRPr lang="ru-RU" sz="2400" dirty="0"/>
              </a:p>
              <a:p>
                <a:pPr lvl="1"/>
                <a:r>
                  <a:rPr lang="ru-RU" sz="2400" dirty="0"/>
                  <a:t>х = 0,2 моль; у = 0,5 моль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33D466-12BF-ABAA-6308-96154BA178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2" y="1380932"/>
                <a:ext cx="11787447" cy="5482014"/>
              </a:xfrm>
              <a:prstGeom prst="rect">
                <a:avLst/>
              </a:prstGeom>
              <a:blipFill>
                <a:blip r:embed="rId4"/>
                <a:stretch>
                  <a:fillRect l="-827" t="-779" b="-16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281B97-6A59-D80C-F07A-D3B2A83F2B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366" y="4664676"/>
            <a:ext cx="7706117" cy="162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44930"/>
      </p:ext>
    </p:extLst>
  </p:cSld>
  <p:clrMapOvr>
    <a:masterClrMapping/>
  </p:clrMapOvr>
  <p:transition spd="slow">
    <p:push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33D466-12BF-ABAA-6308-96154BA17822}"/>
                  </a:ext>
                </a:extLst>
              </p:cNvPr>
              <p:cNvSpPr txBox="1"/>
              <p:nvPr/>
            </p:nvSpPr>
            <p:spPr>
              <a:xfrm>
                <a:off x="249382" y="1380932"/>
                <a:ext cx="11787447" cy="54182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1"/>
                <a:r>
                  <a:rPr lang="ru-RU" sz="2400" dirty="0"/>
                  <a:t>Следовательно, в исходной смеси было 0,2 моль оксида магния и 0,5 моль фосфида магния. Подставим полученные значения над уравнениями реакций, так будет легче определить значения количеств всех участников реакций</a:t>
                </a:r>
              </a:p>
              <a:p>
                <a:pPr lvl="1"/>
                <a:r>
                  <a:rPr lang="ru-RU" sz="2400" dirty="0"/>
                  <a:t>Получим, что всего образовалось 1,7 моль хлорида магния</a:t>
                </a:r>
              </a:p>
              <a:p>
                <a:pPr lvl="1"/>
                <a:r>
                  <a:rPr lang="ru-RU" sz="2400" dirty="0"/>
                  <a:t>Из уравнения видно, что ν(</a:t>
                </a:r>
                <a:r>
                  <a:rPr lang="en-US" sz="2400" dirty="0" err="1"/>
                  <a:t>MgCl</a:t>
                </a:r>
                <a:r>
                  <a:rPr lang="ru-RU" sz="2400" baseline="-25000" dirty="0"/>
                  <a:t>2</a:t>
                </a:r>
                <a:r>
                  <a:rPr lang="ru-RU" sz="2400" dirty="0"/>
                  <a:t>) &gt; ν(</a:t>
                </a:r>
                <a:r>
                  <a:rPr lang="en-US" sz="2400" dirty="0"/>
                  <a:t>KF</a:t>
                </a:r>
                <a:r>
                  <a:rPr lang="ru-RU" sz="2400" dirty="0"/>
                  <a:t>), то есть хлорид магния в избытке</a:t>
                </a:r>
              </a:p>
              <a:p>
                <a:pPr marL="0" indent="0">
                  <a:buNone/>
                </a:pPr>
                <a:r>
                  <a:rPr lang="ru-RU" sz="2400" dirty="0"/>
                  <a:t>4.  Найдем массовую долю хлорида калия в конечном растворе:</a:t>
                </a:r>
              </a:p>
              <a:p>
                <a:pPr lvl="1"/>
                <a:r>
                  <a:rPr lang="en-US" sz="2400" dirty="0"/>
                  <a:t>n</a:t>
                </a:r>
                <a:r>
                  <a:rPr lang="ru-RU" sz="2400" dirty="0"/>
                  <a:t>(</a:t>
                </a:r>
                <a:r>
                  <a:rPr lang="en-US" sz="2400" dirty="0"/>
                  <a:t>KF</a:t>
                </a:r>
                <a:r>
                  <a:rPr lang="ru-RU" sz="2400" dirty="0"/>
                  <a:t>) = </a:t>
                </a:r>
                <a:r>
                  <a:rPr lang="en-US" sz="2400" dirty="0"/>
                  <a:t>n</a:t>
                </a:r>
                <a:r>
                  <a:rPr lang="ru-RU" sz="2400" dirty="0"/>
                  <a:t>(</a:t>
                </a:r>
                <a:r>
                  <a:rPr lang="en-US" sz="2400" dirty="0" err="1"/>
                  <a:t>KCl</a:t>
                </a:r>
                <a:r>
                  <a:rPr lang="ru-RU" sz="2400" dirty="0"/>
                  <a:t>) = 1,2 моль</a:t>
                </a:r>
              </a:p>
              <a:p>
                <a:pPr lvl="1"/>
                <a:r>
                  <a:rPr lang="en-US" sz="2400" dirty="0"/>
                  <a:t>m</a:t>
                </a:r>
                <a:r>
                  <a:rPr lang="ru-RU" sz="2400" dirty="0"/>
                  <a:t>(</a:t>
                </a:r>
                <a:r>
                  <a:rPr lang="en-US" sz="2400" dirty="0" err="1"/>
                  <a:t>KCl</a:t>
                </a:r>
                <a:r>
                  <a:rPr lang="ru-RU" sz="2400" dirty="0"/>
                  <a:t>) = 1,2 </a:t>
                </a:r>
                <a:r>
                  <a:rPr lang="ru-RU" sz="2400" dirty="0">
                    <a:solidFill>
                      <a:schemeClr val="tx1"/>
                    </a:solidFill>
                  </a:rPr>
                  <a:t>∙</a:t>
                </a:r>
                <a:r>
                  <a:rPr lang="ru-RU" sz="2400" dirty="0"/>
                  <a:t> 74,5 = 89,4 г</a:t>
                </a:r>
              </a:p>
              <a:p>
                <a:pPr lvl="1"/>
                <a:r>
                  <a:rPr lang="ru-RU" sz="2400" dirty="0"/>
                  <a:t>Рассчитаем массу конечного раствора:</a:t>
                </a:r>
              </a:p>
              <a:p>
                <a:pPr lvl="2"/>
                <a:r>
                  <a:rPr lang="en-US" sz="2400" dirty="0"/>
                  <a:t>m</a:t>
                </a:r>
                <a:r>
                  <a:rPr lang="ru-RU" sz="2400" baseline="-25000" dirty="0"/>
                  <a:t>раствора</a:t>
                </a:r>
                <a:r>
                  <a:rPr lang="ru-RU" sz="2400" dirty="0"/>
                  <a:t> = </a:t>
                </a:r>
                <a:r>
                  <a:rPr lang="en-US" sz="2400" dirty="0"/>
                  <a:t>m</a:t>
                </a:r>
                <a:r>
                  <a:rPr lang="ru-RU" sz="2400" baseline="-25000" dirty="0"/>
                  <a:t>смеси</a:t>
                </a:r>
                <a:r>
                  <a:rPr lang="ru-RU" sz="2400" dirty="0"/>
                  <a:t> + </a:t>
                </a:r>
                <a:r>
                  <a:rPr lang="en-US" sz="2400" dirty="0"/>
                  <a:t>m</a:t>
                </a:r>
                <a:r>
                  <a:rPr lang="ru-RU" sz="2400" baseline="-25000" dirty="0"/>
                  <a:t>раствора (</a:t>
                </a:r>
                <a:r>
                  <a:rPr lang="en-US" sz="2400" baseline="-25000" dirty="0" err="1"/>
                  <a:t>HCl</a:t>
                </a:r>
                <a:r>
                  <a:rPr lang="ru-RU" sz="2400" baseline="-25000" dirty="0"/>
                  <a:t>)</a:t>
                </a:r>
                <a:r>
                  <a:rPr lang="ru-RU" sz="2400" dirty="0"/>
                  <a:t> + </a:t>
                </a:r>
                <a:r>
                  <a:rPr lang="en-US" sz="2400" dirty="0"/>
                  <a:t>m</a:t>
                </a:r>
                <a:r>
                  <a:rPr lang="ru-RU" sz="2400" baseline="-25000" dirty="0"/>
                  <a:t>раствора (К</a:t>
                </a:r>
                <a:r>
                  <a:rPr lang="en-US" sz="2400" baseline="-25000" dirty="0"/>
                  <a:t>Cl</a:t>
                </a:r>
                <a:r>
                  <a:rPr lang="ru-RU" sz="2400" baseline="-25000" dirty="0"/>
                  <a:t>)</a:t>
                </a:r>
                <a:r>
                  <a:rPr lang="ru-RU" sz="2400" dirty="0"/>
                  <a:t> – </a:t>
                </a:r>
                <a:r>
                  <a:rPr lang="en-US" sz="2400" dirty="0"/>
                  <a:t>m</a:t>
                </a:r>
                <a:r>
                  <a:rPr lang="ru-RU" sz="2400" dirty="0"/>
                  <a:t>(</a:t>
                </a:r>
                <a:r>
                  <a:rPr lang="en-US" sz="2400" dirty="0"/>
                  <a:t>PH</a:t>
                </a:r>
                <a:r>
                  <a:rPr lang="ru-RU" sz="2400" baseline="-25000" dirty="0"/>
                  <a:t>3</a:t>
                </a:r>
                <a:r>
                  <a:rPr lang="ru-RU" sz="2400" dirty="0"/>
                  <a:t>) – </a:t>
                </a:r>
                <a:r>
                  <a:rPr lang="en-US" sz="2400" dirty="0"/>
                  <a:t>m</a:t>
                </a:r>
                <a:r>
                  <a:rPr lang="ru-RU" sz="2400" dirty="0"/>
                  <a:t>(</a:t>
                </a:r>
                <a:r>
                  <a:rPr lang="en-US" sz="2400" dirty="0" err="1"/>
                  <a:t>MgF</a:t>
                </a:r>
                <a:r>
                  <a:rPr lang="ru-RU" sz="2400" baseline="-25000" dirty="0"/>
                  <a:t>2</a:t>
                </a:r>
                <a:r>
                  <a:rPr lang="ru-RU" sz="2400" dirty="0"/>
                  <a:t>) =</a:t>
                </a:r>
                <a:endParaRPr lang="en-US" sz="2400" dirty="0"/>
              </a:p>
              <a:p>
                <a:pPr lvl="2"/>
                <a:r>
                  <a:rPr lang="ru-RU" sz="800" dirty="0"/>
                  <a:t> </a:t>
                </a:r>
                <a:endParaRPr lang="en-US" sz="800" dirty="0"/>
              </a:p>
              <a:p>
                <a:pPr lvl="2"/>
                <a:r>
                  <a:rPr lang="en-US" sz="2400" dirty="0"/>
                  <a:t>=</a:t>
                </a:r>
                <a:r>
                  <a:rPr lang="ru-RU" sz="2400" dirty="0"/>
                  <a:t>0,2</a:t>
                </a:r>
                <a:r>
                  <a:rPr lang="ru-RU" sz="2400" dirty="0">
                    <a:solidFill>
                      <a:schemeClr val="tx1"/>
                    </a:solidFill>
                  </a:rPr>
                  <a:t> ∙ </a:t>
                </a:r>
                <a:r>
                  <a:rPr lang="ru-RU" sz="2400" dirty="0"/>
                  <a:t>40 + 0,5</a:t>
                </a:r>
                <a:r>
                  <a:rPr lang="ru-RU" sz="2400" dirty="0">
                    <a:solidFill>
                      <a:schemeClr val="tx1"/>
                    </a:solidFill>
                  </a:rPr>
                  <a:t> ∙ </a:t>
                </a:r>
                <a:r>
                  <a:rPr lang="ru-RU" sz="2400" dirty="0"/>
                  <a:t>134 + 365 + 232 – 1</a:t>
                </a:r>
                <a:r>
                  <a:rPr lang="ru-RU" sz="2400" dirty="0">
                    <a:solidFill>
                      <a:schemeClr val="tx1"/>
                    </a:solidFill>
                  </a:rPr>
                  <a:t> ∙ </a:t>
                </a:r>
                <a:r>
                  <a:rPr lang="ru-RU" sz="2400" dirty="0"/>
                  <a:t>34 – 0,6</a:t>
                </a:r>
                <a:r>
                  <a:rPr lang="ru-RU" sz="2400" dirty="0">
                    <a:solidFill>
                      <a:schemeClr val="tx1"/>
                    </a:solidFill>
                  </a:rPr>
                  <a:t> ∙ </a:t>
                </a:r>
                <a:r>
                  <a:rPr lang="ru-RU" sz="2400" dirty="0"/>
                  <a:t>62 = 601 г</a:t>
                </a:r>
                <a:endParaRPr lang="en-US" sz="2400" dirty="0"/>
              </a:p>
              <a:p>
                <a:pPr lvl="2"/>
                <a:endParaRPr lang="ru-RU" sz="800" dirty="0"/>
              </a:p>
              <a:p>
                <a:pPr lvl="1"/>
                <a:r>
                  <a:rPr lang="ru-RU" sz="2400" dirty="0"/>
                  <a:t>ω(</a:t>
                </a:r>
                <a:r>
                  <a:rPr lang="en-US" sz="2400" dirty="0" err="1"/>
                  <a:t>KCl</a:t>
                </a:r>
                <a:r>
                  <a:rPr lang="ru-RU" sz="2400" dirty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>
                            <a:latin typeface="Cambria Math" panose="02040503050406030204" pitchFamily="18" charset="0"/>
                          </a:rPr>
                          <m:t>89,4</m:t>
                        </m:r>
                      </m:num>
                      <m:den>
                        <m:r>
                          <a:rPr lang="ru-RU" sz="2400">
                            <a:latin typeface="Cambria Math" panose="02040503050406030204" pitchFamily="18" charset="0"/>
                          </a:rPr>
                          <m:t>601</m:t>
                        </m:r>
                      </m:den>
                    </m:f>
                  </m:oMath>
                </a14:m>
                <a:r>
                  <a:rPr lang="ru-RU" sz="2400" dirty="0"/>
                  <a:t> </a:t>
                </a:r>
                <a:r>
                  <a:rPr lang="ru-RU" sz="2400" dirty="0">
                    <a:solidFill>
                      <a:schemeClr val="tx1"/>
                    </a:solidFill>
                  </a:rPr>
                  <a:t>∙ </a:t>
                </a:r>
                <a:r>
                  <a:rPr lang="ru-RU" sz="2400" dirty="0"/>
                  <a:t>100 % = 14,9 %</a:t>
                </a:r>
              </a:p>
              <a:p>
                <a:pPr marL="0" indent="0">
                  <a:buNone/>
                </a:pPr>
                <a:endParaRPr lang="ru-RU" sz="800" u="sng" dirty="0"/>
              </a:p>
              <a:p>
                <a:pPr marL="0" indent="0">
                  <a:buNone/>
                </a:pPr>
                <a:r>
                  <a:rPr lang="ru-RU" sz="2400" b="1" dirty="0"/>
                  <a:t>Ответ: ω(</a:t>
                </a:r>
                <a:r>
                  <a:rPr lang="en-US" sz="2400" b="1" dirty="0" err="1"/>
                  <a:t>KCl</a:t>
                </a:r>
                <a:r>
                  <a:rPr lang="ru-RU" sz="2400" b="1" dirty="0"/>
                  <a:t>) = 14,9 %.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33D466-12BF-ABAA-6308-96154BA178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2" y="1380932"/>
                <a:ext cx="11787447" cy="5418278"/>
              </a:xfrm>
              <a:prstGeom prst="rect">
                <a:avLst/>
              </a:prstGeom>
              <a:blipFill>
                <a:blip r:embed="rId4"/>
                <a:stretch>
                  <a:fillRect l="-827" t="-788" r="-827" b="-18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56513278"/>
      </p:ext>
    </p:extLst>
  </p:cSld>
  <p:clrMapOvr>
    <a:masterClrMapping/>
  </p:clrMapOvr>
  <p:transition spd="slow">
    <p:push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9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09671613"/>
      </p:ext>
    </p:extLst>
  </p:cSld>
  <p:clrMapOvr>
    <a:masterClrMapping/>
  </p:clrMapOvr>
  <p:transition spd="slow">
    <p:push dir="d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1669302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Примеры расчетных задач по уравнениям химических реакций в неорганической химии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346364" y="1725684"/>
            <a:ext cx="11499272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8"/>
            </a:pPr>
            <a:r>
              <a:rPr lang="ru-RU" sz="2400" b="1" dirty="0"/>
              <a:t>Задача на растворимость</a:t>
            </a:r>
          </a:p>
          <a:p>
            <a:endParaRPr lang="ru-RU" sz="800" b="1" dirty="0"/>
          </a:p>
          <a:p>
            <a:r>
              <a:rPr lang="ru-RU" sz="2400" dirty="0"/>
              <a:t>Растворимость безводного сульфида натрия при некоторой температуре составляет 15,6 г на 100 г воды. При этой температуре приготовили 289 г насыщенного раствора сульфида натрия. Раствор разлили в две колбы. К раствору в первой колбе добавили избыток раствора хлорида алюминия. К раствору во второй колбе добавили 100 г раствора соляной кислоты, взятой в избытке. Объем газа, выделившийся из второй колбы, оказался в 1,5 раза больше объема газа, выделившегося из первой колбы. (Объемы газов измерены при одинаковых условиях). Определите массовую долю хлорида натрия в конечном растворе во второй колбе.</a:t>
            </a:r>
          </a:p>
          <a:p>
            <a:r>
              <a:rPr lang="ru-RU" sz="2400" dirty="0"/>
              <a:t>В ответе запишите уравнения реакций, которые указаны в условии задачи, и приведите все необходимые вычисления (указывайте единицы измерения искомых физических величин). (Данная задача из банка заданий ФИПИ).</a:t>
            </a:r>
          </a:p>
        </p:txBody>
      </p:sp>
    </p:spTree>
    <p:extLst>
      <p:ext uri="{BB962C8B-B14F-4D97-AF65-F5344CB8AC3E}">
        <p14:creationId xmlns:p14="http://schemas.microsoft.com/office/powerpoint/2010/main" val="4263589886"/>
      </p:ext>
    </p:extLst>
  </p:cSld>
  <p:clrMapOvr>
    <a:masterClrMapping/>
  </p:clrMapOvr>
  <p:transition spd="slow">
    <p:push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80932"/>
            <a:ext cx="11787447" cy="4955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701" indent="-214701">
              <a:buFont typeface="+mj-lt"/>
              <a:buAutoNum type="arabicPeriod"/>
            </a:pPr>
            <a:r>
              <a:rPr lang="ru-RU" sz="2800" dirty="0"/>
              <a:t>  </a:t>
            </a:r>
            <a:r>
              <a:rPr lang="ru-RU" sz="2800" dirty="0">
                <a:solidFill>
                  <a:schemeClr val="tx1"/>
                </a:solidFill>
              </a:rPr>
              <a:t>Уравнения химических реакций:</a:t>
            </a:r>
          </a:p>
          <a:p>
            <a:endParaRPr lang="ru-RU" sz="2800" dirty="0"/>
          </a:p>
          <a:p>
            <a:r>
              <a:rPr lang="ru-RU" sz="2800" dirty="0">
                <a:solidFill>
                  <a:srgbClr val="00B050"/>
                </a:solidFill>
              </a:rPr>
              <a:t>   х моль                                                                     х  моль          </a:t>
            </a:r>
          </a:p>
          <a:p>
            <a:pPr marL="0" lvl="3"/>
            <a:r>
              <a:rPr lang="ru-RU" sz="2800" dirty="0"/>
              <a:t>   </a:t>
            </a:r>
            <a:r>
              <a:rPr lang="en-US" sz="3200" dirty="0"/>
              <a:t>3Na</a:t>
            </a:r>
            <a:r>
              <a:rPr lang="en-US" sz="3200" baseline="-25000" dirty="0"/>
              <a:t>2</a:t>
            </a:r>
            <a:r>
              <a:rPr lang="en-US" sz="3200" dirty="0"/>
              <a:t>S    +   2AlCl</a:t>
            </a:r>
            <a:r>
              <a:rPr lang="en-US" sz="3200" baseline="-25000" dirty="0"/>
              <a:t>3</a:t>
            </a:r>
            <a:r>
              <a:rPr lang="en-US" sz="3200" dirty="0"/>
              <a:t> + 6H</a:t>
            </a:r>
            <a:r>
              <a:rPr lang="en-US" sz="3200" baseline="-25000" dirty="0"/>
              <a:t>2</a:t>
            </a:r>
            <a:r>
              <a:rPr lang="en-US" sz="3200" dirty="0"/>
              <a:t>O = 2Al(OH)</a:t>
            </a:r>
            <a:r>
              <a:rPr lang="en-US" sz="3200" baseline="-25000" dirty="0"/>
              <a:t>3</a:t>
            </a:r>
            <a:r>
              <a:rPr lang="en-US" sz="3200" dirty="0"/>
              <a:t>↓   +   3H</a:t>
            </a:r>
            <a:r>
              <a:rPr lang="en-US" sz="3200" baseline="-25000" dirty="0"/>
              <a:t>2</a:t>
            </a:r>
            <a:r>
              <a:rPr lang="en-US" sz="3200" dirty="0"/>
              <a:t>S↑ + 6NaCl  </a:t>
            </a:r>
            <a:endParaRPr lang="ru-RU" sz="3200" dirty="0"/>
          </a:p>
          <a:p>
            <a:pPr marL="0" lvl="3"/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(</a:t>
            </a:r>
            <a:r>
              <a:rPr lang="ru-RU" sz="2800" dirty="0">
                <a:solidFill>
                  <a:srgbClr val="FF0000"/>
                </a:solidFill>
              </a:rPr>
              <a:t>колба</a:t>
            </a:r>
            <a:r>
              <a:rPr lang="en-US" sz="2800" dirty="0">
                <a:solidFill>
                  <a:srgbClr val="FF0000"/>
                </a:solidFill>
              </a:rPr>
              <a:t> 1)</a:t>
            </a:r>
            <a:endParaRPr lang="ru-RU" sz="2800" dirty="0">
              <a:solidFill>
                <a:srgbClr val="FF0000"/>
              </a:solidFill>
            </a:endParaRPr>
          </a:p>
          <a:p>
            <a:r>
              <a:rPr lang="en-US" sz="2800" dirty="0">
                <a:solidFill>
                  <a:srgbClr val="0070C0"/>
                </a:solidFill>
              </a:rPr>
              <a:t>   </a:t>
            </a:r>
            <a:r>
              <a:rPr lang="ru-RU" sz="2800" dirty="0">
                <a:solidFill>
                  <a:srgbClr val="0070C0"/>
                </a:solidFill>
              </a:rPr>
              <a:t>3 моль                                                                     3 моль</a:t>
            </a:r>
          </a:p>
          <a:p>
            <a:r>
              <a:rPr lang="ru-RU" sz="2800" dirty="0">
                <a:solidFill>
                  <a:srgbClr val="0070C0"/>
                </a:solidFill>
              </a:rPr>
              <a:t>              </a:t>
            </a:r>
          </a:p>
          <a:p>
            <a:r>
              <a:rPr lang="ru-RU" sz="2800" dirty="0"/>
              <a:t> </a:t>
            </a:r>
            <a:r>
              <a:rPr lang="ru-RU" sz="2800" dirty="0">
                <a:solidFill>
                  <a:srgbClr val="00B050"/>
                </a:solidFill>
              </a:rPr>
              <a:t>1,5х моль                                           1,5 х моль</a:t>
            </a:r>
          </a:p>
          <a:p>
            <a:r>
              <a:rPr lang="ru-RU" sz="3200" dirty="0"/>
              <a:t>   </a:t>
            </a:r>
            <a:r>
              <a:rPr lang="en-US" sz="3200" dirty="0"/>
              <a:t>Na</a:t>
            </a:r>
            <a:r>
              <a:rPr lang="en-US" sz="3200" baseline="-25000" dirty="0"/>
              <a:t>2</a:t>
            </a:r>
            <a:r>
              <a:rPr lang="en-US" sz="3200" dirty="0"/>
              <a:t>S     +   2HCl   =   2NaCl   +   H</a:t>
            </a:r>
            <a:r>
              <a:rPr lang="en-US" sz="3200" baseline="-25000" dirty="0"/>
              <a:t>2</a:t>
            </a:r>
            <a:r>
              <a:rPr lang="en-US" sz="3200" dirty="0"/>
              <a:t>S↑                                 </a:t>
            </a:r>
            <a:endParaRPr lang="ru-RU" sz="3200" dirty="0"/>
          </a:p>
          <a:p>
            <a:r>
              <a:rPr lang="en-US" sz="2800" dirty="0">
                <a:solidFill>
                  <a:srgbClr val="FF0000"/>
                </a:solidFill>
              </a:rPr>
              <a:t> (</a:t>
            </a:r>
            <a:r>
              <a:rPr lang="ru-RU" sz="2800" dirty="0">
                <a:solidFill>
                  <a:srgbClr val="FF0000"/>
                </a:solidFill>
              </a:rPr>
              <a:t>колба</a:t>
            </a:r>
            <a:r>
              <a:rPr lang="en-US" sz="2800" dirty="0">
                <a:solidFill>
                  <a:srgbClr val="FF0000"/>
                </a:solidFill>
              </a:rPr>
              <a:t> 2)</a:t>
            </a:r>
            <a:endParaRPr lang="ru-RU" sz="2800" dirty="0">
              <a:solidFill>
                <a:srgbClr val="FF0000"/>
              </a:solidFill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22284602"/>
      </p:ext>
    </p:extLst>
  </p:cSld>
  <p:clrMapOvr>
    <a:masterClrMapping/>
  </p:clrMapOvr>
  <p:transition spd="slow">
    <p:push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33D466-12BF-ABAA-6308-96154BA17822}"/>
                  </a:ext>
                </a:extLst>
              </p:cNvPr>
              <p:cNvSpPr txBox="1"/>
              <p:nvPr/>
            </p:nvSpPr>
            <p:spPr>
              <a:xfrm>
                <a:off x="249382" y="1380932"/>
                <a:ext cx="11787447" cy="54514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indent="-457200">
                  <a:buAutoNum type="arabicPeriod" startAt="2"/>
                </a:pPr>
                <a:r>
                  <a:rPr lang="ru-RU" sz="2400" dirty="0"/>
                  <a:t>Используя понятие растворимость, рассчитаем массу и количество вещества</a:t>
                </a:r>
              </a:p>
              <a:p>
                <a:pPr>
                  <a:tabLst>
                    <a:tab pos="452438" algn="l"/>
                  </a:tabLst>
                </a:pPr>
                <a:r>
                  <a:rPr lang="ru-RU" sz="2400" dirty="0"/>
                  <a:t>     	</a:t>
                </a:r>
                <a:r>
                  <a:rPr lang="en-US" sz="2400" dirty="0"/>
                  <a:t>Na</a:t>
                </a:r>
                <a:r>
                  <a:rPr lang="ru-RU" sz="2400" baseline="-25000" dirty="0"/>
                  <a:t>2</a:t>
                </a:r>
                <a:r>
                  <a:rPr lang="en-US" sz="2400" dirty="0"/>
                  <a:t>S</a:t>
                </a:r>
                <a:r>
                  <a:rPr lang="ru-RU" sz="2400" dirty="0"/>
                  <a:t> в приготовленном насыщенном растворе: </a:t>
                </a:r>
              </a:p>
              <a:p>
                <a:pPr>
                  <a:tabLst>
                    <a:tab pos="452438" algn="l"/>
                  </a:tabLst>
                </a:pPr>
                <a:r>
                  <a:rPr lang="ru-RU" sz="2400" dirty="0"/>
                  <a:t>	15,6 г </a:t>
                </a:r>
                <a:r>
                  <a:rPr lang="en-US" sz="2400" dirty="0"/>
                  <a:t>Na</a:t>
                </a:r>
                <a:r>
                  <a:rPr lang="ru-RU" sz="2400" baseline="-25000" dirty="0"/>
                  <a:t>2</a:t>
                </a:r>
                <a:r>
                  <a:rPr lang="en-US" sz="2400" dirty="0"/>
                  <a:t>S</a:t>
                </a:r>
                <a:r>
                  <a:rPr lang="ru-RU" sz="2400" dirty="0"/>
                  <a:t> содержится в 115,6 г раствора</a:t>
                </a:r>
              </a:p>
              <a:p>
                <a:pPr lvl="1"/>
                <a:r>
                  <a:rPr lang="ru-RU" sz="2400" dirty="0"/>
                  <a:t>х г </a:t>
                </a:r>
                <a:r>
                  <a:rPr lang="en-US" sz="2400" dirty="0"/>
                  <a:t>Na</a:t>
                </a:r>
                <a:r>
                  <a:rPr lang="ru-RU" sz="2400" baseline="-25000" dirty="0"/>
                  <a:t>2</a:t>
                </a:r>
                <a:r>
                  <a:rPr lang="en-US" sz="2400" dirty="0"/>
                  <a:t>S</a:t>
                </a:r>
                <a:r>
                  <a:rPr lang="ru-RU" sz="2400" dirty="0"/>
                  <a:t> содержится в 289 г раствора</a:t>
                </a:r>
              </a:p>
              <a:p>
                <a:pPr lvl="1"/>
                <a:r>
                  <a:rPr lang="en-US" sz="2400"/>
                  <a:t>m </a:t>
                </a:r>
                <a:r>
                  <a:rPr lang="ru-RU" sz="2400"/>
                  <a:t>(</a:t>
                </a:r>
                <a:r>
                  <a:rPr lang="en-US" sz="2400" dirty="0"/>
                  <a:t>Na</a:t>
                </a:r>
                <a:r>
                  <a:rPr lang="ru-RU" sz="2400" baseline="-25000" dirty="0"/>
                  <a:t>2</a:t>
                </a:r>
                <a:r>
                  <a:rPr lang="en-US" sz="2400" dirty="0"/>
                  <a:t>S</a:t>
                </a:r>
                <a:r>
                  <a:rPr lang="ru-RU" sz="2400" dirty="0"/>
                  <a:t>)</a:t>
                </a:r>
                <a:r>
                  <a:rPr lang="ru-RU" sz="2400" baseline="-25000" dirty="0"/>
                  <a:t>исх.</a:t>
                </a:r>
                <a:r>
                  <a:rPr lang="ru-RU" sz="2400" dirty="0"/>
                  <a:t>= х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b="0" i="0" smtClean="0">
                            <a:latin typeface="Cambria Math" panose="02040503050406030204" pitchFamily="18" charset="0"/>
                          </a:rPr>
                          <m:t>15,6</m:t>
                        </m:r>
                        <m:r>
                          <m:rPr>
                            <m:nor/>
                          </m:rPr>
                          <a:rPr lang="ru-RU" sz="2400" dirty="0">
                            <a:solidFill>
                              <a:schemeClr val="tx1"/>
                            </a:solidFill>
                          </a:rPr>
                          <m:t>∙</m:t>
                        </m:r>
                        <m:r>
                          <a:rPr lang="ru-RU" sz="2400" b="0" i="0" smtClean="0">
                            <a:latin typeface="Cambria Math" panose="02040503050406030204" pitchFamily="18" charset="0"/>
                          </a:rPr>
                          <m:t>289</m:t>
                        </m:r>
                      </m:num>
                      <m:den>
                        <m:r>
                          <a:rPr lang="ru-RU" sz="2400" b="0" i="0" smtClean="0">
                            <a:latin typeface="Cambria Math" panose="02040503050406030204" pitchFamily="18" charset="0"/>
                          </a:rPr>
                          <m:t>115,6</m:t>
                        </m:r>
                      </m:den>
                    </m:f>
                  </m:oMath>
                </a14:m>
                <a:r>
                  <a:rPr lang="ru-RU" sz="2400" dirty="0"/>
                  <a:t> = 39 г; </a:t>
                </a:r>
                <a:r>
                  <a:rPr lang="en-US" sz="2400" dirty="0"/>
                  <a:t>n </a:t>
                </a:r>
                <a:r>
                  <a:rPr lang="ru-RU" sz="2400" dirty="0"/>
                  <a:t>(</a:t>
                </a:r>
                <a:r>
                  <a:rPr lang="en-US" sz="2400" dirty="0"/>
                  <a:t>Na</a:t>
                </a:r>
                <a:r>
                  <a:rPr lang="ru-RU" sz="2400" baseline="-25000" dirty="0"/>
                  <a:t>2</a:t>
                </a:r>
                <a:r>
                  <a:rPr lang="en-US" sz="2400" dirty="0"/>
                  <a:t>S</a:t>
                </a:r>
                <a:r>
                  <a:rPr lang="ru-RU" sz="2400" dirty="0"/>
                  <a:t>) = 39/78 = 0,5 моль</a:t>
                </a:r>
              </a:p>
              <a:p>
                <a:pPr lvl="1"/>
                <a:r>
                  <a:rPr lang="ru-RU" sz="2400" dirty="0"/>
                  <a:t>Пусть х моль газа выделилось в колбе 1, тогда 1,5х моль газа выделилось в колбе 2 (по условию задачи)</a:t>
                </a:r>
              </a:p>
              <a:p>
                <a:pPr lvl="1"/>
                <a:r>
                  <a:rPr lang="ru-RU" sz="2400" dirty="0"/>
                  <a:t>Подставим значения количества веществ, выраженные через х, в уравнения реакций:</a:t>
                </a:r>
              </a:p>
              <a:p>
                <a:pPr lvl="2"/>
                <a:r>
                  <a:rPr lang="en-US" sz="2400" dirty="0"/>
                  <a:t>n</a:t>
                </a:r>
                <a:r>
                  <a:rPr lang="ru-RU" sz="2400" dirty="0"/>
                  <a:t> (Na</a:t>
                </a:r>
                <a:r>
                  <a:rPr lang="ru-RU" sz="2400" baseline="-25000" dirty="0"/>
                  <a:t>2</a:t>
                </a:r>
                <a:r>
                  <a:rPr lang="ru-RU" sz="2400" dirty="0"/>
                  <a:t>S) = </a:t>
                </a:r>
                <a:r>
                  <a:rPr lang="en-US" sz="2400" dirty="0"/>
                  <a:t>n</a:t>
                </a:r>
                <a:r>
                  <a:rPr lang="ru-RU" sz="2400" dirty="0"/>
                  <a:t> (H</a:t>
                </a:r>
                <a:r>
                  <a:rPr lang="ru-RU" sz="2400" baseline="-25000" dirty="0"/>
                  <a:t>2</a:t>
                </a:r>
                <a:r>
                  <a:rPr lang="ru-RU" sz="2400" dirty="0"/>
                  <a:t>S) = x моль (в колбе 1)</a:t>
                </a:r>
              </a:p>
              <a:p>
                <a:pPr lvl="2"/>
                <a:r>
                  <a:rPr lang="en-US" sz="2400" dirty="0"/>
                  <a:t>n</a:t>
                </a:r>
                <a:r>
                  <a:rPr lang="ru-RU" sz="2400" dirty="0"/>
                  <a:t> (Na</a:t>
                </a:r>
                <a:r>
                  <a:rPr lang="ru-RU" sz="2400" baseline="-25000" dirty="0"/>
                  <a:t>2</a:t>
                </a:r>
                <a:r>
                  <a:rPr lang="ru-RU" sz="2400" dirty="0"/>
                  <a:t>S) = </a:t>
                </a:r>
                <a:r>
                  <a:rPr lang="en-US" sz="2400" dirty="0"/>
                  <a:t>n</a:t>
                </a:r>
                <a:r>
                  <a:rPr lang="ru-RU" sz="2400" dirty="0"/>
                  <a:t> (H</a:t>
                </a:r>
                <a:r>
                  <a:rPr lang="ru-RU" sz="2400" baseline="-25000" dirty="0"/>
                  <a:t>2</a:t>
                </a:r>
                <a:r>
                  <a:rPr lang="ru-RU" sz="2400" dirty="0"/>
                  <a:t>S) = 1,5 x моль (в колбе 2)</a:t>
                </a:r>
              </a:p>
              <a:p>
                <a:pPr lvl="1"/>
                <a:r>
                  <a:rPr lang="ru-RU" sz="2400" dirty="0"/>
                  <a:t>Из условия следует, что весь сульфид прореагировал, так как в колбы добавляли растворы веществ, взятых в избытке</a:t>
                </a:r>
              </a:p>
              <a:p>
                <a:pPr lvl="1"/>
                <a:r>
                  <a:rPr lang="ru-RU" sz="2400" dirty="0"/>
                  <a:t>Тогда получим, что х + 1,5х = 0,5 моль; х = 0,2 моль</a:t>
                </a: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33D466-12BF-ABAA-6308-96154BA178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2" y="1380932"/>
                <a:ext cx="11787447" cy="5451492"/>
              </a:xfrm>
              <a:prstGeom prst="rect">
                <a:avLst/>
              </a:prstGeom>
              <a:blipFill>
                <a:blip r:embed="rId4"/>
                <a:stretch>
                  <a:fillRect l="-982" t="-1678" b="-16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63367781"/>
      </p:ext>
    </p:extLst>
  </p:cSld>
  <p:clrMapOvr>
    <a:masterClrMapping/>
  </p:clrMapOvr>
  <p:transition spd="slow">
    <p:push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33D466-12BF-ABAA-6308-96154BA17822}"/>
                  </a:ext>
                </a:extLst>
              </p:cNvPr>
              <p:cNvSpPr txBox="1"/>
              <p:nvPr/>
            </p:nvSpPr>
            <p:spPr>
              <a:xfrm>
                <a:off x="249382" y="1380932"/>
                <a:ext cx="11787447" cy="54496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sz="2000" dirty="0"/>
                  <a:t>3.  Зная х, можем найти количество вещества NaCl по уравнению 2:</a:t>
                </a:r>
              </a:p>
              <a:p>
                <a:pPr lvl="1"/>
                <a:r>
                  <a:rPr lang="en-US" sz="2000" dirty="0"/>
                  <a:t>n</a:t>
                </a:r>
                <a:r>
                  <a:rPr lang="ru-RU" sz="2000" dirty="0"/>
                  <a:t> (NaCl) = 2</a:t>
                </a:r>
                <a:r>
                  <a:rPr lang="en-US" sz="2000" dirty="0"/>
                  <a:t>n</a:t>
                </a:r>
                <a:r>
                  <a:rPr lang="ru-RU" sz="2000" dirty="0"/>
                  <a:t> (H</a:t>
                </a:r>
                <a:r>
                  <a:rPr lang="ru-RU" sz="2000" baseline="-25000" dirty="0"/>
                  <a:t>2</a:t>
                </a:r>
                <a:r>
                  <a:rPr lang="ru-RU" sz="2000" dirty="0"/>
                  <a:t>S) = 2</a:t>
                </a:r>
                <a:r>
                  <a:rPr lang="ru-RU" sz="2000" dirty="0">
                    <a:solidFill>
                      <a:schemeClr val="tx1"/>
                    </a:solidFill>
                  </a:rPr>
                  <a:t> ∙ </a:t>
                </a:r>
                <a:r>
                  <a:rPr lang="ru-RU" sz="2000" dirty="0"/>
                  <a:t>1,5х = 3</a:t>
                </a:r>
                <a:r>
                  <a:rPr lang="ru-RU" sz="2000" dirty="0">
                    <a:solidFill>
                      <a:schemeClr val="tx1"/>
                    </a:solidFill>
                  </a:rPr>
                  <a:t> ∙ </a:t>
                </a:r>
                <a:r>
                  <a:rPr lang="ru-RU" sz="2000" dirty="0"/>
                  <a:t>0,2 моль = 0,6 моль (по уравнению 2)</a:t>
                </a:r>
              </a:p>
              <a:p>
                <a:pPr lvl="1"/>
                <a:r>
                  <a:rPr lang="ru-RU" sz="2000" dirty="0"/>
                  <a:t>m(NaCl) = 0,6 моль</a:t>
                </a:r>
                <a:r>
                  <a:rPr lang="ru-RU" sz="2000" dirty="0">
                    <a:solidFill>
                      <a:schemeClr val="tx1"/>
                    </a:solidFill>
                  </a:rPr>
                  <a:t> ∙ </a:t>
                </a:r>
                <a:r>
                  <a:rPr lang="ru-RU" sz="2000" dirty="0"/>
                  <a:t>58,5 г/моль = 35,1 г</a:t>
                </a:r>
              </a:p>
              <a:p>
                <a:pPr lvl="1"/>
                <a:r>
                  <a:rPr lang="en-US" sz="2000" dirty="0"/>
                  <a:t>n</a:t>
                </a:r>
                <a:r>
                  <a:rPr lang="ru-RU" sz="2000" dirty="0"/>
                  <a:t> (H</a:t>
                </a:r>
                <a:r>
                  <a:rPr lang="ru-RU" sz="2000" baseline="-25000" dirty="0"/>
                  <a:t>2</a:t>
                </a:r>
                <a:r>
                  <a:rPr lang="ru-RU" sz="2000" dirty="0"/>
                  <a:t>S) = 1,5x = 1,5</a:t>
                </a:r>
                <a:r>
                  <a:rPr lang="ru-RU" sz="2000" dirty="0">
                    <a:solidFill>
                      <a:schemeClr val="tx1"/>
                    </a:solidFill>
                  </a:rPr>
                  <a:t> ∙ </a:t>
                </a:r>
                <a:r>
                  <a:rPr lang="ru-RU" sz="2000" dirty="0"/>
                  <a:t>0,2 моль = 0,3 моль</a:t>
                </a:r>
              </a:p>
              <a:p>
                <a:pPr lvl="1"/>
                <a:r>
                  <a:rPr lang="ru-RU" sz="2000" dirty="0"/>
                  <a:t>m(H</a:t>
                </a:r>
                <a:r>
                  <a:rPr lang="ru-RU" sz="2000" baseline="-25000" dirty="0"/>
                  <a:t>2</a:t>
                </a:r>
                <a:r>
                  <a:rPr lang="ru-RU" sz="2000" dirty="0"/>
                  <a:t>S) = 0,3 моль</a:t>
                </a:r>
                <a:r>
                  <a:rPr lang="ru-RU" sz="2000" dirty="0">
                    <a:solidFill>
                      <a:schemeClr val="tx1"/>
                    </a:solidFill>
                  </a:rPr>
                  <a:t> ∙ </a:t>
                </a:r>
                <a:r>
                  <a:rPr lang="ru-RU" sz="2000" dirty="0"/>
                  <a:t>34 г/моль = 10,2 г</a:t>
                </a:r>
              </a:p>
              <a:p>
                <a:r>
                  <a:rPr lang="ru-RU" sz="2000" dirty="0"/>
                  <a:t>4.  Найдем массу раствора Na</a:t>
                </a:r>
                <a:r>
                  <a:rPr lang="ru-RU" sz="2000" baseline="-25000" dirty="0"/>
                  <a:t>2</a:t>
                </a:r>
                <a:r>
                  <a:rPr lang="ru-RU" sz="2000" dirty="0"/>
                  <a:t>S во второй колбе:</a:t>
                </a:r>
              </a:p>
              <a:p>
                <a:pPr lvl="1"/>
                <a:r>
                  <a:rPr lang="en-US" sz="2000" dirty="0"/>
                  <a:t>n (Na</a:t>
                </a:r>
                <a:r>
                  <a:rPr lang="en-US" sz="2000" baseline="-25000" dirty="0"/>
                  <a:t>2</a:t>
                </a:r>
                <a:r>
                  <a:rPr lang="en-US" sz="2000" dirty="0"/>
                  <a:t>S </a:t>
                </a:r>
                <a:r>
                  <a:rPr lang="ru-RU" sz="2000" dirty="0"/>
                  <a:t>в колбе</a:t>
                </a:r>
                <a:r>
                  <a:rPr lang="en-US" sz="2000" dirty="0"/>
                  <a:t> 2) = n (H</a:t>
                </a:r>
                <a:r>
                  <a:rPr lang="en-US" sz="2000" baseline="-25000" dirty="0"/>
                  <a:t>2</a:t>
                </a:r>
                <a:r>
                  <a:rPr lang="en-US" sz="2000" dirty="0"/>
                  <a:t>S) = 0,3 </a:t>
                </a:r>
                <a:r>
                  <a:rPr lang="ru-RU" sz="2000" dirty="0"/>
                  <a:t>моль</a:t>
                </a:r>
              </a:p>
              <a:p>
                <a:pPr lvl="1"/>
                <a:r>
                  <a:rPr lang="ru-RU" sz="2000" dirty="0"/>
                  <a:t>0,5 моль Na</a:t>
                </a:r>
                <a:r>
                  <a:rPr lang="ru-RU" sz="2000" baseline="-25000" dirty="0"/>
                  <a:t>2</a:t>
                </a:r>
                <a:r>
                  <a:rPr lang="ru-RU" sz="2000" dirty="0"/>
                  <a:t>S содержалось в исходном растворе массой 289 г </a:t>
                </a:r>
              </a:p>
              <a:p>
                <a:pPr lvl="1"/>
                <a:r>
                  <a:rPr lang="ru-RU" sz="2000" dirty="0"/>
                  <a:t>0,3 моль Na</a:t>
                </a:r>
                <a:r>
                  <a:rPr lang="ru-RU" sz="2000" baseline="-25000" dirty="0"/>
                  <a:t>2</a:t>
                </a:r>
                <a:r>
                  <a:rPr lang="ru-RU" sz="2000" dirty="0"/>
                  <a:t>S содержалось в растворе массой х г во второй колбе </a:t>
                </a:r>
              </a:p>
              <a:p>
                <a:pPr lvl="1"/>
                <a:r>
                  <a:rPr lang="ru-RU" sz="2000" dirty="0"/>
                  <a:t>m(Na</a:t>
                </a:r>
                <a:r>
                  <a:rPr lang="ru-RU" sz="2000" baseline="-25000" dirty="0"/>
                  <a:t>2</a:t>
                </a:r>
                <a:r>
                  <a:rPr lang="ru-RU" sz="2000" dirty="0"/>
                  <a:t>S)</a:t>
                </a:r>
                <a:r>
                  <a:rPr lang="ru-RU" sz="2000" baseline="-25000" dirty="0"/>
                  <a:t>раствора 2 колба</a:t>
                </a:r>
                <a:r>
                  <a:rPr lang="ru-RU" sz="2000" dirty="0"/>
                  <a:t>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>
                            <a:latin typeface="Cambria Math" panose="02040503050406030204" pitchFamily="18" charset="0"/>
                          </a:rPr>
                          <m:t>0,3∗289</m:t>
                        </m:r>
                      </m:num>
                      <m:den>
                        <m:r>
                          <a:rPr lang="ru-RU" sz="2000">
                            <a:latin typeface="Cambria Math" panose="02040503050406030204" pitchFamily="18" charset="0"/>
                          </a:rPr>
                          <m:t>0,5</m:t>
                        </m:r>
                      </m:den>
                    </m:f>
                  </m:oMath>
                </a14:m>
                <a:r>
                  <a:rPr lang="ru-RU" sz="2000" dirty="0"/>
                  <a:t> = 173,4 г</a:t>
                </a:r>
              </a:p>
              <a:p>
                <a:pPr lvl="1"/>
                <a:r>
                  <a:rPr lang="ru-RU" sz="2000" dirty="0"/>
                  <a:t>Рассчитаем массу конечного раствора в колбе 2 после реакции:</a:t>
                </a:r>
                <a:r>
                  <a:rPr lang="en-US" sz="2000" dirty="0"/>
                  <a:t>   </a:t>
                </a:r>
                <a:r>
                  <a:rPr lang="ru-RU" sz="2000" dirty="0"/>
                  <a:t>m</a:t>
                </a:r>
                <a:r>
                  <a:rPr lang="ru-RU" sz="2000" baseline="-25000" dirty="0"/>
                  <a:t> конечного раствора 2 колба</a:t>
                </a:r>
                <a:r>
                  <a:rPr lang="ru-RU" sz="2000" dirty="0"/>
                  <a:t> = </a:t>
                </a:r>
                <a:endParaRPr lang="en-US" sz="2000" dirty="0"/>
              </a:p>
              <a:p>
                <a:pPr lvl="1"/>
                <a:endParaRPr lang="en-US" sz="800" dirty="0"/>
              </a:p>
              <a:p>
                <a:pPr lvl="1"/>
                <a:r>
                  <a:rPr lang="en-US" sz="2000" dirty="0"/>
                  <a:t>=</a:t>
                </a:r>
                <a:r>
                  <a:rPr lang="ru-RU" sz="2000" dirty="0"/>
                  <a:t>m(Na</a:t>
                </a:r>
                <a:r>
                  <a:rPr lang="ru-RU" sz="2000" baseline="-25000" dirty="0"/>
                  <a:t>2</a:t>
                </a:r>
                <a:r>
                  <a:rPr lang="ru-RU" sz="2000" dirty="0"/>
                  <a:t>S)</a:t>
                </a:r>
                <a:r>
                  <a:rPr lang="ru-RU" sz="2000" baseline="-25000" dirty="0"/>
                  <a:t>раствора 2 колба</a:t>
                </a:r>
                <a:r>
                  <a:rPr lang="ru-RU" sz="2000" dirty="0"/>
                  <a:t> + m</a:t>
                </a:r>
                <a:r>
                  <a:rPr lang="ru-RU" sz="2000" baseline="-25000" dirty="0"/>
                  <a:t>раствора </a:t>
                </a:r>
                <a:r>
                  <a:rPr lang="en-US" sz="2000" baseline="-25000" dirty="0"/>
                  <a:t>HCl</a:t>
                </a:r>
                <a:r>
                  <a:rPr lang="ru-RU" sz="2000" dirty="0"/>
                  <a:t> – m(H</a:t>
                </a:r>
                <a:r>
                  <a:rPr lang="ru-RU" sz="2000" baseline="-25000" dirty="0"/>
                  <a:t>2</a:t>
                </a:r>
                <a:r>
                  <a:rPr lang="ru-RU" sz="2000" dirty="0"/>
                  <a:t>S) = 173,4 + 100 – 10,2 = 263,2 г </a:t>
                </a:r>
              </a:p>
              <a:p>
                <a:pPr lvl="1"/>
                <a:endParaRPr lang="en-US" sz="800" dirty="0"/>
              </a:p>
              <a:p>
                <a:pPr lvl="1"/>
                <a:r>
                  <a:rPr lang="ru-RU" sz="2000" dirty="0"/>
                  <a:t>Рассчитаем массовую долю хлорида натрия в конечном растворе во второй колбе:</a:t>
                </a:r>
              </a:p>
              <a:p>
                <a:pPr lvl="2"/>
                <a:r>
                  <a:rPr lang="ru-RU" sz="2000" dirty="0"/>
                  <a:t>ω(</a:t>
                </a:r>
                <a:r>
                  <a:rPr lang="ru-RU" sz="2000" dirty="0" err="1"/>
                  <a:t>NaCl</a:t>
                </a:r>
                <a:r>
                  <a:rPr lang="ru-RU" sz="2000" dirty="0"/>
                  <a:t>)</a:t>
                </a:r>
                <a:r>
                  <a:rPr lang="ru-RU" sz="2000" baseline="-25000" dirty="0"/>
                  <a:t>2 колба</a:t>
                </a:r>
                <a:r>
                  <a:rPr lang="ru-RU" sz="20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>
                            <a:latin typeface="Cambria Math" panose="02040503050406030204" pitchFamily="18" charset="0"/>
                          </a:rPr>
                          <m:t>35,1</m:t>
                        </m:r>
                      </m:num>
                      <m:den>
                        <m:r>
                          <a:rPr lang="ru-RU" sz="2000">
                            <a:latin typeface="Cambria Math" panose="02040503050406030204" pitchFamily="18" charset="0"/>
                          </a:rPr>
                          <m:t>263,2</m:t>
                        </m:r>
                      </m:den>
                    </m:f>
                  </m:oMath>
                </a14:m>
                <a:r>
                  <a:rPr lang="ru-RU" sz="2000" dirty="0"/>
                  <a:t> </a:t>
                </a:r>
                <a:r>
                  <a:rPr lang="ru-RU" sz="2000" dirty="0">
                    <a:solidFill>
                      <a:schemeClr val="tx1"/>
                    </a:solidFill>
                  </a:rPr>
                  <a:t>∙ </a:t>
                </a:r>
                <a:r>
                  <a:rPr lang="ru-RU" sz="2000" dirty="0"/>
                  <a:t>100 % = 13,33 %</a:t>
                </a:r>
              </a:p>
              <a:p>
                <a:r>
                  <a:rPr lang="ru-RU" sz="2000" b="1"/>
                  <a:t>Ответ</a:t>
                </a:r>
                <a:r>
                  <a:rPr lang="ru-RU" sz="2000" b="1" dirty="0"/>
                  <a:t>: ω(NaCl)</a:t>
                </a:r>
                <a:r>
                  <a:rPr lang="ru-RU" sz="2000" b="1" baseline="-25000" dirty="0"/>
                  <a:t>во 2-ой колбе</a:t>
                </a:r>
                <a:r>
                  <a:rPr lang="ru-RU" sz="2000" b="1" dirty="0"/>
                  <a:t> = 13,33 %.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33D466-12BF-ABAA-6308-96154BA178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2" y="1380932"/>
                <a:ext cx="11787447" cy="5449633"/>
              </a:xfrm>
              <a:prstGeom prst="rect">
                <a:avLst/>
              </a:prstGeom>
              <a:blipFill>
                <a:blip r:embed="rId4"/>
                <a:stretch>
                  <a:fillRect l="-569" t="-56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4889937"/>
      </p:ext>
    </p:extLst>
  </p:cSld>
  <p:clrMapOvr>
    <a:masterClrMapping/>
  </p:clrMapOvr>
  <p:transition spd="slow">
    <p:push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9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0011517"/>
      </p:ext>
    </p:extLst>
  </p:cSld>
  <p:clrMapOvr>
    <a:masterClrMapping/>
  </p:clrMapOvr>
  <p:transition spd="slow">
    <p:push dir="d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1669302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Примеры расчетных задач по уравнениям химических реакций в неорганической химии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346364" y="1725684"/>
            <a:ext cx="11499272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9"/>
            </a:pPr>
            <a:r>
              <a:rPr lang="ru-RU" sz="2800" b="1" dirty="0"/>
              <a:t>Задача на электролиз</a:t>
            </a:r>
          </a:p>
          <a:p>
            <a:endParaRPr lang="ru-RU" sz="2800" b="1" dirty="0"/>
          </a:p>
          <a:p>
            <a:r>
              <a:rPr lang="ru-RU" sz="2800" dirty="0"/>
              <a:t>Раствор нитрата цинка 252 г подвергли электролизу. Когда на катоде выделилось 13 г цинка, электролиз остановили, причем электролиз прошёл количественно. </a:t>
            </a:r>
          </a:p>
          <a:p>
            <a:r>
              <a:rPr lang="ru-RU" sz="2800" dirty="0"/>
              <a:t>К полученному горячему раствору добавили </a:t>
            </a:r>
            <a:br>
              <a:rPr lang="ru-RU" sz="2800" dirty="0"/>
            </a:br>
            <a:r>
              <a:rPr lang="ru-RU" sz="2800" dirty="0"/>
              <a:t>4,48 г железа. Определите массовые доли веществ в полученном растворе.</a:t>
            </a:r>
          </a:p>
          <a:p>
            <a:r>
              <a:rPr lang="ru-RU" sz="2800" dirty="0"/>
              <a:t>В ответе запишите уравнения реакций, которые указаны в условии задачи, и приведите все необходимые вычисления (указывайте единицы измерения искомых физических величин). </a:t>
            </a:r>
          </a:p>
        </p:txBody>
      </p:sp>
    </p:spTree>
    <p:extLst>
      <p:ext uri="{BB962C8B-B14F-4D97-AF65-F5344CB8AC3E}">
        <p14:creationId xmlns:p14="http://schemas.microsoft.com/office/powerpoint/2010/main" val="2638027146"/>
      </p:ext>
    </p:extLst>
  </p:cSld>
  <p:clrMapOvr>
    <a:masterClrMapping/>
  </p:clrMapOvr>
  <p:transition spd="slow">
    <p:push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33D466-12BF-ABAA-6308-96154BA17822}"/>
                  </a:ext>
                </a:extLst>
              </p:cNvPr>
              <p:cNvSpPr txBox="1"/>
              <p:nvPr/>
            </p:nvSpPr>
            <p:spPr>
              <a:xfrm>
                <a:off x="249382" y="1380932"/>
                <a:ext cx="11942618" cy="42155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41539" indent="-241539">
                  <a:buFont typeface="+mj-lt"/>
                  <a:buAutoNum type="arabicPeriod"/>
                </a:pPr>
                <a:r>
                  <a:rPr lang="ru-RU" sz="2800" dirty="0"/>
                  <a:t>  Уравнения реакций:</a:t>
                </a:r>
              </a:p>
              <a:p>
                <a:endParaRPr lang="ru-RU" sz="2800" dirty="0"/>
              </a:p>
              <a:p>
                <a:r>
                  <a:rPr lang="ru-RU" sz="2800" dirty="0">
                    <a:solidFill>
                      <a:srgbClr val="00B050"/>
                    </a:solidFill>
                  </a:rPr>
                  <a:t> 0,2 моль                                   0,2 моль   0,2 моль   0,2 моль   0,4 моль     </a:t>
                </a:r>
              </a:p>
              <a:p>
                <a:r>
                  <a:rPr lang="en-US" sz="3200" dirty="0"/>
                  <a:t>Zn(NO</a:t>
                </a:r>
                <a:r>
                  <a:rPr lang="en-US" sz="3200" baseline="-25000" dirty="0"/>
                  <a:t>3</a:t>
                </a:r>
                <a:r>
                  <a:rPr lang="en-US" sz="3200" dirty="0"/>
                  <a:t>)</a:t>
                </a:r>
                <a:r>
                  <a:rPr lang="en-US" sz="3200" baseline="-25000" dirty="0"/>
                  <a:t>2</a:t>
                </a:r>
                <a:r>
                  <a:rPr lang="en-US" sz="3200" dirty="0"/>
                  <a:t>  +  2H</a:t>
                </a:r>
                <a:r>
                  <a:rPr lang="en-US" sz="3200" baseline="-25000" dirty="0"/>
                  <a:t>2</a:t>
                </a:r>
                <a:r>
                  <a:rPr lang="en-US" sz="3200" dirty="0"/>
                  <a:t>O 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groupChr>
                          <m:groupChrPr>
                            <m:chr m:val="→"/>
                            <m:vertJc m:val="bot"/>
                            <m:ctrlPr>
                              <a:rPr lang="ru-RU" sz="3200" i="1">
                                <a:latin typeface="Cambria Math" panose="02040503050406030204" pitchFamily="18" charset="0"/>
                              </a:rPr>
                            </m:ctrlPr>
                          </m:groupChrPr>
                          <m:e>
                            <m:r>
                              <a:rPr lang="ru-RU" sz="3200" b="0">
                                <a:latin typeface="Cambria Math" panose="02040503050406030204" pitchFamily="18" charset="0"/>
                              </a:rPr>
                              <m:t>электролиз</m:t>
                            </m:r>
                          </m:e>
                        </m:groupChr>
                      </m:e>
                    </m:box>
                  </m:oMath>
                </a14:m>
                <a:r>
                  <a:rPr lang="en-US" sz="3200" dirty="0"/>
                  <a:t>  Zn    +    H</a:t>
                </a:r>
                <a:r>
                  <a:rPr lang="en-US" sz="3200" baseline="-25000" dirty="0"/>
                  <a:t>2</a:t>
                </a:r>
                <a:r>
                  <a:rPr lang="en-US" sz="3200" dirty="0"/>
                  <a:t>   +   O</a:t>
                </a:r>
                <a:r>
                  <a:rPr lang="en-US" sz="3200" baseline="-25000" dirty="0"/>
                  <a:t>2</a:t>
                </a:r>
                <a:r>
                  <a:rPr lang="en-US" sz="3200" dirty="0"/>
                  <a:t> </a:t>
                </a:r>
                <a:r>
                  <a:rPr lang="ru-RU" sz="3200" dirty="0"/>
                  <a:t> </a:t>
                </a:r>
                <a:r>
                  <a:rPr lang="en-US" sz="3200" dirty="0"/>
                  <a:t>+</a:t>
                </a:r>
                <a:r>
                  <a:rPr lang="ru-RU" sz="3200" dirty="0"/>
                  <a:t>   </a:t>
                </a:r>
                <a:r>
                  <a:rPr lang="en-US" sz="3200" dirty="0"/>
                  <a:t>2HNO</a:t>
                </a:r>
                <a:r>
                  <a:rPr lang="en-US" sz="3200" baseline="-25000" dirty="0"/>
                  <a:t>3</a:t>
                </a:r>
                <a:r>
                  <a:rPr lang="ru-RU" sz="3200" dirty="0"/>
                  <a:t>   (1)</a:t>
                </a:r>
                <a:r>
                  <a:rPr lang="en-US" sz="3200" dirty="0"/>
                  <a:t> </a:t>
                </a:r>
                <a:endParaRPr lang="ru-RU" sz="3200" dirty="0"/>
              </a:p>
              <a:p>
                <a:r>
                  <a:rPr lang="ru-RU" sz="2800" dirty="0">
                    <a:solidFill>
                      <a:srgbClr val="00B0F0"/>
                    </a:solidFill>
                  </a:rPr>
                  <a:t> 1 моль                                       1 моль                      </a:t>
                </a:r>
                <a:r>
                  <a:rPr lang="en-US" sz="2800" dirty="0">
                    <a:solidFill>
                      <a:srgbClr val="00B0F0"/>
                    </a:solidFill>
                  </a:rPr>
                  <a:t>              2</a:t>
                </a:r>
                <a:r>
                  <a:rPr lang="ru-RU" sz="2800" dirty="0">
                    <a:solidFill>
                      <a:srgbClr val="00B0F0"/>
                    </a:solidFill>
                  </a:rPr>
                  <a:t> моль </a:t>
                </a:r>
              </a:p>
              <a:p>
                <a:endParaRPr lang="ru-RU" sz="2800" dirty="0">
                  <a:solidFill>
                    <a:srgbClr val="00B050"/>
                  </a:solidFill>
                </a:endParaRPr>
              </a:p>
              <a:p>
                <a:r>
                  <a:rPr lang="ru-RU" sz="2800" dirty="0">
                    <a:solidFill>
                      <a:srgbClr val="00B050"/>
                    </a:solidFill>
                  </a:rPr>
                  <a:t>0,08 моль                             0,08 моль         0,08 моль    </a:t>
                </a:r>
              </a:p>
              <a:p>
                <a:r>
                  <a:rPr lang="en-US" sz="3200" dirty="0"/>
                  <a:t>Fe      +     4HNO</a:t>
                </a:r>
                <a:r>
                  <a:rPr lang="en-US" sz="3200" baseline="-25000" dirty="0"/>
                  <a:t>3</a:t>
                </a:r>
                <a:r>
                  <a:rPr lang="en-US" sz="3200" dirty="0"/>
                  <a:t>  </a:t>
                </a:r>
                <a:r>
                  <a:rPr lang="ru-RU" sz="3200" dirty="0"/>
                  <a:t>  </a:t>
                </a:r>
                <a:r>
                  <a:rPr lang="en-US" sz="3200" dirty="0"/>
                  <a:t>=  </a:t>
                </a:r>
                <a:r>
                  <a:rPr lang="ru-RU" sz="3200" dirty="0"/>
                  <a:t> </a:t>
                </a:r>
                <a:r>
                  <a:rPr lang="en-US" sz="3200" dirty="0"/>
                  <a:t> Fe(NO</a:t>
                </a:r>
                <a:r>
                  <a:rPr lang="en-US" sz="3200" baseline="-25000" dirty="0"/>
                  <a:t>3</a:t>
                </a:r>
                <a:r>
                  <a:rPr lang="en-US" sz="3200" dirty="0"/>
                  <a:t>)</a:t>
                </a:r>
                <a:r>
                  <a:rPr lang="en-US" sz="3200" baseline="-25000" dirty="0"/>
                  <a:t>3</a:t>
                </a:r>
                <a:r>
                  <a:rPr lang="en-US" sz="3200" dirty="0"/>
                  <a:t>    +   </a:t>
                </a:r>
                <a:r>
                  <a:rPr lang="ru-RU" sz="3200" dirty="0"/>
                  <a:t>  </a:t>
                </a:r>
                <a:r>
                  <a:rPr lang="en-US" sz="3200" dirty="0"/>
                  <a:t>NO   </a:t>
                </a:r>
                <a:r>
                  <a:rPr lang="ru-RU" sz="3200" dirty="0"/>
                  <a:t> </a:t>
                </a:r>
                <a:r>
                  <a:rPr lang="en-US" sz="3200" dirty="0"/>
                  <a:t> +   </a:t>
                </a:r>
                <a:r>
                  <a:rPr lang="ru-RU" sz="3200" dirty="0"/>
                  <a:t> </a:t>
                </a:r>
                <a:r>
                  <a:rPr lang="en-US" sz="3200" dirty="0"/>
                  <a:t> 2H</a:t>
                </a:r>
                <a:r>
                  <a:rPr lang="en-US" sz="3200" baseline="-25000" dirty="0"/>
                  <a:t>2</a:t>
                </a:r>
                <a:r>
                  <a:rPr lang="en-US" sz="3200" dirty="0"/>
                  <a:t>O</a:t>
                </a:r>
                <a:r>
                  <a:rPr lang="ru-RU" sz="3200" dirty="0"/>
                  <a:t>         (2)</a:t>
                </a:r>
                <a:endParaRPr lang="ru-RU" sz="3200" dirty="0">
                  <a:solidFill>
                    <a:srgbClr val="FF0000"/>
                  </a:solidFill>
                </a:endParaRPr>
              </a:p>
              <a:p>
                <a:endParaRPr lang="ru-RU" sz="28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33D466-12BF-ABAA-6308-96154BA178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2" y="1380932"/>
                <a:ext cx="11942618" cy="4215513"/>
              </a:xfrm>
              <a:prstGeom prst="rect">
                <a:avLst/>
              </a:prstGeom>
              <a:blipFill>
                <a:blip r:embed="rId4"/>
                <a:stretch>
                  <a:fillRect l="-1327" t="-2750" r="-9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75424820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4"/>
          </p:nvPr>
        </p:nvSpPr>
        <p:spPr>
          <a:xfrm>
            <a:off x="299258" y="3493673"/>
            <a:ext cx="4561817" cy="3046988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sz="3200" noProof="1"/>
              <a:t>Выпускнику понадобится умение переводить физические величины из одних единиц измерения в другие</a:t>
            </a:r>
          </a:p>
        </p:txBody>
      </p:sp>
      <p:sp>
        <p:nvSpPr>
          <p:cNvPr id="9" name="Объект 8"/>
          <p:cNvSpPr>
            <a:spLocks noGrp="1"/>
          </p:cNvSpPr>
          <p:nvPr>
            <p:ph idx="16"/>
          </p:nvPr>
        </p:nvSpPr>
        <p:spPr>
          <a:xfrm>
            <a:off x="6550429" y="3493675"/>
            <a:ext cx="5342313" cy="3364326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sz="3200" noProof="1"/>
              <a:t>Выпускник должен уметь применять математические знания по составлению и решению уравнений с двумя (тремя) неизвестными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>
          <a:xfrm>
            <a:off x="0" y="329232"/>
            <a:ext cx="12192000" cy="769441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sz="4400" b="1" noProof="1"/>
              <a:t>Из спецификации следует, что …  </a:t>
            </a:r>
          </a:p>
        </p:txBody>
      </p:sp>
      <p:sp>
        <p:nvSpPr>
          <p:cNvPr id="48" name="Объект 47"/>
          <p:cNvSpPr>
            <a:spLocks noGrp="1"/>
          </p:cNvSpPr>
          <p:nvPr>
            <p:ph idx="19"/>
          </p:nvPr>
        </p:nvSpPr>
        <p:spPr>
          <a:xfrm>
            <a:off x="1312251" y="2557798"/>
            <a:ext cx="2377440" cy="840230"/>
          </a:xfrm>
        </p:spPr>
        <p:txBody>
          <a:bodyPr rtlCol="0"/>
          <a:lstStyle/>
          <a:p>
            <a:pPr rtl="0"/>
            <a:r>
              <a:rPr lang="ru-RU" noProof="1"/>
              <a:t>1</a:t>
            </a:r>
          </a:p>
        </p:txBody>
      </p:sp>
      <p:sp>
        <p:nvSpPr>
          <p:cNvPr id="50" name="Объект 49"/>
          <p:cNvSpPr>
            <a:spLocks noGrp="1"/>
          </p:cNvSpPr>
          <p:nvPr>
            <p:ph idx="21"/>
          </p:nvPr>
        </p:nvSpPr>
        <p:spPr>
          <a:xfrm>
            <a:off x="8502311" y="2617670"/>
            <a:ext cx="2377440" cy="840230"/>
          </a:xfrm>
        </p:spPr>
        <p:txBody>
          <a:bodyPr rtlCol="0"/>
          <a:lstStyle/>
          <a:p>
            <a:pPr rtl="0"/>
            <a:r>
              <a:rPr lang="ru-RU" noProof="1"/>
              <a:t>2</a:t>
            </a:r>
          </a:p>
        </p:txBody>
      </p:sp>
      <p:pic>
        <p:nvPicPr>
          <p:cNvPr id="3" name="Рисунок 2" descr="Изображение выглядит как Детское искусство, графическая вставка, искусство, творческий подход&#10;&#10;Автоматически созданное описание">
            <a:extLst>
              <a:ext uri="{FF2B5EF4-FFF2-40B4-BE49-F238E27FC236}">
                <a16:creationId xmlns:a16="http://schemas.microsoft.com/office/drawing/2014/main" id="{BC9701E2-BC63-BF31-BAA1-E9C7AC5698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290" y="1134448"/>
            <a:ext cx="2045420" cy="208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242187"/>
      </p:ext>
    </p:extLst>
  </p:cSld>
  <p:clrMapOvr>
    <a:masterClrMapping/>
  </p:clrMapOvr>
  <p:transition spd="slow">
    <p:push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80932"/>
            <a:ext cx="11787447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2.  Используем физические величины, данные в условии.</a:t>
            </a:r>
          </a:p>
          <a:p>
            <a:pPr lvl="1"/>
            <a:r>
              <a:rPr lang="ru-RU" sz="2000" dirty="0"/>
              <a:t>Рассчитаем количество вещества цинка, которое выделилось на катоде:</a:t>
            </a:r>
          </a:p>
          <a:p>
            <a:pPr lvl="2"/>
            <a:r>
              <a:rPr lang="en-US" sz="2000" dirty="0"/>
              <a:t>n </a:t>
            </a:r>
            <a:r>
              <a:rPr lang="ru-RU" sz="2000" dirty="0"/>
              <a:t>(</a:t>
            </a:r>
            <a:r>
              <a:rPr lang="en-US" sz="2000" dirty="0"/>
              <a:t>Zn</a:t>
            </a:r>
            <a:r>
              <a:rPr lang="ru-RU" sz="2000" dirty="0"/>
              <a:t>) = 13/65 = 0,2 моль</a:t>
            </a:r>
          </a:p>
          <a:p>
            <a:pPr lvl="1"/>
            <a:r>
              <a:rPr lang="ru-RU" sz="2000" dirty="0"/>
              <a:t>Следовательно, в 252 г раствора содержалось 0,2 моль нитрата цинка</a:t>
            </a:r>
          </a:p>
          <a:p>
            <a:pPr lvl="2"/>
            <a:r>
              <a:rPr lang="en-US" sz="2000" dirty="0"/>
              <a:t>n</a:t>
            </a:r>
            <a:r>
              <a:rPr lang="ru-RU" sz="2000" dirty="0"/>
              <a:t> (</a:t>
            </a:r>
            <a:r>
              <a:rPr lang="en-US" sz="2000" dirty="0"/>
              <a:t>Zn</a:t>
            </a:r>
            <a:r>
              <a:rPr lang="ru-RU" sz="2000" dirty="0"/>
              <a:t>(</a:t>
            </a:r>
            <a:r>
              <a:rPr lang="en-US" sz="2000" dirty="0"/>
              <a:t>NO</a:t>
            </a:r>
            <a:r>
              <a:rPr lang="ru-RU" sz="2000" baseline="-25000" dirty="0"/>
              <a:t>3</a:t>
            </a:r>
            <a:r>
              <a:rPr lang="ru-RU" sz="2000" dirty="0"/>
              <a:t>)</a:t>
            </a:r>
            <a:r>
              <a:rPr lang="ru-RU" sz="2000" baseline="-25000" dirty="0"/>
              <a:t>2</a:t>
            </a:r>
            <a:r>
              <a:rPr lang="ru-RU" sz="2000" dirty="0"/>
              <a:t>= </a:t>
            </a:r>
            <a:r>
              <a:rPr lang="en-US" sz="2000" dirty="0"/>
              <a:t>n</a:t>
            </a:r>
            <a:r>
              <a:rPr lang="ru-RU" sz="2000" dirty="0"/>
              <a:t> (</a:t>
            </a:r>
            <a:r>
              <a:rPr lang="en-US" sz="2000" dirty="0"/>
              <a:t>Zn</a:t>
            </a:r>
            <a:r>
              <a:rPr lang="ru-RU" sz="2000" dirty="0"/>
              <a:t>) = по уравнению реакции,    </a:t>
            </a:r>
            <a:r>
              <a:rPr lang="en-US" sz="2000" dirty="0"/>
              <a:t>m </a:t>
            </a:r>
            <a:r>
              <a:rPr lang="ru-RU" sz="2000" dirty="0"/>
              <a:t>(</a:t>
            </a:r>
            <a:r>
              <a:rPr lang="en-US" sz="2000" dirty="0"/>
              <a:t>Zn</a:t>
            </a:r>
            <a:r>
              <a:rPr lang="ru-RU" sz="2000" dirty="0"/>
              <a:t>(</a:t>
            </a:r>
            <a:r>
              <a:rPr lang="en-US" sz="2000" dirty="0"/>
              <a:t>NO</a:t>
            </a:r>
            <a:r>
              <a:rPr lang="ru-RU" sz="2000" baseline="-25000" dirty="0"/>
              <a:t>3</a:t>
            </a:r>
            <a:r>
              <a:rPr lang="ru-RU" sz="2000" dirty="0"/>
              <a:t>)</a:t>
            </a:r>
            <a:r>
              <a:rPr lang="ru-RU" sz="2000" baseline="-25000" dirty="0"/>
              <a:t>2 </a:t>
            </a:r>
            <a:r>
              <a:rPr lang="ru-RU" sz="2000" dirty="0"/>
              <a:t>= 0,2</a:t>
            </a:r>
            <a:r>
              <a:rPr lang="ru-RU" sz="2000" dirty="0">
                <a:solidFill>
                  <a:schemeClr val="tx1"/>
                </a:solidFill>
              </a:rPr>
              <a:t> ∙ </a:t>
            </a:r>
            <a:r>
              <a:rPr lang="ru-RU" sz="2000" dirty="0"/>
              <a:t>189 = 37,8 г</a:t>
            </a:r>
          </a:p>
          <a:p>
            <a:pPr lvl="1"/>
            <a:r>
              <a:rPr lang="ru-RU" sz="2000" dirty="0"/>
              <a:t>Рассчитаем количество вещества железа:   </a:t>
            </a:r>
            <a:r>
              <a:rPr lang="en-US" sz="2000" dirty="0"/>
              <a:t>n</a:t>
            </a:r>
            <a:r>
              <a:rPr lang="ru-RU" sz="2000" dirty="0"/>
              <a:t> (</a:t>
            </a:r>
            <a:r>
              <a:rPr lang="en-US" sz="2000" dirty="0"/>
              <a:t>Fe</a:t>
            </a:r>
            <a:r>
              <a:rPr lang="ru-RU" sz="2000" dirty="0"/>
              <a:t>) = 4,48/56 = 0,08 моль</a:t>
            </a:r>
          </a:p>
          <a:p>
            <a:r>
              <a:rPr lang="ru-RU" sz="2000" dirty="0"/>
              <a:t>3.  Определим количество вещества азотной кислоты по уравнению (1):</a:t>
            </a:r>
          </a:p>
          <a:p>
            <a:pPr lvl="1"/>
            <a:r>
              <a:rPr lang="en-US" sz="2000" dirty="0"/>
              <a:t>n </a:t>
            </a:r>
            <a:r>
              <a:rPr lang="ru-RU" sz="2000" dirty="0"/>
              <a:t>(</a:t>
            </a:r>
            <a:r>
              <a:rPr lang="en-US" sz="2000" dirty="0"/>
              <a:t>HNO</a:t>
            </a:r>
            <a:r>
              <a:rPr lang="ru-RU" sz="2000" baseline="-25000" dirty="0"/>
              <a:t>3</a:t>
            </a:r>
            <a:r>
              <a:rPr lang="ru-RU" sz="2000" dirty="0"/>
              <a:t>) = 2</a:t>
            </a:r>
            <a:r>
              <a:rPr lang="en-US" sz="2000" dirty="0"/>
              <a:t>n </a:t>
            </a:r>
            <a:r>
              <a:rPr lang="ru-RU" sz="2000" dirty="0"/>
              <a:t>(</a:t>
            </a:r>
            <a:r>
              <a:rPr lang="en-US" sz="2000" dirty="0"/>
              <a:t>Zn</a:t>
            </a:r>
            <a:r>
              <a:rPr lang="ru-RU" sz="2000" dirty="0"/>
              <a:t>) = 0,4 моль</a:t>
            </a:r>
          </a:p>
          <a:p>
            <a:pPr lvl="1"/>
            <a:r>
              <a:rPr lang="ru-RU" sz="2000" dirty="0"/>
              <a:t>В реакции (2) на 0,08 моль железа пойдет в 4 раза больше кислоты</a:t>
            </a:r>
          </a:p>
          <a:p>
            <a:pPr lvl="1"/>
            <a:r>
              <a:rPr lang="en-US" sz="2000" dirty="0"/>
              <a:t>n </a:t>
            </a:r>
            <a:r>
              <a:rPr lang="ru-RU" sz="2000" dirty="0"/>
              <a:t>(</a:t>
            </a:r>
            <a:r>
              <a:rPr lang="en-US" sz="2000" dirty="0"/>
              <a:t>HNO</a:t>
            </a:r>
            <a:r>
              <a:rPr lang="ru-RU" sz="2000" baseline="-25000" dirty="0"/>
              <a:t>3</a:t>
            </a:r>
            <a:r>
              <a:rPr lang="ru-RU" sz="2000" dirty="0"/>
              <a:t>)</a:t>
            </a:r>
            <a:r>
              <a:rPr lang="ru-RU" sz="2000" dirty="0" err="1"/>
              <a:t>реаг</a:t>
            </a:r>
            <a:r>
              <a:rPr lang="ru-RU" sz="2000" dirty="0"/>
              <a:t>. = 0,08</a:t>
            </a:r>
            <a:r>
              <a:rPr lang="ru-RU" sz="2000" dirty="0">
                <a:solidFill>
                  <a:schemeClr val="tx1"/>
                </a:solidFill>
              </a:rPr>
              <a:t> ∙ </a:t>
            </a:r>
            <a:r>
              <a:rPr lang="ru-RU" sz="2000" dirty="0"/>
              <a:t>4 = 0,32 моль, значит кислота в избытке во второй реакции, а железо прореагирует полностью, </a:t>
            </a:r>
            <a:r>
              <a:rPr lang="en-US" sz="2000" dirty="0"/>
              <a:t>n </a:t>
            </a:r>
            <a:r>
              <a:rPr lang="ru-RU" sz="2000" dirty="0"/>
              <a:t>(</a:t>
            </a:r>
            <a:r>
              <a:rPr lang="en-US" sz="2000" dirty="0"/>
              <a:t>HNO</a:t>
            </a:r>
            <a:r>
              <a:rPr lang="ru-RU" sz="2000" baseline="-25000" dirty="0"/>
              <a:t>3</a:t>
            </a:r>
            <a:r>
              <a:rPr lang="ru-RU" sz="2000" dirty="0"/>
              <a:t>)ост. = 0,4 – 0,32 = 0,08 моль</a:t>
            </a:r>
          </a:p>
          <a:p>
            <a:pPr lvl="1"/>
            <a:r>
              <a:rPr lang="en-US" sz="2000" dirty="0"/>
              <a:t>n (Fe(NO</a:t>
            </a:r>
            <a:r>
              <a:rPr lang="en-US" sz="2000" baseline="-25000" dirty="0"/>
              <a:t>3</a:t>
            </a:r>
            <a:r>
              <a:rPr lang="en-US" sz="2000" dirty="0"/>
              <a:t>)</a:t>
            </a:r>
            <a:r>
              <a:rPr lang="en-US" sz="2000" baseline="-25000" dirty="0"/>
              <a:t>3</a:t>
            </a:r>
            <a:r>
              <a:rPr lang="en-US" sz="2000" dirty="0"/>
              <a:t>) = 0,08 </a:t>
            </a:r>
            <a:r>
              <a:rPr lang="ru-RU" sz="2000" dirty="0"/>
              <a:t>моль, </a:t>
            </a:r>
            <a:r>
              <a:rPr lang="en-US" sz="2000" dirty="0"/>
              <a:t>m (Fe(NO</a:t>
            </a:r>
            <a:r>
              <a:rPr lang="en-US" sz="2000" baseline="-25000" dirty="0"/>
              <a:t>3</a:t>
            </a:r>
            <a:r>
              <a:rPr lang="en-US" sz="2000" dirty="0"/>
              <a:t>)</a:t>
            </a:r>
            <a:r>
              <a:rPr lang="en-US" sz="2000" baseline="-25000" dirty="0"/>
              <a:t>3</a:t>
            </a:r>
            <a:r>
              <a:rPr lang="en-US" sz="2000" dirty="0"/>
              <a:t>) =</a:t>
            </a:r>
            <a:r>
              <a:rPr lang="ru-RU" sz="2000" dirty="0"/>
              <a:t> </a:t>
            </a:r>
            <a:r>
              <a:rPr lang="en-US" sz="2000" dirty="0"/>
              <a:t>0,08</a:t>
            </a:r>
            <a:r>
              <a:rPr lang="ru-RU" sz="2000" dirty="0">
                <a:solidFill>
                  <a:schemeClr val="tx1"/>
                </a:solidFill>
              </a:rPr>
              <a:t> ∙ </a:t>
            </a:r>
            <a:r>
              <a:rPr lang="en-US" sz="2000" dirty="0"/>
              <a:t>242 = 19,36 </a:t>
            </a:r>
            <a:r>
              <a:rPr lang="ru-RU" sz="2000" dirty="0"/>
              <a:t>г,  </a:t>
            </a:r>
            <a:r>
              <a:rPr lang="en-US" sz="2000" dirty="0"/>
              <a:t>m </a:t>
            </a:r>
            <a:r>
              <a:rPr lang="ru-RU" sz="2000" dirty="0"/>
              <a:t>(</a:t>
            </a:r>
            <a:r>
              <a:rPr lang="en-US" sz="2000" dirty="0"/>
              <a:t>HNO</a:t>
            </a:r>
            <a:r>
              <a:rPr lang="ru-RU" sz="2000" baseline="-25000" dirty="0"/>
              <a:t>3</a:t>
            </a:r>
            <a:r>
              <a:rPr lang="ru-RU" sz="2000" dirty="0"/>
              <a:t>)ост. = 0,08</a:t>
            </a:r>
            <a:r>
              <a:rPr lang="ru-RU" sz="2000" dirty="0">
                <a:solidFill>
                  <a:schemeClr val="tx1"/>
                </a:solidFill>
              </a:rPr>
              <a:t> ∙ </a:t>
            </a:r>
            <a:r>
              <a:rPr lang="ru-RU" sz="2000" dirty="0"/>
              <a:t>63 = 5,04 г</a:t>
            </a:r>
          </a:p>
          <a:p>
            <a:r>
              <a:rPr lang="ru-RU" sz="2000" dirty="0"/>
              <a:t>4.  Рассчитаем массу конечного раствора:</a:t>
            </a:r>
          </a:p>
          <a:p>
            <a:pPr lvl="1"/>
            <a:r>
              <a:rPr lang="en-US" sz="2000" dirty="0"/>
              <a:t>m (</a:t>
            </a:r>
            <a:r>
              <a:rPr lang="ru-RU" sz="2000" dirty="0"/>
              <a:t>раствора</a:t>
            </a:r>
            <a:r>
              <a:rPr lang="en-US" sz="2000" dirty="0"/>
              <a:t>) = m ((Zn(NO</a:t>
            </a:r>
            <a:r>
              <a:rPr lang="en-US" sz="2000" baseline="-25000" dirty="0"/>
              <a:t>3</a:t>
            </a:r>
            <a:r>
              <a:rPr lang="en-US" sz="2000" dirty="0"/>
              <a:t>)</a:t>
            </a:r>
            <a:r>
              <a:rPr lang="en-US" sz="2000" baseline="-25000" dirty="0"/>
              <a:t>2</a:t>
            </a:r>
            <a:r>
              <a:rPr lang="en-US" sz="2000" dirty="0"/>
              <a:t>) </a:t>
            </a:r>
            <a:r>
              <a:rPr lang="ru-RU" sz="2000" dirty="0"/>
              <a:t>– </a:t>
            </a:r>
            <a:r>
              <a:rPr lang="en-US" sz="2000" dirty="0"/>
              <a:t>m (Zn) </a:t>
            </a:r>
            <a:r>
              <a:rPr lang="ru-RU" sz="2000" dirty="0"/>
              <a:t>– </a:t>
            </a:r>
            <a:r>
              <a:rPr lang="en-US" sz="2000" dirty="0"/>
              <a:t>m (H</a:t>
            </a:r>
            <a:r>
              <a:rPr lang="en-US" sz="2000" baseline="-25000" dirty="0"/>
              <a:t>2</a:t>
            </a:r>
            <a:r>
              <a:rPr lang="en-US" sz="2000" dirty="0"/>
              <a:t>) </a:t>
            </a:r>
            <a:r>
              <a:rPr lang="ru-RU" sz="2000" dirty="0"/>
              <a:t>– </a:t>
            </a:r>
            <a:r>
              <a:rPr lang="en-US" sz="2000" dirty="0"/>
              <a:t>m (O</a:t>
            </a:r>
            <a:r>
              <a:rPr lang="en-US" sz="2000" baseline="-25000" dirty="0"/>
              <a:t>2</a:t>
            </a:r>
            <a:r>
              <a:rPr lang="en-US" sz="2000" dirty="0"/>
              <a:t>) + m (Fe) </a:t>
            </a:r>
            <a:r>
              <a:rPr lang="ru-RU" sz="2000" dirty="0"/>
              <a:t>–  </a:t>
            </a:r>
            <a:r>
              <a:rPr lang="en-US" sz="2000" dirty="0"/>
              <a:t>m (NO) </a:t>
            </a:r>
            <a:r>
              <a:rPr lang="ru-RU" sz="2000" dirty="0"/>
              <a:t>= </a:t>
            </a:r>
          </a:p>
          <a:p>
            <a:pPr lvl="1"/>
            <a:r>
              <a:rPr lang="ru-RU" sz="2000" dirty="0"/>
              <a:t>= 252 – 13 – 0,2</a:t>
            </a:r>
            <a:r>
              <a:rPr lang="ru-RU" sz="2000" dirty="0">
                <a:solidFill>
                  <a:schemeClr val="tx1"/>
                </a:solidFill>
              </a:rPr>
              <a:t> ∙ </a:t>
            </a:r>
            <a:r>
              <a:rPr lang="ru-RU" sz="2000" dirty="0"/>
              <a:t>2 – 0,2</a:t>
            </a:r>
            <a:r>
              <a:rPr lang="ru-RU" sz="2000" dirty="0">
                <a:solidFill>
                  <a:schemeClr val="tx1"/>
                </a:solidFill>
              </a:rPr>
              <a:t> ∙ </a:t>
            </a:r>
            <a:r>
              <a:rPr lang="ru-RU" sz="2000" dirty="0"/>
              <a:t>32 + 4,48 – 0,2</a:t>
            </a:r>
            <a:r>
              <a:rPr lang="ru-RU" sz="2000" dirty="0">
                <a:solidFill>
                  <a:schemeClr val="tx1"/>
                </a:solidFill>
              </a:rPr>
              <a:t> ∙ </a:t>
            </a:r>
            <a:r>
              <a:rPr lang="ru-RU" sz="2000" dirty="0"/>
              <a:t>30 = 230,68 г  </a:t>
            </a:r>
          </a:p>
          <a:p>
            <a:pPr lvl="1"/>
            <a:r>
              <a:rPr lang="en-US" sz="2000" dirty="0"/>
              <a:t>ω </a:t>
            </a:r>
            <a:r>
              <a:rPr lang="ru-RU" sz="2000" dirty="0"/>
              <a:t>(</a:t>
            </a:r>
            <a:r>
              <a:rPr lang="en-US" sz="2000" dirty="0"/>
              <a:t>Fe</a:t>
            </a:r>
            <a:r>
              <a:rPr lang="ru-RU" sz="2000" dirty="0"/>
              <a:t>(</a:t>
            </a:r>
            <a:r>
              <a:rPr lang="en-US" sz="2000" dirty="0"/>
              <a:t>NO</a:t>
            </a:r>
            <a:r>
              <a:rPr lang="ru-RU" sz="2000" baseline="-25000" dirty="0"/>
              <a:t>3</a:t>
            </a:r>
            <a:r>
              <a:rPr lang="ru-RU" sz="2000" dirty="0"/>
              <a:t>)</a:t>
            </a:r>
            <a:r>
              <a:rPr lang="ru-RU" sz="2000" baseline="-25000" dirty="0"/>
              <a:t>3</a:t>
            </a:r>
            <a:r>
              <a:rPr lang="ru-RU" sz="2000" dirty="0"/>
              <a:t>) = 19,36/230,68 = 0,0839 или 8,39 %,   </a:t>
            </a:r>
            <a:r>
              <a:rPr lang="en-US" sz="2000" dirty="0"/>
              <a:t>ω </a:t>
            </a:r>
            <a:r>
              <a:rPr lang="ru-RU" sz="2000" dirty="0"/>
              <a:t>(</a:t>
            </a:r>
            <a:r>
              <a:rPr lang="en-US" sz="2000" dirty="0"/>
              <a:t>HNO</a:t>
            </a:r>
            <a:r>
              <a:rPr lang="ru-RU" sz="2000" baseline="-25000" dirty="0"/>
              <a:t>3</a:t>
            </a:r>
            <a:r>
              <a:rPr lang="ru-RU" sz="2000" dirty="0"/>
              <a:t>) = 5,04/230,68 = 0,0218 или 2,18 %</a:t>
            </a:r>
          </a:p>
          <a:p>
            <a:endParaRPr lang="ru-RU" sz="800" u="sng" dirty="0"/>
          </a:p>
          <a:p>
            <a:r>
              <a:rPr lang="ru-RU" sz="2000" b="1" dirty="0"/>
              <a:t>Ответ: </a:t>
            </a:r>
            <a:r>
              <a:rPr lang="en-US" sz="2000" b="1" dirty="0"/>
              <a:t>ω </a:t>
            </a:r>
            <a:r>
              <a:rPr lang="ru-RU" sz="2000" b="1" dirty="0"/>
              <a:t>(</a:t>
            </a:r>
            <a:r>
              <a:rPr lang="en-US" sz="2000" b="1" dirty="0"/>
              <a:t>Fe</a:t>
            </a:r>
            <a:r>
              <a:rPr lang="ru-RU" sz="2000" b="1" dirty="0"/>
              <a:t>(</a:t>
            </a:r>
            <a:r>
              <a:rPr lang="en-US" sz="2000" b="1" dirty="0"/>
              <a:t>NO</a:t>
            </a:r>
            <a:r>
              <a:rPr lang="ru-RU" sz="2000" b="1" baseline="-25000" dirty="0"/>
              <a:t>3</a:t>
            </a:r>
            <a:r>
              <a:rPr lang="ru-RU" sz="2000" b="1" dirty="0"/>
              <a:t>)</a:t>
            </a:r>
            <a:r>
              <a:rPr lang="ru-RU" sz="2000" b="1" baseline="-25000" dirty="0"/>
              <a:t>3</a:t>
            </a:r>
            <a:r>
              <a:rPr lang="ru-RU" sz="2000" b="1" dirty="0"/>
              <a:t>) = 8,39 %; </a:t>
            </a:r>
            <a:r>
              <a:rPr lang="en-US" sz="2000" b="1" dirty="0"/>
              <a:t>ω </a:t>
            </a:r>
            <a:r>
              <a:rPr lang="ru-RU" sz="2000" b="1" dirty="0"/>
              <a:t>(</a:t>
            </a:r>
            <a:r>
              <a:rPr lang="en-US" sz="2000" b="1" dirty="0"/>
              <a:t>HNO</a:t>
            </a:r>
            <a:r>
              <a:rPr lang="ru-RU" sz="2000" b="1" baseline="-25000" dirty="0"/>
              <a:t>3</a:t>
            </a:r>
            <a:r>
              <a:rPr lang="ru-RU" sz="2000" b="1" dirty="0"/>
              <a:t>) = 2,18 %</a:t>
            </a:r>
          </a:p>
        </p:txBody>
      </p:sp>
    </p:spTree>
    <p:extLst>
      <p:ext uri="{BB962C8B-B14F-4D97-AF65-F5344CB8AC3E}">
        <p14:creationId xmlns:p14="http://schemas.microsoft.com/office/powerpoint/2010/main" val="2106056831"/>
      </p:ext>
    </p:extLst>
  </p:cSld>
  <p:clrMapOvr>
    <a:masterClrMapping/>
  </p:clrMapOvr>
  <p:transition spd="slow">
    <p:push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9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18933869"/>
      </p:ext>
    </p:extLst>
  </p:cSld>
  <p:clrMapOvr>
    <a:masterClrMapping/>
  </p:clrMapOvr>
  <p:transition spd="slow">
    <p:push dir="d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1669302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Примеры расчетных задач по уравнениям химических реакций в неорганической химии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346364" y="1725684"/>
            <a:ext cx="11499272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9"/>
            </a:pPr>
            <a:r>
              <a:rPr lang="ru-RU" sz="2800" b="1" dirty="0"/>
              <a:t>Задача на «порцию»</a:t>
            </a:r>
          </a:p>
          <a:p>
            <a:endParaRPr lang="ru-RU" sz="2800" b="1" dirty="0"/>
          </a:p>
          <a:p>
            <a:r>
              <a:rPr lang="ru-RU" sz="2800" dirty="0"/>
              <a:t>При проведении электролиза 500 г 16 % раствора сульфата меди (II) процесс прекратили, когда на аноде выделилось 1,12 л газа. Из полученного раствора отобрали порцию массой 98,4 г. Вычислите массу 20 %-го раствора гидроксида натрия, необходимого для полного осаждения ионов меди из отобранной порции раствора. </a:t>
            </a:r>
          </a:p>
          <a:p>
            <a:r>
              <a:rPr lang="ru-RU" sz="2800" dirty="0"/>
              <a:t>В ответе запишите уравнения реакций, которые указаны в условии задачи, и приведите все необходимые вычисления (указывайте единицы измерения искомых физических величин). (Данная задача из открытого банка заданий ФИПИ).</a:t>
            </a:r>
          </a:p>
        </p:txBody>
      </p:sp>
    </p:spTree>
    <p:extLst>
      <p:ext uri="{BB962C8B-B14F-4D97-AF65-F5344CB8AC3E}">
        <p14:creationId xmlns:p14="http://schemas.microsoft.com/office/powerpoint/2010/main" val="910615241"/>
      </p:ext>
    </p:extLst>
  </p:cSld>
  <p:clrMapOvr>
    <a:masterClrMapping/>
  </p:clrMapOvr>
  <p:transition spd="slow">
    <p:push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33D466-12BF-ABAA-6308-96154BA17822}"/>
                  </a:ext>
                </a:extLst>
              </p:cNvPr>
              <p:cNvSpPr txBox="1"/>
              <p:nvPr/>
            </p:nvSpPr>
            <p:spPr>
              <a:xfrm>
                <a:off x="249382" y="1380932"/>
                <a:ext cx="11942618" cy="52156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41539" indent="-241539">
                  <a:buFont typeface="+mj-lt"/>
                  <a:buAutoNum type="arabicPeriod"/>
                </a:pPr>
                <a:r>
                  <a:rPr lang="ru-RU" sz="2800" dirty="0"/>
                  <a:t>  Уравнения реакций:</a:t>
                </a:r>
              </a:p>
              <a:p>
                <a:r>
                  <a:rPr lang="ru-RU" sz="3200" dirty="0">
                    <a:solidFill>
                      <a:srgbClr val="00B050"/>
                    </a:solidFill>
                  </a:rPr>
                  <a:t> </a:t>
                </a:r>
                <a:r>
                  <a:rPr lang="ru-RU" sz="2800" dirty="0">
                    <a:solidFill>
                      <a:srgbClr val="00B050"/>
                    </a:solidFill>
                  </a:rPr>
                  <a:t>0,1 моль                                         0,1 моль      0,1 моль         0,05 моль</a:t>
                </a:r>
              </a:p>
              <a:p>
                <a:r>
                  <a:rPr lang="en-US" sz="3600" dirty="0"/>
                  <a:t>2CuSO</a:t>
                </a:r>
                <a:r>
                  <a:rPr lang="en-US" sz="3600" baseline="-25000" dirty="0"/>
                  <a:t>4</a:t>
                </a:r>
                <a:r>
                  <a:rPr lang="en-US" sz="3600" dirty="0"/>
                  <a:t>  +  2H</a:t>
                </a:r>
                <a:r>
                  <a:rPr lang="en-US" sz="3600" baseline="-25000" dirty="0"/>
                  <a:t>2</a:t>
                </a:r>
                <a:r>
                  <a:rPr lang="en-US" sz="3600" dirty="0"/>
                  <a:t>O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ru-RU" sz="3600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groupChr>
                          <m:groupChrPr>
                            <m:chr m:val="→"/>
                            <m:vertJc m:val="bot"/>
                            <m:ctrlPr>
                              <a:rPr lang="ru-RU" sz="3600" i="1">
                                <a:latin typeface="Cambria Math" panose="02040503050406030204" pitchFamily="18" charset="0"/>
                              </a:rPr>
                            </m:ctrlPr>
                          </m:groupChrPr>
                          <m:e>
                            <m:r>
                              <a:rPr lang="ru-RU" sz="3600" i="0" smtClean="0">
                                <a:latin typeface="Cambria Math" panose="02040503050406030204" pitchFamily="18" charset="0"/>
                              </a:rPr>
                              <m:t>электролиз</m:t>
                            </m:r>
                          </m:e>
                        </m:groupChr>
                      </m:e>
                    </m:box>
                  </m:oMath>
                </a14:m>
                <a:r>
                  <a:rPr lang="en-US" sz="3600" dirty="0"/>
                  <a:t>  2Cu   +   2H</a:t>
                </a:r>
                <a:r>
                  <a:rPr lang="en-US" sz="3600" baseline="-25000" dirty="0"/>
                  <a:t>2</a:t>
                </a:r>
                <a:r>
                  <a:rPr lang="en-US" sz="3600" dirty="0"/>
                  <a:t>SO</a:t>
                </a:r>
                <a:r>
                  <a:rPr lang="en-US" sz="3600" baseline="-25000" dirty="0"/>
                  <a:t>4</a:t>
                </a:r>
                <a:r>
                  <a:rPr lang="en-US" sz="3600" dirty="0"/>
                  <a:t>   +  </a:t>
                </a:r>
                <a:r>
                  <a:rPr lang="ru-RU" sz="3600" dirty="0"/>
                  <a:t> </a:t>
                </a:r>
                <a:r>
                  <a:rPr lang="en-US" sz="3600" dirty="0"/>
                  <a:t> O</a:t>
                </a:r>
                <a:r>
                  <a:rPr lang="en-US" sz="3600" baseline="-25000" dirty="0"/>
                  <a:t>2</a:t>
                </a:r>
                <a:r>
                  <a:rPr lang="en-US" sz="3600" dirty="0"/>
                  <a:t> </a:t>
                </a:r>
                <a:r>
                  <a:rPr lang="ru-RU" sz="3600" dirty="0"/>
                  <a:t>   (1)</a:t>
                </a:r>
              </a:p>
              <a:p>
                <a:r>
                  <a:rPr lang="ru-RU" sz="2800" dirty="0">
                    <a:solidFill>
                      <a:srgbClr val="0070C0"/>
                    </a:solidFill>
                  </a:rPr>
                  <a:t>  2 моль                                           2 моль          2 моль            1 моль</a:t>
                </a:r>
              </a:p>
              <a:p>
                <a:endParaRPr lang="ru-RU" sz="800" dirty="0"/>
              </a:p>
              <a:p>
                <a:r>
                  <a:rPr lang="ru-RU" sz="2800" dirty="0">
                    <a:solidFill>
                      <a:srgbClr val="00B050"/>
                    </a:solidFill>
                  </a:rPr>
                  <a:t> 0,02 моль              0,04 моль           0,02 моль</a:t>
                </a:r>
              </a:p>
              <a:p>
                <a:r>
                  <a:rPr lang="en-US" sz="3600" dirty="0"/>
                  <a:t>H</a:t>
                </a:r>
                <a:r>
                  <a:rPr lang="en-US" sz="3600" baseline="-25000" dirty="0"/>
                  <a:t>2</a:t>
                </a:r>
                <a:r>
                  <a:rPr lang="en-US" sz="3600" dirty="0"/>
                  <a:t>SO</a:t>
                </a:r>
                <a:r>
                  <a:rPr lang="en-US" sz="3600" baseline="-25000" dirty="0"/>
                  <a:t>4</a:t>
                </a:r>
                <a:r>
                  <a:rPr lang="en-US" sz="3600" dirty="0"/>
                  <a:t>      +     2NaOH   =   Na</a:t>
                </a:r>
                <a:r>
                  <a:rPr lang="en-US" sz="3600" baseline="-25000" dirty="0"/>
                  <a:t>2</a:t>
                </a:r>
                <a:r>
                  <a:rPr lang="en-US" sz="3600" dirty="0"/>
                  <a:t>SO</a:t>
                </a:r>
                <a:r>
                  <a:rPr lang="en-US" sz="3600" baseline="-25000" dirty="0"/>
                  <a:t>4</a:t>
                </a:r>
                <a:r>
                  <a:rPr lang="en-US" sz="3600" dirty="0"/>
                  <a:t>    +     2H</a:t>
                </a:r>
                <a:r>
                  <a:rPr lang="en-US" sz="3600" baseline="-25000" dirty="0"/>
                  <a:t>2</a:t>
                </a:r>
                <a:r>
                  <a:rPr lang="en-US" sz="3600" dirty="0"/>
                  <a:t>O</a:t>
                </a:r>
                <a:r>
                  <a:rPr lang="ru-RU" sz="3600" dirty="0"/>
                  <a:t>             (2)</a:t>
                </a:r>
                <a:r>
                  <a:rPr lang="ru-RU" sz="2800" dirty="0">
                    <a:solidFill>
                      <a:srgbClr val="0070C0"/>
                    </a:solidFill>
                  </a:rPr>
                  <a:t> 1 моль                    2 моль               1 моль </a:t>
                </a:r>
                <a:r>
                  <a:rPr lang="ru-RU" sz="2800" dirty="0"/>
                  <a:t>               </a:t>
                </a:r>
                <a:r>
                  <a:rPr lang="en-US" sz="2800" dirty="0">
                    <a:solidFill>
                      <a:srgbClr val="C00000"/>
                    </a:solidFill>
                  </a:rPr>
                  <a:t>(</a:t>
                </a:r>
                <a:r>
                  <a:rPr lang="ru-RU" sz="2800" dirty="0">
                    <a:solidFill>
                      <a:srgbClr val="C00000"/>
                    </a:solidFill>
                  </a:rPr>
                  <a:t>реакция в порции</a:t>
                </a:r>
                <a:r>
                  <a:rPr lang="en-US" sz="2800" dirty="0">
                    <a:solidFill>
                      <a:srgbClr val="C00000"/>
                    </a:solidFill>
                  </a:rPr>
                  <a:t>)</a:t>
                </a:r>
                <a:endParaRPr lang="ru-RU" sz="2800" dirty="0">
                  <a:solidFill>
                    <a:srgbClr val="C00000"/>
                  </a:solidFill>
                </a:endParaRPr>
              </a:p>
              <a:p>
                <a:r>
                  <a:rPr lang="ru-RU" sz="800" dirty="0"/>
                  <a:t> </a:t>
                </a:r>
              </a:p>
              <a:p>
                <a:r>
                  <a:rPr lang="ru-RU" sz="2800" dirty="0">
                    <a:solidFill>
                      <a:srgbClr val="00B050"/>
                    </a:solidFill>
                  </a:rPr>
                  <a:t>    0,08 моль               0,16 моль         0,08 моль</a:t>
                </a:r>
              </a:p>
              <a:p>
                <a:r>
                  <a:rPr lang="en-US" sz="3600" dirty="0" err="1"/>
                  <a:t>CuSO</a:t>
                </a:r>
                <a:r>
                  <a:rPr lang="ru-RU" sz="3600" baseline="-25000" dirty="0"/>
                  <a:t>4</a:t>
                </a:r>
                <a:r>
                  <a:rPr lang="ru-RU" sz="3600" dirty="0"/>
                  <a:t>     +     2</a:t>
                </a:r>
                <a:r>
                  <a:rPr lang="en-US" sz="3600" dirty="0" err="1"/>
                  <a:t>NaOH</a:t>
                </a:r>
                <a:r>
                  <a:rPr lang="ru-RU" sz="3600" dirty="0"/>
                  <a:t>    =   </a:t>
                </a:r>
                <a:r>
                  <a:rPr lang="en-US" sz="3600" dirty="0"/>
                  <a:t>Cu</a:t>
                </a:r>
                <a:r>
                  <a:rPr lang="ru-RU" sz="3600" dirty="0"/>
                  <a:t>(</a:t>
                </a:r>
                <a:r>
                  <a:rPr lang="en-US" sz="3600" dirty="0"/>
                  <a:t>OH</a:t>
                </a:r>
                <a:r>
                  <a:rPr lang="ru-RU" sz="3600" dirty="0"/>
                  <a:t>)</a:t>
                </a:r>
                <a:r>
                  <a:rPr lang="ru-RU" sz="3600" baseline="-25000" dirty="0"/>
                  <a:t>2</a:t>
                </a:r>
                <a:r>
                  <a:rPr lang="ru-RU" sz="3600" dirty="0"/>
                  <a:t> ↓ +     2</a:t>
                </a:r>
                <a:r>
                  <a:rPr lang="en-US" sz="3600" dirty="0"/>
                  <a:t>H</a:t>
                </a:r>
                <a:r>
                  <a:rPr lang="ru-RU" sz="3600" baseline="-25000" dirty="0"/>
                  <a:t>2</a:t>
                </a:r>
                <a:r>
                  <a:rPr lang="en-US" sz="3600" dirty="0"/>
                  <a:t>O</a:t>
                </a:r>
                <a:r>
                  <a:rPr lang="ru-RU" sz="3600" dirty="0"/>
                  <a:t>            (3)</a:t>
                </a:r>
              </a:p>
              <a:p>
                <a:r>
                  <a:rPr lang="ru-RU" sz="2800" dirty="0">
                    <a:solidFill>
                      <a:srgbClr val="0070C0"/>
                    </a:solidFill>
                  </a:rPr>
                  <a:t>1 моль                    2 моль                1 моль               </a:t>
                </a:r>
                <a:r>
                  <a:rPr lang="ru-RU" sz="2800" dirty="0">
                    <a:solidFill>
                      <a:srgbClr val="C00000"/>
                    </a:solidFill>
                  </a:rPr>
                  <a:t>(реакция в порции)</a:t>
                </a:r>
                <a:endParaRPr lang="ru-RU" sz="28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33D466-12BF-ABAA-6308-96154BA178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2" y="1380932"/>
                <a:ext cx="11942618" cy="5215659"/>
              </a:xfrm>
              <a:prstGeom prst="rect">
                <a:avLst/>
              </a:prstGeom>
              <a:blipFill>
                <a:blip r:embed="rId4"/>
                <a:stretch>
                  <a:fillRect l="-1582" t="-2222" r="-1072" b="-23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7340086"/>
      </p:ext>
    </p:extLst>
  </p:cSld>
  <p:clrMapOvr>
    <a:masterClrMapping/>
  </p:clrMapOvr>
  <p:transition spd="slow">
    <p:push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02276" y="1225689"/>
            <a:ext cx="11989724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2.  Использование всех физических величин, приведенных в условии.</a:t>
            </a:r>
          </a:p>
          <a:p>
            <a:pPr lvl="1"/>
            <a:r>
              <a:rPr lang="ru-RU" sz="2400" dirty="0"/>
              <a:t>Находим массу сульфата меди в исходном растворе:</a:t>
            </a:r>
          </a:p>
          <a:p>
            <a:pPr lvl="2"/>
            <a:r>
              <a:rPr lang="en-US" sz="2400" dirty="0"/>
              <a:t>m </a:t>
            </a:r>
            <a:r>
              <a:rPr lang="ru-RU" sz="2400" dirty="0"/>
              <a:t>(CuSO</a:t>
            </a:r>
            <a:r>
              <a:rPr lang="ru-RU" sz="2400" baseline="-25000" dirty="0"/>
              <a:t>4</a:t>
            </a:r>
            <a:r>
              <a:rPr lang="ru-RU" sz="2400" dirty="0"/>
              <a:t>) = </a:t>
            </a:r>
            <a:r>
              <a:rPr lang="ru-RU" sz="2400" dirty="0" err="1"/>
              <a:t>m</a:t>
            </a:r>
            <a:r>
              <a:rPr lang="ru-RU" sz="2400" baseline="-25000" dirty="0" err="1"/>
              <a:t>раствора</a:t>
            </a:r>
            <a:r>
              <a:rPr lang="ru-RU" sz="2400" dirty="0">
                <a:solidFill>
                  <a:schemeClr val="tx1"/>
                </a:solidFill>
              </a:rPr>
              <a:t> ∙ </a:t>
            </a:r>
            <a:r>
              <a:rPr lang="ru-RU" sz="2400" dirty="0"/>
              <a:t>ω</a:t>
            </a:r>
            <a:r>
              <a:rPr lang="en-US" sz="2400" dirty="0"/>
              <a:t> </a:t>
            </a:r>
            <a:r>
              <a:rPr lang="ru-RU" sz="2400" dirty="0"/>
              <a:t>(CuSO</a:t>
            </a:r>
            <a:r>
              <a:rPr lang="ru-RU" sz="2400" baseline="-25000" dirty="0"/>
              <a:t>4</a:t>
            </a:r>
            <a:r>
              <a:rPr lang="ru-RU" sz="2400" dirty="0"/>
              <a:t>) = 500</a:t>
            </a:r>
            <a:r>
              <a:rPr lang="ru-RU" sz="2400" dirty="0">
                <a:solidFill>
                  <a:schemeClr val="tx1"/>
                </a:solidFill>
              </a:rPr>
              <a:t> ∙ </a:t>
            </a:r>
            <a:r>
              <a:rPr lang="ru-RU" sz="2400" dirty="0"/>
              <a:t>0,16 = 80 г</a:t>
            </a:r>
          </a:p>
          <a:p>
            <a:pPr lvl="1"/>
            <a:r>
              <a:rPr lang="ru-RU" sz="2400" dirty="0"/>
              <a:t>Количество вещества сульфата меди: </a:t>
            </a:r>
            <a:r>
              <a:rPr lang="en-US" sz="2400" dirty="0"/>
              <a:t>n </a:t>
            </a:r>
            <a:r>
              <a:rPr lang="ru-RU" sz="2400" dirty="0"/>
              <a:t>(CuSO</a:t>
            </a:r>
            <a:r>
              <a:rPr lang="ru-RU" sz="2400" baseline="-25000" dirty="0"/>
              <a:t>4</a:t>
            </a:r>
            <a:r>
              <a:rPr lang="ru-RU" sz="2400" dirty="0"/>
              <a:t>) = m/M = 80/160 = 0,5 моль</a:t>
            </a:r>
          </a:p>
          <a:p>
            <a:pPr lvl="1"/>
            <a:r>
              <a:rPr lang="ru-RU" sz="2400" dirty="0"/>
              <a:t>Находим количество вещества и массу кислорода, выделившегося на аноде:</a:t>
            </a:r>
          </a:p>
          <a:p>
            <a:pPr lvl="2"/>
            <a:r>
              <a:rPr lang="en-US" sz="2400" dirty="0"/>
              <a:t>n </a:t>
            </a:r>
            <a:r>
              <a:rPr lang="ru-RU" sz="2400" dirty="0"/>
              <a:t>(O</a:t>
            </a:r>
            <a:r>
              <a:rPr lang="ru-RU" sz="2400" baseline="-25000" dirty="0"/>
              <a:t>2</a:t>
            </a:r>
            <a:r>
              <a:rPr lang="ru-RU" sz="2400" dirty="0"/>
              <a:t>) = 1,12 / 22,4 = 0,05 моль,  m</a:t>
            </a:r>
            <a:r>
              <a:rPr lang="en-US" sz="2400" dirty="0"/>
              <a:t> </a:t>
            </a:r>
            <a:r>
              <a:rPr lang="ru-RU" sz="2400" dirty="0"/>
              <a:t>(O</a:t>
            </a:r>
            <a:r>
              <a:rPr lang="ru-RU" sz="2400" baseline="-25000" dirty="0"/>
              <a:t>2</a:t>
            </a:r>
            <a:r>
              <a:rPr lang="ru-RU" sz="2400" dirty="0"/>
              <a:t>) = 0,05</a:t>
            </a:r>
            <a:r>
              <a:rPr lang="ru-RU" sz="2400" dirty="0">
                <a:solidFill>
                  <a:schemeClr val="tx1"/>
                </a:solidFill>
              </a:rPr>
              <a:t> ∙ </a:t>
            </a:r>
            <a:r>
              <a:rPr lang="ru-RU" sz="2400" dirty="0"/>
              <a:t>32 = 1,6 г</a:t>
            </a:r>
          </a:p>
          <a:p>
            <a:pPr lvl="1"/>
            <a:r>
              <a:rPr lang="ru-RU" sz="2400" dirty="0"/>
              <a:t>По уравнению реакции на аноде должно выделиться 0,25 моль газа, а по условию выделилось 0,05 моль. Следовательно, сульфат меди прореагировал частично. По количеству вещества кислорода, который выделился на аноде, найдем количество вещества сульфата меди, вступившего в электролиз:</a:t>
            </a:r>
            <a:r>
              <a:rPr lang="en-US" sz="2400" dirty="0"/>
              <a:t> </a:t>
            </a:r>
          </a:p>
          <a:p>
            <a:pPr lvl="1"/>
            <a:r>
              <a:rPr lang="en-US" sz="2400" dirty="0"/>
              <a:t>     </a:t>
            </a:r>
            <a:r>
              <a:rPr lang="ru-RU" sz="2400" dirty="0"/>
              <a:t>2</a:t>
            </a:r>
            <a:r>
              <a:rPr lang="en-US" sz="2400" dirty="0"/>
              <a:t>n </a:t>
            </a:r>
            <a:r>
              <a:rPr lang="ru-RU" sz="2400" dirty="0"/>
              <a:t>(CuSO</a:t>
            </a:r>
            <a:r>
              <a:rPr lang="ru-RU" sz="2400" baseline="-25000" dirty="0"/>
              <a:t>4</a:t>
            </a:r>
            <a:r>
              <a:rPr lang="ru-RU" sz="2400" dirty="0"/>
              <a:t>) </a:t>
            </a:r>
            <a:r>
              <a:rPr lang="ru-RU" sz="2400" baseline="-25000" dirty="0"/>
              <a:t>эл-</a:t>
            </a:r>
            <a:r>
              <a:rPr lang="ru-RU" sz="2400" baseline="-25000" dirty="0" err="1"/>
              <a:t>лиз</a:t>
            </a:r>
            <a:r>
              <a:rPr lang="ru-RU" sz="2400" dirty="0"/>
              <a:t> = </a:t>
            </a:r>
            <a:r>
              <a:rPr lang="en-US" sz="2400" dirty="0"/>
              <a:t>n </a:t>
            </a:r>
            <a:r>
              <a:rPr lang="ru-RU" sz="2400" dirty="0"/>
              <a:t>(O</a:t>
            </a:r>
            <a:r>
              <a:rPr lang="ru-RU" sz="2400" baseline="-25000" dirty="0"/>
              <a:t>2</a:t>
            </a:r>
            <a:r>
              <a:rPr lang="ru-RU" sz="2400" dirty="0"/>
              <a:t>) = 0,05</a:t>
            </a:r>
            <a:r>
              <a:rPr lang="ru-RU" sz="2400" dirty="0">
                <a:solidFill>
                  <a:schemeClr val="tx1"/>
                </a:solidFill>
              </a:rPr>
              <a:t> ∙ </a:t>
            </a:r>
            <a:r>
              <a:rPr lang="ru-RU" sz="2400" dirty="0"/>
              <a:t>2 = 0,1 моль, m</a:t>
            </a:r>
            <a:r>
              <a:rPr lang="en-US" sz="2400" dirty="0"/>
              <a:t> </a:t>
            </a:r>
            <a:r>
              <a:rPr lang="ru-RU" sz="2400" dirty="0"/>
              <a:t>(CuSO</a:t>
            </a:r>
            <a:r>
              <a:rPr lang="ru-RU" sz="2400" baseline="-25000" dirty="0"/>
              <a:t>4</a:t>
            </a:r>
            <a:r>
              <a:rPr lang="ru-RU" sz="2400" dirty="0"/>
              <a:t>)</a:t>
            </a:r>
            <a:r>
              <a:rPr lang="ru-RU" sz="2400" baseline="-25000" dirty="0"/>
              <a:t> эл-</a:t>
            </a:r>
            <a:r>
              <a:rPr lang="ru-RU" sz="2400" baseline="-25000" dirty="0" err="1"/>
              <a:t>лиз</a:t>
            </a:r>
            <a:r>
              <a:rPr lang="ru-RU" sz="2400" dirty="0"/>
              <a:t> = 0,1</a:t>
            </a:r>
            <a:r>
              <a:rPr lang="ru-RU" sz="2400" dirty="0">
                <a:solidFill>
                  <a:schemeClr val="tx1"/>
                </a:solidFill>
              </a:rPr>
              <a:t> ∙ </a:t>
            </a:r>
            <a:r>
              <a:rPr lang="ru-RU" sz="2400" dirty="0"/>
              <a:t>160 =</a:t>
            </a:r>
            <a:r>
              <a:rPr lang="en-US" sz="2400" dirty="0"/>
              <a:t> </a:t>
            </a:r>
            <a:r>
              <a:rPr lang="ru-RU" sz="2400" dirty="0"/>
              <a:t>16 г</a:t>
            </a:r>
          </a:p>
          <a:p>
            <a:pPr lvl="1"/>
            <a:r>
              <a:rPr lang="ru-RU" sz="2400" dirty="0"/>
              <a:t>Следовательно, в электролиз вступило 0,1 моль сульфата меди</a:t>
            </a:r>
          </a:p>
          <a:p>
            <a:pPr lvl="1"/>
            <a:r>
              <a:rPr lang="ru-RU" sz="2400" dirty="0"/>
              <a:t>В растворе после электролиза содержится 0,4 моль сульфата меди и 0,1 моль серной кислоты. Масса полученного раствора после электролиза:</a:t>
            </a:r>
          </a:p>
          <a:p>
            <a:pPr lvl="2"/>
            <a:r>
              <a:rPr lang="ru-RU" sz="2400" dirty="0" err="1"/>
              <a:t>m</a:t>
            </a:r>
            <a:r>
              <a:rPr lang="ru-RU" sz="2400" baseline="-25000" dirty="0" err="1"/>
              <a:t>р-ра</a:t>
            </a:r>
            <a:r>
              <a:rPr lang="ru-RU" sz="2400" baseline="-25000" dirty="0"/>
              <a:t> после эл-за</a:t>
            </a:r>
            <a:r>
              <a:rPr lang="ru-RU" sz="2400" dirty="0"/>
              <a:t> = m </a:t>
            </a:r>
            <a:r>
              <a:rPr lang="ru-RU" sz="2400" baseline="-25000" dirty="0"/>
              <a:t>исх. р-</a:t>
            </a:r>
            <a:r>
              <a:rPr lang="ru-RU" sz="2400" baseline="-25000" dirty="0" err="1"/>
              <a:t>ра</a:t>
            </a:r>
            <a:r>
              <a:rPr lang="ru-RU" sz="2400" dirty="0"/>
              <a:t> – m(O</a:t>
            </a:r>
            <a:r>
              <a:rPr lang="ru-RU" sz="2400" baseline="-25000" dirty="0"/>
              <a:t>2</a:t>
            </a:r>
            <a:r>
              <a:rPr lang="ru-RU" sz="2400" dirty="0"/>
              <a:t>) – m(</a:t>
            </a:r>
            <a:r>
              <a:rPr lang="ru-RU" sz="2400" dirty="0" err="1"/>
              <a:t>Cu</a:t>
            </a:r>
            <a:r>
              <a:rPr lang="ru-RU" sz="2400" dirty="0"/>
              <a:t>) = 500 – 1,6 – 6,4 = 492 г</a:t>
            </a:r>
          </a:p>
        </p:txBody>
      </p:sp>
    </p:spTree>
    <p:extLst>
      <p:ext uri="{BB962C8B-B14F-4D97-AF65-F5344CB8AC3E}">
        <p14:creationId xmlns:p14="http://schemas.microsoft.com/office/powerpoint/2010/main" val="4064912983"/>
      </p:ext>
    </p:extLst>
  </p:cSld>
  <p:clrMapOvr>
    <a:masterClrMapping/>
  </p:clrMapOvr>
  <p:transition spd="slow">
    <p:push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33D466-12BF-ABAA-6308-96154BA17822}"/>
                  </a:ext>
                </a:extLst>
              </p:cNvPr>
              <p:cNvSpPr txBox="1"/>
              <p:nvPr/>
            </p:nvSpPr>
            <p:spPr>
              <a:xfrm>
                <a:off x="249382" y="1380932"/>
                <a:ext cx="11787447" cy="57540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sz="2400" dirty="0"/>
                  <a:t>3.  Из полученного раствора массой 492 г отобрали порцию массой 98,4 г. То есть отобрали 1/5 часть. Значит, количество веществ в порции уменьшится в 5 раз. Таким образом, порция содержит 0,08 моль CuSO</a:t>
                </a:r>
                <a:r>
                  <a:rPr lang="ru-RU" sz="2400" baseline="-25000" dirty="0"/>
                  <a:t>4</a:t>
                </a:r>
                <a:r>
                  <a:rPr lang="ru-RU" sz="2400" dirty="0"/>
                  <a:t> и 0,02 моль </a:t>
                </a:r>
                <a:r>
                  <a:rPr lang="en-US" sz="2400" dirty="0"/>
                  <a:t>H</a:t>
                </a:r>
                <a:r>
                  <a:rPr lang="ru-RU" sz="2400" baseline="-25000" dirty="0"/>
                  <a:t>2</a:t>
                </a:r>
                <a:r>
                  <a:rPr lang="en-US" sz="2400" dirty="0"/>
                  <a:t>SO</a:t>
                </a:r>
                <a:r>
                  <a:rPr lang="ru-RU" sz="2400" baseline="-25000" dirty="0"/>
                  <a:t>4.</a:t>
                </a:r>
                <a:endParaRPr lang="ru-RU" sz="2400" dirty="0"/>
              </a:p>
              <a:p>
                <a:pPr lvl="1"/>
                <a:r>
                  <a:rPr lang="en-US" sz="2400" dirty="0"/>
                  <a:t>n </a:t>
                </a:r>
                <a:r>
                  <a:rPr lang="ru-RU" sz="2400" dirty="0"/>
                  <a:t>(</a:t>
                </a:r>
                <a:r>
                  <a:rPr lang="en-US" sz="2400" dirty="0" err="1"/>
                  <a:t>CuSO</a:t>
                </a:r>
                <a:r>
                  <a:rPr lang="ru-RU" sz="2400" baseline="-25000" dirty="0"/>
                  <a:t>4</a:t>
                </a:r>
                <a:r>
                  <a:rPr lang="ru-RU" sz="2400" dirty="0"/>
                  <a:t>)</a:t>
                </a:r>
                <a:r>
                  <a:rPr lang="ru-RU" sz="2400" baseline="-25000" dirty="0" err="1"/>
                  <a:t>порц</a:t>
                </a:r>
                <a:r>
                  <a:rPr lang="ru-RU" sz="2400" baseline="-25000" dirty="0"/>
                  <a:t>.</a:t>
                </a:r>
                <a:r>
                  <a:rPr lang="ru-RU" sz="2400" dirty="0"/>
                  <a:t> = 0,08 моль</a:t>
                </a:r>
              </a:p>
              <a:p>
                <a:pPr lvl="1"/>
                <a:r>
                  <a:rPr lang="en-US" sz="2400" dirty="0"/>
                  <a:t>n </a:t>
                </a:r>
                <a:r>
                  <a:rPr lang="ru-RU" sz="2400" dirty="0"/>
                  <a:t>(</a:t>
                </a:r>
                <a:r>
                  <a:rPr lang="en-US" sz="2400" dirty="0"/>
                  <a:t>H</a:t>
                </a:r>
                <a:r>
                  <a:rPr lang="ru-RU" sz="2400" baseline="-25000" dirty="0"/>
                  <a:t>2</a:t>
                </a:r>
                <a:r>
                  <a:rPr lang="en-US" sz="2400" dirty="0"/>
                  <a:t>SO</a:t>
                </a:r>
                <a:r>
                  <a:rPr lang="ru-RU" sz="2400" baseline="-25000" dirty="0"/>
                  <a:t>4</a:t>
                </a:r>
                <a:r>
                  <a:rPr lang="ru-RU" sz="2400" dirty="0"/>
                  <a:t>)</a:t>
                </a:r>
                <a:r>
                  <a:rPr lang="ru-RU" sz="2400" baseline="-25000" dirty="0" err="1"/>
                  <a:t>порц</a:t>
                </a:r>
                <a:r>
                  <a:rPr lang="ru-RU" sz="2400" baseline="-25000" dirty="0"/>
                  <a:t>.</a:t>
                </a:r>
                <a:r>
                  <a:rPr lang="ru-RU" sz="2400" dirty="0"/>
                  <a:t> = 0,02 моль</a:t>
                </a:r>
              </a:p>
              <a:p>
                <a:pPr lvl="1"/>
                <a:r>
                  <a:rPr lang="ru-RU" sz="2400" dirty="0"/>
                  <a:t>Чтобы полностью осадить ионы меди, гидроксид натрия должен прореагировать не только с сульфатом меди, но и с серной кислотой в растворе (уравнения 2 и 3)</a:t>
                </a:r>
              </a:p>
              <a:p>
                <a:pPr lvl="1"/>
                <a:r>
                  <a:rPr lang="ru-RU" sz="2400" dirty="0"/>
                  <a:t>В реакции (2) израсходуется 0,04 моль NaOH, в реакции (3) — 0,16 моль NaOH</a:t>
                </a:r>
              </a:p>
              <a:p>
                <a:pPr lvl="2"/>
                <a:r>
                  <a:rPr lang="en-US" sz="2400" dirty="0"/>
                  <a:t>n </a:t>
                </a:r>
                <a:r>
                  <a:rPr lang="ru-RU" sz="2400" dirty="0"/>
                  <a:t>(</a:t>
                </a:r>
                <a:r>
                  <a:rPr lang="ru-RU" sz="2400" dirty="0" err="1"/>
                  <a:t>NaOH</a:t>
                </a:r>
                <a:r>
                  <a:rPr lang="ru-RU" sz="2400" dirty="0"/>
                  <a:t>)</a:t>
                </a:r>
                <a:r>
                  <a:rPr lang="ru-RU" sz="2400" baseline="-25000" dirty="0"/>
                  <a:t>общ.</a:t>
                </a:r>
                <a:r>
                  <a:rPr lang="ru-RU" sz="2400" dirty="0"/>
                  <a:t> = 0,04 + 0,16 = 0,2 моль</a:t>
                </a:r>
              </a:p>
              <a:p>
                <a:pPr lvl="2"/>
                <a:r>
                  <a:rPr lang="en-US" sz="2400" dirty="0"/>
                  <a:t>m </a:t>
                </a:r>
                <a:r>
                  <a:rPr lang="ru-RU" sz="2400" dirty="0"/>
                  <a:t>(NaOH) = 0,2</a:t>
                </a:r>
                <a:r>
                  <a:rPr lang="ru-RU" sz="2400" dirty="0">
                    <a:solidFill>
                      <a:schemeClr val="tx1"/>
                    </a:solidFill>
                  </a:rPr>
                  <a:t> ∙ </a:t>
                </a:r>
                <a:r>
                  <a:rPr lang="ru-RU" sz="2400" dirty="0"/>
                  <a:t>40 = 8 г</a:t>
                </a:r>
              </a:p>
              <a:p>
                <a:pPr lvl="2"/>
                <a:r>
                  <a:rPr lang="en-US" sz="2400" dirty="0"/>
                  <a:t>m </a:t>
                </a:r>
                <a:r>
                  <a:rPr lang="ru-RU" sz="2400" dirty="0"/>
                  <a:t>(</a:t>
                </a:r>
                <a:r>
                  <a:rPr lang="ru-RU" sz="2400" dirty="0" err="1"/>
                  <a:t>NaOH</a:t>
                </a:r>
                <a:r>
                  <a:rPr lang="ru-RU" sz="2400" dirty="0"/>
                  <a:t>) </a:t>
                </a:r>
                <a:r>
                  <a:rPr lang="ru-RU" sz="2400" baseline="-25000" dirty="0"/>
                  <a:t>раствора</a:t>
                </a:r>
                <a:r>
                  <a:rPr lang="ru-RU" sz="2400" dirty="0"/>
                  <a:t>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ru-RU" sz="2400">
                            <a:latin typeface="Cambria Math" panose="02040503050406030204" pitchFamily="18" charset="0"/>
                          </a:rPr>
                          <m:t>m</m:t>
                        </m:r>
                        <m:r>
                          <a:rPr lang="ru-RU" sz="240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ru-RU" sz="2400">
                            <a:latin typeface="Cambria Math" panose="02040503050406030204" pitchFamily="18" charset="0"/>
                          </a:rPr>
                          <m:t>NaOH</m:t>
                        </m:r>
                        <m:r>
                          <a:rPr lang="ru-RU" sz="240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𝜔</m:t>
                        </m:r>
                      </m:den>
                    </m:f>
                  </m:oMath>
                </a14:m>
                <a:r>
                  <a:rPr lang="ru-RU" sz="24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0,2</m:t>
                        </m:r>
                      </m:den>
                    </m:f>
                  </m:oMath>
                </a14:m>
                <a:r>
                  <a:rPr lang="ru-RU" sz="2400" dirty="0"/>
                  <a:t>  = 40 г </a:t>
                </a:r>
              </a:p>
              <a:p>
                <a:endParaRPr lang="ru-RU" sz="2400" u="sng" dirty="0"/>
              </a:p>
              <a:p>
                <a:r>
                  <a:rPr lang="ru-RU" sz="2400" b="1" dirty="0"/>
                  <a:t>Ответ: m(NaOH) </a:t>
                </a:r>
                <a:r>
                  <a:rPr lang="ru-RU" sz="2400" b="1" baseline="-25000" dirty="0"/>
                  <a:t>раствора</a:t>
                </a:r>
                <a:r>
                  <a:rPr lang="ru-RU" sz="2400" b="1" dirty="0"/>
                  <a:t>  = 40 г.</a:t>
                </a:r>
              </a:p>
              <a:p>
                <a:endParaRPr lang="ru-RU" sz="20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33D466-12BF-ABAA-6308-96154BA178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2" y="1380932"/>
                <a:ext cx="11787447" cy="5754011"/>
              </a:xfrm>
              <a:prstGeom prst="rect">
                <a:avLst/>
              </a:prstGeom>
              <a:blipFill>
                <a:blip r:embed="rId4"/>
                <a:stretch>
                  <a:fillRect l="-827" t="-742" r="-12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14863807"/>
      </p:ext>
    </p:extLst>
  </p:cSld>
  <p:clrMapOvr>
    <a:masterClrMapping/>
  </p:clrMapOvr>
  <p:transition spd="slow">
    <p:push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A80CAFB-8D0B-8D92-C7E4-B44EEC8E4697}"/>
              </a:ext>
            </a:extLst>
          </p:cNvPr>
          <p:cNvSpPr txBox="1">
            <a:spLocks/>
          </p:cNvSpPr>
          <p:nvPr/>
        </p:nvSpPr>
        <p:spPr bwMode="auto">
          <a:xfrm>
            <a:off x="1801110" y="126247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Что общего в этих задачах?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F2FE7A-EA4A-DE63-BC8B-6A9444BA2E1D}"/>
              </a:ext>
            </a:extLst>
          </p:cNvPr>
          <p:cNvSpPr txBox="1"/>
          <p:nvPr/>
        </p:nvSpPr>
        <p:spPr>
          <a:xfrm>
            <a:off x="489253" y="852626"/>
            <a:ext cx="11285980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Алгоритм решения, на основе которого выстраиваются критерии оценивания:</a:t>
            </a:r>
          </a:p>
          <a:p>
            <a:endParaRPr lang="ru-RU" sz="2400" dirty="0"/>
          </a:p>
          <a:p>
            <a:endParaRPr lang="ru-RU" dirty="0">
              <a:latin typeface="DaxlinePro-Regular" panose="02000503060000020004" pitchFamily="2" charset="0"/>
            </a:endParaRPr>
          </a:p>
          <a:p>
            <a:endParaRPr lang="ru-RU" dirty="0">
              <a:latin typeface="DaxlinePro-Regular" panose="02000503060000020004" pitchFamily="2" charset="0"/>
            </a:endParaRPr>
          </a:p>
          <a:p>
            <a:endParaRPr lang="ru-RU" dirty="0">
              <a:latin typeface="DaxlinePro-Regular" panose="02000503060000020004" pitchFamily="2" charset="0"/>
            </a:endParaRPr>
          </a:p>
          <a:p>
            <a:endParaRPr lang="ru-RU" dirty="0">
              <a:latin typeface="DaxlinePro-Regular" panose="02000503060000020004" pitchFamily="2" charset="0"/>
            </a:endParaRPr>
          </a:p>
          <a:p>
            <a:endParaRPr lang="ru-RU" dirty="0">
              <a:latin typeface="DaxlinePro-Regular" panose="02000503060000020004" pitchFamily="2" charset="0"/>
            </a:endParaRPr>
          </a:p>
          <a:p>
            <a:endParaRPr lang="ru-RU" dirty="0">
              <a:latin typeface="DaxlinePro-Regular" panose="02000503060000020004" pitchFamily="2" charset="0"/>
            </a:endParaRPr>
          </a:p>
          <a:p>
            <a:endParaRPr lang="ru-RU" dirty="0">
              <a:latin typeface="DaxlinePro-Regular" panose="02000503060000020004" pitchFamily="2" charset="0"/>
            </a:endParaRPr>
          </a:p>
          <a:p>
            <a:endParaRPr lang="ru-RU" dirty="0">
              <a:latin typeface="DaxlinePro-Regular" panose="02000503060000020004" pitchFamily="2" charset="0"/>
            </a:endParaRPr>
          </a:p>
          <a:p>
            <a:endParaRPr lang="ru-RU" dirty="0">
              <a:latin typeface="DaxlinePro-Regular" panose="02000503060000020004" pitchFamily="2" charset="0"/>
            </a:endParaRPr>
          </a:p>
          <a:p>
            <a:endParaRPr lang="ru-RU" dirty="0">
              <a:latin typeface="DaxlinePro-Regular" panose="02000503060000020004" pitchFamily="2" charset="0"/>
            </a:endParaRPr>
          </a:p>
          <a:p>
            <a:endParaRPr lang="ru-RU" dirty="0">
              <a:latin typeface="DaxlinePro-Regular" panose="02000503060000020004" pitchFamily="2" charset="0"/>
            </a:endParaRPr>
          </a:p>
          <a:p>
            <a:endParaRPr lang="ru-RU" dirty="0">
              <a:latin typeface="DaxlinePro-Regular" panose="02000503060000020004" pitchFamily="2" charset="0"/>
            </a:endParaRPr>
          </a:p>
          <a:p>
            <a:endParaRPr lang="ru-RU" dirty="0">
              <a:latin typeface="DaxlinePro-Regular" panose="02000503060000020004" pitchFamily="2" charset="0"/>
            </a:endParaRPr>
          </a:p>
          <a:p>
            <a:endParaRPr lang="ru-RU" dirty="0">
              <a:latin typeface="DaxlinePro-Regular" panose="02000503060000020004" pitchFamily="2" charset="0"/>
            </a:endParaRPr>
          </a:p>
          <a:p>
            <a:endParaRPr lang="ru-RU" sz="800" dirty="0">
              <a:latin typeface="DaxlinePro-Regular" panose="02000503060000020004" pitchFamily="2" charset="0"/>
            </a:endParaRPr>
          </a:p>
          <a:p>
            <a:r>
              <a:rPr lang="ru-RU" sz="2000" dirty="0">
                <a:latin typeface="DaxlinePro-Regular" panose="02000503060000020004" pitchFamily="2" charset="0"/>
              </a:rPr>
              <a:t>Всего максимально за задачу можно получить </a:t>
            </a:r>
            <a:r>
              <a:rPr lang="ru-RU" sz="2000" b="1" dirty="0">
                <a:latin typeface="DaxlinePro-Regular" panose="02000503060000020004" pitchFamily="2" charset="0"/>
              </a:rPr>
              <a:t>4 балла.</a:t>
            </a:r>
            <a:r>
              <a:rPr lang="ru-RU" sz="2000" b="1" i="1" dirty="0">
                <a:latin typeface="DaxlinePro-Regular" panose="02000503060000020004" pitchFamily="2" charset="0"/>
              </a:rPr>
              <a:t> </a:t>
            </a:r>
          </a:p>
          <a:p>
            <a:r>
              <a:rPr lang="ru-RU" sz="2000" dirty="0">
                <a:latin typeface="DaxlinePro-Regular" panose="02000503060000020004" pitchFamily="2" charset="0"/>
              </a:rPr>
              <a:t>Следует в бланке ответов записать все те этапы решения, которые получились, чтобы не терять баллы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75F7D19-4487-E408-BEDC-2E77631B18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930" y="1380566"/>
            <a:ext cx="11105817" cy="4096867"/>
          </a:xfrm>
          <a:prstGeom prst="rect">
            <a:avLst/>
          </a:prstGeom>
        </p:spPr>
      </p:pic>
      <p:pic>
        <p:nvPicPr>
          <p:cNvPr id="15" name="Рисунок 14" descr="Изображение выглядит как бутылка&#10;&#10;Автоматически созданное описание со средним доверительным уровнем">
            <a:extLst>
              <a:ext uri="{FF2B5EF4-FFF2-40B4-BE49-F238E27FC236}">
                <a16:creationId xmlns:a16="http://schemas.microsoft.com/office/drawing/2014/main" id="{C6D0D5D6-5EFA-FBD8-3083-D5038E5E57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30" y="46849"/>
            <a:ext cx="1165018" cy="83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444631"/>
      </p:ext>
    </p:extLst>
  </p:cSld>
  <p:clrMapOvr>
    <a:masterClrMapping/>
  </p:clrMapOvr>
  <p:transition spd="slow">
    <p:push dir="u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219939" y="1994009"/>
            <a:ext cx="9107555" cy="2554545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spc="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СПАСИБО ЗА ВНИМАНИЕ!</a:t>
            </a:r>
          </a:p>
        </p:txBody>
      </p:sp>
      <p:sp>
        <p:nvSpPr>
          <p:cNvPr id="4" name="Заголовок 6">
            <a:extLst>
              <a:ext uri="{FF2B5EF4-FFF2-40B4-BE49-F238E27FC236}">
                <a16:creationId xmlns:a16="http://schemas.microsoft.com/office/drawing/2014/main" id="{34BDD74C-5263-464C-AA3C-D945D23978FF}"/>
              </a:ext>
            </a:extLst>
          </p:cNvPr>
          <p:cNvSpPr txBox="1">
            <a:spLocks/>
          </p:cNvSpPr>
          <p:nvPr/>
        </p:nvSpPr>
        <p:spPr>
          <a:xfrm>
            <a:off x="4433852" y="4256429"/>
            <a:ext cx="5756957" cy="927824"/>
          </a:xfrm>
          <a:prstGeom prst="rect">
            <a:avLst/>
          </a:prstGeom>
        </p:spPr>
        <p:txBody>
          <a:bodyPr vert="horz" lIns="457200" tIns="45720" rIns="45720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25100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-29923" y="2611096"/>
            <a:ext cx="2377440" cy="3416320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sz="2400" noProof="1"/>
              <a:t>Выявить </a:t>
            </a:r>
            <a:r>
              <a:rPr lang="ru-RU" sz="2400" i="1" noProof="1"/>
              <a:t>химическую</a:t>
            </a:r>
            <a:r>
              <a:rPr lang="ru-RU" sz="2400" noProof="1"/>
              <a:t> составляющую задачи: записать уравнения реакций, описываемых в условии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4"/>
          </p:nvPr>
        </p:nvSpPr>
        <p:spPr>
          <a:xfrm>
            <a:off x="2224017" y="2611096"/>
            <a:ext cx="2904102" cy="4120785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sz="2400" noProof="1"/>
              <a:t>Выявить </a:t>
            </a:r>
            <a:r>
              <a:rPr lang="ru-RU" sz="2400" i="1" noProof="1"/>
              <a:t>математическую</a:t>
            </a:r>
            <a:r>
              <a:rPr lang="ru-RU" sz="2400" noProof="1"/>
              <a:t> составляющую задачи: произвести расчеты с использованием всех физических величин, указанных в условии</a:t>
            </a:r>
          </a:p>
        </p:txBody>
      </p:sp>
      <p:sp>
        <p:nvSpPr>
          <p:cNvPr id="8" name="Объект 7"/>
          <p:cNvSpPr>
            <a:spLocks noGrp="1"/>
          </p:cNvSpPr>
          <p:nvPr>
            <p:ph idx="15"/>
          </p:nvPr>
        </p:nvSpPr>
        <p:spPr>
          <a:xfrm>
            <a:off x="4871519" y="2577848"/>
            <a:ext cx="2566664" cy="4280152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sz="2400" noProof="1"/>
              <a:t>Провести логические рассуждения на основе химических уравнений реакций и проведенных вычислений для дальнейших расчетов</a:t>
            </a:r>
          </a:p>
        </p:txBody>
      </p:sp>
      <p:sp>
        <p:nvSpPr>
          <p:cNvPr id="9" name="Объект 8"/>
          <p:cNvSpPr>
            <a:spLocks noGrp="1"/>
          </p:cNvSpPr>
          <p:nvPr>
            <p:ph idx="16"/>
          </p:nvPr>
        </p:nvSpPr>
        <p:spPr>
          <a:xfrm>
            <a:off x="7318814" y="2577847"/>
            <a:ext cx="2377440" cy="1569660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sz="2400" noProof="1"/>
              <a:t>Рассчитать искомую физическую величину</a:t>
            </a:r>
          </a:p>
        </p:txBody>
      </p:sp>
      <p:sp>
        <p:nvSpPr>
          <p:cNvPr id="33" name="Объект 32"/>
          <p:cNvSpPr>
            <a:spLocks noGrp="1"/>
          </p:cNvSpPr>
          <p:nvPr>
            <p:ph idx="17"/>
          </p:nvPr>
        </p:nvSpPr>
        <p:spPr>
          <a:xfrm>
            <a:off x="9395927" y="2578439"/>
            <a:ext cx="2796073" cy="4279561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sz="2400" noProof="1"/>
              <a:t>Очень важно при записи решений указывать единицы измерения искомых физических величин, за их отсутствие могут быть снижены баллы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>
          <a:xfrm>
            <a:off x="-8668" y="208381"/>
            <a:ext cx="12192000" cy="1323439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sz="4000" b="1" noProof="1"/>
              <a:t>Решение задачи следует начинать с анализа условия и составления плана ее решения:</a:t>
            </a:r>
          </a:p>
        </p:txBody>
      </p:sp>
      <p:sp>
        <p:nvSpPr>
          <p:cNvPr id="47" name="Объект 46"/>
          <p:cNvSpPr>
            <a:spLocks noGrp="1"/>
          </p:cNvSpPr>
          <p:nvPr>
            <p:ph idx="18"/>
          </p:nvPr>
        </p:nvSpPr>
        <p:spPr>
          <a:xfrm>
            <a:off x="68658" y="1737617"/>
            <a:ext cx="2377440" cy="840230"/>
          </a:xfrm>
        </p:spPr>
        <p:txBody>
          <a:bodyPr rtlCol="0"/>
          <a:lstStyle/>
          <a:p>
            <a:pPr rtl="0"/>
            <a:r>
              <a:rPr lang="ru-RU" noProof="1"/>
              <a:t>1</a:t>
            </a:r>
          </a:p>
        </p:txBody>
      </p:sp>
      <p:sp>
        <p:nvSpPr>
          <p:cNvPr id="48" name="Объект 47"/>
          <p:cNvSpPr>
            <a:spLocks noGrp="1"/>
          </p:cNvSpPr>
          <p:nvPr>
            <p:ph idx="19"/>
          </p:nvPr>
        </p:nvSpPr>
        <p:spPr>
          <a:xfrm>
            <a:off x="2500971" y="1775415"/>
            <a:ext cx="2377440" cy="840230"/>
          </a:xfrm>
        </p:spPr>
        <p:txBody>
          <a:bodyPr rtlCol="0"/>
          <a:lstStyle/>
          <a:p>
            <a:pPr rtl="0"/>
            <a:r>
              <a:rPr lang="ru-RU" noProof="1"/>
              <a:t>2</a:t>
            </a:r>
          </a:p>
        </p:txBody>
      </p:sp>
      <p:sp>
        <p:nvSpPr>
          <p:cNvPr id="49" name="Объект 48"/>
          <p:cNvSpPr>
            <a:spLocks noGrp="1"/>
          </p:cNvSpPr>
          <p:nvPr>
            <p:ph idx="20"/>
          </p:nvPr>
        </p:nvSpPr>
        <p:spPr>
          <a:xfrm>
            <a:off x="4915948" y="1770866"/>
            <a:ext cx="2377440" cy="840230"/>
          </a:xfrm>
        </p:spPr>
        <p:txBody>
          <a:bodyPr rtlCol="0"/>
          <a:lstStyle/>
          <a:p>
            <a:pPr rtl="0"/>
            <a:r>
              <a:rPr lang="ru-RU" noProof="1"/>
              <a:t>3</a:t>
            </a:r>
          </a:p>
        </p:txBody>
      </p:sp>
      <p:sp>
        <p:nvSpPr>
          <p:cNvPr id="50" name="Объект 49"/>
          <p:cNvSpPr>
            <a:spLocks noGrp="1"/>
          </p:cNvSpPr>
          <p:nvPr>
            <p:ph idx="21"/>
          </p:nvPr>
        </p:nvSpPr>
        <p:spPr>
          <a:xfrm>
            <a:off x="7330925" y="1770866"/>
            <a:ext cx="2377440" cy="840230"/>
          </a:xfrm>
        </p:spPr>
        <p:txBody>
          <a:bodyPr rtlCol="0"/>
          <a:lstStyle/>
          <a:p>
            <a:pPr rtl="0"/>
            <a:r>
              <a:rPr lang="ru-RU" noProof="1"/>
              <a:t>4</a:t>
            </a:r>
          </a:p>
        </p:txBody>
      </p:sp>
      <p:sp>
        <p:nvSpPr>
          <p:cNvPr id="51" name="Объект 50"/>
          <p:cNvSpPr>
            <a:spLocks noGrp="1"/>
          </p:cNvSpPr>
          <p:nvPr>
            <p:ph idx="22"/>
          </p:nvPr>
        </p:nvSpPr>
        <p:spPr>
          <a:xfrm>
            <a:off x="9745902" y="1737617"/>
            <a:ext cx="2377440" cy="840230"/>
          </a:xfrm>
        </p:spPr>
        <p:txBody>
          <a:bodyPr rtlCol="0"/>
          <a:lstStyle/>
          <a:p>
            <a:pPr rtl="0"/>
            <a:r>
              <a:rPr lang="ru-RU" noProof="1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10773956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9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33544374"/>
      </p:ext>
    </p:extLst>
  </p:cSld>
  <p:clrMapOvr>
    <a:masterClrMapping/>
  </p:clrMapOvr>
  <p:transition spd="slow">
    <p:push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олилиния: Фигура 64"/>
          <p:cNvSpPr>
            <a:spLocks noChangeAspect="1"/>
          </p:cNvSpPr>
          <p:nvPr/>
        </p:nvSpPr>
        <p:spPr>
          <a:xfrm>
            <a:off x="84471" y="-2633254"/>
            <a:ext cx="4728754" cy="4728754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1"/>
          </p:nvPr>
        </p:nvSpPr>
        <p:spPr>
          <a:xfrm>
            <a:off x="4961273" y="79808"/>
            <a:ext cx="7146255" cy="584775"/>
          </a:xfrm>
        </p:spPr>
        <p:txBody>
          <a:bodyPr rtlCol="0"/>
          <a:lstStyle/>
          <a:p>
            <a:pPr algn="ctr">
              <a:lnSpc>
                <a:spcPct val="100000"/>
              </a:lnSpc>
            </a:pPr>
            <a:r>
              <a:rPr lang="ru-RU" sz="3200" dirty="0">
                <a:solidFill>
                  <a:schemeClr val="bg1"/>
                </a:solidFill>
              </a:rPr>
              <a:t>Значения постоянных</a:t>
            </a:r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2"/>
          </p:nvPr>
        </p:nvSpPr>
        <p:spPr>
          <a:xfrm>
            <a:off x="2381250" y="3384197"/>
            <a:ext cx="9726278" cy="3473803"/>
          </a:xfrm>
        </p:spPr>
        <p:txBody>
          <a:bodyPr rtlCol="0"/>
          <a:lstStyle/>
          <a:p>
            <a:pPr>
              <a:lnSpc>
                <a:spcPct val="100000"/>
              </a:lnSpc>
            </a:pPr>
            <a:r>
              <a:rPr lang="ru-RU" sz="2800" dirty="0" err="1"/>
              <a:t>Ar</a:t>
            </a:r>
            <a:r>
              <a:rPr lang="ru-RU" sz="2800" dirty="0"/>
              <a:t> </a:t>
            </a:r>
            <a:r>
              <a:rPr lang="ru-RU" sz="2800" b="0" dirty="0"/>
              <a:t>— относительная атомная масса элемента; указана в</a:t>
            </a:r>
          </a:p>
          <a:p>
            <a:pPr>
              <a:lnSpc>
                <a:spcPct val="100000"/>
              </a:lnSpc>
            </a:pPr>
            <a:r>
              <a:rPr lang="ru-RU" sz="2800" b="0" dirty="0"/>
              <a:t>         Периодической системе химических элементов </a:t>
            </a:r>
          </a:p>
          <a:p>
            <a:pPr>
              <a:lnSpc>
                <a:spcPct val="100000"/>
              </a:lnSpc>
            </a:pPr>
            <a:r>
              <a:rPr lang="ru-RU" sz="2800" b="0" dirty="0"/>
              <a:t>         Д.И. Менделеева</a:t>
            </a:r>
          </a:p>
          <a:p>
            <a:pPr>
              <a:lnSpc>
                <a:spcPct val="100000"/>
              </a:lnSpc>
            </a:pPr>
            <a:r>
              <a:rPr lang="ru-RU" sz="2800" dirty="0"/>
              <a:t>Mr</a:t>
            </a:r>
            <a:r>
              <a:rPr lang="ru-RU" sz="2800" b="0" dirty="0"/>
              <a:t> — относительная молекулярная масса — это сумма</a:t>
            </a:r>
          </a:p>
          <a:p>
            <a:pPr>
              <a:lnSpc>
                <a:spcPct val="100000"/>
              </a:lnSpc>
            </a:pPr>
            <a:r>
              <a:rPr lang="ru-RU" sz="2800" b="0" dirty="0"/>
              <a:t>          атомных масс элементов, входящих в состав</a:t>
            </a:r>
          </a:p>
          <a:p>
            <a:pPr>
              <a:lnSpc>
                <a:spcPct val="100000"/>
              </a:lnSpc>
            </a:pPr>
            <a:r>
              <a:rPr lang="ru-RU" sz="2800" b="0" dirty="0"/>
              <a:t>          формульной единицы вещества</a:t>
            </a:r>
          </a:p>
        </p:txBody>
      </p:sp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24AAC3B6-4A2A-CB11-EF8B-33B01B55CC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045" y="273756"/>
            <a:ext cx="1567544" cy="1567544"/>
          </a:xfrm>
          <a:prstGeom prst="ellipse">
            <a:avLst/>
          </a:prstGeom>
        </p:spPr>
      </p:pic>
      <p:pic>
        <p:nvPicPr>
          <p:cNvPr id="6" name="Рисунок 5" descr="Изображение выглядит как игрушка, мультфильм, автомат&#10;&#10;Автоматически созданное описание">
            <a:extLst>
              <a:ext uri="{FF2B5EF4-FFF2-40B4-BE49-F238E27FC236}">
                <a16:creationId xmlns:a16="http://schemas.microsoft.com/office/drawing/2014/main" id="{6260DC36-96E4-8612-AC6F-67775DDEAE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83133"/>
            <a:ext cx="2381250" cy="4674867"/>
          </a:xfrm>
          <a:prstGeom prst="rect">
            <a:avLst/>
          </a:prstGeom>
        </p:spPr>
      </p:pic>
      <p:sp>
        <p:nvSpPr>
          <p:cNvPr id="2" name="Текст 20">
            <a:extLst>
              <a:ext uri="{FF2B5EF4-FFF2-40B4-BE49-F238E27FC236}">
                <a16:creationId xmlns:a16="http://schemas.microsoft.com/office/drawing/2014/main" id="{F0BF335D-1636-2E1C-FA58-9B9935FE7B4C}"/>
              </a:ext>
            </a:extLst>
          </p:cNvPr>
          <p:cNvSpPr txBox="1">
            <a:spLocks/>
          </p:cNvSpPr>
          <p:nvPr/>
        </p:nvSpPr>
        <p:spPr>
          <a:xfrm>
            <a:off x="4364338" y="684105"/>
            <a:ext cx="7852756" cy="194412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1800" b="1" kern="1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kern="1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2800" dirty="0" err="1"/>
              <a:t>V</a:t>
            </a:r>
            <a:r>
              <a:rPr lang="ru-RU" sz="2800" baseline="-25000" dirty="0" err="1"/>
              <a:t>m</a:t>
            </a:r>
            <a:r>
              <a:rPr lang="ru-RU" sz="2800" b="0" dirty="0"/>
              <a:t> = 22,4 л/моль при нормальных условиях (давление </a:t>
            </a:r>
            <a:r>
              <a:rPr lang="ru-RU" sz="2800" dirty="0"/>
              <a:t>Р </a:t>
            </a:r>
            <a:r>
              <a:rPr lang="ru-RU" sz="2800" b="0" dirty="0"/>
              <a:t>= 101325 Па (1 </a:t>
            </a:r>
            <a:r>
              <a:rPr lang="ru-RU" sz="2800" b="0" dirty="0" err="1"/>
              <a:t>атм</a:t>
            </a:r>
            <a:r>
              <a:rPr lang="ru-RU" sz="2800" b="0" dirty="0"/>
              <a:t>, 760 мм рт. ст.), а температура </a:t>
            </a:r>
            <a:r>
              <a:rPr lang="ru-RU" sz="2800" dirty="0"/>
              <a:t>Т</a:t>
            </a:r>
            <a:r>
              <a:rPr lang="ru-RU" sz="2800" b="0" dirty="0"/>
              <a:t>= 273 К или 0 °С)</a:t>
            </a:r>
          </a:p>
          <a:p>
            <a:pPr algn="ctr">
              <a:lnSpc>
                <a:spcPct val="100000"/>
              </a:lnSpc>
            </a:pPr>
            <a:r>
              <a:rPr lang="ru-RU" sz="2800" dirty="0"/>
              <a:t>N</a:t>
            </a:r>
            <a:r>
              <a:rPr lang="ru-RU" sz="2800" baseline="-25000" dirty="0"/>
              <a:t>A</a:t>
            </a:r>
            <a:r>
              <a:rPr lang="ru-RU" sz="2800" b="0" dirty="0"/>
              <a:t> = 6,02∙10</a:t>
            </a:r>
            <a:r>
              <a:rPr lang="ru-RU" sz="2800" b="0" baseline="30000" dirty="0"/>
              <a:t>23</a:t>
            </a:r>
            <a:r>
              <a:rPr lang="ru-RU" sz="2800" b="0" dirty="0"/>
              <a:t> моль-1 </a:t>
            </a:r>
          </a:p>
        </p:txBody>
      </p:sp>
      <p:sp>
        <p:nvSpPr>
          <p:cNvPr id="3" name="Текст 14">
            <a:extLst>
              <a:ext uri="{FF2B5EF4-FFF2-40B4-BE49-F238E27FC236}">
                <a16:creationId xmlns:a16="http://schemas.microsoft.com/office/drawing/2014/main" id="{1D13BF52-0A34-7531-4204-DAB35BCA61AA}"/>
              </a:ext>
            </a:extLst>
          </p:cNvPr>
          <p:cNvSpPr txBox="1">
            <a:spLocks/>
          </p:cNvSpPr>
          <p:nvPr/>
        </p:nvSpPr>
        <p:spPr>
          <a:xfrm>
            <a:off x="2186403" y="2647749"/>
            <a:ext cx="10030691" cy="58477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1800" b="1" kern="1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kern="1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200" dirty="0">
                <a:solidFill>
                  <a:schemeClr val="bg1"/>
                </a:solidFill>
              </a:rPr>
              <a:t>Формулы для вычисления физических величин</a:t>
            </a:r>
          </a:p>
        </p:txBody>
      </p:sp>
    </p:spTree>
    <p:extLst>
      <p:ext uri="{BB962C8B-B14F-4D97-AF65-F5344CB8AC3E}">
        <p14:creationId xmlns:p14="http://schemas.microsoft.com/office/powerpoint/2010/main" val="451112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олилиния: Фигура 64"/>
          <p:cNvSpPr>
            <a:spLocks noChangeAspect="1"/>
          </p:cNvSpPr>
          <p:nvPr/>
        </p:nvSpPr>
        <p:spPr>
          <a:xfrm>
            <a:off x="84471" y="-2633254"/>
            <a:ext cx="4728754" cy="4728754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Текст 20"/>
              <p:cNvSpPr>
                <a:spLocks noGrp="1"/>
              </p:cNvSpPr>
              <p:nvPr>
                <p:ph type="body" sz="quarter" idx="12"/>
              </p:nvPr>
            </p:nvSpPr>
            <p:spPr>
              <a:xfrm>
                <a:off x="2381250" y="2364443"/>
                <a:ext cx="9739979" cy="4476795"/>
              </a:xfrm>
            </p:spPr>
            <p:txBody>
              <a:bodyPr rtlCol="0"/>
              <a:lstStyle/>
              <a:p>
                <a:pPr>
                  <a:lnSpc>
                    <a:spcPct val="100000"/>
                  </a:lnSpc>
                </a:pPr>
                <a:r>
                  <a:rPr lang="ru-RU" sz="2800" b="0" dirty="0">
                    <a:solidFill>
                      <a:schemeClr val="bg1"/>
                    </a:solidFill>
                  </a:rPr>
                  <a:t>М </a:t>
                </a:r>
                <a:r>
                  <a:rPr lang="en-US" sz="2800" b="0" dirty="0">
                    <a:solidFill>
                      <a:schemeClr val="bg1"/>
                    </a:solidFill>
                  </a:rPr>
                  <a:t>— </a:t>
                </a:r>
                <a:r>
                  <a:rPr lang="ru-RU" sz="2800" b="0" dirty="0">
                    <a:solidFill>
                      <a:schemeClr val="bg1"/>
                    </a:solidFill>
                  </a:rPr>
                  <a:t>молярная масса вещества, численно совпадает с </a:t>
                </a:r>
                <a:r>
                  <a:rPr lang="en-US" sz="2800" b="0" dirty="0" err="1">
                    <a:solidFill>
                      <a:schemeClr val="bg1"/>
                    </a:solidFill>
                  </a:rPr>
                  <a:t>M</a:t>
                </a:r>
                <a:r>
                  <a:rPr lang="en-US" sz="2800" b="0" baseline="-25000" dirty="0" err="1">
                    <a:solidFill>
                      <a:schemeClr val="bg1"/>
                    </a:solidFill>
                  </a:rPr>
                  <a:t>r</a:t>
                </a:r>
                <a:r>
                  <a:rPr lang="en-US" sz="2800" b="0" dirty="0">
                    <a:solidFill>
                      <a:schemeClr val="bg1"/>
                    </a:solidFill>
                  </a:rPr>
                  <a:t> </a:t>
                </a:r>
                <a:endParaRPr lang="ru-RU" sz="2800" b="0" dirty="0">
                  <a:solidFill>
                    <a:schemeClr val="bg1"/>
                  </a:solidFill>
                </a:endParaRPr>
              </a:p>
              <a:p>
                <a:pPr>
                  <a:lnSpc>
                    <a:spcPct val="100000"/>
                  </a:lnSpc>
                </a:pPr>
                <a:r>
                  <a:rPr lang="en-US" sz="3200" b="0" dirty="0">
                    <a:solidFill>
                      <a:schemeClr val="bg1"/>
                    </a:solidFill>
                  </a:rPr>
                  <a:t>n</a:t>
                </a:r>
                <a:r>
                  <a:rPr lang="ru-RU" sz="3200" b="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den>
                    </m:f>
                  </m:oMath>
                </a14:m>
                <a:r>
                  <a:rPr lang="ru-RU" sz="3200" b="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num>
                      <m:den>
                        <m:r>
                          <a:rPr lang="en-US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𝑉𝑚</m:t>
                        </m:r>
                      </m:den>
                    </m:f>
                  </m:oMath>
                </a14:m>
                <a:r>
                  <a:rPr lang="ru-RU" sz="3200" b="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num>
                      <m:den>
                        <m:r>
                          <a:rPr lang="en-US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lang="ru-RU" sz="3200" b="0" dirty="0">
                    <a:solidFill>
                      <a:schemeClr val="bg1"/>
                    </a:solidFill>
                  </a:rPr>
                  <a:t>  </a:t>
                </a:r>
                <a:r>
                  <a:rPr lang="ru-RU" sz="2800" b="0" dirty="0">
                    <a:solidFill>
                      <a:schemeClr val="bg1"/>
                    </a:solidFill>
                  </a:rPr>
                  <a:t>; из этой формулы легко рассчитать</a:t>
                </a:r>
              </a:p>
              <a:p>
                <a:pPr>
                  <a:lnSpc>
                    <a:spcPct val="100000"/>
                  </a:lnSpc>
                </a:pPr>
                <a:r>
                  <a:rPr lang="ru-RU" sz="2800" b="0" dirty="0">
                    <a:solidFill>
                      <a:schemeClr val="bg1"/>
                    </a:solidFill>
                  </a:rPr>
                  <a:t>                                   объемы, массы, число частиц</a:t>
                </a:r>
              </a:p>
              <a:p>
                <a:pPr>
                  <a:lnSpc>
                    <a:spcPct val="100000"/>
                  </a:lnSpc>
                </a:pPr>
                <a:r>
                  <a:rPr lang="ru-RU" sz="3200" b="0" dirty="0">
                    <a:solidFill>
                      <a:schemeClr val="bg1"/>
                    </a:solidFill>
                  </a:rPr>
                  <a:t>ω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в−ва</m:t>
                        </m:r>
                      </m:num>
                      <m:den>
                        <m: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раствора</m:t>
                        </m:r>
                      </m:den>
                    </m:f>
                  </m:oMath>
                </a14:m>
                <a:r>
                  <a:rPr lang="ru-RU" sz="3200" b="0" dirty="0">
                    <a:solidFill>
                      <a:schemeClr val="bg1"/>
                    </a:solidFill>
                  </a:rPr>
                  <a:t>  </a:t>
                </a:r>
                <a:r>
                  <a:rPr lang="ru-RU" sz="2800" b="0" dirty="0">
                    <a:solidFill>
                      <a:schemeClr val="bg1"/>
                    </a:solidFill>
                  </a:rPr>
                  <a:t>-</a:t>
                </a:r>
                <a:r>
                  <a:rPr lang="en-US" sz="2800" b="0" dirty="0">
                    <a:solidFill>
                      <a:schemeClr val="bg1"/>
                    </a:solidFill>
                  </a:rPr>
                  <a:t> </a:t>
                </a:r>
                <a:r>
                  <a:rPr lang="ru-RU" sz="2800" b="0" dirty="0">
                    <a:solidFill>
                      <a:schemeClr val="bg1"/>
                    </a:solidFill>
                  </a:rPr>
                  <a:t>массовая доля вещества в растворе</a:t>
                </a:r>
              </a:p>
              <a:p>
                <a:pPr>
                  <a:lnSpc>
                    <a:spcPct val="100000"/>
                  </a:lnSpc>
                </a:pPr>
                <a:r>
                  <a:rPr lang="ru-RU" sz="3200" b="0" dirty="0">
                    <a:solidFill>
                      <a:schemeClr val="bg1"/>
                    </a:solidFill>
                  </a:rPr>
                  <a:t>ω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Э</m:t>
                        </m:r>
                      </m:num>
                      <m:den>
                        <m: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вещества</m:t>
                        </m:r>
                      </m:den>
                    </m:f>
                  </m:oMath>
                </a14:m>
                <a:r>
                  <a:rPr lang="ru-RU" sz="3200" b="0" dirty="0">
                    <a:solidFill>
                      <a:schemeClr val="bg1"/>
                    </a:solidFill>
                  </a:rPr>
                  <a:t> </a:t>
                </a:r>
                <a:r>
                  <a:rPr lang="ru-RU" sz="2800" b="0" dirty="0">
                    <a:solidFill>
                      <a:schemeClr val="bg1"/>
                    </a:solidFill>
                  </a:rPr>
                  <a:t> - массовая доля элемента в веществе</a:t>
                </a:r>
              </a:p>
              <a:p>
                <a:pPr>
                  <a:lnSpc>
                    <a:spcPct val="100000"/>
                  </a:lnSpc>
                </a:pPr>
                <a:r>
                  <a:rPr lang="ru-RU" sz="3200" b="0" dirty="0">
                    <a:solidFill>
                      <a:schemeClr val="bg1"/>
                    </a:solidFill>
                  </a:rPr>
                  <a:t>ρ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lang="ru-RU" sz="3200" b="0" dirty="0">
                    <a:solidFill>
                      <a:schemeClr val="bg1"/>
                    </a:solidFill>
                  </a:rPr>
                  <a:t>  </a:t>
                </a:r>
                <a:r>
                  <a:rPr lang="ru-RU" sz="2800" b="0" dirty="0">
                    <a:solidFill>
                      <a:schemeClr val="bg1"/>
                    </a:solidFill>
                  </a:rPr>
                  <a:t>или  </a:t>
                </a:r>
                <a:r>
                  <a:rPr lang="ru-RU" sz="3200" b="0" dirty="0">
                    <a:solidFill>
                      <a:schemeClr val="bg1"/>
                    </a:solidFill>
                  </a:rPr>
                  <a:t>ρ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в−ва</m:t>
                        </m:r>
                      </m:num>
                      <m:den>
                        <m: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  <m:r>
                          <a:rPr lang="ru-RU" sz="3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раствора</m:t>
                        </m:r>
                      </m:den>
                    </m:f>
                  </m:oMath>
                </a14:m>
                <a:r>
                  <a:rPr lang="ru-RU" sz="3200" b="0" dirty="0">
                    <a:solidFill>
                      <a:schemeClr val="bg1"/>
                    </a:solidFill>
                  </a:rPr>
                  <a:t>     </a:t>
                </a:r>
                <a:r>
                  <a:rPr lang="ru-RU" sz="2800" b="0" dirty="0">
                    <a:solidFill>
                      <a:schemeClr val="bg1"/>
                    </a:solidFill>
                  </a:rPr>
                  <a:t>ρ -  плотность</a:t>
                </a:r>
              </a:p>
            </p:txBody>
          </p:sp>
        </mc:Choice>
        <mc:Fallback xmlns="">
          <p:sp>
            <p:nvSpPr>
              <p:cNvPr id="21" name="Текст 2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xfrm>
                <a:off x="2381250" y="2364443"/>
                <a:ext cx="9739979" cy="4476795"/>
              </a:xfrm>
              <a:blipFill>
                <a:blip r:embed="rId3"/>
                <a:stretch>
                  <a:fillRect l="-1628" t="-149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24AAC3B6-4A2A-CB11-EF8B-33B01B55CC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045" y="273756"/>
            <a:ext cx="1567544" cy="1567544"/>
          </a:xfrm>
          <a:prstGeom prst="ellipse">
            <a:avLst/>
          </a:prstGeom>
        </p:spPr>
      </p:pic>
      <p:pic>
        <p:nvPicPr>
          <p:cNvPr id="6" name="Рисунок 5" descr="Изображение выглядит как игрушка, мультфильм, автомат&#10;&#10;Автоматически созданное описание">
            <a:extLst>
              <a:ext uri="{FF2B5EF4-FFF2-40B4-BE49-F238E27FC236}">
                <a16:creationId xmlns:a16="http://schemas.microsoft.com/office/drawing/2014/main" id="{6260DC36-96E4-8612-AC6F-67775DDEAE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83133"/>
            <a:ext cx="2381250" cy="4674867"/>
          </a:xfrm>
          <a:prstGeom prst="rect">
            <a:avLst/>
          </a:prstGeom>
        </p:spPr>
      </p:pic>
      <p:sp>
        <p:nvSpPr>
          <p:cNvPr id="2" name="Текст 20">
            <a:extLst>
              <a:ext uri="{FF2B5EF4-FFF2-40B4-BE49-F238E27FC236}">
                <a16:creationId xmlns:a16="http://schemas.microsoft.com/office/drawing/2014/main" id="{F0BF335D-1636-2E1C-FA58-9B9935FE7B4C}"/>
              </a:ext>
            </a:extLst>
          </p:cNvPr>
          <p:cNvSpPr txBox="1">
            <a:spLocks/>
          </p:cNvSpPr>
          <p:nvPr/>
        </p:nvSpPr>
        <p:spPr>
          <a:xfrm>
            <a:off x="4742454" y="46803"/>
            <a:ext cx="7378775" cy="224676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1800" b="1" kern="1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kern="1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800" b="0" dirty="0"/>
              <a:t>Следует отметить, что для расчетов обычно округляют относительные атомные массы элементов до целого числа. Исключение: хлор, его относительную атомную массу принимают равной 35,5</a:t>
            </a:r>
          </a:p>
        </p:txBody>
      </p:sp>
    </p:spTree>
    <p:extLst>
      <p:ext uri="{BB962C8B-B14F-4D97-AF65-F5344CB8AC3E}">
        <p14:creationId xmlns:p14="http://schemas.microsoft.com/office/powerpoint/2010/main" val="207200278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/>
    </p:bldLst>
  </p:timing>
</p:sld>
</file>

<file path=ppt/theme/theme1.xml><?xml version="1.0" encoding="utf-8"?>
<a:theme xmlns:a="http://schemas.openxmlformats.org/drawingml/2006/main" name="Создание истории Neal Creative">
  <a:themeElements>
    <a:clrScheme name="Neal Analytics 2">
      <a:dk1>
        <a:srgbClr val="000000"/>
      </a:dk1>
      <a:lt1>
        <a:srgbClr val="FFFFFF"/>
      </a:lt1>
      <a:dk2>
        <a:srgbClr val="0074AF"/>
      </a:dk2>
      <a:lt2>
        <a:srgbClr val="00B0F0"/>
      </a:lt2>
      <a:accent1>
        <a:srgbClr val="75D1FF"/>
      </a:accent1>
      <a:accent2>
        <a:srgbClr val="004568"/>
      </a:accent2>
      <a:accent3>
        <a:srgbClr val="92D050"/>
      </a:accent3>
      <a:accent4>
        <a:srgbClr val="FFC000"/>
      </a:accent4>
      <a:accent5>
        <a:srgbClr val="004568"/>
      </a:accent5>
      <a:accent6>
        <a:srgbClr val="0074AF"/>
      </a:accent6>
      <a:hlink>
        <a:srgbClr val="43C0FF"/>
      </a:hlink>
      <a:folHlink>
        <a:srgbClr val="75D1FF"/>
      </a:folHlink>
    </a:clrScheme>
    <a:fontScheme name="MICROSOFT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8384585_TF16401425" id="{4FFF853C-F0E9-4B05-9CA1-10297EE6468B}" vid="{02125B37-770C-4DA6-8E58-EF00A86C7FC3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480f6609812271f56e53f2aff71704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4b48d77c16982ba2890c3fe2b4c067b2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530CA71C-6B24-463C-853F-076A02E27CB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C2FF92-1ACE-4D23-9586-85906FF02F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D2E6351-E64A-42DD-A554-7DF752222129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Эффективные презентации</Template>
  <TotalTime>558</TotalTime>
  <Words>5360</Words>
  <Application>Microsoft Office PowerPoint</Application>
  <PresentationFormat>Широкоэкранный</PresentationFormat>
  <Paragraphs>527</Paragraphs>
  <Slides>57</Slides>
  <Notes>57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70" baseType="lpstr">
      <vt:lpstr>Arial</vt:lpstr>
      <vt:lpstr>Arial Black</vt:lpstr>
      <vt:lpstr>Calibri</vt:lpstr>
      <vt:lpstr>Cambria Math</vt:lpstr>
      <vt:lpstr>DaxlinePro-Bold</vt:lpstr>
      <vt:lpstr>DaxlinePro-Regular</vt:lpstr>
      <vt:lpstr>Segoe UI</vt:lpstr>
      <vt:lpstr>Segoe UI Black</vt:lpstr>
      <vt:lpstr>Segoe UI Light</vt:lpstr>
      <vt:lpstr>Segoe UI Semibold</vt:lpstr>
      <vt:lpstr>Segoe UI Semilight</vt:lpstr>
      <vt:lpstr>Wingdings</vt:lpstr>
      <vt:lpstr>Создание истории Neal Creative</vt:lpstr>
      <vt:lpstr>ЭФФЕКТИВНЫЕ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</dc:title>
  <dc:subject/>
  <dc:creator>Svetlana Kozherkova</dc:creator>
  <cp:keywords/>
  <dc:description/>
  <cp:lastModifiedBy>Aleksandr Kozherkov</cp:lastModifiedBy>
  <cp:revision>1</cp:revision>
  <dcterms:created xsi:type="dcterms:W3CDTF">2023-07-09T07:50:48Z</dcterms:created>
  <dcterms:modified xsi:type="dcterms:W3CDTF">2023-07-10T14:51:24Z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